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8"/>
  </p:notesMasterIdLst>
  <p:sldIdLst>
    <p:sldId id="1368" r:id="rId5"/>
    <p:sldId id="2419" r:id="rId6"/>
    <p:sldId id="2594" r:id="rId7"/>
    <p:sldId id="2597" r:id="rId8"/>
    <p:sldId id="1331" r:id="rId9"/>
    <p:sldId id="2207" r:id="rId10"/>
    <p:sldId id="1348" r:id="rId11"/>
    <p:sldId id="2133" r:id="rId12"/>
    <p:sldId id="2330" r:id="rId13"/>
    <p:sldId id="1310" r:id="rId14"/>
    <p:sldId id="1408" r:id="rId15"/>
    <p:sldId id="2308" r:id="rId16"/>
    <p:sldId id="1330" r:id="rId17"/>
    <p:sldId id="2316" r:id="rId18"/>
    <p:sldId id="2309" r:id="rId19"/>
    <p:sldId id="2317" r:id="rId20"/>
    <p:sldId id="2318" r:id="rId21"/>
    <p:sldId id="2319" r:id="rId22"/>
    <p:sldId id="2320" r:id="rId23"/>
    <p:sldId id="2321" r:id="rId24"/>
    <p:sldId id="2322" r:id="rId25"/>
    <p:sldId id="2389" r:id="rId26"/>
    <p:sldId id="2390" r:id="rId27"/>
    <p:sldId id="2391" r:id="rId28"/>
    <p:sldId id="2392" r:id="rId29"/>
    <p:sldId id="2393" r:id="rId30"/>
    <p:sldId id="2394" r:id="rId31"/>
    <p:sldId id="2395" r:id="rId32"/>
    <p:sldId id="2396" r:id="rId33"/>
    <p:sldId id="2397" r:id="rId34"/>
    <p:sldId id="2398" r:id="rId35"/>
    <p:sldId id="2399" r:id="rId36"/>
    <p:sldId id="2400" r:id="rId37"/>
    <p:sldId id="2401" r:id="rId38"/>
    <p:sldId id="2402" r:id="rId39"/>
    <p:sldId id="2323" r:id="rId40"/>
    <p:sldId id="2324" r:id="rId41"/>
    <p:sldId id="2325" r:id="rId42"/>
    <p:sldId id="2326" r:id="rId43"/>
    <p:sldId id="2327" r:id="rId44"/>
    <p:sldId id="2328" r:id="rId45"/>
    <p:sldId id="2331" r:id="rId46"/>
    <p:sldId id="2278" r:id="rId47"/>
    <p:sldId id="2280" r:id="rId48"/>
    <p:sldId id="2134" r:id="rId49"/>
    <p:sldId id="2196" r:id="rId50"/>
    <p:sldId id="1426" r:id="rId51"/>
    <p:sldId id="1938" r:id="rId52"/>
    <p:sldId id="2281" r:id="rId53"/>
    <p:sldId id="2405" r:id="rId54"/>
    <p:sldId id="2403" r:id="rId55"/>
    <p:sldId id="2404" r:id="rId56"/>
    <p:sldId id="2282" r:id="rId57"/>
    <p:sldId id="2379" r:id="rId58"/>
    <p:sldId id="2380" r:id="rId59"/>
    <p:sldId id="2381" r:id="rId60"/>
    <p:sldId id="2382" r:id="rId61"/>
    <p:sldId id="2383" r:id="rId62"/>
    <p:sldId id="2384" r:id="rId63"/>
    <p:sldId id="2385" r:id="rId64"/>
    <p:sldId id="2386" r:id="rId65"/>
    <p:sldId id="2387" r:id="rId66"/>
    <p:sldId id="2388" r:id="rId67"/>
    <p:sldId id="2290" r:id="rId68"/>
    <p:sldId id="2291" r:id="rId69"/>
    <p:sldId id="2292" r:id="rId70"/>
    <p:sldId id="2293" r:id="rId71"/>
    <p:sldId id="2406" r:id="rId72"/>
    <p:sldId id="2407" r:id="rId73"/>
    <p:sldId id="2303" r:id="rId74"/>
    <p:sldId id="2295" r:id="rId75"/>
    <p:sldId id="2301" r:id="rId76"/>
    <p:sldId id="2296" r:id="rId77"/>
    <p:sldId id="2297" r:id="rId78"/>
    <p:sldId id="2298" r:id="rId79"/>
    <p:sldId id="2299" r:id="rId80"/>
    <p:sldId id="2408" r:id="rId81"/>
    <p:sldId id="1935" r:id="rId82"/>
    <p:sldId id="2409" r:id="rId83"/>
    <p:sldId id="2135" r:id="rId84"/>
    <p:sldId id="2337" r:id="rId85"/>
    <p:sldId id="2338" r:id="rId86"/>
    <p:sldId id="2410" r:id="rId87"/>
    <p:sldId id="2411" r:id="rId88"/>
    <p:sldId id="2412" r:id="rId89"/>
    <p:sldId id="2413" r:id="rId90"/>
    <p:sldId id="2414" r:id="rId91"/>
    <p:sldId id="2415" r:id="rId92"/>
    <p:sldId id="2343" r:id="rId93"/>
    <p:sldId id="2344" r:id="rId94"/>
    <p:sldId id="2345" r:id="rId95"/>
    <p:sldId id="2372" r:id="rId96"/>
    <p:sldId id="2346" r:id="rId97"/>
    <p:sldId id="2373" r:id="rId98"/>
    <p:sldId id="2347" r:id="rId99"/>
    <p:sldId id="2374" r:id="rId100"/>
    <p:sldId id="2348" r:id="rId101"/>
    <p:sldId id="2375" r:id="rId102"/>
    <p:sldId id="2349" r:id="rId103"/>
    <p:sldId id="2378" r:id="rId104"/>
    <p:sldId id="2350" r:id="rId105"/>
    <p:sldId id="2377" r:id="rId106"/>
    <p:sldId id="2351" r:id="rId107"/>
    <p:sldId id="2376" r:id="rId108"/>
    <p:sldId id="2352" r:id="rId109"/>
    <p:sldId id="2353" r:id="rId110"/>
    <p:sldId id="2354" r:id="rId111"/>
    <p:sldId id="2355" r:id="rId112"/>
    <p:sldId id="2357" r:id="rId113"/>
    <p:sldId id="2358" r:id="rId114"/>
    <p:sldId id="2359" r:id="rId115"/>
    <p:sldId id="2360" r:id="rId116"/>
    <p:sldId id="2361" r:id="rId117"/>
    <p:sldId id="2362" r:id="rId118"/>
    <p:sldId id="2363" r:id="rId119"/>
    <p:sldId id="2364" r:id="rId120"/>
    <p:sldId id="2365" r:id="rId121"/>
    <p:sldId id="2366" r:id="rId122"/>
    <p:sldId id="2416" r:id="rId123"/>
    <p:sldId id="2417" r:id="rId124"/>
    <p:sldId id="2371" r:id="rId125"/>
    <p:sldId id="2418" r:id="rId126"/>
    <p:sldId id="2596" r:id="rId1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677B"/>
    <a:srgbClr val="60C7A5"/>
    <a:srgbClr val="E16C7F"/>
    <a:srgbClr val="6F71A5"/>
    <a:srgbClr val="59C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95E56-29BA-1F4C-82D8-5B1256B62313}" v="135" dt="2025-09-10T12:31:38.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93"/>
    <p:restoredTop sz="65501"/>
  </p:normalViewPr>
  <p:slideViewPr>
    <p:cSldViewPr snapToGrid="0">
      <p:cViewPr varScale="1">
        <p:scale>
          <a:sx n="67" d="100"/>
          <a:sy n="67" d="100"/>
        </p:scale>
        <p:origin x="19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 Noordwijkse Methode" userId="3a1e4dda-21cf-4e60-b3a1-d8aae009ee00" providerId="ADAL" clId="{B4235B1E-8CD5-4FC1-A082-57E294F8C14A}"/>
    <pc:docChg chg="custSel addSld delSld modSld">
      <pc:chgData name="Linda | Noordwijkse Methode" userId="3a1e4dda-21cf-4e60-b3a1-d8aae009ee00" providerId="ADAL" clId="{B4235B1E-8CD5-4FC1-A082-57E294F8C14A}" dt="2024-05-21T07:35:32.196" v="186" actId="122"/>
      <pc:docMkLst>
        <pc:docMk/>
      </pc:docMkLst>
      <pc:sldChg chg="addSp delSp modSp mod">
        <pc:chgData name="Linda | Noordwijkse Methode" userId="3a1e4dda-21cf-4e60-b3a1-d8aae009ee00" providerId="ADAL" clId="{B4235B1E-8CD5-4FC1-A082-57E294F8C14A}" dt="2024-05-21T07:35:08.304" v="176" actId="1076"/>
        <pc:sldMkLst>
          <pc:docMk/>
          <pc:sldMk cId="3592080254" sldId="1350"/>
        </pc:sldMkLst>
      </pc:sldChg>
      <pc:sldChg chg="modSp mod">
        <pc:chgData name="Linda | Noordwijkse Methode" userId="3a1e4dda-21cf-4e60-b3a1-d8aae009ee00" providerId="ADAL" clId="{B4235B1E-8CD5-4FC1-A082-57E294F8C14A}" dt="2024-05-21T07:23:11.337" v="91" actId="20577"/>
        <pc:sldMkLst>
          <pc:docMk/>
          <pc:sldMk cId="1153375088" sldId="1351"/>
        </pc:sldMkLst>
      </pc:sldChg>
      <pc:sldChg chg="addSp delSp modSp mod">
        <pc:chgData name="Linda | Noordwijkse Methode" userId="3a1e4dda-21cf-4e60-b3a1-d8aae009ee00" providerId="ADAL" clId="{B4235B1E-8CD5-4FC1-A082-57E294F8C14A}" dt="2024-05-21T07:21:06.234" v="64" actId="1076"/>
        <pc:sldMkLst>
          <pc:docMk/>
          <pc:sldMk cId="3580297754" sldId="1352"/>
        </pc:sldMkLst>
      </pc:sldChg>
      <pc:sldChg chg="addSp delSp modSp mod">
        <pc:chgData name="Linda | Noordwijkse Methode" userId="3a1e4dda-21cf-4e60-b3a1-d8aae009ee00" providerId="ADAL" clId="{B4235B1E-8CD5-4FC1-A082-57E294F8C14A}" dt="2024-05-21T07:29:06.336" v="117" actId="478"/>
        <pc:sldMkLst>
          <pc:docMk/>
          <pc:sldMk cId="551494033" sldId="1353"/>
        </pc:sldMkLst>
      </pc:sldChg>
      <pc:sldChg chg="addSp delSp modSp mod">
        <pc:chgData name="Linda | Noordwijkse Methode" userId="3a1e4dda-21cf-4e60-b3a1-d8aae009ee00" providerId="ADAL" clId="{B4235B1E-8CD5-4FC1-A082-57E294F8C14A}" dt="2024-05-21T07:27:49.551" v="106" actId="1076"/>
        <pc:sldMkLst>
          <pc:docMk/>
          <pc:sldMk cId="1874566232" sldId="1368"/>
        </pc:sldMkLst>
      </pc:sldChg>
      <pc:sldChg chg="delSp modSp mod">
        <pc:chgData name="Linda | Noordwijkse Methode" userId="3a1e4dda-21cf-4e60-b3a1-d8aae009ee00" providerId="ADAL" clId="{B4235B1E-8CD5-4FC1-A082-57E294F8C14A}" dt="2024-05-21T07:35:32.196" v="186" actId="122"/>
        <pc:sldMkLst>
          <pc:docMk/>
          <pc:sldMk cId="4020327580" sldId="1369"/>
        </pc:sldMkLst>
      </pc:sldChg>
      <pc:sldChg chg="modSp mod">
        <pc:chgData name="Linda | Noordwijkse Methode" userId="3a1e4dda-21cf-4e60-b3a1-d8aae009ee00" providerId="ADAL" clId="{B4235B1E-8CD5-4FC1-A082-57E294F8C14A}" dt="2024-05-21T07:30:08.309" v="137" actId="20577"/>
        <pc:sldMkLst>
          <pc:docMk/>
          <pc:sldMk cId="1684544668" sldId="1416"/>
        </pc:sldMkLst>
      </pc:sldChg>
      <pc:sldChg chg="modSp mod">
        <pc:chgData name="Linda | Noordwijkse Methode" userId="3a1e4dda-21cf-4e60-b3a1-d8aae009ee00" providerId="ADAL" clId="{B4235B1E-8CD5-4FC1-A082-57E294F8C14A}" dt="2024-05-21T07:29:38.799" v="119" actId="20577"/>
        <pc:sldMkLst>
          <pc:docMk/>
          <pc:sldMk cId="3621177804" sldId="1426"/>
        </pc:sldMkLst>
      </pc:sldChg>
      <pc:sldChg chg="del">
        <pc:chgData name="Linda | Noordwijkse Methode" userId="3a1e4dda-21cf-4e60-b3a1-d8aae009ee00" providerId="ADAL" clId="{B4235B1E-8CD5-4FC1-A082-57E294F8C14A}" dt="2024-05-21T07:31:11.827" v="163" actId="47"/>
        <pc:sldMkLst>
          <pc:docMk/>
          <pc:sldMk cId="4187505838" sldId="1447"/>
        </pc:sldMkLst>
      </pc:sldChg>
      <pc:sldChg chg="del">
        <pc:chgData name="Linda | Noordwijkse Methode" userId="3a1e4dda-21cf-4e60-b3a1-d8aae009ee00" providerId="ADAL" clId="{B4235B1E-8CD5-4FC1-A082-57E294F8C14A}" dt="2024-05-21T07:31:11.827" v="163" actId="47"/>
        <pc:sldMkLst>
          <pc:docMk/>
          <pc:sldMk cId="4254272710" sldId="1448"/>
        </pc:sldMkLst>
      </pc:sldChg>
      <pc:sldChg chg="del">
        <pc:chgData name="Linda | Noordwijkse Methode" userId="3a1e4dda-21cf-4e60-b3a1-d8aae009ee00" providerId="ADAL" clId="{B4235B1E-8CD5-4FC1-A082-57E294F8C14A}" dt="2024-05-21T07:31:24.202" v="164" actId="47"/>
        <pc:sldMkLst>
          <pc:docMk/>
          <pc:sldMk cId="2251291473" sldId="1456"/>
        </pc:sldMkLst>
      </pc:sldChg>
      <pc:sldChg chg="del">
        <pc:chgData name="Linda | Noordwijkse Methode" userId="3a1e4dda-21cf-4e60-b3a1-d8aae009ee00" providerId="ADAL" clId="{B4235B1E-8CD5-4FC1-A082-57E294F8C14A}" dt="2024-05-21T07:31:24.202" v="164" actId="47"/>
        <pc:sldMkLst>
          <pc:docMk/>
          <pc:sldMk cId="161525147" sldId="1457"/>
        </pc:sldMkLst>
      </pc:sldChg>
      <pc:sldChg chg="del">
        <pc:chgData name="Linda | Noordwijkse Methode" userId="3a1e4dda-21cf-4e60-b3a1-d8aae009ee00" providerId="ADAL" clId="{B4235B1E-8CD5-4FC1-A082-57E294F8C14A}" dt="2024-05-21T07:31:35.812" v="165" actId="47"/>
        <pc:sldMkLst>
          <pc:docMk/>
          <pc:sldMk cId="1467407026" sldId="1465"/>
        </pc:sldMkLst>
      </pc:sldChg>
      <pc:sldChg chg="del">
        <pc:chgData name="Linda | Noordwijkse Methode" userId="3a1e4dda-21cf-4e60-b3a1-d8aae009ee00" providerId="ADAL" clId="{B4235B1E-8CD5-4FC1-A082-57E294F8C14A}" dt="2024-05-21T07:31:35.812" v="165" actId="47"/>
        <pc:sldMkLst>
          <pc:docMk/>
          <pc:sldMk cId="1683018339" sldId="1466"/>
        </pc:sldMkLst>
      </pc:sldChg>
      <pc:sldChg chg="modSp mod">
        <pc:chgData name="Linda | Noordwijkse Methode" userId="3a1e4dda-21cf-4e60-b3a1-d8aae009ee00" providerId="ADAL" clId="{B4235B1E-8CD5-4FC1-A082-57E294F8C14A}" dt="2024-05-21T07:30:23.485" v="146" actId="20577"/>
        <pc:sldMkLst>
          <pc:docMk/>
          <pc:sldMk cId="1182989771" sldId="1935"/>
        </pc:sldMkLst>
      </pc:sldChg>
      <pc:sldChg chg="modSp mod">
        <pc:chgData name="Linda | Noordwijkse Methode" userId="3a1e4dda-21cf-4e60-b3a1-d8aae009ee00" providerId="ADAL" clId="{B4235B1E-8CD5-4FC1-A082-57E294F8C14A}" dt="2024-05-21T07:29:53.815" v="128" actId="20577"/>
        <pc:sldMkLst>
          <pc:docMk/>
          <pc:sldMk cId="742295381" sldId="1938"/>
        </pc:sldMkLst>
      </pc:sldChg>
      <pc:sldChg chg="modSp mod">
        <pc:chgData name="Linda | Noordwijkse Methode" userId="3a1e4dda-21cf-4e60-b3a1-d8aae009ee00" providerId="ADAL" clId="{B4235B1E-8CD5-4FC1-A082-57E294F8C14A}" dt="2024-05-21T07:30:37.836" v="155" actId="20577"/>
        <pc:sldMkLst>
          <pc:docMk/>
          <pc:sldMk cId="1948480559" sldId="1939"/>
        </pc:sldMkLst>
      </pc:sldChg>
      <pc:sldChg chg="del">
        <pc:chgData name="Linda | Noordwijkse Methode" userId="3a1e4dda-21cf-4e60-b3a1-d8aae009ee00" providerId="ADAL" clId="{B4235B1E-8CD5-4FC1-A082-57E294F8C14A}" dt="2024-05-21T07:31:11.827" v="163" actId="47"/>
        <pc:sldMkLst>
          <pc:docMk/>
          <pc:sldMk cId="2542480801" sldId="1940"/>
        </pc:sldMkLst>
      </pc:sldChg>
      <pc:sldChg chg="del">
        <pc:chgData name="Linda | Noordwijkse Methode" userId="3a1e4dda-21cf-4e60-b3a1-d8aae009ee00" providerId="ADAL" clId="{B4235B1E-8CD5-4FC1-A082-57E294F8C14A}" dt="2024-05-21T07:31:11.827" v="163" actId="47"/>
        <pc:sldMkLst>
          <pc:docMk/>
          <pc:sldMk cId="1090038790" sldId="1941"/>
        </pc:sldMkLst>
      </pc:sldChg>
      <pc:sldChg chg="del">
        <pc:chgData name="Linda | Noordwijkse Methode" userId="3a1e4dda-21cf-4e60-b3a1-d8aae009ee00" providerId="ADAL" clId="{B4235B1E-8CD5-4FC1-A082-57E294F8C14A}" dt="2024-05-21T07:31:11.827" v="163" actId="47"/>
        <pc:sldMkLst>
          <pc:docMk/>
          <pc:sldMk cId="661894791" sldId="1942"/>
        </pc:sldMkLst>
      </pc:sldChg>
      <pc:sldChg chg="del">
        <pc:chgData name="Linda | Noordwijkse Methode" userId="3a1e4dda-21cf-4e60-b3a1-d8aae009ee00" providerId="ADAL" clId="{B4235B1E-8CD5-4FC1-A082-57E294F8C14A}" dt="2024-05-21T07:31:11.827" v="163" actId="47"/>
        <pc:sldMkLst>
          <pc:docMk/>
          <pc:sldMk cId="2962451009" sldId="1943"/>
        </pc:sldMkLst>
      </pc:sldChg>
      <pc:sldChg chg="del">
        <pc:chgData name="Linda | Noordwijkse Methode" userId="3a1e4dda-21cf-4e60-b3a1-d8aae009ee00" providerId="ADAL" clId="{B4235B1E-8CD5-4FC1-A082-57E294F8C14A}" dt="2024-05-21T07:31:11.827" v="163" actId="47"/>
        <pc:sldMkLst>
          <pc:docMk/>
          <pc:sldMk cId="2054437226" sldId="1944"/>
        </pc:sldMkLst>
      </pc:sldChg>
      <pc:sldChg chg="del">
        <pc:chgData name="Linda | Noordwijkse Methode" userId="3a1e4dda-21cf-4e60-b3a1-d8aae009ee00" providerId="ADAL" clId="{B4235B1E-8CD5-4FC1-A082-57E294F8C14A}" dt="2024-05-21T07:31:11.827" v="163" actId="47"/>
        <pc:sldMkLst>
          <pc:docMk/>
          <pc:sldMk cId="4088227699" sldId="1945"/>
        </pc:sldMkLst>
      </pc:sldChg>
      <pc:sldChg chg="del">
        <pc:chgData name="Linda | Noordwijkse Methode" userId="3a1e4dda-21cf-4e60-b3a1-d8aae009ee00" providerId="ADAL" clId="{B4235B1E-8CD5-4FC1-A082-57E294F8C14A}" dt="2024-05-21T07:31:11.827" v="163" actId="47"/>
        <pc:sldMkLst>
          <pc:docMk/>
          <pc:sldMk cId="2366948531" sldId="1946"/>
        </pc:sldMkLst>
      </pc:sldChg>
      <pc:sldChg chg="del">
        <pc:chgData name="Linda | Noordwijkse Methode" userId="3a1e4dda-21cf-4e60-b3a1-d8aae009ee00" providerId="ADAL" clId="{B4235B1E-8CD5-4FC1-A082-57E294F8C14A}" dt="2024-05-21T07:31:11.827" v="163" actId="47"/>
        <pc:sldMkLst>
          <pc:docMk/>
          <pc:sldMk cId="1188496589" sldId="1947"/>
        </pc:sldMkLst>
      </pc:sldChg>
      <pc:sldChg chg="del">
        <pc:chgData name="Linda | Noordwijkse Methode" userId="3a1e4dda-21cf-4e60-b3a1-d8aae009ee00" providerId="ADAL" clId="{B4235B1E-8CD5-4FC1-A082-57E294F8C14A}" dt="2024-05-21T07:31:24.202" v="164" actId="47"/>
        <pc:sldMkLst>
          <pc:docMk/>
          <pc:sldMk cId="3896504767" sldId="1948"/>
        </pc:sldMkLst>
      </pc:sldChg>
      <pc:sldChg chg="del">
        <pc:chgData name="Linda | Noordwijkse Methode" userId="3a1e4dda-21cf-4e60-b3a1-d8aae009ee00" providerId="ADAL" clId="{B4235B1E-8CD5-4FC1-A082-57E294F8C14A}" dt="2024-05-21T07:31:24.202" v="164" actId="47"/>
        <pc:sldMkLst>
          <pc:docMk/>
          <pc:sldMk cId="753962046" sldId="1949"/>
        </pc:sldMkLst>
      </pc:sldChg>
      <pc:sldChg chg="del">
        <pc:chgData name="Linda | Noordwijkse Methode" userId="3a1e4dda-21cf-4e60-b3a1-d8aae009ee00" providerId="ADAL" clId="{B4235B1E-8CD5-4FC1-A082-57E294F8C14A}" dt="2024-05-21T07:31:24.202" v="164" actId="47"/>
        <pc:sldMkLst>
          <pc:docMk/>
          <pc:sldMk cId="1601244094" sldId="1950"/>
        </pc:sldMkLst>
      </pc:sldChg>
      <pc:sldChg chg="del">
        <pc:chgData name="Linda | Noordwijkse Methode" userId="3a1e4dda-21cf-4e60-b3a1-d8aae009ee00" providerId="ADAL" clId="{B4235B1E-8CD5-4FC1-A082-57E294F8C14A}" dt="2024-05-21T07:31:24.202" v="164" actId="47"/>
        <pc:sldMkLst>
          <pc:docMk/>
          <pc:sldMk cId="3035817876" sldId="1951"/>
        </pc:sldMkLst>
      </pc:sldChg>
      <pc:sldChg chg="del">
        <pc:chgData name="Linda | Noordwijkse Methode" userId="3a1e4dda-21cf-4e60-b3a1-d8aae009ee00" providerId="ADAL" clId="{B4235B1E-8CD5-4FC1-A082-57E294F8C14A}" dt="2024-05-21T07:31:24.202" v="164" actId="47"/>
        <pc:sldMkLst>
          <pc:docMk/>
          <pc:sldMk cId="1515540823" sldId="1952"/>
        </pc:sldMkLst>
      </pc:sldChg>
      <pc:sldChg chg="del">
        <pc:chgData name="Linda | Noordwijkse Methode" userId="3a1e4dda-21cf-4e60-b3a1-d8aae009ee00" providerId="ADAL" clId="{B4235B1E-8CD5-4FC1-A082-57E294F8C14A}" dt="2024-05-21T07:31:24.202" v="164" actId="47"/>
        <pc:sldMkLst>
          <pc:docMk/>
          <pc:sldMk cId="2043788809" sldId="1953"/>
        </pc:sldMkLst>
      </pc:sldChg>
      <pc:sldChg chg="del">
        <pc:chgData name="Linda | Noordwijkse Methode" userId="3a1e4dda-21cf-4e60-b3a1-d8aae009ee00" providerId="ADAL" clId="{B4235B1E-8CD5-4FC1-A082-57E294F8C14A}" dt="2024-05-21T07:31:24.202" v="164" actId="47"/>
        <pc:sldMkLst>
          <pc:docMk/>
          <pc:sldMk cId="1013353991" sldId="1954"/>
        </pc:sldMkLst>
      </pc:sldChg>
      <pc:sldChg chg="del">
        <pc:chgData name="Linda | Noordwijkse Methode" userId="3a1e4dda-21cf-4e60-b3a1-d8aae009ee00" providerId="ADAL" clId="{B4235B1E-8CD5-4FC1-A082-57E294F8C14A}" dt="2024-05-21T07:31:24.202" v="164" actId="47"/>
        <pc:sldMkLst>
          <pc:docMk/>
          <pc:sldMk cId="614057307" sldId="1955"/>
        </pc:sldMkLst>
      </pc:sldChg>
      <pc:sldChg chg="del">
        <pc:chgData name="Linda | Noordwijkse Methode" userId="3a1e4dda-21cf-4e60-b3a1-d8aae009ee00" providerId="ADAL" clId="{B4235B1E-8CD5-4FC1-A082-57E294F8C14A}" dt="2024-05-21T07:31:35.812" v="165" actId="47"/>
        <pc:sldMkLst>
          <pc:docMk/>
          <pc:sldMk cId="2082935197" sldId="1956"/>
        </pc:sldMkLst>
      </pc:sldChg>
      <pc:sldChg chg="del">
        <pc:chgData name="Linda | Noordwijkse Methode" userId="3a1e4dda-21cf-4e60-b3a1-d8aae009ee00" providerId="ADAL" clId="{B4235B1E-8CD5-4FC1-A082-57E294F8C14A}" dt="2024-05-21T07:31:35.812" v="165" actId="47"/>
        <pc:sldMkLst>
          <pc:docMk/>
          <pc:sldMk cId="2491437102" sldId="1957"/>
        </pc:sldMkLst>
      </pc:sldChg>
      <pc:sldChg chg="del">
        <pc:chgData name="Linda | Noordwijkse Methode" userId="3a1e4dda-21cf-4e60-b3a1-d8aae009ee00" providerId="ADAL" clId="{B4235B1E-8CD5-4FC1-A082-57E294F8C14A}" dt="2024-05-21T07:31:35.812" v="165" actId="47"/>
        <pc:sldMkLst>
          <pc:docMk/>
          <pc:sldMk cId="1910684759" sldId="1958"/>
        </pc:sldMkLst>
      </pc:sldChg>
      <pc:sldChg chg="del">
        <pc:chgData name="Linda | Noordwijkse Methode" userId="3a1e4dda-21cf-4e60-b3a1-d8aae009ee00" providerId="ADAL" clId="{B4235B1E-8CD5-4FC1-A082-57E294F8C14A}" dt="2024-05-21T07:31:35.812" v="165" actId="47"/>
        <pc:sldMkLst>
          <pc:docMk/>
          <pc:sldMk cId="1657197346" sldId="1959"/>
        </pc:sldMkLst>
      </pc:sldChg>
      <pc:sldChg chg="del">
        <pc:chgData name="Linda | Noordwijkse Methode" userId="3a1e4dda-21cf-4e60-b3a1-d8aae009ee00" providerId="ADAL" clId="{B4235B1E-8CD5-4FC1-A082-57E294F8C14A}" dt="2024-05-21T07:31:35.812" v="165" actId="47"/>
        <pc:sldMkLst>
          <pc:docMk/>
          <pc:sldMk cId="1627641046" sldId="1960"/>
        </pc:sldMkLst>
      </pc:sldChg>
      <pc:sldChg chg="del">
        <pc:chgData name="Linda | Noordwijkse Methode" userId="3a1e4dda-21cf-4e60-b3a1-d8aae009ee00" providerId="ADAL" clId="{B4235B1E-8CD5-4FC1-A082-57E294F8C14A}" dt="2024-05-21T07:31:35.812" v="165" actId="47"/>
        <pc:sldMkLst>
          <pc:docMk/>
          <pc:sldMk cId="357567621" sldId="1961"/>
        </pc:sldMkLst>
      </pc:sldChg>
      <pc:sldChg chg="del">
        <pc:chgData name="Linda | Noordwijkse Methode" userId="3a1e4dda-21cf-4e60-b3a1-d8aae009ee00" providerId="ADAL" clId="{B4235B1E-8CD5-4FC1-A082-57E294F8C14A}" dt="2024-05-21T07:31:35.812" v="165" actId="47"/>
        <pc:sldMkLst>
          <pc:docMk/>
          <pc:sldMk cId="2268761529" sldId="1962"/>
        </pc:sldMkLst>
      </pc:sldChg>
      <pc:sldChg chg="del">
        <pc:chgData name="Linda | Noordwijkse Methode" userId="3a1e4dda-21cf-4e60-b3a1-d8aae009ee00" providerId="ADAL" clId="{B4235B1E-8CD5-4FC1-A082-57E294F8C14A}" dt="2024-05-21T07:31:35.812" v="165" actId="47"/>
        <pc:sldMkLst>
          <pc:docMk/>
          <pc:sldMk cId="636106864" sldId="1963"/>
        </pc:sldMkLst>
      </pc:sldChg>
      <pc:sldChg chg="modSp add mod">
        <pc:chgData name="Linda | Noordwijkse Methode" userId="3a1e4dda-21cf-4e60-b3a1-d8aae009ee00" providerId="ADAL" clId="{B4235B1E-8CD5-4FC1-A082-57E294F8C14A}" dt="2024-05-21T07:29:47.019" v="126" actId="20577"/>
        <pc:sldMkLst>
          <pc:docMk/>
          <pc:sldMk cId="3845410714" sldId="1964"/>
        </pc:sldMkLst>
      </pc:sldChg>
      <pc:sldChg chg="modSp add mod">
        <pc:chgData name="Linda | Noordwijkse Methode" userId="3a1e4dda-21cf-4e60-b3a1-d8aae009ee00" providerId="ADAL" clId="{B4235B1E-8CD5-4FC1-A082-57E294F8C14A}" dt="2024-05-21T07:30:02.483" v="135" actId="20577"/>
        <pc:sldMkLst>
          <pc:docMk/>
          <pc:sldMk cId="2153284337" sldId="1965"/>
        </pc:sldMkLst>
      </pc:sldChg>
      <pc:sldChg chg="modSp add mod">
        <pc:chgData name="Linda | Noordwijkse Methode" userId="3a1e4dda-21cf-4e60-b3a1-d8aae009ee00" providerId="ADAL" clId="{B4235B1E-8CD5-4FC1-A082-57E294F8C14A}" dt="2024-05-21T07:30:17.202" v="144" actId="20577"/>
        <pc:sldMkLst>
          <pc:docMk/>
          <pc:sldMk cId="1920115446" sldId="1966"/>
        </pc:sldMkLst>
      </pc:sldChg>
      <pc:sldChg chg="modSp add mod">
        <pc:chgData name="Linda | Noordwijkse Methode" userId="3a1e4dda-21cf-4e60-b3a1-d8aae009ee00" providerId="ADAL" clId="{B4235B1E-8CD5-4FC1-A082-57E294F8C14A}" dt="2024-05-21T07:30:32.491" v="153" actId="20577"/>
        <pc:sldMkLst>
          <pc:docMk/>
          <pc:sldMk cId="1300915217" sldId="1967"/>
        </pc:sldMkLst>
      </pc:sldChg>
      <pc:sldChg chg="modSp add mod">
        <pc:chgData name="Linda | Noordwijkse Methode" userId="3a1e4dda-21cf-4e60-b3a1-d8aae009ee00" providerId="ADAL" clId="{B4235B1E-8CD5-4FC1-A082-57E294F8C14A}" dt="2024-05-21T07:30:46.563" v="162" actId="20577"/>
        <pc:sldMkLst>
          <pc:docMk/>
          <pc:sldMk cId="316401445" sldId="1968"/>
        </pc:sldMkLst>
      </pc:sldChg>
    </pc:docChg>
  </pc:docChgLst>
  <pc:docChgLst>
    <pc:chgData name="Aleid | Noordwijkse Methode" userId="49d8fce3-4a7e-4451-8c46-04b3f101f857" providerId="ADAL" clId="{026E289F-EC3B-507D-8C5E-BEEA44921974}"/>
    <pc:docChg chg="undo redo custSel addSld delSld modSld sldOrd">
      <pc:chgData name="Aleid | Noordwijkse Methode" userId="49d8fce3-4a7e-4451-8c46-04b3f101f857" providerId="ADAL" clId="{026E289F-EC3B-507D-8C5E-BEEA44921974}" dt="2025-09-10T12:31:53.593" v="1534" actId="207"/>
      <pc:docMkLst>
        <pc:docMk/>
      </pc:docMkLst>
      <pc:sldChg chg="modSp">
        <pc:chgData name="Aleid | Noordwijkse Methode" userId="49d8fce3-4a7e-4451-8c46-04b3f101f857" providerId="ADAL" clId="{026E289F-EC3B-507D-8C5E-BEEA44921974}" dt="2025-08-28T13:28:55.939" v="50"/>
        <pc:sldMkLst>
          <pc:docMk/>
          <pc:sldMk cId="1769533322" sldId="1310"/>
        </pc:sldMkLst>
        <pc:spChg chg="mod">
          <ac:chgData name="Aleid | Noordwijkse Methode" userId="49d8fce3-4a7e-4451-8c46-04b3f101f857" providerId="ADAL" clId="{026E289F-EC3B-507D-8C5E-BEEA44921974}" dt="2025-08-28T13:28:55.939" v="50"/>
          <ac:spMkLst>
            <pc:docMk/>
            <pc:sldMk cId="1769533322" sldId="1310"/>
            <ac:spMk id="2" creationId="{1B86CCAF-1E50-CE49-8D62-37654D3DCB36}"/>
          </ac:spMkLst>
        </pc:spChg>
        <pc:spChg chg="mod">
          <ac:chgData name="Aleid | Noordwijkse Methode" userId="49d8fce3-4a7e-4451-8c46-04b3f101f857" providerId="ADAL" clId="{026E289F-EC3B-507D-8C5E-BEEA44921974}" dt="2025-08-28T13:28:55.939" v="50"/>
          <ac:spMkLst>
            <pc:docMk/>
            <pc:sldMk cId="1769533322" sldId="1310"/>
            <ac:spMk id="3" creationId="{AE4369B1-BB13-4F9E-8E5C-413119610A8D}"/>
          </ac:spMkLst>
        </pc:spChg>
        <pc:spChg chg="mod">
          <ac:chgData name="Aleid | Noordwijkse Methode" userId="49d8fce3-4a7e-4451-8c46-04b3f101f857" providerId="ADAL" clId="{026E289F-EC3B-507D-8C5E-BEEA44921974}" dt="2025-08-28T13:28:55.939" v="50"/>
          <ac:spMkLst>
            <pc:docMk/>
            <pc:sldMk cId="1769533322" sldId="1310"/>
            <ac:spMk id="5" creationId="{E4491B22-6366-ED32-3C84-32395796A5A6}"/>
          </ac:spMkLst>
        </pc:spChg>
      </pc:sldChg>
      <pc:sldChg chg="addSp delSp modSp mod modNotesTx">
        <pc:chgData name="Aleid | Noordwijkse Methode" userId="49d8fce3-4a7e-4451-8c46-04b3f101f857" providerId="ADAL" clId="{026E289F-EC3B-507D-8C5E-BEEA44921974}" dt="2025-09-10T12:31:53.593" v="1534" actId="207"/>
        <pc:sldMkLst>
          <pc:docMk/>
          <pc:sldMk cId="3585835" sldId="1330"/>
        </pc:sldMkLst>
        <pc:spChg chg="mod">
          <ac:chgData name="Aleid | Noordwijkse Methode" userId="49d8fce3-4a7e-4451-8c46-04b3f101f857" providerId="ADAL" clId="{026E289F-EC3B-507D-8C5E-BEEA44921974}" dt="2025-08-28T13:28:55.939" v="50"/>
          <ac:spMkLst>
            <pc:docMk/>
            <pc:sldMk cId="3585835" sldId="1330"/>
            <ac:spMk id="2" creationId="{CCAB5A24-68D3-597D-57C9-DD09D9C5624B}"/>
          </ac:spMkLst>
        </pc:spChg>
        <pc:spChg chg="mod">
          <ac:chgData name="Aleid | Noordwijkse Methode" userId="49d8fce3-4a7e-4451-8c46-04b3f101f857" providerId="ADAL" clId="{026E289F-EC3B-507D-8C5E-BEEA44921974}" dt="2025-08-28T13:28:55.939" v="50"/>
          <ac:spMkLst>
            <pc:docMk/>
            <pc:sldMk cId="3585835" sldId="1330"/>
            <ac:spMk id="5" creationId="{BFFE6839-E51D-8949-16A0-A4749E3C9F5C}"/>
          </ac:spMkLst>
        </pc:spChg>
        <pc:spChg chg="mod">
          <ac:chgData name="Aleid | Noordwijkse Methode" userId="49d8fce3-4a7e-4451-8c46-04b3f101f857" providerId="ADAL" clId="{026E289F-EC3B-507D-8C5E-BEEA44921974}" dt="2025-08-28T13:28:55.939" v="50"/>
          <ac:spMkLst>
            <pc:docMk/>
            <pc:sldMk cId="3585835" sldId="1330"/>
            <ac:spMk id="6" creationId="{57BA712F-C92C-0284-1FAD-31E482009EBE}"/>
          </ac:spMkLst>
        </pc:spChg>
        <pc:spChg chg="add del mod">
          <ac:chgData name="Aleid | Noordwijkse Methode" userId="49d8fce3-4a7e-4451-8c46-04b3f101f857" providerId="ADAL" clId="{026E289F-EC3B-507D-8C5E-BEEA44921974}" dt="2025-09-10T12:31:37.556" v="1531" actId="478"/>
          <ac:spMkLst>
            <pc:docMk/>
            <pc:sldMk cId="3585835" sldId="1330"/>
            <ac:spMk id="7" creationId="{CDE39E59-0161-84D4-81C5-9AD02D1126DE}"/>
          </ac:spMkLst>
        </pc:spChg>
        <pc:spChg chg="add mod">
          <ac:chgData name="Aleid | Noordwijkse Methode" userId="49d8fce3-4a7e-4451-8c46-04b3f101f857" providerId="ADAL" clId="{026E289F-EC3B-507D-8C5E-BEEA44921974}" dt="2025-09-10T12:31:53.593" v="1534" actId="207"/>
          <ac:spMkLst>
            <pc:docMk/>
            <pc:sldMk cId="3585835" sldId="1330"/>
            <ac:spMk id="8" creationId="{1151E0EB-8A75-BDAB-EE94-05A9E04D3387}"/>
          </ac:spMkLst>
        </pc:spChg>
        <pc:spChg chg="mod">
          <ac:chgData name="Aleid | Noordwijkse Methode" userId="49d8fce3-4a7e-4451-8c46-04b3f101f857" providerId="ADAL" clId="{026E289F-EC3B-507D-8C5E-BEEA44921974}" dt="2025-08-28T13:28:55.939" v="50"/>
          <ac:spMkLst>
            <pc:docMk/>
            <pc:sldMk cId="3585835" sldId="1330"/>
            <ac:spMk id="16" creationId="{841D55D1-C514-4927-975C-ADE0882DAC9D}"/>
          </ac:spMkLst>
        </pc:spChg>
        <pc:picChg chg="mod">
          <ac:chgData name="Aleid | Noordwijkse Methode" userId="49d8fce3-4a7e-4451-8c46-04b3f101f857" providerId="ADAL" clId="{026E289F-EC3B-507D-8C5E-BEEA44921974}" dt="2025-08-28T13:32:53.676" v="110" actId="732"/>
          <ac:picMkLst>
            <pc:docMk/>
            <pc:sldMk cId="3585835" sldId="1330"/>
            <ac:picMk id="2050" creationId="{E5CF85F6-4315-EDB3-8FA4-C44808557F70}"/>
          </ac:picMkLst>
        </pc:picChg>
      </pc:sldChg>
      <pc:sldChg chg="modSp mod">
        <pc:chgData name="Aleid | Noordwijkse Methode" userId="49d8fce3-4a7e-4451-8c46-04b3f101f857" providerId="ADAL" clId="{026E289F-EC3B-507D-8C5E-BEEA44921974}" dt="2025-08-28T13:29:12.013" v="54" actId="122"/>
        <pc:sldMkLst>
          <pc:docMk/>
          <pc:sldMk cId="2828112934" sldId="1331"/>
        </pc:sldMkLst>
        <pc:spChg chg="mod">
          <ac:chgData name="Aleid | Noordwijkse Methode" userId="49d8fce3-4a7e-4451-8c46-04b3f101f857" providerId="ADAL" clId="{026E289F-EC3B-507D-8C5E-BEEA44921974}" dt="2025-08-28T13:29:12.013" v="54" actId="122"/>
          <ac:spMkLst>
            <pc:docMk/>
            <pc:sldMk cId="2828112934" sldId="1331"/>
            <ac:spMk id="2" creationId="{1B86CCAF-1E50-CE49-8D62-37654D3DCB36}"/>
          </ac:spMkLst>
        </pc:spChg>
      </pc:sldChg>
      <pc:sldChg chg="modSp">
        <pc:chgData name="Aleid | Noordwijkse Methode" userId="49d8fce3-4a7e-4451-8c46-04b3f101f857" providerId="ADAL" clId="{026E289F-EC3B-507D-8C5E-BEEA44921974}" dt="2025-08-28T13:28:55.939" v="50"/>
        <pc:sldMkLst>
          <pc:docMk/>
          <pc:sldMk cId="1094203375" sldId="1348"/>
        </pc:sldMkLst>
        <pc:spChg chg="mod">
          <ac:chgData name="Aleid | Noordwijkse Methode" userId="49d8fce3-4a7e-4451-8c46-04b3f101f857" providerId="ADAL" clId="{026E289F-EC3B-507D-8C5E-BEEA44921974}" dt="2025-08-28T13:28:55.939" v="50"/>
          <ac:spMkLst>
            <pc:docMk/>
            <pc:sldMk cId="1094203375" sldId="1348"/>
            <ac:spMk id="2" creationId="{1B86CCAF-1E50-CE49-8D62-37654D3DCB36}"/>
          </ac:spMkLst>
        </pc:spChg>
        <pc:spChg chg="mod">
          <ac:chgData name="Aleid | Noordwijkse Methode" userId="49d8fce3-4a7e-4451-8c46-04b3f101f857" providerId="ADAL" clId="{026E289F-EC3B-507D-8C5E-BEEA44921974}" dt="2025-08-28T13:28:55.939" v="50"/>
          <ac:spMkLst>
            <pc:docMk/>
            <pc:sldMk cId="1094203375" sldId="1348"/>
            <ac:spMk id="3" creationId="{AE4369B1-BB13-4F9E-8E5C-413119610A8D}"/>
          </ac:spMkLst>
        </pc:spChg>
        <pc:spChg chg="mod">
          <ac:chgData name="Aleid | Noordwijkse Methode" userId="49d8fce3-4a7e-4451-8c46-04b3f101f857" providerId="ADAL" clId="{026E289F-EC3B-507D-8C5E-BEEA44921974}" dt="2025-08-28T13:28:55.939" v="50"/>
          <ac:spMkLst>
            <pc:docMk/>
            <pc:sldMk cId="1094203375" sldId="1348"/>
            <ac:spMk id="7" creationId="{667128A7-240D-3A8B-7443-B2E931DB2287}"/>
          </ac:spMkLst>
        </pc:spChg>
      </pc:sldChg>
      <pc:sldChg chg="del">
        <pc:chgData name="Aleid | Noordwijkse Methode" userId="49d8fce3-4a7e-4451-8c46-04b3f101f857" providerId="ADAL" clId="{026E289F-EC3B-507D-8C5E-BEEA44921974}" dt="2025-08-28T12:58:08.403" v="1" actId="2696"/>
        <pc:sldMkLst>
          <pc:docMk/>
          <pc:sldMk cId="1153375088" sldId="1351"/>
        </pc:sldMkLst>
      </pc:sldChg>
      <pc:sldChg chg="delSp modSp mod ord">
        <pc:chgData name="Aleid | Noordwijkse Methode" userId="49d8fce3-4a7e-4451-8c46-04b3f101f857" providerId="ADAL" clId="{026E289F-EC3B-507D-8C5E-BEEA44921974}" dt="2025-08-28T13:28:55.939" v="50"/>
        <pc:sldMkLst>
          <pc:docMk/>
          <pc:sldMk cId="1874566232" sldId="1368"/>
        </pc:sldMkLst>
        <pc:spChg chg="mod">
          <ac:chgData name="Aleid | Noordwijkse Methode" userId="49d8fce3-4a7e-4451-8c46-04b3f101f857" providerId="ADAL" clId="{026E289F-EC3B-507D-8C5E-BEEA44921974}" dt="2025-08-28T13:28:55.939" v="50"/>
          <ac:spMkLst>
            <pc:docMk/>
            <pc:sldMk cId="1874566232" sldId="1368"/>
            <ac:spMk id="2" creationId="{9CDC5E63-04EA-8A09-3653-A4A4F688EF7B}"/>
          </ac:spMkLst>
        </pc:spChg>
        <pc:picChg chg="mod">
          <ac:chgData name="Aleid | Noordwijkse Methode" userId="49d8fce3-4a7e-4451-8c46-04b3f101f857" providerId="ADAL" clId="{026E289F-EC3B-507D-8C5E-BEEA44921974}" dt="2025-08-28T13:28:17.389" v="49" actId="1036"/>
          <ac:picMkLst>
            <pc:docMk/>
            <pc:sldMk cId="1874566232" sldId="1368"/>
            <ac:picMk id="5" creationId="{0C58EF7F-24D6-103B-DF07-C9CF8B9AD5AA}"/>
          </ac:picMkLst>
        </pc:picChg>
        <pc:picChg chg="mod">
          <ac:chgData name="Aleid | Noordwijkse Methode" userId="49d8fce3-4a7e-4451-8c46-04b3f101f857" providerId="ADAL" clId="{026E289F-EC3B-507D-8C5E-BEEA44921974}" dt="2025-08-28T13:27:25.957" v="7" actId="167"/>
          <ac:picMkLst>
            <pc:docMk/>
            <pc:sldMk cId="1874566232" sldId="1368"/>
            <ac:picMk id="13314" creationId="{027E1E92-BCAF-3349-0CCC-A38B7CDAE843}"/>
          </ac:picMkLst>
        </pc:picChg>
      </pc:sldChg>
      <pc:sldChg chg="modSp mod">
        <pc:chgData name="Aleid | Noordwijkse Methode" userId="49d8fce3-4a7e-4451-8c46-04b3f101f857" providerId="ADAL" clId="{026E289F-EC3B-507D-8C5E-BEEA44921974}" dt="2025-08-28T13:30:51.927" v="92" actId="403"/>
        <pc:sldMkLst>
          <pc:docMk/>
          <pc:sldMk cId="339921807" sldId="1408"/>
        </pc:sldMkLst>
        <pc:spChg chg="mod">
          <ac:chgData name="Aleid | Noordwijkse Methode" userId="49d8fce3-4a7e-4451-8c46-04b3f101f857" providerId="ADAL" clId="{026E289F-EC3B-507D-8C5E-BEEA44921974}" dt="2025-08-28T13:28:55.939" v="50"/>
          <ac:spMkLst>
            <pc:docMk/>
            <pc:sldMk cId="339921807" sldId="1408"/>
            <ac:spMk id="2" creationId="{F541D043-4A99-FF54-BC98-85D3B59723EA}"/>
          </ac:spMkLst>
        </pc:spChg>
        <pc:spChg chg="mod">
          <ac:chgData name="Aleid | Noordwijkse Methode" userId="49d8fce3-4a7e-4451-8c46-04b3f101f857" providerId="ADAL" clId="{026E289F-EC3B-507D-8C5E-BEEA44921974}" dt="2025-08-28T13:28:55.939" v="50"/>
          <ac:spMkLst>
            <pc:docMk/>
            <pc:sldMk cId="339921807" sldId="1408"/>
            <ac:spMk id="5" creationId="{045ABFFC-9C75-A22B-C42A-C57F7C78EB73}"/>
          </ac:spMkLst>
        </pc:spChg>
        <pc:spChg chg="mod">
          <ac:chgData name="Aleid | Noordwijkse Methode" userId="49d8fce3-4a7e-4451-8c46-04b3f101f857" providerId="ADAL" clId="{026E289F-EC3B-507D-8C5E-BEEA44921974}" dt="2025-08-28T13:30:51.927" v="92" actId="403"/>
          <ac:spMkLst>
            <pc:docMk/>
            <pc:sldMk cId="339921807" sldId="1408"/>
            <ac:spMk id="6" creationId="{0475B461-7E3D-49AC-D1A5-3A69CD4FB7CB}"/>
          </ac:spMkLst>
        </pc:spChg>
        <pc:spChg chg="mod">
          <ac:chgData name="Aleid | Noordwijkse Methode" userId="49d8fce3-4a7e-4451-8c46-04b3f101f857" providerId="ADAL" clId="{026E289F-EC3B-507D-8C5E-BEEA44921974}" dt="2025-08-28T13:30:37.393" v="90" actId="1035"/>
          <ac:spMkLst>
            <pc:docMk/>
            <pc:sldMk cId="339921807" sldId="1408"/>
            <ac:spMk id="16" creationId="{E1121C09-E1AC-6382-5E86-ACB6E173EA13}"/>
          </ac:spMkLst>
        </pc:spChg>
        <pc:picChg chg="mod modCrop">
          <ac:chgData name="Aleid | Noordwijkse Methode" userId="49d8fce3-4a7e-4451-8c46-04b3f101f857" providerId="ADAL" clId="{026E289F-EC3B-507D-8C5E-BEEA44921974}" dt="2025-08-28T13:30:30.126" v="82" actId="732"/>
          <ac:picMkLst>
            <pc:docMk/>
            <pc:sldMk cId="339921807" sldId="1408"/>
            <ac:picMk id="8" creationId="{8B271A8A-A7F8-BA6A-D708-08B810D3DA15}"/>
          </ac:picMkLst>
        </pc:picChg>
      </pc:sldChg>
      <pc:sldChg chg="modSp del modNotes">
        <pc:chgData name="Aleid | Noordwijkse Methode" userId="49d8fce3-4a7e-4451-8c46-04b3f101f857" providerId="ADAL" clId="{026E289F-EC3B-507D-8C5E-BEEA44921974}" dt="2025-08-28T13:52:27.186" v="754" actId="2696"/>
        <pc:sldMkLst>
          <pc:docMk/>
          <pc:sldMk cId="1684544668" sldId="1416"/>
        </pc:sldMkLst>
      </pc:sldChg>
      <pc:sldChg chg="modSp">
        <pc:chgData name="Aleid | Noordwijkse Methode" userId="49d8fce3-4a7e-4451-8c46-04b3f101f857" providerId="ADAL" clId="{026E289F-EC3B-507D-8C5E-BEEA44921974}" dt="2025-08-28T13:28:55.939" v="50"/>
        <pc:sldMkLst>
          <pc:docMk/>
          <pc:sldMk cId="3621177804" sldId="1426"/>
        </pc:sldMkLst>
        <pc:spChg chg="mod">
          <ac:chgData name="Aleid | Noordwijkse Methode" userId="49d8fce3-4a7e-4451-8c46-04b3f101f857" providerId="ADAL" clId="{026E289F-EC3B-507D-8C5E-BEEA44921974}" dt="2025-08-28T13:28:55.939" v="50"/>
          <ac:spMkLst>
            <pc:docMk/>
            <pc:sldMk cId="3621177804" sldId="1426"/>
            <ac:spMk id="2" creationId="{58391DD3-4EC2-EDDE-F843-4EC576CD3539}"/>
          </ac:spMkLst>
        </pc:spChg>
        <pc:spChg chg="mod">
          <ac:chgData name="Aleid | Noordwijkse Methode" userId="49d8fce3-4a7e-4451-8c46-04b3f101f857" providerId="ADAL" clId="{026E289F-EC3B-507D-8C5E-BEEA44921974}" dt="2025-08-28T13:28:55.939" v="50"/>
          <ac:spMkLst>
            <pc:docMk/>
            <pc:sldMk cId="3621177804" sldId="1426"/>
            <ac:spMk id="3" creationId="{F27CC29E-FC49-9306-9821-9BC52F0C95D5}"/>
          </ac:spMkLst>
        </pc:spChg>
        <pc:spChg chg="mod">
          <ac:chgData name="Aleid | Noordwijkse Methode" userId="49d8fce3-4a7e-4451-8c46-04b3f101f857" providerId="ADAL" clId="{026E289F-EC3B-507D-8C5E-BEEA44921974}" dt="2025-08-28T13:28:55.939" v="50"/>
          <ac:spMkLst>
            <pc:docMk/>
            <pc:sldMk cId="3621177804" sldId="1426"/>
            <ac:spMk id="5" creationId="{7C712844-7DE5-A5A7-7110-AE2CC2F67D18}"/>
          </ac:spMkLst>
        </pc:spChg>
      </pc:sldChg>
      <pc:sldChg chg="addSp delSp modSp mod">
        <pc:chgData name="Aleid | Noordwijkse Methode" userId="49d8fce3-4a7e-4451-8c46-04b3f101f857" providerId="ADAL" clId="{026E289F-EC3B-507D-8C5E-BEEA44921974}" dt="2025-08-28T14:13:01.285" v="1067" actId="1035"/>
        <pc:sldMkLst>
          <pc:docMk/>
          <pc:sldMk cId="1182989771" sldId="1935"/>
        </pc:sldMkLst>
        <pc:spChg chg="mod">
          <ac:chgData name="Aleid | Noordwijkse Methode" userId="49d8fce3-4a7e-4451-8c46-04b3f101f857" providerId="ADAL" clId="{026E289F-EC3B-507D-8C5E-BEEA44921974}" dt="2025-08-28T13:28:55.939" v="50"/>
          <ac:spMkLst>
            <pc:docMk/>
            <pc:sldMk cId="1182989771" sldId="1935"/>
            <ac:spMk id="2" creationId="{AD6B934B-5A3B-9CB7-304E-8C3EFAD20FB4}"/>
          </ac:spMkLst>
        </pc:spChg>
        <pc:spChg chg="mod">
          <ac:chgData name="Aleid | Noordwijkse Methode" userId="49d8fce3-4a7e-4451-8c46-04b3f101f857" providerId="ADAL" clId="{026E289F-EC3B-507D-8C5E-BEEA44921974}" dt="2025-08-28T14:12:52.225" v="1057" actId="1076"/>
          <ac:spMkLst>
            <pc:docMk/>
            <pc:sldMk cId="1182989771" sldId="1935"/>
            <ac:spMk id="3" creationId="{7005774F-FC1F-CCD3-F106-A28E8457D33B}"/>
          </ac:spMkLst>
        </pc:spChg>
        <pc:spChg chg="mod">
          <ac:chgData name="Aleid | Noordwijkse Methode" userId="49d8fce3-4a7e-4451-8c46-04b3f101f857" providerId="ADAL" clId="{026E289F-EC3B-507D-8C5E-BEEA44921974}" dt="2025-08-28T14:13:01.285" v="1067" actId="1035"/>
          <ac:spMkLst>
            <pc:docMk/>
            <pc:sldMk cId="1182989771" sldId="1935"/>
            <ac:spMk id="6" creationId="{AA8E5266-B43D-5FA8-6D96-3DCF37F042F0}"/>
          </ac:spMkLst>
        </pc:spChg>
        <pc:spChg chg="add mod">
          <ac:chgData name="Aleid | Noordwijkse Methode" userId="49d8fce3-4a7e-4451-8c46-04b3f101f857" providerId="ADAL" clId="{026E289F-EC3B-507D-8C5E-BEEA44921974}" dt="2025-08-28T14:01:20.753" v="977" actId="1035"/>
          <ac:spMkLst>
            <pc:docMk/>
            <pc:sldMk cId="1182989771" sldId="1935"/>
            <ac:spMk id="11" creationId="{C3121765-764F-A566-949D-8B62AE47152F}"/>
          </ac:spMkLst>
        </pc:spChg>
        <pc:spChg chg="mod">
          <ac:chgData name="Aleid | Noordwijkse Methode" userId="49d8fce3-4a7e-4451-8c46-04b3f101f857" providerId="ADAL" clId="{026E289F-EC3B-507D-8C5E-BEEA44921974}" dt="2025-08-28T14:01:11.489" v="946" actId="1035"/>
          <ac:spMkLst>
            <pc:docMk/>
            <pc:sldMk cId="1182989771" sldId="1935"/>
            <ac:spMk id="13" creationId="{EA9278BE-67B8-ED5F-8026-D5426B2B8DE2}"/>
          </ac:spMkLst>
        </pc:spChg>
        <pc:spChg chg="add mod">
          <ac:chgData name="Aleid | Noordwijkse Methode" userId="49d8fce3-4a7e-4451-8c46-04b3f101f857" providerId="ADAL" clId="{026E289F-EC3B-507D-8C5E-BEEA44921974}" dt="2025-08-28T14:13:01.285" v="1067" actId="1035"/>
          <ac:spMkLst>
            <pc:docMk/>
            <pc:sldMk cId="1182989771" sldId="1935"/>
            <ac:spMk id="16" creationId="{E1BF4E87-E657-5C87-9F81-F5080CFA8E2C}"/>
          </ac:spMkLst>
        </pc:spChg>
        <pc:spChg chg="add mod">
          <ac:chgData name="Aleid | Noordwijkse Methode" userId="49d8fce3-4a7e-4451-8c46-04b3f101f857" providerId="ADAL" clId="{026E289F-EC3B-507D-8C5E-BEEA44921974}" dt="2025-08-28T14:13:01.285" v="1067" actId="1035"/>
          <ac:spMkLst>
            <pc:docMk/>
            <pc:sldMk cId="1182989771" sldId="1935"/>
            <ac:spMk id="19" creationId="{3DC9F8A9-6FFE-5121-383A-0A3A444AAC66}"/>
          </ac:spMkLst>
        </pc:spChg>
        <pc:picChg chg="mod">
          <ac:chgData name="Aleid | Noordwijkse Methode" userId="49d8fce3-4a7e-4451-8c46-04b3f101f857" providerId="ADAL" clId="{026E289F-EC3B-507D-8C5E-BEEA44921974}" dt="2025-08-28T14:13:01.285" v="1067" actId="1035"/>
          <ac:picMkLst>
            <pc:docMk/>
            <pc:sldMk cId="1182989771" sldId="1935"/>
            <ac:picMk id="7" creationId="{E7E616B8-57F0-F02C-D5F8-5F7F2307112B}"/>
          </ac:picMkLst>
        </pc:picChg>
        <pc:picChg chg="add mod">
          <ac:chgData name="Aleid | Noordwijkse Methode" userId="49d8fce3-4a7e-4451-8c46-04b3f101f857" providerId="ADAL" clId="{026E289F-EC3B-507D-8C5E-BEEA44921974}" dt="2025-08-28T14:13:01.285" v="1067" actId="1035"/>
          <ac:picMkLst>
            <pc:docMk/>
            <pc:sldMk cId="1182989771" sldId="1935"/>
            <ac:picMk id="17" creationId="{5E04F5C9-6DC4-A4DB-6E70-C623769B07E6}"/>
          </ac:picMkLst>
        </pc:picChg>
        <pc:picChg chg="add mod">
          <ac:chgData name="Aleid | Noordwijkse Methode" userId="49d8fce3-4a7e-4451-8c46-04b3f101f857" providerId="ADAL" clId="{026E289F-EC3B-507D-8C5E-BEEA44921974}" dt="2025-08-28T14:13:01.285" v="1067" actId="1035"/>
          <ac:picMkLst>
            <pc:docMk/>
            <pc:sldMk cId="1182989771" sldId="1935"/>
            <ac:picMk id="18" creationId="{626A50DA-32EB-E615-DCA1-642D3157AD51}"/>
          </ac:picMkLst>
        </pc:picChg>
      </pc:sldChg>
      <pc:sldChg chg="modSp mod">
        <pc:chgData name="Aleid | Noordwijkse Methode" userId="49d8fce3-4a7e-4451-8c46-04b3f101f857" providerId="ADAL" clId="{026E289F-EC3B-507D-8C5E-BEEA44921974}" dt="2025-08-28T13:46:41.568" v="638" actId="122"/>
        <pc:sldMkLst>
          <pc:docMk/>
          <pc:sldMk cId="742295381" sldId="1938"/>
        </pc:sldMkLst>
        <pc:spChg chg="mod">
          <ac:chgData name="Aleid | Noordwijkse Methode" userId="49d8fce3-4a7e-4451-8c46-04b3f101f857" providerId="ADAL" clId="{026E289F-EC3B-507D-8C5E-BEEA44921974}" dt="2025-08-28T13:28:55.939" v="50"/>
          <ac:spMkLst>
            <pc:docMk/>
            <pc:sldMk cId="742295381" sldId="1938"/>
            <ac:spMk id="2" creationId="{7AE33A45-96C4-B2F5-CC84-E593EBF25497}"/>
          </ac:spMkLst>
        </pc:spChg>
        <pc:spChg chg="mod">
          <ac:chgData name="Aleid | Noordwijkse Methode" userId="49d8fce3-4a7e-4451-8c46-04b3f101f857" providerId="ADAL" clId="{026E289F-EC3B-507D-8C5E-BEEA44921974}" dt="2025-08-28T13:46:41.568" v="638" actId="122"/>
          <ac:spMkLst>
            <pc:docMk/>
            <pc:sldMk cId="742295381" sldId="1938"/>
            <ac:spMk id="6" creationId="{C3D299E9-3ACF-8B31-191B-F8B4109FC728}"/>
          </ac:spMkLst>
        </pc:spChg>
        <pc:spChg chg="mod">
          <ac:chgData name="Aleid | Noordwijkse Methode" userId="49d8fce3-4a7e-4451-8c46-04b3f101f857" providerId="ADAL" clId="{026E289F-EC3B-507D-8C5E-BEEA44921974}" dt="2025-08-28T13:46:35.303" v="637" actId="12788"/>
          <ac:spMkLst>
            <pc:docMk/>
            <pc:sldMk cId="742295381" sldId="1938"/>
            <ac:spMk id="10" creationId="{E1D336F7-7C73-848B-7B15-13A98415304C}"/>
          </ac:spMkLst>
        </pc:spChg>
        <pc:spChg chg="mod">
          <ac:chgData name="Aleid | Noordwijkse Methode" userId="49d8fce3-4a7e-4451-8c46-04b3f101f857" providerId="ADAL" clId="{026E289F-EC3B-507D-8C5E-BEEA44921974}" dt="2025-08-28T13:28:55.939" v="50"/>
          <ac:spMkLst>
            <pc:docMk/>
            <pc:sldMk cId="742295381" sldId="1938"/>
            <ac:spMk id="16" creationId="{E1121C09-E1AC-6382-5E86-ACB6E173EA13}"/>
          </ac:spMkLst>
        </pc:spChg>
        <pc:picChg chg="mod modCrop">
          <ac:chgData name="Aleid | Noordwijkse Methode" userId="49d8fce3-4a7e-4451-8c46-04b3f101f857" providerId="ADAL" clId="{026E289F-EC3B-507D-8C5E-BEEA44921974}" dt="2025-08-28T13:45:52.008" v="552" actId="732"/>
          <ac:picMkLst>
            <pc:docMk/>
            <pc:sldMk cId="742295381" sldId="1938"/>
            <ac:picMk id="8" creationId="{0EEBE0E2-D387-9FEC-6B9E-E4573E61E132}"/>
          </ac:picMkLst>
        </pc:picChg>
      </pc:sldChg>
      <pc:sldChg chg="modSp">
        <pc:chgData name="Aleid | Noordwijkse Methode" userId="49d8fce3-4a7e-4451-8c46-04b3f101f857" providerId="ADAL" clId="{026E289F-EC3B-507D-8C5E-BEEA44921974}" dt="2025-08-28T13:28:55.939" v="50"/>
        <pc:sldMkLst>
          <pc:docMk/>
          <pc:sldMk cId="1460381820" sldId="2133"/>
        </pc:sldMkLst>
        <pc:spChg chg="mod">
          <ac:chgData name="Aleid | Noordwijkse Methode" userId="49d8fce3-4a7e-4451-8c46-04b3f101f857" providerId="ADAL" clId="{026E289F-EC3B-507D-8C5E-BEEA44921974}" dt="2025-08-28T13:28:55.939" v="50"/>
          <ac:spMkLst>
            <pc:docMk/>
            <pc:sldMk cId="1460381820" sldId="2133"/>
            <ac:spMk id="2" creationId="{58391DD3-4EC2-EDDE-F843-4EC576CD3539}"/>
          </ac:spMkLst>
        </pc:spChg>
      </pc:sldChg>
      <pc:sldChg chg="modSp mod">
        <pc:chgData name="Aleid | Noordwijkse Methode" userId="49d8fce3-4a7e-4451-8c46-04b3f101f857" providerId="ADAL" clId="{026E289F-EC3B-507D-8C5E-BEEA44921974}" dt="2025-08-28T13:44:45.503" v="546" actId="12788"/>
        <pc:sldMkLst>
          <pc:docMk/>
          <pc:sldMk cId="1844284546" sldId="2134"/>
        </pc:sldMkLst>
        <pc:spChg chg="mod">
          <ac:chgData name="Aleid | Noordwijkse Methode" userId="49d8fce3-4a7e-4451-8c46-04b3f101f857" providerId="ADAL" clId="{026E289F-EC3B-507D-8C5E-BEEA44921974}" dt="2025-08-28T13:44:45.503" v="546" actId="12788"/>
          <ac:spMkLst>
            <pc:docMk/>
            <pc:sldMk cId="1844284546" sldId="2134"/>
            <ac:spMk id="2" creationId="{58391DD3-4EC2-EDDE-F843-4EC576CD3539}"/>
          </ac:spMkLst>
        </pc:spChg>
      </pc:sldChg>
      <pc:sldChg chg="modSp">
        <pc:chgData name="Aleid | Noordwijkse Methode" userId="49d8fce3-4a7e-4451-8c46-04b3f101f857" providerId="ADAL" clId="{026E289F-EC3B-507D-8C5E-BEEA44921974}" dt="2025-08-28T13:28:55.939" v="50"/>
        <pc:sldMkLst>
          <pc:docMk/>
          <pc:sldMk cId="3299284439" sldId="2135"/>
        </pc:sldMkLst>
        <pc:spChg chg="mod">
          <ac:chgData name="Aleid | Noordwijkse Methode" userId="49d8fce3-4a7e-4451-8c46-04b3f101f857" providerId="ADAL" clId="{026E289F-EC3B-507D-8C5E-BEEA44921974}" dt="2025-08-28T13:28:55.939" v="50"/>
          <ac:spMkLst>
            <pc:docMk/>
            <pc:sldMk cId="3299284439" sldId="2135"/>
            <ac:spMk id="2" creationId="{58391DD3-4EC2-EDDE-F843-4EC576CD3539}"/>
          </ac:spMkLst>
        </pc:spChg>
      </pc:sldChg>
      <pc:sldChg chg="modSp">
        <pc:chgData name="Aleid | Noordwijkse Methode" userId="49d8fce3-4a7e-4451-8c46-04b3f101f857" providerId="ADAL" clId="{026E289F-EC3B-507D-8C5E-BEEA44921974}" dt="2025-08-28T13:28:55.939" v="50"/>
        <pc:sldMkLst>
          <pc:docMk/>
          <pc:sldMk cId="3605491619" sldId="2196"/>
        </pc:sldMkLst>
        <pc:spChg chg="mod">
          <ac:chgData name="Aleid | Noordwijkse Methode" userId="49d8fce3-4a7e-4451-8c46-04b3f101f857" providerId="ADAL" clId="{026E289F-EC3B-507D-8C5E-BEEA44921974}" dt="2025-08-28T13:28:55.939" v="50"/>
          <ac:spMkLst>
            <pc:docMk/>
            <pc:sldMk cId="3605491619" sldId="2196"/>
            <ac:spMk id="6" creationId="{ACE75963-DE74-41E6-8F92-35AEC41449AB}"/>
          </ac:spMkLst>
        </pc:spChg>
        <pc:graphicFrameChg chg="mod">
          <ac:chgData name="Aleid | Noordwijkse Methode" userId="49d8fce3-4a7e-4451-8c46-04b3f101f857" providerId="ADAL" clId="{026E289F-EC3B-507D-8C5E-BEEA44921974}" dt="2025-08-28T13:28:55.939" v="50"/>
          <ac:graphicFrameMkLst>
            <pc:docMk/>
            <pc:sldMk cId="3605491619" sldId="2196"/>
            <ac:graphicFrameMk id="4" creationId="{D8803D90-7CD8-4E33-82F9-B04229AF7E0C}"/>
          </ac:graphicFrameMkLst>
        </pc:graphicFrameChg>
      </pc:sldChg>
      <pc:sldChg chg="modSp mod">
        <pc:chgData name="Aleid | Noordwijkse Methode" userId="49d8fce3-4a7e-4451-8c46-04b3f101f857" providerId="ADAL" clId="{026E289F-EC3B-507D-8C5E-BEEA44921974}" dt="2025-08-28T13:30:08.460" v="81" actId="1035"/>
        <pc:sldMkLst>
          <pc:docMk/>
          <pc:sldMk cId="2996718144" sldId="2207"/>
        </pc:sldMkLst>
        <pc:spChg chg="mod">
          <ac:chgData name="Aleid | Noordwijkse Methode" userId="49d8fce3-4a7e-4451-8c46-04b3f101f857" providerId="ADAL" clId="{026E289F-EC3B-507D-8C5E-BEEA44921974}" dt="2025-08-28T13:30:08.460" v="81" actId="1035"/>
          <ac:spMkLst>
            <pc:docMk/>
            <pc:sldMk cId="2996718144" sldId="2207"/>
            <ac:spMk id="2" creationId="{CE833A71-0A78-8548-B470-D55EC09BD584}"/>
          </ac:spMkLst>
        </pc:spChg>
        <pc:spChg chg="mod">
          <ac:chgData name="Aleid | Noordwijkse Methode" userId="49d8fce3-4a7e-4451-8c46-04b3f101f857" providerId="ADAL" clId="{026E289F-EC3B-507D-8C5E-BEEA44921974}" dt="2025-08-28T13:28:55.939" v="50"/>
          <ac:spMkLst>
            <pc:docMk/>
            <pc:sldMk cId="2996718144" sldId="2207"/>
            <ac:spMk id="3" creationId="{BBFB26D8-6BFD-101C-3B54-59740E0C8DA9}"/>
          </ac:spMkLst>
        </pc:spChg>
        <pc:spChg chg="mod">
          <ac:chgData name="Aleid | Noordwijkse Methode" userId="49d8fce3-4a7e-4451-8c46-04b3f101f857" providerId="ADAL" clId="{026E289F-EC3B-507D-8C5E-BEEA44921974}" dt="2025-08-28T13:28:55.939" v="50"/>
          <ac:spMkLst>
            <pc:docMk/>
            <pc:sldMk cId="2996718144" sldId="2207"/>
            <ac:spMk id="6" creationId="{CB4726D2-D17D-CC31-833F-4817370F0231}"/>
          </ac:spMkLst>
        </pc:spChg>
      </pc:sldChg>
      <pc:sldChg chg="del">
        <pc:chgData name="Aleid | Noordwijkse Methode" userId="49d8fce3-4a7e-4451-8c46-04b3f101f857" providerId="ADAL" clId="{026E289F-EC3B-507D-8C5E-BEEA44921974}" dt="2025-08-28T12:58:07.481" v="0" actId="2696"/>
        <pc:sldMkLst>
          <pc:docMk/>
          <pc:sldMk cId="4047129347" sldId="2274"/>
        </pc:sldMkLst>
      </pc:sldChg>
      <pc:sldChg chg="addSp delSp modSp mod">
        <pc:chgData name="Aleid | Noordwijkse Methode" userId="49d8fce3-4a7e-4451-8c46-04b3f101f857" providerId="ADAL" clId="{026E289F-EC3B-507D-8C5E-BEEA44921974}" dt="2025-08-28T13:59:44.567" v="884" actId="167"/>
        <pc:sldMkLst>
          <pc:docMk/>
          <pc:sldMk cId="2837846561" sldId="2278"/>
        </pc:sldMkLst>
        <pc:spChg chg="mod">
          <ac:chgData name="Aleid | Noordwijkse Methode" userId="49d8fce3-4a7e-4451-8c46-04b3f101f857" providerId="ADAL" clId="{026E289F-EC3B-507D-8C5E-BEEA44921974}" dt="2025-08-28T13:43:57.314" v="533" actId="1036"/>
          <ac:spMkLst>
            <pc:docMk/>
            <pc:sldMk cId="2837846561" sldId="2278"/>
            <ac:spMk id="3" creationId="{6FCF399A-0616-1BF3-36E8-44DEB38E2CE6}"/>
          </ac:spMkLst>
        </pc:spChg>
        <pc:spChg chg="mod">
          <ac:chgData name="Aleid | Noordwijkse Methode" userId="49d8fce3-4a7e-4451-8c46-04b3f101f857" providerId="ADAL" clId="{026E289F-EC3B-507D-8C5E-BEEA44921974}" dt="2025-08-28T13:43:39.953" v="518" actId="1035"/>
          <ac:spMkLst>
            <pc:docMk/>
            <pc:sldMk cId="2837846561" sldId="2278"/>
            <ac:spMk id="7" creationId="{02FDFC8F-C19D-A220-AE97-C8B8BE1B51BA}"/>
          </ac:spMkLst>
        </pc:spChg>
        <pc:spChg chg="mod">
          <ac:chgData name="Aleid | Noordwijkse Methode" userId="49d8fce3-4a7e-4451-8c46-04b3f101f857" providerId="ADAL" clId="{026E289F-EC3B-507D-8C5E-BEEA44921974}" dt="2025-08-28T13:28:55.939" v="50"/>
          <ac:spMkLst>
            <pc:docMk/>
            <pc:sldMk cId="2837846561" sldId="2278"/>
            <ac:spMk id="8" creationId="{D074B9DA-6823-9088-19EA-F31F205C7C87}"/>
          </ac:spMkLst>
        </pc:spChg>
        <pc:spChg chg="mod">
          <ac:chgData name="Aleid | Noordwijkse Methode" userId="49d8fce3-4a7e-4451-8c46-04b3f101f857" providerId="ADAL" clId="{026E289F-EC3B-507D-8C5E-BEEA44921974}" dt="2025-08-28T13:39:18.938" v="392" actId="1036"/>
          <ac:spMkLst>
            <pc:docMk/>
            <pc:sldMk cId="2837846561" sldId="2278"/>
            <ac:spMk id="10" creationId="{2FDE28B8-C9D9-2FF4-2505-9A1B76C5FF70}"/>
          </ac:spMkLst>
        </pc:spChg>
        <pc:spChg chg="add mod">
          <ac:chgData name="Aleid | Noordwijkse Methode" userId="49d8fce3-4a7e-4451-8c46-04b3f101f857" providerId="ADAL" clId="{026E289F-EC3B-507D-8C5E-BEEA44921974}" dt="2025-08-28T13:59:44.567" v="884" actId="167"/>
          <ac:spMkLst>
            <pc:docMk/>
            <pc:sldMk cId="2837846561" sldId="2278"/>
            <ac:spMk id="14" creationId="{9CC484ED-EB10-FA39-2C47-8F85120284D9}"/>
          </ac:spMkLst>
        </pc:spChg>
        <pc:spChg chg="add mod">
          <ac:chgData name="Aleid | Noordwijkse Methode" userId="49d8fce3-4a7e-4451-8c46-04b3f101f857" providerId="ADAL" clId="{026E289F-EC3B-507D-8C5E-BEEA44921974}" dt="2025-08-28T13:43:33.791" v="512" actId="1076"/>
          <ac:spMkLst>
            <pc:docMk/>
            <pc:sldMk cId="2837846561" sldId="2278"/>
            <ac:spMk id="16" creationId="{6003B72F-8C38-6913-3F76-07C8CF8893E2}"/>
          </ac:spMkLst>
        </pc:spChg>
        <pc:spChg chg="add mod">
          <ac:chgData name="Aleid | Noordwijkse Methode" userId="49d8fce3-4a7e-4451-8c46-04b3f101f857" providerId="ADAL" clId="{026E289F-EC3B-507D-8C5E-BEEA44921974}" dt="2025-08-28T13:43:33.791" v="512" actId="1076"/>
          <ac:spMkLst>
            <pc:docMk/>
            <pc:sldMk cId="2837846561" sldId="2278"/>
            <ac:spMk id="18" creationId="{EED0D908-15E3-5CD4-B454-1793361E3CC1}"/>
          </ac:spMkLst>
        </pc:spChg>
        <pc:picChg chg="mod">
          <ac:chgData name="Aleid | Noordwijkse Methode" userId="49d8fce3-4a7e-4451-8c46-04b3f101f857" providerId="ADAL" clId="{026E289F-EC3B-507D-8C5E-BEEA44921974}" dt="2025-08-28T13:43:39.953" v="518" actId="1035"/>
          <ac:picMkLst>
            <pc:docMk/>
            <pc:sldMk cId="2837846561" sldId="2278"/>
            <ac:picMk id="2" creationId="{AD98EB03-4D4B-00F3-8160-B08BEB94A80A}"/>
          </ac:picMkLst>
        </pc:picChg>
        <pc:picChg chg="mod">
          <ac:chgData name="Aleid | Noordwijkse Methode" userId="49d8fce3-4a7e-4451-8c46-04b3f101f857" providerId="ADAL" clId="{026E289F-EC3B-507D-8C5E-BEEA44921974}" dt="2025-08-28T13:43:33.791" v="512" actId="1076"/>
          <ac:picMkLst>
            <pc:docMk/>
            <pc:sldMk cId="2837846561" sldId="2278"/>
            <ac:picMk id="5" creationId="{C911AACD-68BA-BBA0-2D07-ECF4308CA04F}"/>
          </ac:picMkLst>
        </pc:picChg>
        <pc:picChg chg="mod">
          <ac:chgData name="Aleid | Noordwijkse Methode" userId="49d8fce3-4a7e-4451-8c46-04b3f101f857" providerId="ADAL" clId="{026E289F-EC3B-507D-8C5E-BEEA44921974}" dt="2025-08-28T13:43:33.791" v="512" actId="1076"/>
          <ac:picMkLst>
            <pc:docMk/>
            <pc:sldMk cId="2837846561" sldId="2278"/>
            <ac:picMk id="6" creationId="{ECD53DB0-92DC-9516-559A-2729C70BC831}"/>
          </ac:picMkLst>
        </pc:picChg>
      </pc:sldChg>
      <pc:sldChg chg="addSp modSp mod">
        <pc:chgData name="Aleid | Noordwijkse Methode" userId="49d8fce3-4a7e-4451-8c46-04b3f101f857" providerId="ADAL" clId="{026E289F-EC3B-507D-8C5E-BEEA44921974}" dt="2025-08-28T13:44:38.252" v="545"/>
        <pc:sldMkLst>
          <pc:docMk/>
          <pc:sldMk cId="186733870" sldId="2280"/>
        </pc:sldMkLst>
        <pc:spChg chg="mod">
          <ac:chgData name="Aleid | Noordwijkse Methode" userId="49d8fce3-4a7e-4451-8c46-04b3f101f857" providerId="ADAL" clId="{026E289F-EC3B-507D-8C5E-BEEA44921974}" dt="2025-08-28T13:44:30.297" v="544" actId="1035"/>
          <ac:spMkLst>
            <pc:docMk/>
            <pc:sldMk cId="186733870" sldId="2280"/>
            <ac:spMk id="2" creationId="{D3043BB3-EC6A-79E9-11A7-DE42939818F0}"/>
          </ac:spMkLst>
        </pc:spChg>
        <pc:spChg chg="mod">
          <ac:chgData name="Aleid | Noordwijkse Methode" userId="49d8fce3-4a7e-4451-8c46-04b3f101f857" providerId="ADAL" clId="{026E289F-EC3B-507D-8C5E-BEEA44921974}" dt="2025-08-28T13:28:55.939" v="50"/>
          <ac:spMkLst>
            <pc:docMk/>
            <pc:sldMk cId="186733870" sldId="2280"/>
            <ac:spMk id="3" creationId="{0B807150-EECF-6577-3BBE-9C7950879CF7}"/>
          </ac:spMkLst>
        </pc:spChg>
        <pc:spChg chg="mod">
          <ac:chgData name="Aleid | Noordwijkse Methode" userId="49d8fce3-4a7e-4451-8c46-04b3f101f857" providerId="ADAL" clId="{026E289F-EC3B-507D-8C5E-BEEA44921974}" dt="2025-08-28T13:28:55.939" v="50"/>
          <ac:spMkLst>
            <pc:docMk/>
            <pc:sldMk cId="186733870" sldId="2280"/>
            <ac:spMk id="4" creationId="{F77C9502-0B86-E7D4-BB22-2FFA94AAF032}"/>
          </ac:spMkLst>
        </pc:spChg>
        <pc:spChg chg="add mod">
          <ac:chgData name="Aleid | Noordwijkse Methode" userId="49d8fce3-4a7e-4451-8c46-04b3f101f857" providerId="ADAL" clId="{026E289F-EC3B-507D-8C5E-BEEA44921974}" dt="2025-08-28T13:44:38.252" v="545"/>
          <ac:spMkLst>
            <pc:docMk/>
            <pc:sldMk cId="186733870" sldId="2280"/>
            <ac:spMk id="5" creationId="{9DC8620C-40E9-0F7C-3A80-B2C669EE7629}"/>
          </ac:spMkLst>
        </pc:spChg>
        <pc:picChg chg="mod">
          <ac:chgData name="Aleid | Noordwijkse Methode" userId="49d8fce3-4a7e-4451-8c46-04b3f101f857" providerId="ADAL" clId="{026E289F-EC3B-507D-8C5E-BEEA44921974}" dt="2025-08-28T13:44:24.759" v="538" actId="167"/>
          <ac:picMkLst>
            <pc:docMk/>
            <pc:sldMk cId="186733870" sldId="2280"/>
            <ac:picMk id="4098" creationId="{FDE01407-1606-3899-1F26-75E83C782276}"/>
          </ac:picMkLst>
        </pc:picChg>
      </pc:sldChg>
      <pc:sldChg chg="modSp mod">
        <pc:chgData name="Aleid | Noordwijkse Methode" userId="49d8fce3-4a7e-4451-8c46-04b3f101f857" providerId="ADAL" clId="{026E289F-EC3B-507D-8C5E-BEEA44921974}" dt="2025-08-28T13:47:22.953" v="665" actId="1036"/>
        <pc:sldMkLst>
          <pc:docMk/>
          <pc:sldMk cId="439430127" sldId="2281"/>
        </pc:sldMkLst>
        <pc:spChg chg="mod">
          <ac:chgData name="Aleid | Noordwijkse Methode" userId="49d8fce3-4a7e-4451-8c46-04b3f101f857" providerId="ADAL" clId="{026E289F-EC3B-507D-8C5E-BEEA44921974}" dt="2025-08-28T13:28:55.939" v="50"/>
          <ac:spMkLst>
            <pc:docMk/>
            <pc:sldMk cId="439430127" sldId="2281"/>
            <ac:spMk id="2" creationId="{8DEC9D25-1643-C357-149C-10E3051DE226}"/>
          </ac:spMkLst>
        </pc:spChg>
        <pc:spChg chg="mod">
          <ac:chgData name="Aleid | Noordwijkse Methode" userId="49d8fce3-4a7e-4451-8c46-04b3f101f857" providerId="ADAL" clId="{026E289F-EC3B-507D-8C5E-BEEA44921974}" dt="2025-08-28T13:47:22.953" v="665" actId="1036"/>
          <ac:spMkLst>
            <pc:docMk/>
            <pc:sldMk cId="439430127" sldId="2281"/>
            <ac:spMk id="4" creationId="{570BA2E3-A988-894D-177F-1E708850EB03}"/>
          </ac:spMkLst>
        </pc:spChg>
        <pc:spChg chg="mod">
          <ac:chgData name="Aleid | Noordwijkse Methode" userId="49d8fce3-4a7e-4451-8c46-04b3f101f857" providerId="ADAL" clId="{026E289F-EC3B-507D-8C5E-BEEA44921974}" dt="2025-08-28T13:28:55.939" v="50"/>
          <ac:spMkLst>
            <pc:docMk/>
            <pc:sldMk cId="439430127" sldId="2281"/>
            <ac:spMk id="11" creationId="{46C7D1B4-E03C-1BA3-D85A-A54D39E891C8}"/>
          </ac:spMkLst>
        </pc:spChg>
        <pc:spChg chg="mod">
          <ac:chgData name="Aleid | Noordwijkse Methode" userId="49d8fce3-4a7e-4451-8c46-04b3f101f857" providerId="ADAL" clId="{026E289F-EC3B-507D-8C5E-BEEA44921974}" dt="2025-08-28T13:45:10.715" v="547" actId="207"/>
          <ac:spMkLst>
            <pc:docMk/>
            <pc:sldMk cId="439430127" sldId="2281"/>
            <ac:spMk id="12" creationId="{2C9981E3-7B39-7720-5D5E-24107586F3AB}"/>
          </ac:spMkLst>
        </pc:spChg>
        <pc:spChg chg="mod">
          <ac:chgData name="Aleid | Noordwijkse Methode" userId="49d8fce3-4a7e-4451-8c46-04b3f101f857" providerId="ADAL" clId="{026E289F-EC3B-507D-8C5E-BEEA44921974}" dt="2025-08-28T13:47:13.428" v="663" actId="1035"/>
          <ac:spMkLst>
            <pc:docMk/>
            <pc:sldMk cId="439430127" sldId="2281"/>
            <ac:spMk id="16" creationId="{6AE59B0E-3BCA-FACE-B4AC-D7DBA783A0A5}"/>
          </ac:spMkLst>
        </pc:spChg>
        <pc:picChg chg="mod">
          <ac:chgData name="Aleid | Noordwijkse Methode" userId="49d8fce3-4a7e-4451-8c46-04b3f101f857" providerId="ADAL" clId="{026E289F-EC3B-507D-8C5E-BEEA44921974}" dt="2025-08-28T13:47:03.204" v="660" actId="1076"/>
          <ac:picMkLst>
            <pc:docMk/>
            <pc:sldMk cId="439430127" sldId="2281"/>
            <ac:picMk id="7" creationId="{D653B614-0A53-4290-66C0-2BAB38843DC5}"/>
          </ac:picMkLst>
        </pc:picChg>
      </pc:sldChg>
      <pc:sldChg chg="modSp mod">
        <pc:chgData name="Aleid | Noordwijkse Methode" userId="49d8fce3-4a7e-4451-8c46-04b3f101f857" providerId="ADAL" clId="{026E289F-EC3B-507D-8C5E-BEEA44921974}" dt="2025-08-28T13:53:00.543" v="777" actId="1035"/>
        <pc:sldMkLst>
          <pc:docMk/>
          <pc:sldMk cId="3797067980" sldId="2282"/>
        </pc:sldMkLst>
        <pc:spChg chg="mod">
          <ac:chgData name="Aleid | Noordwijkse Methode" userId="49d8fce3-4a7e-4451-8c46-04b3f101f857" providerId="ADAL" clId="{026E289F-EC3B-507D-8C5E-BEEA44921974}" dt="2025-08-28T13:28:55.939" v="50"/>
          <ac:spMkLst>
            <pc:docMk/>
            <pc:sldMk cId="3797067980" sldId="2282"/>
            <ac:spMk id="2" creationId="{00FD9976-1869-D486-86C9-0A7EA7E7164F}"/>
          </ac:spMkLst>
        </pc:spChg>
        <pc:spChg chg="mod">
          <ac:chgData name="Aleid | Noordwijkse Methode" userId="49d8fce3-4a7e-4451-8c46-04b3f101f857" providerId="ADAL" clId="{026E289F-EC3B-507D-8C5E-BEEA44921974}" dt="2025-08-28T13:28:55.939" v="50"/>
          <ac:spMkLst>
            <pc:docMk/>
            <pc:sldMk cId="3797067980" sldId="2282"/>
            <ac:spMk id="3" creationId="{EBB837B0-9714-37B8-DF3A-5BF14E8077DA}"/>
          </ac:spMkLst>
        </pc:spChg>
        <pc:spChg chg="mod">
          <ac:chgData name="Aleid | Noordwijkse Methode" userId="49d8fce3-4a7e-4451-8c46-04b3f101f857" providerId="ADAL" clId="{026E289F-EC3B-507D-8C5E-BEEA44921974}" dt="2025-08-28T13:28:55.939" v="50"/>
          <ac:spMkLst>
            <pc:docMk/>
            <pc:sldMk cId="3797067980" sldId="2282"/>
            <ac:spMk id="8" creationId="{432C4CFA-50A0-F872-A503-29E5C85A7850}"/>
          </ac:spMkLst>
        </pc:spChg>
        <pc:spChg chg="mod">
          <ac:chgData name="Aleid | Noordwijkse Methode" userId="49d8fce3-4a7e-4451-8c46-04b3f101f857" providerId="ADAL" clId="{026E289F-EC3B-507D-8C5E-BEEA44921974}" dt="2025-08-28T13:53:00.543" v="777" actId="1035"/>
          <ac:spMkLst>
            <pc:docMk/>
            <pc:sldMk cId="3797067980" sldId="2282"/>
            <ac:spMk id="13" creationId="{EAD951AC-0B35-B70F-BC46-BD667C0E5CE6}"/>
          </ac:spMkLst>
        </pc:spChg>
        <pc:picChg chg="mod">
          <ac:chgData name="Aleid | Noordwijkse Methode" userId="49d8fce3-4a7e-4451-8c46-04b3f101f857" providerId="ADAL" clId="{026E289F-EC3B-507D-8C5E-BEEA44921974}" dt="2025-08-28T13:52:56.102" v="766" actId="1076"/>
          <ac:picMkLst>
            <pc:docMk/>
            <pc:sldMk cId="3797067980" sldId="2282"/>
            <ac:picMk id="11" creationId="{63D35A09-E8EE-F874-404F-BCE3A0914CBA}"/>
          </ac:picMkLst>
        </pc:picChg>
      </pc:sldChg>
      <pc:sldChg chg="modSp mod">
        <pc:chgData name="Aleid | Noordwijkse Methode" userId="49d8fce3-4a7e-4451-8c46-04b3f101f857" providerId="ADAL" clId="{026E289F-EC3B-507D-8C5E-BEEA44921974}" dt="2025-08-28T13:53:52.592" v="785" actId="113"/>
        <pc:sldMkLst>
          <pc:docMk/>
          <pc:sldMk cId="2203607352" sldId="2290"/>
        </pc:sldMkLst>
        <pc:spChg chg="mod">
          <ac:chgData name="Aleid | Noordwijkse Methode" userId="49d8fce3-4a7e-4451-8c46-04b3f101f857" providerId="ADAL" clId="{026E289F-EC3B-507D-8C5E-BEEA44921974}" dt="2025-08-28T13:28:55.939" v="50"/>
          <ac:spMkLst>
            <pc:docMk/>
            <pc:sldMk cId="2203607352" sldId="2290"/>
            <ac:spMk id="2" creationId="{26861F4E-EE11-7312-7532-96178048E465}"/>
          </ac:spMkLst>
        </pc:spChg>
        <pc:spChg chg="mod">
          <ac:chgData name="Aleid | Noordwijkse Methode" userId="49d8fce3-4a7e-4451-8c46-04b3f101f857" providerId="ADAL" clId="{026E289F-EC3B-507D-8C5E-BEEA44921974}" dt="2025-08-28T13:28:55.939" v="50"/>
          <ac:spMkLst>
            <pc:docMk/>
            <pc:sldMk cId="2203607352" sldId="2290"/>
            <ac:spMk id="3" creationId="{ABEECB1D-4D93-4BE1-FFAB-67A95087A6A9}"/>
          </ac:spMkLst>
        </pc:spChg>
        <pc:spChg chg="mod">
          <ac:chgData name="Aleid | Noordwijkse Methode" userId="49d8fce3-4a7e-4451-8c46-04b3f101f857" providerId="ADAL" clId="{026E289F-EC3B-507D-8C5E-BEEA44921974}" dt="2025-08-28T13:28:55.939" v="50"/>
          <ac:spMkLst>
            <pc:docMk/>
            <pc:sldMk cId="2203607352" sldId="2290"/>
            <ac:spMk id="6" creationId="{979BA960-7C9E-4C3D-3158-C72876DD2DE0}"/>
          </ac:spMkLst>
        </pc:spChg>
        <pc:spChg chg="mod">
          <ac:chgData name="Aleid | Noordwijkse Methode" userId="49d8fce3-4a7e-4451-8c46-04b3f101f857" providerId="ADAL" clId="{026E289F-EC3B-507D-8C5E-BEEA44921974}" dt="2025-08-28T13:53:52.592" v="785" actId="113"/>
          <ac:spMkLst>
            <pc:docMk/>
            <pc:sldMk cId="2203607352" sldId="2290"/>
            <ac:spMk id="7" creationId="{21D43698-825F-AEC3-A6A5-AF8E337F8740}"/>
          </ac:spMkLst>
        </pc:spChg>
      </pc:sldChg>
      <pc:sldChg chg="modSp mod">
        <pc:chgData name="Aleid | Noordwijkse Methode" userId="49d8fce3-4a7e-4451-8c46-04b3f101f857" providerId="ADAL" clId="{026E289F-EC3B-507D-8C5E-BEEA44921974}" dt="2025-08-28T13:54:00.313" v="788" actId="113"/>
        <pc:sldMkLst>
          <pc:docMk/>
          <pc:sldMk cId="4098728942" sldId="2291"/>
        </pc:sldMkLst>
        <pc:spChg chg="mod">
          <ac:chgData name="Aleid | Noordwijkse Methode" userId="49d8fce3-4a7e-4451-8c46-04b3f101f857" providerId="ADAL" clId="{026E289F-EC3B-507D-8C5E-BEEA44921974}" dt="2025-08-28T13:28:55.939" v="50"/>
          <ac:spMkLst>
            <pc:docMk/>
            <pc:sldMk cId="4098728942" sldId="2291"/>
            <ac:spMk id="2" creationId="{467FFDF3-FE55-694D-8EF0-37A8C302C2AC}"/>
          </ac:spMkLst>
        </pc:spChg>
        <pc:spChg chg="mod">
          <ac:chgData name="Aleid | Noordwijkse Methode" userId="49d8fce3-4a7e-4451-8c46-04b3f101f857" providerId="ADAL" clId="{026E289F-EC3B-507D-8C5E-BEEA44921974}" dt="2025-08-28T13:28:55.939" v="50"/>
          <ac:spMkLst>
            <pc:docMk/>
            <pc:sldMk cId="4098728942" sldId="2291"/>
            <ac:spMk id="3" creationId="{C5A041D3-ED52-92BC-8C9E-0C881085127E}"/>
          </ac:spMkLst>
        </pc:spChg>
        <pc:spChg chg="mod">
          <ac:chgData name="Aleid | Noordwijkse Methode" userId="49d8fce3-4a7e-4451-8c46-04b3f101f857" providerId="ADAL" clId="{026E289F-EC3B-507D-8C5E-BEEA44921974}" dt="2025-08-28T13:28:55.939" v="50"/>
          <ac:spMkLst>
            <pc:docMk/>
            <pc:sldMk cId="4098728942" sldId="2291"/>
            <ac:spMk id="6" creationId="{0EBBBB8A-82C5-2BC7-B073-F175B9A69B7F}"/>
          </ac:spMkLst>
        </pc:spChg>
        <pc:spChg chg="mod">
          <ac:chgData name="Aleid | Noordwijkse Methode" userId="49d8fce3-4a7e-4451-8c46-04b3f101f857" providerId="ADAL" clId="{026E289F-EC3B-507D-8C5E-BEEA44921974}" dt="2025-08-28T13:54:00.313" v="788" actId="113"/>
          <ac:spMkLst>
            <pc:docMk/>
            <pc:sldMk cId="4098728942" sldId="2291"/>
            <ac:spMk id="7" creationId="{F34AAD4A-75D7-D03B-BB18-F23ABEC8A82D}"/>
          </ac:spMkLst>
        </pc:spChg>
      </pc:sldChg>
      <pc:sldChg chg="modSp mod">
        <pc:chgData name="Aleid | Noordwijkse Methode" userId="49d8fce3-4a7e-4451-8c46-04b3f101f857" providerId="ADAL" clId="{026E289F-EC3B-507D-8C5E-BEEA44921974}" dt="2025-08-28T13:54:09.323" v="791" actId="113"/>
        <pc:sldMkLst>
          <pc:docMk/>
          <pc:sldMk cId="2357738240" sldId="2292"/>
        </pc:sldMkLst>
        <pc:spChg chg="mod">
          <ac:chgData name="Aleid | Noordwijkse Methode" userId="49d8fce3-4a7e-4451-8c46-04b3f101f857" providerId="ADAL" clId="{026E289F-EC3B-507D-8C5E-BEEA44921974}" dt="2025-08-28T13:28:55.939" v="50"/>
          <ac:spMkLst>
            <pc:docMk/>
            <pc:sldMk cId="2357738240" sldId="2292"/>
            <ac:spMk id="2" creationId="{6CDB62DA-0850-B72A-7B88-7648328ACEC6}"/>
          </ac:spMkLst>
        </pc:spChg>
        <pc:spChg chg="mod">
          <ac:chgData name="Aleid | Noordwijkse Methode" userId="49d8fce3-4a7e-4451-8c46-04b3f101f857" providerId="ADAL" clId="{026E289F-EC3B-507D-8C5E-BEEA44921974}" dt="2025-08-28T13:28:55.939" v="50"/>
          <ac:spMkLst>
            <pc:docMk/>
            <pc:sldMk cId="2357738240" sldId="2292"/>
            <ac:spMk id="3" creationId="{ED23433B-11F9-545F-72A5-5E6F565DAD34}"/>
          </ac:spMkLst>
        </pc:spChg>
        <pc:spChg chg="mod">
          <ac:chgData name="Aleid | Noordwijkse Methode" userId="49d8fce3-4a7e-4451-8c46-04b3f101f857" providerId="ADAL" clId="{026E289F-EC3B-507D-8C5E-BEEA44921974}" dt="2025-08-28T13:28:55.939" v="50"/>
          <ac:spMkLst>
            <pc:docMk/>
            <pc:sldMk cId="2357738240" sldId="2292"/>
            <ac:spMk id="6" creationId="{06580C20-6589-3589-74AC-0DE32A5EF8DC}"/>
          </ac:spMkLst>
        </pc:spChg>
        <pc:spChg chg="mod">
          <ac:chgData name="Aleid | Noordwijkse Methode" userId="49d8fce3-4a7e-4451-8c46-04b3f101f857" providerId="ADAL" clId="{026E289F-EC3B-507D-8C5E-BEEA44921974}" dt="2025-08-28T13:54:09.323" v="791" actId="113"/>
          <ac:spMkLst>
            <pc:docMk/>
            <pc:sldMk cId="2357738240" sldId="2292"/>
            <ac:spMk id="7" creationId="{518B8AE3-BE59-2FC4-7C91-E44A18541250}"/>
          </ac:spMkLst>
        </pc:spChg>
      </pc:sldChg>
      <pc:sldChg chg="addSp delSp modSp mod modNotesTx">
        <pc:chgData name="Aleid | Noordwijkse Methode" userId="49d8fce3-4a7e-4451-8c46-04b3f101f857" providerId="ADAL" clId="{026E289F-EC3B-507D-8C5E-BEEA44921974}" dt="2025-09-10T12:31:08.815" v="1519" actId="20577"/>
        <pc:sldMkLst>
          <pc:docMk/>
          <pc:sldMk cId="474446128" sldId="2293"/>
        </pc:sldMkLst>
        <pc:spChg chg="mod">
          <ac:chgData name="Aleid | Noordwijkse Methode" userId="49d8fce3-4a7e-4451-8c46-04b3f101f857" providerId="ADAL" clId="{026E289F-EC3B-507D-8C5E-BEEA44921974}" dt="2025-08-28T13:28:55.939" v="50"/>
          <ac:spMkLst>
            <pc:docMk/>
            <pc:sldMk cId="474446128" sldId="2293"/>
            <ac:spMk id="2" creationId="{2A2A19C3-44CB-60AB-B570-EFCA64F2613C}"/>
          </ac:spMkLst>
        </pc:spChg>
        <pc:spChg chg="mod">
          <ac:chgData name="Aleid | Noordwijkse Methode" userId="49d8fce3-4a7e-4451-8c46-04b3f101f857" providerId="ADAL" clId="{026E289F-EC3B-507D-8C5E-BEEA44921974}" dt="2025-08-28T13:28:55.939" v="50"/>
          <ac:spMkLst>
            <pc:docMk/>
            <pc:sldMk cId="474446128" sldId="2293"/>
            <ac:spMk id="3" creationId="{9077F593-9489-55FC-3994-9EAAC9F5463E}"/>
          </ac:spMkLst>
        </pc:spChg>
        <pc:spChg chg="mod">
          <ac:chgData name="Aleid | Noordwijkse Methode" userId="49d8fce3-4a7e-4451-8c46-04b3f101f857" providerId="ADAL" clId="{026E289F-EC3B-507D-8C5E-BEEA44921974}" dt="2025-08-28T13:28:55.939" v="50"/>
          <ac:spMkLst>
            <pc:docMk/>
            <pc:sldMk cId="474446128" sldId="2293"/>
            <ac:spMk id="6" creationId="{D1EB0A43-BAEA-CA64-CCF0-2EDBF3FE536F}"/>
          </ac:spMkLst>
        </pc:spChg>
        <pc:spChg chg="mod">
          <ac:chgData name="Aleid | Noordwijkse Methode" userId="49d8fce3-4a7e-4451-8c46-04b3f101f857" providerId="ADAL" clId="{026E289F-EC3B-507D-8C5E-BEEA44921974}" dt="2025-08-28T13:28:55.939" v="50"/>
          <ac:spMkLst>
            <pc:docMk/>
            <pc:sldMk cId="474446128" sldId="2293"/>
            <ac:spMk id="7" creationId="{3716CFC0-B339-3C50-6DC6-37012E0C6505}"/>
          </ac:spMkLst>
        </pc:spChg>
        <pc:spChg chg="add del mod">
          <ac:chgData name="Aleid | Noordwijkse Methode" userId="49d8fce3-4a7e-4451-8c46-04b3f101f857" providerId="ADAL" clId="{026E289F-EC3B-507D-8C5E-BEEA44921974}" dt="2025-09-10T12:31:04.176" v="1511" actId="478"/>
          <ac:spMkLst>
            <pc:docMk/>
            <pc:sldMk cId="474446128" sldId="2293"/>
            <ac:spMk id="8" creationId="{C650FD44-11F0-B0ED-1103-68BB523571F6}"/>
          </ac:spMkLst>
        </pc:spChg>
        <pc:spChg chg="add mod">
          <ac:chgData name="Aleid | Noordwijkse Methode" userId="49d8fce3-4a7e-4451-8c46-04b3f101f857" providerId="ADAL" clId="{026E289F-EC3B-507D-8C5E-BEEA44921974}" dt="2025-09-10T12:31:04.872" v="1512"/>
          <ac:spMkLst>
            <pc:docMk/>
            <pc:sldMk cId="474446128" sldId="2293"/>
            <ac:spMk id="9" creationId="{1F5BC735-B280-443A-584E-E5C63D3FD3C7}"/>
          </ac:spMkLst>
        </pc:spChg>
        <pc:picChg chg="mod">
          <ac:chgData name="Aleid | Noordwijkse Methode" userId="49d8fce3-4a7e-4451-8c46-04b3f101f857" providerId="ADAL" clId="{026E289F-EC3B-507D-8C5E-BEEA44921974}" dt="2025-09-10T08:24:24.716" v="1354" actId="12788"/>
          <ac:picMkLst>
            <pc:docMk/>
            <pc:sldMk cId="474446128" sldId="2293"/>
            <ac:picMk id="1028" creationId="{CB80C269-937E-989A-76DF-BF29EF8153E2}"/>
          </ac:picMkLst>
        </pc:picChg>
      </pc:sldChg>
      <pc:sldChg chg="modSp mod">
        <pc:chgData name="Aleid | Noordwijkse Methode" userId="49d8fce3-4a7e-4451-8c46-04b3f101f857" providerId="ADAL" clId="{026E289F-EC3B-507D-8C5E-BEEA44921974}" dt="2025-08-28T13:56:35.126" v="841" actId="403"/>
        <pc:sldMkLst>
          <pc:docMk/>
          <pc:sldMk cId="3971366813" sldId="2295"/>
        </pc:sldMkLst>
        <pc:spChg chg="mod">
          <ac:chgData name="Aleid | Noordwijkse Methode" userId="49d8fce3-4a7e-4451-8c46-04b3f101f857" providerId="ADAL" clId="{026E289F-EC3B-507D-8C5E-BEEA44921974}" dt="2025-08-28T13:28:55.939" v="50"/>
          <ac:spMkLst>
            <pc:docMk/>
            <pc:sldMk cId="3971366813" sldId="2295"/>
            <ac:spMk id="2" creationId="{ADAEBB02-B22F-C79F-AED0-178CCEF34753}"/>
          </ac:spMkLst>
        </pc:spChg>
        <pc:spChg chg="mod">
          <ac:chgData name="Aleid | Noordwijkse Methode" userId="49d8fce3-4a7e-4451-8c46-04b3f101f857" providerId="ADAL" clId="{026E289F-EC3B-507D-8C5E-BEEA44921974}" dt="2025-08-28T13:28:55.939" v="50"/>
          <ac:spMkLst>
            <pc:docMk/>
            <pc:sldMk cId="3971366813" sldId="2295"/>
            <ac:spMk id="3" creationId="{7654BC2D-7BE5-7025-D98D-6D02606A4787}"/>
          </ac:spMkLst>
        </pc:spChg>
        <pc:spChg chg="mod">
          <ac:chgData name="Aleid | Noordwijkse Methode" userId="49d8fce3-4a7e-4451-8c46-04b3f101f857" providerId="ADAL" clId="{026E289F-EC3B-507D-8C5E-BEEA44921974}" dt="2025-08-28T13:28:55.939" v="50"/>
          <ac:spMkLst>
            <pc:docMk/>
            <pc:sldMk cId="3971366813" sldId="2295"/>
            <ac:spMk id="6" creationId="{E18579CE-83FF-3368-5EC6-48C499893121}"/>
          </ac:spMkLst>
        </pc:spChg>
        <pc:spChg chg="mod">
          <ac:chgData name="Aleid | Noordwijkse Methode" userId="49d8fce3-4a7e-4451-8c46-04b3f101f857" providerId="ADAL" clId="{026E289F-EC3B-507D-8C5E-BEEA44921974}" dt="2025-08-28T13:56:35.126" v="841" actId="403"/>
          <ac:spMkLst>
            <pc:docMk/>
            <pc:sldMk cId="3971366813" sldId="2295"/>
            <ac:spMk id="42" creationId="{85840A41-28E3-CE9D-9F7D-4D17BE836B29}"/>
          </ac:spMkLst>
        </pc:spChg>
        <pc:spChg chg="mod">
          <ac:chgData name="Aleid | Noordwijkse Methode" userId="49d8fce3-4a7e-4451-8c46-04b3f101f857" providerId="ADAL" clId="{026E289F-EC3B-507D-8C5E-BEEA44921974}" dt="2025-08-28T13:56:15.776" v="836" actId="122"/>
          <ac:spMkLst>
            <pc:docMk/>
            <pc:sldMk cId="3971366813" sldId="2295"/>
            <ac:spMk id="44" creationId="{9946EAD9-659C-E5CA-C367-7390CD9B73F6}"/>
          </ac:spMkLst>
        </pc:spChg>
        <pc:picChg chg="mod">
          <ac:chgData name="Aleid | Noordwijkse Methode" userId="49d8fce3-4a7e-4451-8c46-04b3f101f857" providerId="ADAL" clId="{026E289F-EC3B-507D-8C5E-BEEA44921974}" dt="2025-08-28T13:56:24.991" v="840" actId="1076"/>
          <ac:picMkLst>
            <pc:docMk/>
            <pc:sldMk cId="3971366813" sldId="2295"/>
            <ac:picMk id="10" creationId="{C2230499-EFA4-C152-353A-D6B68E583059}"/>
          </ac:picMkLst>
        </pc:picChg>
        <pc:picChg chg="mod">
          <ac:chgData name="Aleid | Noordwijkse Methode" userId="49d8fce3-4a7e-4451-8c46-04b3f101f857" providerId="ADAL" clId="{026E289F-EC3B-507D-8C5E-BEEA44921974}" dt="2025-08-28T13:56:23.235" v="839" actId="1076"/>
          <ac:picMkLst>
            <pc:docMk/>
            <pc:sldMk cId="3971366813" sldId="2295"/>
            <ac:picMk id="12" creationId="{31813DF8-170F-BB09-798E-5C0E0B412385}"/>
          </ac:picMkLst>
        </pc:picChg>
      </pc:sldChg>
      <pc:sldChg chg="modSp">
        <pc:chgData name="Aleid | Noordwijkse Methode" userId="49d8fce3-4a7e-4451-8c46-04b3f101f857" providerId="ADAL" clId="{026E289F-EC3B-507D-8C5E-BEEA44921974}" dt="2025-08-28T13:28:55.939" v="50"/>
        <pc:sldMkLst>
          <pc:docMk/>
          <pc:sldMk cId="258217512" sldId="2296"/>
        </pc:sldMkLst>
        <pc:spChg chg="mod">
          <ac:chgData name="Aleid | Noordwijkse Methode" userId="49d8fce3-4a7e-4451-8c46-04b3f101f857" providerId="ADAL" clId="{026E289F-EC3B-507D-8C5E-BEEA44921974}" dt="2025-08-28T13:28:55.939" v="50"/>
          <ac:spMkLst>
            <pc:docMk/>
            <pc:sldMk cId="258217512" sldId="2296"/>
            <ac:spMk id="2" creationId="{3D0AA514-B664-9EEF-7324-7CC1D1E93F76}"/>
          </ac:spMkLst>
        </pc:spChg>
        <pc:spChg chg="mod">
          <ac:chgData name="Aleid | Noordwijkse Methode" userId="49d8fce3-4a7e-4451-8c46-04b3f101f857" providerId="ADAL" clId="{026E289F-EC3B-507D-8C5E-BEEA44921974}" dt="2025-08-28T13:28:55.939" v="50"/>
          <ac:spMkLst>
            <pc:docMk/>
            <pc:sldMk cId="258217512" sldId="2296"/>
            <ac:spMk id="3" creationId="{259CF2B0-6D4B-18BE-CDCE-9A6D65B61D16}"/>
          </ac:spMkLst>
        </pc:spChg>
        <pc:spChg chg="mod">
          <ac:chgData name="Aleid | Noordwijkse Methode" userId="49d8fce3-4a7e-4451-8c46-04b3f101f857" providerId="ADAL" clId="{026E289F-EC3B-507D-8C5E-BEEA44921974}" dt="2025-08-28T13:28:55.939" v="50"/>
          <ac:spMkLst>
            <pc:docMk/>
            <pc:sldMk cId="258217512" sldId="2296"/>
            <ac:spMk id="6" creationId="{9B113043-D1AE-4AE4-9973-F1B7DBD249BE}"/>
          </ac:spMkLst>
        </pc:spChg>
        <pc:spChg chg="mod">
          <ac:chgData name="Aleid | Noordwijkse Methode" userId="49d8fce3-4a7e-4451-8c46-04b3f101f857" providerId="ADAL" clId="{026E289F-EC3B-507D-8C5E-BEEA44921974}" dt="2025-08-28T13:28:55.939" v="50"/>
          <ac:spMkLst>
            <pc:docMk/>
            <pc:sldMk cId="258217512" sldId="2296"/>
            <ac:spMk id="44" creationId="{7A29A654-8C63-E628-B3DC-CE19761CCB30}"/>
          </ac:spMkLst>
        </pc:spChg>
      </pc:sldChg>
      <pc:sldChg chg="modSp">
        <pc:chgData name="Aleid | Noordwijkse Methode" userId="49d8fce3-4a7e-4451-8c46-04b3f101f857" providerId="ADAL" clId="{026E289F-EC3B-507D-8C5E-BEEA44921974}" dt="2025-08-28T13:28:55.939" v="50"/>
        <pc:sldMkLst>
          <pc:docMk/>
          <pc:sldMk cId="1218570578" sldId="2297"/>
        </pc:sldMkLst>
        <pc:spChg chg="mod">
          <ac:chgData name="Aleid | Noordwijkse Methode" userId="49d8fce3-4a7e-4451-8c46-04b3f101f857" providerId="ADAL" clId="{026E289F-EC3B-507D-8C5E-BEEA44921974}" dt="2025-08-28T13:28:55.939" v="50"/>
          <ac:spMkLst>
            <pc:docMk/>
            <pc:sldMk cId="1218570578" sldId="2297"/>
            <ac:spMk id="2" creationId="{3CE5D950-6978-5A72-C58A-E6D910263C59}"/>
          </ac:spMkLst>
        </pc:spChg>
        <pc:spChg chg="mod">
          <ac:chgData name="Aleid | Noordwijkse Methode" userId="49d8fce3-4a7e-4451-8c46-04b3f101f857" providerId="ADAL" clId="{026E289F-EC3B-507D-8C5E-BEEA44921974}" dt="2025-08-28T13:28:55.939" v="50"/>
          <ac:spMkLst>
            <pc:docMk/>
            <pc:sldMk cId="1218570578" sldId="2297"/>
            <ac:spMk id="3" creationId="{1287C6A2-2CF7-6071-FBCB-6951DC3BCDAA}"/>
          </ac:spMkLst>
        </pc:spChg>
        <pc:spChg chg="mod">
          <ac:chgData name="Aleid | Noordwijkse Methode" userId="49d8fce3-4a7e-4451-8c46-04b3f101f857" providerId="ADAL" clId="{026E289F-EC3B-507D-8C5E-BEEA44921974}" dt="2025-08-28T13:28:55.939" v="50"/>
          <ac:spMkLst>
            <pc:docMk/>
            <pc:sldMk cId="1218570578" sldId="2297"/>
            <ac:spMk id="6" creationId="{82002AAC-230A-F5BD-E72D-29AE81B44319}"/>
          </ac:spMkLst>
        </pc:spChg>
        <pc:spChg chg="mod">
          <ac:chgData name="Aleid | Noordwijkse Methode" userId="49d8fce3-4a7e-4451-8c46-04b3f101f857" providerId="ADAL" clId="{026E289F-EC3B-507D-8C5E-BEEA44921974}" dt="2025-08-28T13:28:55.939" v="50"/>
          <ac:spMkLst>
            <pc:docMk/>
            <pc:sldMk cId="1218570578" sldId="2297"/>
            <ac:spMk id="44" creationId="{9D5AF1B3-6513-CB94-6BB4-32B1108B7940}"/>
          </ac:spMkLst>
        </pc:spChg>
      </pc:sldChg>
      <pc:sldChg chg="modSp">
        <pc:chgData name="Aleid | Noordwijkse Methode" userId="49d8fce3-4a7e-4451-8c46-04b3f101f857" providerId="ADAL" clId="{026E289F-EC3B-507D-8C5E-BEEA44921974}" dt="2025-08-28T13:28:55.939" v="50"/>
        <pc:sldMkLst>
          <pc:docMk/>
          <pc:sldMk cId="949743806" sldId="2298"/>
        </pc:sldMkLst>
        <pc:spChg chg="mod">
          <ac:chgData name="Aleid | Noordwijkse Methode" userId="49d8fce3-4a7e-4451-8c46-04b3f101f857" providerId="ADAL" clId="{026E289F-EC3B-507D-8C5E-BEEA44921974}" dt="2025-08-28T13:28:55.939" v="50"/>
          <ac:spMkLst>
            <pc:docMk/>
            <pc:sldMk cId="949743806" sldId="2298"/>
            <ac:spMk id="2" creationId="{407650B0-5FF8-5322-B655-F9016BF3C326}"/>
          </ac:spMkLst>
        </pc:spChg>
        <pc:spChg chg="mod">
          <ac:chgData name="Aleid | Noordwijkse Methode" userId="49d8fce3-4a7e-4451-8c46-04b3f101f857" providerId="ADAL" clId="{026E289F-EC3B-507D-8C5E-BEEA44921974}" dt="2025-08-28T13:28:55.939" v="50"/>
          <ac:spMkLst>
            <pc:docMk/>
            <pc:sldMk cId="949743806" sldId="2298"/>
            <ac:spMk id="3" creationId="{8BAD5470-D091-E91B-E08F-964ABAB29EB2}"/>
          </ac:spMkLst>
        </pc:spChg>
        <pc:spChg chg="mod">
          <ac:chgData name="Aleid | Noordwijkse Methode" userId="49d8fce3-4a7e-4451-8c46-04b3f101f857" providerId="ADAL" clId="{026E289F-EC3B-507D-8C5E-BEEA44921974}" dt="2025-08-28T13:28:55.939" v="50"/>
          <ac:spMkLst>
            <pc:docMk/>
            <pc:sldMk cId="949743806" sldId="2298"/>
            <ac:spMk id="6" creationId="{AB4D817F-DC14-1C86-78BA-698026DF9B90}"/>
          </ac:spMkLst>
        </pc:spChg>
        <pc:spChg chg="mod">
          <ac:chgData name="Aleid | Noordwijkse Methode" userId="49d8fce3-4a7e-4451-8c46-04b3f101f857" providerId="ADAL" clId="{026E289F-EC3B-507D-8C5E-BEEA44921974}" dt="2025-08-28T13:28:55.939" v="50"/>
          <ac:spMkLst>
            <pc:docMk/>
            <pc:sldMk cId="949743806" sldId="2298"/>
            <ac:spMk id="44" creationId="{830C6AC6-0FD6-55D3-1D27-4234A1481155}"/>
          </ac:spMkLst>
        </pc:spChg>
      </pc:sldChg>
      <pc:sldChg chg="modSp mod">
        <pc:chgData name="Aleid | Noordwijkse Methode" userId="49d8fce3-4a7e-4451-8c46-04b3f101f857" providerId="ADAL" clId="{026E289F-EC3B-507D-8C5E-BEEA44921974}" dt="2025-08-28T13:57:52.461" v="857" actId="29295"/>
        <pc:sldMkLst>
          <pc:docMk/>
          <pc:sldMk cId="2528487934" sldId="2299"/>
        </pc:sldMkLst>
        <pc:spChg chg="mod">
          <ac:chgData name="Aleid | Noordwijkse Methode" userId="49d8fce3-4a7e-4451-8c46-04b3f101f857" providerId="ADAL" clId="{026E289F-EC3B-507D-8C5E-BEEA44921974}" dt="2025-08-28T13:28:55.939" v="50"/>
          <ac:spMkLst>
            <pc:docMk/>
            <pc:sldMk cId="2528487934" sldId="2299"/>
            <ac:spMk id="2" creationId="{1FEFC5A1-91C5-6FED-4EDC-E3E05FA8A2E2}"/>
          </ac:spMkLst>
        </pc:spChg>
        <pc:spChg chg="mod">
          <ac:chgData name="Aleid | Noordwijkse Methode" userId="49d8fce3-4a7e-4451-8c46-04b3f101f857" providerId="ADAL" clId="{026E289F-EC3B-507D-8C5E-BEEA44921974}" dt="2025-08-28T13:28:55.939" v="50"/>
          <ac:spMkLst>
            <pc:docMk/>
            <pc:sldMk cId="2528487934" sldId="2299"/>
            <ac:spMk id="3" creationId="{45DE45C3-C7C8-81F5-9103-84DA8E389730}"/>
          </ac:spMkLst>
        </pc:spChg>
        <pc:spChg chg="mod">
          <ac:chgData name="Aleid | Noordwijkse Methode" userId="49d8fce3-4a7e-4451-8c46-04b3f101f857" providerId="ADAL" clId="{026E289F-EC3B-507D-8C5E-BEEA44921974}" dt="2025-08-28T13:28:55.939" v="50"/>
          <ac:spMkLst>
            <pc:docMk/>
            <pc:sldMk cId="2528487934" sldId="2299"/>
            <ac:spMk id="6" creationId="{0DCBF182-30B7-8CEC-337F-330D2F811019}"/>
          </ac:spMkLst>
        </pc:spChg>
        <pc:spChg chg="mod">
          <ac:chgData name="Aleid | Noordwijkse Methode" userId="49d8fce3-4a7e-4451-8c46-04b3f101f857" providerId="ADAL" clId="{026E289F-EC3B-507D-8C5E-BEEA44921974}" dt="2025-08-28T13:28:55.939" v="50"/>
          <ac:spMkLst>
            <pc:docMk/>
            <pc:sldMk cId="2528487934" sldId="2299"/>
            <ac:spMk id="44" creationId="{CAD0F1C0-2E31-8FAD-671E-6BF70A9014E7}"/>
          </ac:spMkLst>
        </pc:spChg>
        <pc:picChg chg="mod">
          <ac:chgData name="Aleid | Noordwijkse Methode" userId="49d8fce3-4a7e-4451-8c46-04b3f101f857" providerId="ADAL" clId="{026E289F-EC3B-507D-8C5E-BEEA44921974}" dt="2025-08-28T13:57:52.461" v="857" actId="29295"/>
          <ac:picMkLst>
            <pc:docMk/>
            <pc:sldMk cId="2528487934" sldId="2299"/>
            <ac:picMk id="8" creationId="{25D063ED-09BA-AAC0-DF67-DCDBDF4EB138}"/>
          </ac:picMkLst>
        </pc:picChg>
      </pc:sldChg>
      <pc:sldChg chg="modSp del">
        <pc:chgData name="Aleid | Noordwijkse Methode" userId="49d8fce3-4a7e-4451-8c46-04b3f101f857" providerId="ADAL" clId="{026E289F-EC3B-507D-8C5E-BEEA44921974}" dt="2025-08-28T13:59:19.555" v="877" actId="2696"/>
        <pc:sldMkLst>
          <pc:docMk/>
          <pc:sldMk cId="2058761234" sldId="2300"/>
        </pc:sldMkLst>
      </pc:sldChg>
      <pc:sldChg chg="modSp">
        <pc:chgData name="Aleid | Noordwijkse Methode" userId="49d8fce3-4a7e-4451-8c46-04b3f101f857" providerId="ADAL" clId="{026E289F-EC3B-507D-8C5E-BEEA44921974}" dt="2025-08-28T13:28:55.939" v="50"/>
        <pc:sldMkLst>
          <pc:docMk/>
          <pc:sldMk cId="533678602" sldId="2301"/>
        </pc:sldMkLst>
        <pc:spChg chg="mod">
          <ac:chgData name="Aleid | Noordwijkse Methode" userId="49d8fce3-4a7e-4451-8c46-04b3f101f857" providerId="ADAL" clId="{026E289F-EC3B-507D-8C5E-BEEA44921974}" dt="2025-08-28T13:28:55.939" v="50"/>
          <ac:spMkLst>
            <pc:docMk/>
            <pc:sldMk cId="533678602" sldId="2301"/>
            <ac:spMk id="2" creationId="{31C933E2-8DAB-D360-F274-9A2F88089FF6}"/>
          </ac:spMkLst>
        </pc:spChg>
        <pc:spChg chg="mod">
          <ac:chgData name="Aleid | Noordwijkse Methode" userId="49d8fce3-4a7e-4451-8c46-04b3f101f857" providerId="ADAL" clId="{026E289F-EC3B-507D-8C5E-BEEA44921974}" dt="2025-08-28T13:28:55.939" v="50"/>
          <ac:spMkLst>
            <pc:docMk/>
            <pc:sldMk cId="533678602" sldId="2301"/>
            <ac:spMk id="3" creationId="{2B24564E-A877-B1CD-E964-63C2229DBE88}"/>
          </ac:spMkLst>
        </pc:spChg>
        <pc:spChg chg="mod">
          <ac:chgData name="Aleid | Noordwijkse Methode" userId="49d8fce3-4a7e-4451-8c46-04b3f101f857" providerId="ADAL" clId="{026E289F-EC3B-507D-8C5E-BEEA44921974}" dt="2025-08-28T13:28:55.939" v="50"/>
          <ac:spMkLst>
            <pc:docMk/>
            <pc:sldMk cId="533678602" sldId="2301"/>
            <ac:spMk id="7" creationId="{8F924FE3-A213-A60D-0971-3FDADB5C20DD}"/>
          </ac:spMkLst>
        </pc:spChg>
        <pc:graphicFrameChg chg="mod">
          <ac:chgData name="Aleid | Noordwijkse Methode" userId="49d8fce3-4a7e-4451-8c46-04b3f101f857" providerId="ADAL" clId="{026E289F-EC3B-507D-8C5E-BEEA44921974}" dt="2025-08-28T13:28:55.939" v="50"/>
          <ac:graphicFrameMkLst>
            <pc:docMk/>
            <pc:sldMk cId="533678602" sldId="2301"/>
            <ac:graphicFrameMk id="6" creationId="{E880F9D1-7D18-613B-23A9-FEE9D8B5D0B5}"/>
          </ac:graphicFrameMkLst>
        </pc:graphicFrameChg>
      </pc:sldChg>
      <pc:sldChg chg="modSp del modNotes">
        <pc:chgData name="Aleid | Noordwijkse Methode" userId="49d8fce3-4a7e-4451-8c46-04b3f101f857" providerId="ADAL" clId="{026E289F-EC3B-507D-8C5E-BEEA44921974}" dt="2025-08-28T13:55:32.787" v="818" actId="2696"/>
        <pc:sldMkLst>
          <pc:docMk/>
          <pc:sldMk cId="689008526" sldId="2302"/>
        </pc:sldMkLst>
      </pc:sldChg>
      <pc:sldChg chg="modSp mod">
        <pc:chgData name="Aleid | Noordwijkse Methode" userId="49d8fce3-4a7e-4451-8c46-04b3f101f857" providerId="ADAL" clId="{026E289F-EC3B-507D-8C5E-BEEA44921974}" dt="2025-08-28T13:55:39.064" v="830" actId="1036"/>
        <pc:sldMkLst>
          <pc:docMk/>
          <pc:sldMk cId="4125459207" sldId="2303"/>
        </pc:sldMkLst>
        <pc:spChg chg="mod">
          <ac:chgData name="Aleid | Noordwijkse Methode" userId="49d8fce3-4a7e-4451-8c46-04b3f101f857" providerId="ADAL" clId="{026E289F-EC3B-507D-8C5E-BEEA44921974}" dt="2025-08-28T13:28:55.939" v="50"/>
          <ac:spMkLst>
            <pc:docMk/>
            <pc:sldMk cId="4125459207" sldId="2303"/>
            <ac:spMk id="2" creationId="{590DA821-6305-C217-8C87-A0B447451A57}"/>
          </ac:spMkLst>
        </pc:spChg>
        <pc:spChg chg="mod">
          <ac:chgData name="Aleid | Noordwijkse Methode" userId="49d8fce3-4a7e-4451-8c46-04b3f101f857" providerId="ADAL" clId="{026E289F-EC3B-507D-8C5E-BEEA44921974}" dt="2025-08-28T13:28:55.939" v="50"/>
          <ac:spMkLst>
            <pc:docMk/>
            <pc:sldMk cId="4125459207" sldId="2303"/>
            <ac:spMk id="3" creationId="{22367715-660E-AC53-8CB6-EB9B9397506F}"/>
          </ac:spMkLst>
        </pc:spChg>
        <pc:spChg chg="mod">
          <ac:chgData name="Aleid | Noordwijkse Methode" userId="49d8fce3-4a7e-4451-8c46-04b3f101f857" providerId="ADAL" clId="{026E289F-EC3B-507D-8C5E-BEEA44921974}" dt="2025-08-28T13:28:55.939" v="50"/>
          <ac:spMkLst>
            <pc:docMk/>
            <pc:sldMk cId="4125459207" sldId="2303"/>
            <ac:spMk id="7" creationId="{CDDCDABE-375A-521E-EBF1-AA3D07BA5B6E}"/>
          </ac:spMkLst>
        </pc:spChg>
        <pc:graphicFrameChg chg="mod">
          <ac:chgData name="Aleid | Noordwijkse Methode" userId="49d8fce3-4a7e-4451-8c46-04b3f101f857" providerId="ADAL" clId="{026E289F-EC3B-507D-8C5E-BEEA44921974}" dt="2025-08-28T13:55:39.064" v="830" actId="1036"/>
          <ac:graphicFrameMkLst>
            <pc:docMk/>
            <pc:sldMk cId="4125459207" sldId="2303"/>
            <ac:graphicFrameMk id="6" creationId="{674361FF-A2FF-9223-B645-47268A728371}"/>
          </ac:graphicFrameMkLst>
        </pc:graphicFrameChg>
      </pc:sldChg>
      <pc:sldChg chg="modSp mod">
        <pc:chgData name="Aleid | Noordwijkse Methode" userId="49d8fce3-4a7e-4451-8c46-04b3f101f857" providerId="ADAL" clId="{026E289F-EC3B-507D-8C5E-BEEA44921974}" dt="2025-08-28T13:32:22.512" v="105" actId="1037"/>
        <pc:sldMkLst>
          <pc:docMk/>
          <pc:sldMk cId="835186941" sldId="2308"/>
        </pc:sldMkLst>
        <pc:spChg chg="mod">
          <ac:chgData name="Aleid | Noordwijkse Methode" userId="49d8fce3-4a7e-4451-8c46-04b3f101f857" providerId="ADAL" clId="{026E289F-EC3B-507D-8C5E-BEEA44921974}" dt="2025-08-28T13:28:55.939" v="50"/>
          <ac:spMkLst>
            <pc:docMk/>
            <pc:sldMk cId="835186941" sldId="2308"/>
            <ac:spMk id="2" creationId="{4DAC1EF3-74E8-3CC4-E71A-A8F5B368558B}"/>
          </ac:spMkLst>
        </pc:spChg>
        <pc:spChg chg="mod">
          <ac:chgData name="Aleid | Noordwijkse Methode" userId="49d8fce3-4a7e-4451-8c46-04b3f101f857" providerId="ADAL" clId="{026E289F-EC3B-507D-8C5E-BEEA44921974}" dt="2025-08-28T13:28:55.939" v="50"/>
          <ac:spMkLst>
            <pc:docMk/>
            <pc:sldMk cId="835186941" sldId="2308"/>
            <ac:spMk id="4" creationId="{67F785AD-5B21-DD63-3BE5-40799E2983E4}"/>
          </ac:spMkLst>
        </pc:spChg>
        <pc:spChg chg="mod">
          <ac:chgData name="Aleid | Noordwijkse Methode" userId="49d8fce3-4a7e-4451-8c46-04b3f101f857" providerId="ADAL" clId="{026E289F-EC3B-507D-8C5E-BEEA44921974}" dt="2025-08-28T13:28:55.939" v="50"/>
          <ac:spMkLst>
            <pc:docMk/>
            <pc:sldMk cId="835186941" sldId="2308"/>
            <ac:spMk id="5" creationId="{EB59EF87-C107-4353-0588-3F3958C0A6BF}"/>
          </ac:spMkLst>
        </pc:spChg>
        <pc:spChg chg="mod">
          <ac:chgData name="Aleid | Noordwijkse Methode" userId="49d8fce3-4a7e-4451-8c46-04b3f101f857" providerId="ADAL" clId="{026E289F-EC3B-507D-8C5E-BEEA44921974}" dt="2025-08-28T13:32:22.512" v="105" actId="1037"/>
          <ac:spMkLst>
            <pc:docMk/>
            <pc:sldMk cId="835186941" sldId="2308"/>
            <ac:spMk id="6" creationId="{0A8E7A11-8EBA-D28B-0B71-B744B9DF1674}"/>
          </ac:spMkLst>
        </pc:spChg>
        <pc:spChg chg="mod">
          <ac:chgData name="Aleid | Noordwijkse Methode" userId="49d8fce3-4a7e-4451-8c46-04b3f101f857" providerId="ADAL" clId="{026E289F-EC3B-507D-8C5E-BEEA44921974}" dt="2025-08-28T13:28:55.939" v="50"/>
          <ac:spMkLst>
            <pc:docMk/>
            <pc:sldMk cId="835186941" sldId="2308"/>
            <ac:spMk id="11" creationId="{F758BE66-0790-29F7-0481-B2A78E864A22}"/>
          </ac:spMkLst>
        </pc:spChg>
        <pc:spChg chg="mod">
          <ac:chgData name="Aleid | Noordwijkse Methode" userId="49d8fce3-4a7e-4451-8c46-04b3f101f857" providerId="ADAL" clId="{026E289F-EC3B-507D-8C5E-BEEA44921974}" dt="2025-08-28T13:28:55.939" v="50"/>
          <ac:spMkLst>
            <pc:docMk/>
            <pc:sldMk cId="835186941" sldId="2308"/>
            <ac:spMk id="16" creationId="{78AAF8D0-529D-F37F-4491-A1010D03B9A0}"/>
          </ac:spMkLst>
        </pc:spChg>
        <pc:picChg chg="mod">
          <ac:chgData name="Aleid | Noordwijkse Methode" userId="49d8fce3-4a7e-4451-8c46-04b3f101f857" providerId="ADAL" clId="{026E289F-EC3B-507D-8C5E-BEEA44921974}" dt="2025-08-28T13:32:22.512" v="105" actId="1037"/>
          <ac:picMkLst>
            <pc:docMk/>
            <pc:sldMk cId="835186941" sldId="2308"/>
            <ac:picMk id="8" creationId="{48946AE0-3D40-5E42-629F-B7C7410B544D}"/>
          </ac:picMkLst>
        </pc:picChg>
      </pc:sldChg>
      <pc:sldChg chg="modSp modNotesTx">
        <pc:chgData name="Aleid | Noordwijkse Methode" userId="49d8fce3-4a7e-4451-8c46-04b3f101f857" providerId="ADAL" clId="{026E289F-EC3B-507D-8C5E-BEEA44921974}" dt="2025-08-28T13:34:11.651" v="163" actId="20577"/>
        <pc:sldMkLst>
          <pc:docMk/>
          <pc:sldMk cId="3008309005" sldId="2309"/>
        </pc:sldMkLst>
        <pc:spChg chg="mod">
          <ac:chgData name="Aleid | Noordwijkse Methode" userId="49d8fce3-4a7e-4451-8c46-04b3f101f857" providerId="ADAL" clId="{026E289F-EC3B-507D-8C5E-BEEA44921974}" dt="2025-08-28T13:28:55.939" v="50"/>
          <ac:spMkLst>
            <pc:docMk/>
            <pc:sldMk cId="3008309005" sldId="2309"/>
            <ac:spMk id="2" creationId="{D9D130A8-2315-ACC6-079B-B0FB67D4AF73}"/>
          </ac:spMkLst>
        </pc:spChg>
        <pc:spChg chg="mod">
          <ac:chgData name="Aleid | Noordwijkse Methode" userId="49d8fce3-4a7e-4451-8c46-04b3f101f857" providerId="ADAL" clId="{026E289F-EC3B-507D-8C5E-BEEA44921974}" dt="2025-08-28T13:28:55.939" v="50"/>
          <ac:spMkLst>
            <pc:docMk/>
            <pc:sldMk cId="3008309005" sldId="2309"/>
            <ac:spMk id="16" creationId="{B2D1FBE3-33DC-0D83-F362-A1BC70151943}"/>
          </ac:spMkLst>
        </pc:spChg>
      </pc:sldChg>
      <pc:sldChg chg="modSp modNotesTx">
        <pc:chgData name="Aleid | Noordwijkse Methode" userId="49d8fce3-4a7e-4451-8c46-04b3f101f857" providerId="ADAL" clId="{026E289F-EC3B-507D-8C5E-BEEA44921974}" dt="2025-08-28T13:33:57.351" v="162" actId="20577"/>
        <pc:sldMkLst>
          <pc:docMk/>
          <pc:sldMk cId="933996747" sldId="2316"/>
        </pc:sldMkLst>
        <pc:spChg chg="mod">
          <ac:chgData name="Aleid | Noordwijkse Methode" userId="49d8fce3-4a7e-4451-8c46-04b3f101f857" providerId="ADAL" clId="{026E289F-EC3B-507D-8C5E-BEEA44921974}" dt="2025-08-28T13:28:55.939" v="50"/>
          <ac:spMkLst>
            <pc:docMk/>
            <pc:sldMk cId="933996747" sldId="2316"/>
            <ac:spMk id="2" creationId="{B6E92A2E-D105-B770-3215-33E1ABC591A4}"/>
          </ac:spMkLst>
        </pc:spChg>
        <pc:spChg chg="mod">
          <ac:chgData name="Aleid | Noordwijkse Methode" userId="49d8fce3-4a7e-4451-8c46-04b3f101f857" providerId="ADAL" clId="{026E289F-EC3B-507D-8C5E-BEEA44921974}" dt="2025-08-28T13:28:55.939" v="50"/>
          <ac:spMkLst>
            <pc:docMk/>
            <pc:sldMk cId="933996747" sldId="2316"/>
            <ac:spMk id="16" creationId="{F52ADD8A-AC46-90AE-1432-5FAA644E4B55}"/>
          </ac:spMkLst>
        </pc:spChg>
      </pc:sldChg>
      <pc:sldChg chg="modSp modNotesTx">
        <pc:chgData name="Aleid | Noordwijkse Methode" userId="49d8fce3-4a7e-4451-8c46-04b3f101f857" providerId="ADAL" clId="{026E289F-EC3B-507D-8C5E-BEEA44921974}" dt="2025-08-28T13:34:16.983" v="164" actId="20577"/>
        <pc:sldMkLst>
          <pc:docMk/>
          <pc:sldMk cId="429783365" sldId="2317"/>
        </pc:sldMkLst>
        <pc:spChg chg="mod">
          <ac:chgData name="Aleid | Noordwijkse Methode" userId="49d8fce3-4a7e-4451-8c46-04b3f101f857" providerId="ADAL" clId="{026E289F-EC3B-507D-8C5E-BEEA44921974}" dt="2025-08-28T13:28:55.939" v="50"/>
          <ac:spMkLst>
            <pc:docMk/>
            <pc:sldMk cId="429783365" sldId="2317"/>
            <ac:spMk id="2" creationId="{EED65413-FD7B-0135-A408-B239C3F29AB6}"/>
          </ac:spMkLst>
        </pc:spChg>
        <pc:spChg chg="mod">
          <ac:chgData name="Aleid | Noordwijkse Methode" userId="49d8fce3-4a7e-4451-8c46-04b3f101f857" providerId="ADAL" clId="{026E289F-EC3B-507D-8C5E-BEEA44921974}" dt="2025-08-28T13:28:55.939" v="50"/>
          <ac:spMkLst>
            <pc:docMk/>
            <pc:sldMk cId="429783365" sldId="2317"/>
            <ac:spMk id="16" creationId="{E75A2426-259E-4CA9-7DF9-5D40D90CFDA6}"/>
          </ac:spMkLst>
        </pc:spChg>
      </pc:sldChg>
      <pc:sldChg chg="modSp modNotesTx">
        <pc:chgData name="Aleid | Noordwijkse Methode" userId="49d8fce3-4a7e-4451-8c46-04b3f101f857" providerId="ADAL" clId="{026E289F-EC3B-507D-8C5E-BEEA44921974}" dt="2025-08-28T13:34:22.339" v="165" actId="20577"/>
        <pc:sldMkLst>
          <pc:docMk/>
          <pc:sldMk cId="3340662482" sldId="2318"/>
        </pc:sldMkLst>
        <pc:spChg chg="mod">
          <ac:chgData name="Aleid | Noordwijkse Methode" userId="49d8fce3-4a7e-4451-8c46-04b3f101f857" providerId="ADAL" clId="{026E289F-EC3B-507D-8C5E-BEEA44921974}" dt="2025-08-28T13:28:55.939" v="50"/>
          <ac:spMkLst>
            <pc:docMk/>
            <pc:sldMk cId="3340662482" sldId="2318"/>
            <ac:spMk id="2" creationId="{B6619C43-EF5C-3BE0-A332-2DE072852BC7}"/>
          </ac:spMkLst>
        </pc:spChg>
        <pc:spChg chg="mod">
          <ac:chgData name="Aleid | Noordwijkse Methode" userId="49d8fce3-4a7e-4451-8c46-04b3f101f857" providerId="ADAL" clId="{026E289F-EC3B-507D-8C5E-BEEA44921974}" dt="2025-08-28T13:28:55.939" v="50"/>
          <ac:spMkLst>
            <pc:docMk/>
            <pc:sldMk cId="3340662482" sldId="2318"/>
            <ac:spMk id="16" creationId="{68A54CBC-5C3D-9A75-5BEB-CA6B84E30A4E}"/>
          </ac:spMkLst>
        </pc:spChg>
      </pc:sldChg>
      <pc:sldChg chg="modSp modNotesTx">
        <pc:chgData name="Aleid | Noordwijkse Methode" userId="49d8fce3-4a7e-4451-8c46-04b3f101f857" providerId="ADAL" clId="{026E289F-EC3B-507D-8C5E-BEEA44921974}" dt="2025-08-28T13:34:27.896" v="166" actId="20577"/>
        <pc:sldMkLst>
          <pc:docMk/>
          <pc:sldMk cId="324659085" sldId="2319"/>
        </pc:sldMkLst>
        <pc:spChg chg="mod">
          <ac:chgData name="Aleid | Noordwijkse Methode" userId="49d8fce3-4a7e-4451-8c46-04b3f101f857" providerId="ADAL" clId="{026E289F-EC3B-507D-8C5E-BEEA44921974}" dt="2025-08-28T13:28:55.939" v="50"/>
          <ac:spMkLst>
            <pc:docMk/>
            <pc:sldMk cId="324659085" sldId="2319"/>
            <ac:spMk id="2" creationId="{FFC3CA4E-B82B-242E-A03F-C6618B415FED}"/>
          </ac:spMkLst>
        </pc:spChg>
        <pc:spChg chg="mod">
          <ac:chgData name="Aleid | Noordwijkse Methode" userId="49d8fce3-4a7e-4451-8c46-04b3f101f857" providerId="ADAL" clId="{026E289F-EC3B-507D-8C5E-BEEA44921974}" dt="2025-08-28T13:28:55.939" v="50"/>
          <ac:spMkLst>
            <pc:docMk/>
            <pc:sldMk cId="324659085" sldId="2319"/>
            <ac:spMk id="16" creationId="{520F7EC2-29DB-FB95-26F5-3BD1C9B789D9}"/>
          </ac:spMkLst>
        </pc:spChg>
      </pc:sldChg>
      <pc:sldChg chg="modSp modNotesTx">
        <pc:chgData name="Aleid | Noordwijkse Methode" userId="49d8fce3-4a7e-4451-8c46-04b3f101f857" providerId="ADAL" clId="{026E289F-EC3B-507D-8C5E-BEEA44921974}" dt="2025-08-28T13:34:35.716" v="167" actId="20577"/>
        <pc:sldMkLst>
          <pc:docMk/>
          <pc:sldMk cId="883639169" sldId="2320"/>
        </pc:sldMkLst>
        <pc:spChg chg="mod">
          <ac:chgData name="Aleid | Noordwijkse Methode" userId="49d8fce3-4a7e-4451-8c46-04b3f101f857" providerId="ADAL" clId="{026E289F-EC3B-507D-8C5E-BEEA44921974}" dt="2025-08-28T13:28:55.939" v="50"/>
          <ac:spMkLst>
            <pc:docMk/>
            <pc:sldMk cId="883639169" sldId="2320"/>
            <ac:spMk id="2" creationId="{2B703DC4-006C-62A3-0396-998D47DE341A}"/>
          </ac:spMkLst>
        </pc:spChg>
        <pc:spChg chg="mod">
          <ac:chgData name="Aleid | Noordwijkse Methode" userId="49d8fce3-4a7e-4451-8c46-04b3f101f857" providerId="ADAL" clId="{026E289F-EC3B-507D-8C5E-BEEA44921974}" dt="2025-08-28T13:28:55.939" v="50"/>
          <ac:spMkLst>
            <pc:docMk/>
            <pc:sldMk cId="883639169" sldId="2320"/>
            <ac:spMk id="16" creationId="{96120DFC-7487-4824-ACDF-ED6F01A19FA3}"/>
          </ac:spMkLst>
        </pc:spChg>
      </pc:sldChg>
      <pc:sldChg chg="modSp modNotesTx">
        <pc:chgData name="Aleid | Noordwijkse Methode" userId="49d8fce3-4a7e-4451-8c46-04b3f101f857" providerId="ADAL" clId="{026E289F-EC3B-507D-8C5E-BEEA44921974}" dt="2025-08-28T13:34:41.172" v="168" actId="20577"/>
        <pc:sldMkLst>
          <pc:docMk/>
          <pc:sldMk cId="2124717344" sldId="2321"/>
        </pc:sldMkLst>
        <pc:spChg chg="mod">
          <ac:chgData name="Aleid | Noordwijkse Methode" userId="49d8fce3-4a7e-4451-8c46-04b3f101f857" providerId="ADAL" clId="{026E289F-EC3B-507D-8C5E-BEEA44921974}" dt="2025-08-28T13:28:55.939" v="50"/>
          <ac:spMkLst>
            <pc:docMk/>
            <pc:sldMk cId="2124717344" sldId="2321"/>
            <ac:spMk id="2" creationId="{6199D3CC-0E90-3976-061C-2A2DA8488EC4}"/>
          </ac:spMkLst>
        </pc:spChg>
        <pc:spChg chg="mod">
          <ac:chgData name="Aleid | Noordwijkse Methode" userId="49d8fce3-4a7e-4451-8c46-04b3f101f857" providerId="ADAL" clId="{026E289F-EC3B-507D-8C5E-BEEA44921974}" dt="2025-08-28T13:28:55.939" v="50"/>
          <ac:spMkLst>
            <pc:docMk/>
            <pc:sldMk cId="2124717344" sldId="2321"/>
            <ac:spMk id="16" creationId="{74A194F7-DF13-2916-717F-B0AF5F5C5211}"/>
          </ac:spMkLst>
        </pc:spChg>
      </pc:sldChg>
      <pc:sldChg chg="modSp modNotesTx">
        <pc:chgData name="Aleid | Noordwijkse Methode" userId="49d8fce3-4a7e-4451-8c46-04b3f101f857" providerId="ADAL" clId="{026E289F-EC3B-507D-8C5E-BEEA44921974}" dt="2025-08-28T13:34:46.624" v="169" actId="20577"/>
        <pc:sldMkLst>
          <pc:docMk/>
          <pc:sldMk cId="1538411417" sldId="2322"/>
        </pc:sldMkLst>
        <pc:spChg chg="mod">
          <ac:chgData name="Aleid | Noordwijkse Methode" userId="49d8fce3-4a7e-4451-8c46-04b3f101f857" providerId="ADAL" clId="{026E289F-EC3B-507D-8C5E-BEEA44921974}" dt="2025-08-28T13:28:55.939" v="50"/>
          <ac:spMkLst>
            <pc:docMk/>
            <pc:sldMk cId="1538411417" sldId="2322"/>
            <ac:spMk id="2" creationId="{D21703B9-97E8-E27E-64F1-F62878A41EC8}"/>
          </ac:spMkLst>
        </pc:spChg>
        <pc:spChg chg="mod">
          <ac:chgData name="Aleid | Noordwijkse Methode" userId="49d8fce3-4a7e-4451-8c46-04b3f101f857" providerId="ADAL" clId="{026E289F-EC3B-507D-8C5E-BEEA44921974}" dt="2025-08-28T13:28:55.939" v="50"/>
          <ac:spMkLst>
            <pc:docMk/>
            <pc:sldMk cId="1538411417" sldId="2322"/>
            <ac:spMk id="16" creationId="{E7B5F41E-79F2-D76C-B586-C939CA3AD2A0}"/>
          </ac:spMkLst>
        </pc:spChg>
      </pc:sldChg>
      <pc:sldChg chg="modSp">
        <pc:chgData name="Aleid | Noordwijkse Methode" userId="49d8fce3-4a7e-4451-8c46-04b3f101f857" providerId="ADAL" clId="{026E289F-EC3B-507D-8C5E-BEEA44921974}" dt="2025-08-28T13:28:55.939" v="50"/>
        <pc:sldMkLst>
          <pc:docMk/>
          <pc:sldMk cId="1376606036" sldId="2323"/>
        </pc:sldMkLst>
        <pc:spChg chg="mod">
          <ac:chgData name="Aleid | Noordwijkse Methode" userId="49d8fce3-4a7e-4451-8c46-04b3f101f857" providerId="ADAL" clId="{026E289F-EC3B-507D-8C5E-BEEA44921974}" dt="2025-08-28T13:28:55.939" v="50"/>
          <ac:spMkLst>
            <pc:docMk/>
            <pc:sldMk cId="1376606036" sldId="2323"/>
            <ac:spMk id="2" creationId="{59223716-9268-F9F0-B94E-46F46B03DA96}"/>
          </ac:spMkLst>
        </pc:spChg>
        <pc:spChg chg="mod">
          <ac:chgData name="Aleid | Noordwijkse Methode" userId="49d8fce3-4a7e-4451-8c46-04b3f101f857" providerId="ADAL" clId="{026E289F-EC3B-507D-8C5E-BEEA44921974}" dt="2025-08-28T13:28:55.939" v="50"/>
          <ac:spMkLst>
            <pc:docMk/>
            <pc:sldMk cId="1376606036" sldId="2323"/>
            <ac:spMk id="3" creationId="{07BA5313-A8B1-04E1-13B6-399E0911A04B}"/>
          </ac:spMkLst>
        </pc:spChg>
        <pc:spChg chg="mod">
          <ac:chgData name="Aleid | Noordwijkse Methode" userId="49d8fce3-4a7e-4451-8c46-04b3f101f857" providerId="ADAL" clId="{026E289F-EC3B-507D-8C5E-BEEA44921974}" dt="2025-08-28T13:28:55.939" v="50"/>
          <ac:spMkLst>
            <pc:docMk/>
            <pc:sldMk cId="1376606036" sldId="2323"/>
            <ac:spMk id="6" creationId="{5ACF4DD7-24BB-17A7-700E-BE53145DDFE0}"/>
          </ac:spMkLst>
        </pc:spChg>
        <pc:spChg chg="mod">
          <ac:chgData name="Aleid | Noordwijkse Methode" userId="49d8fce3-4a7e-4451-8c46-04b3f101f857" providerId="ADAL" clId="{026E289F-EC3B-507D-8C5E-BEEA44921974}" dt="2025-08-28T13:28:55.939" v="50"/>
          <ac:spMkLst>
            <pc:docMk/>
            <pc:sldMk cId="1376606036" sldId="2323"/>
            <ac:spMk id="7" creationId="{8E7C92AB-0C17-96AB-BB9D-01FC9AC93386}"/>
          </ac:spMkLst>
        </pc:spChg>
      </pc:sldChg>
      <pc:sldChg chg="modSp">
        <pc:chgData name="Aleid | Noordwijkse Methode" userId="49d8fce3-4a7e-4451-8c46-04b3f101f857" providerId="ADAL" clId="{026E289F-EC3B-507D-8C5E-BEEA44921974}" dt="2025-08-28T13:28:55.939" v="50"/>
        <pc:sldMkLst>
          <pc:docMk/>
          <pc:sldMk cId="426436314" sldId="2324"/>
        </pc:sldMkLst>
        <pc:spChg chg="mod">
          <ac:chgData name="Aleid | Noordwijkse Methode" userId="49d8fce3-4a7e-4451-8c46-04b3f101f857" providerId="ADAL" clId="{026E289F-EC3B-507D-8C5E-BEEA44921974}" dt="2025-08-28T13:28:55.939" v="50"/>
          <ac:spMkLst>
            <pc:docMk/>
            <pc:sldMk cId="426436314" sldId="2324"/>
            <ac:spMk id="2" creationId="{51B94862-04F4-A599-D585-91A19AF1661F}"/>
          </ac:spMkLst>
        </pc:spChg>
        <pc:spChg chg="mod">
          <ac:chgData name="Aleid | Noordwijkse Methode" userId="49d8fce3-4a7e-4451-8c46-04b3f101f857" providerId="ADAL" clId="{026E289F-EC3B-507D-8C5E-BEEA44921974}" dt="2025-08-28T13:28:55.939" v="50"/>
          <ac:spMkLst>
            <pc:docMk/>
            <pc:sldMk cId="426436314" sldId="2324"/>
            <ac:spMk id="3" creationId="{579F87F0-AC31-78C7-E9E7-463307693CE4}"/>
          </ac:spMkLst>
        </pc:spChg>
        <pc:spChg chg="mod">
          <ac:chgData name="Aleid | Noordwijkse Methode" userId="49d8fce3-4a7e-4451-8c46-04b3f101f857" providerId="ADAL" clId="{026E289F-EC3B-507D-8C5E-BEEA44921974}" dt="2025-08-28T13:28:55.939" v="50"/>
          <ac:spMkLst>
            <pc:docMk/>
            <pc:sldMk cId="426436314" sldId="2324"/>
            <ac:spMk id="6" creationId="{1F665874-B510-4EE4-D145-D9B5C2F8750F}"/>
          </ac:spMkLst>
        </pc:spChg>
        <pc:spChg chg="mod">
          <ac:chgData name="Aleid | Noordwijkse Methode" userId="49d8fce3-4a7e-4451-8c46-04b3f101f857" providerId="ADAL" clId="{026E289F-EC3B-507D-8C5E-BEEA44921974}" dt="2025-08-28T13:28:55.939" v="50"/>
          <ac:spMkLst>
            <pc:docMk/>
            <pc:sldMk cId="426436314" sldId="2324"/>
            <ac:spMk id="7" creationId="{7AA6974C-72DA-E735-263A-724F82DA6764}"/>
          </ac:spMkLst>
        </pc:spChg>
      </pc:sldChg>
      <pc:sldChg chg="modSp">
        <pc:chgData name="Aleid | Noordwijkse Methode" userId="49d8fce3-4a7e-4451-8c46-04b3f101f857" providerId="ADAL" clId="{026E289F-EC3B-507D-8C5E-BEEA44921974}" dt="2025-08-28T13:28:55.939" v="50"/>
        <pc:sldMkLst>
          <pc:docMk/>
          <pc:sldMk cId="2513515168" sldId="2325"/>
        </pc:sldMkLst>
        <pc:spChg chg="mod">
          <ac:chgData name="Aleid | Noordwijkse Methode" userId="49d8fce3-4a7e-4451-8c46-04b3f101f857" providerId="ADAL" clId="{026E289F-EC3B-507D-8C5E-BEEA44921974}" dt="2025-08-28T13:28:55.939" v="50"/>
          <ac:spMkLst>
            <pc:docMk/>
            <pc:sldMk cId="2513515168" sldId="2325"/>
            <ac:spMk id="2" creationId="{50C4FAAF-B108-8ACA-0C48-7AE0CB9EB807}"/>
          </ac:spMkLst>
        </pc:spChg>
        <pc:spChg chg="mod">
          <ac:chgData name="Aleid | Noordwijkse Methode" userId="49d8fce3-4a7e-4451-8c46-04b3f101f857" providerId="ADAL" clId="{026E289F-EC3B-507D-8C5E-BEEA44921974}" dt="2025-08-28T13:28:55.939" v="50"/>
          <ac:spMkLst>
            <pc:docMk/>
            <pc:sldMk cId="2513515168" sldId="2325"/>
            <ac:spMk id="3" creationId="{A28CC6C0-24C8-212F-1342-9ECEAF648D83}"/>
          </ac:spMkLst>
        </pc:spChg>
        <pc:spChg chg="mod">
          <ac:chgData name="Aleid | Noordwijkse Methode" userId="49d8fce3-4a7e-4451-8c46-04b3f101f857" providerId="ADAL" clId="{026E289F-EC3B-507D-8C5E-BEEA44921974}" dt="2025-08-28T13:28:55.939" v="50"/>
          <ac:spMkLst>
            <pc:docMk/>
            <pc:sldMk cId="2513515168" sldId="2325"/>
            <ac:spMk id="6" creationId="{78AD6902-51DC-47FC-D34C-37C2C4DD9984}"/>
          </ac:spMkLst>
        </pc:spChg>
        <pc:spChg chg="mod">
          <ac:chgData name="Aleid | Noordwijkse Methode" userId="49d8fce3-4a7e-4451-8c46-04b3f101f857" providerId="ADAL" clId="{026E289F-EC3B-507D-8C5E-BEEA44921974}" dt="2025-08-28T13:28:55.939" v="50"/>
          <ac:spMkLst>
            <pc:docMk/>
            <pc:sldMk cId="2513515168" sldId="2325"/>
            <ac:spMk id="7" creationId="{85BDF332-22CA-6C17-1070-34890F87779D}"/>
          </ac:spMkLst>
        </pc:spChg>
      </pc:sldChg>
      <pc:sldChg chg="addSp delSp modSp mod modNotesTx">
        <pc:chgData name="Aleid | Noordwijkse Methode" userId="49d8fce3-4a7e-4451-8c46-04b3f101f857" providerId="ADAL" clId="{026E289F-EC3B-507D-8C5E-BEEA44921974}" dt="2025-09-10T12:30:48.993" v="1510" actId="6549"/>
        <pc:sldMkLst>
          <pc:docMk/>
          <pc:sldMk cId="1544431698" sldId="2326"/>
        </pc:sldMkLst>
        <pc:spChg chg="mod">
          <ac:chgData name="Aleid | Noordwijkse Methode" userId="49d8fce3-4a7e-4451-8c46-04b3f101f857" providerId="ADAL" clId="{026E289F-EC3B-507D-8C5E-BEEA44921974}" dt="2025-08-28T13:28:55.939" v="50"/>
          <ac:spMkLst>
            <pc:docMk/>
            <pc:sldMk cId="1544431698" sldId="2326"/>
            <ac:spMk id="2" creationId="{330B0BEB-4A1A-F39D-603E-3ABE2B5C9A46}"/>
          </ac:spMkLst>
        </pc:spChg>
        <pc:spChg chg="mod">
          <ac:chgData name="Aleid | Noordwijkse Methode" userId="49d8fce3-4a7e-4451-8c46-04b3f101f857" providerId="ADAL" clId="{026E289F-EC3B-507D-8C5E-BEEA44921974}" dt="2025-08-28T13:28:55.939" v="50"/>
          <ac:spMkLst>
            <pc:docMk/>
            <pc:sldMk cId="1544431698" sldId="2326"/>
            <ac:spMk id="3" creationId="{86BAD140-F9AE-D9BA-A41E-13F6278AA12A}"/>
          </ac:spMkLst>
        </pc:spChg>
        <pc:spChg chg="mod">
          <ac:chgData name="Aleid | Noordwijkse Methode" userId="49d8fce3-4a7e-4451-8c46-04b3f101f857" providerId="ADAL" clId="{026E289F-EC3B-507D-8C5E-BEEA44921974}" dt="2025-08-28T13:28:55.939" v="50"/>
          <ac:spMkLst>
            <pc:docMk/>
            <pc:sldMk cId="1544431698" sldId="2326"/>
            <ac:spMk id="6" creationId="{AA5CCE6C-F53E-F395-9E0C-23E4C6D2665C}"/>
          </ac:spMkLst>
        </pc:spChg>
        <pc:spChg chg="mod">
          <ac:chgData name="Aleid | Noordwijkse Methode" userId="49d8fce3-4a7e-4451-8c46-04b3f101f857" providerId="ADAL" clId="{026E289F-EC3B-507D-8C5E-BEEA44921974}" dt="2025-08-28T13:28:55.939" v="50"/>
          <ac:spMkLst>
            <pc:docMk/>
            <pc:sldMk cId="1544431698" sldId="2326"/>
            <ac:spMk id="7" creationId="{288ECC43-B461-EE7A-B0EA-3267977FC629}"/>
          </ac:spMkLst>
        </pc:spChg>
        <pc:spChg chg="add del mod">
          <ac:chgData name="Aleid | Noordwijkse Methode" userId="49d8fce3-4a7e-4451-8c46-04b3f101f857" providerId="ADAL" clId="{026E289F-EC3B-507D-8C5E-BEEA44921974}" dt="2025-09-10T12:30:41.777" v="1507" actId="478"/>
          <ac:spMkLst>
            <pc:docMk/>
            <pc:sldMk cId="1544431698" sldId="2326"/>
            <ac:spMk id="8" creationId="{75836FDA-027B-592A-40DE-B742A9BB7D21}"/>
          </ac:spMkLst>
        </pc:spChg>
        <pc:spChg chg="add mod">
          <ac:chgData name="Aleid | Noordwijkse Methode" userId="49d8fce3-4a7e-4451-8c46-04b3f101f857" providerId="ADAL" clId="{026E289F-EC3B-507D-8C5E-BEEA44921974}" dt="2025-09-10T12:30:42.428" v="1508"/>
          <ac:spMkLst>
            <pc:docMk/>
            <pc:sldMk cId="1544431698" sldId="2326"/>
            <ac:spMk id="9" creationId="{EF34975A-0374-241E-8CB0-BDCAC7E2D253}"/>
          </ac:spMkLst>
        </pc:spChg>
        <pc:picChg chg="mod">
          <ac:chgData name="Aleid | Noordwijkse Methode" userId="49d8fce3-4a7e-4451-8c46-04b3f101f857" providerId="ADAL" clId="{026E289F-EC3B-507D-8C5E-BEEA44921974}" dt="2025-09-10T08:23:57.735" v="1350" actId="12788"/>
          <ac:picMkLst>
            <pc:docMk/>
            <pc:sldMk cId="1544431698" sldId="2326"/>
            <ac:picMk id="1028" creationId="{6C0AC12C-A86A-AD6E-D571-2E11845F185E}"/>
          </ac:picMkLst>
        </pc:picChg>
      </pc:sldChg>
      <pc:sldChg chg="modSp mod modNotes">
        <pc:chgData name="Aleid | Noordwijkse Methode" userId="49d8fce3-4a7e-4451-8c46-04b3f101f857" providerId="ADAL" clId="{026E289F-EC3B-507D-8C5E-BEEA44921974}" dt="2025-08-28T13:36:19.029" v="217" actId="207"/>
        <pc:sldMkLst>
          <pc:docMk/>
          <pc:sldMk cId="2925721809" sldId="2327"/>
        </pc:sldMkLst>
        <pc:spChg chg="mod">
          <ac:chgData name="Aleid | Noordwijkse Methode" userId="49d8fce3-4a7e-4451-8c46-04b3f101f857" providerId="ADAL" clId="{026E289F-EC3B-507D-8C5E-BEEA44921974}" dt="2025-08-28T13:28:55.939" v="50"/>
          <ac:spMkLst>
            <pc:docMk/>
            <pc:sldMk cId="2925721809" sldId="2327"/>
            <ac:spMk id="2" creationId="{048447EB-6D09-BD98-6A3D-9B0806E506F6}"/>
          </ac:spMkLst>
        </pc:spChg>
        <pc:spChg chg="mod">
          <ac:chgData name="Aleid | Noordwijkse Methode" userId="49d8fce3-4a7e-4451-8c46-04b3f101f857" providerId="ADAL" clId="{026E289F-EC3B-507D-8C5E-BEEA44921974}" dt="2025-08-28T13:28:55.939" v="50"/>
          <ac:spMkLst>
            <pc:docMk/>
            <pc:sldMk cId="2925721809" sldId="2327"/>
            <ac:spMk id="3" creationId="{DED1F938-AF61-62A2-62E8-E795A7085E2A}"/>
          </ac:spMkLst>
        </pc:spChg>
        <pc:spChg chg="mod">
          <ac:chgData name="Aleid | Noordwijkse Methode" userId="49d8fce3-4a7e-4451-8c46-04b3f101f857" providerId="ADAL" clId="{026E289F-EC3B-507D-8C5E-BEEA44921974}" dt="2025-08-28T13:28:55.939" v="50"/>
          <ac:spMkLst>
            <pc:docMk/>
            <pc:sldMk cId="2925721809" sldId="2327"/>
            <ac:spMk id="7" creationId="{8ACFB9F4-AFE1-E11C-94F0-97A25B6E49C0}"/>
          </ac:spMkLst>
        </pc:spChg>
        <pc:spChg chg="mod">
          <ac:chgData name="Aleid | Noordwijkse Methode" userId="49d8fce3-4a7e-4451-8c46-04b3f101f857" providerId="ADAL" clId="{026E289F-EC3B-507D-8C5E-BEEA44921974}" dt="2025-08-28T13:36:19.029" v="217" actId="207"/>
          <ac:spMkLst>
            <pc:docMk/>
            <pc:sldMk cId="2925721809" sldId="2327"/>
            <ac:spMk id="8" creationId="{4078611A-D6EE-79B5-A2C9-73E09002F9BB}"/>
          </ac:spMkLst>
        </pc:spChg>
      </pc:sldChg>
      <pc:sldChg chg="modSp mod">
        <pc:chgData name="Aleid | Noordwijkse Methode" userId="49d8fce3-4a7e-4451-8c46-04b3f101f857" providerId="ADAL" clId="{026E289F-EC3B-507D-8C5E-BEEA44921974}" dt="2025-08-28T13:36:37.021" v="251" actId="207"/>
        <pc:sldMkLst>
          <pc:docMk/>
          <pc:sldMk cId="1280168401" sldId="2328"/>
        </pc:sldMkLst>
        <pc:spChg chg="mod">
          <ac:chgData name="Aleid | Noordwijkse Methode" userId="49d8fce3-4a7e-4451-8c46-04b3f101f857" providerId="ADAL" clId="{026E289F-EC3B-507D-8C5E-BEEA44921974}" dt="2025-08-28T13:28:55.939" v="50"/>
          <ac:spMkLst>
            <pc:docMk/>
            <pc:sldMk cId="1280168401" sldId="2328"/>
            <ac:spMk id="2" creationId="{9FE2D8FC-0CB1-1B48-C7B6-66A7CB75714A}"/>
          </ac:spMkLst>
        </pc:spChg>
        <pc:spChg chg="mod">
          <ac:chgData name="Aleid | Noordwijkse Methode" userId="49d8fce3-4a7e-4451-8c46-04b3f101f857" providerId="ADAL" clId="{026E289F-EC3B-507D-8C5E-BEEA44921974}" dt="2025-08-28T13:28:55.939" v="50"/>
          <ac:spMkLst>
            <pc:docMk/>
            <pc:sldMk cId="1280168401" sldId="2328"/>
            <ac:spMk id="3" creationId="{54611896-A5A1-BB54-B5F0-19DA324283D4}"/>
          </ac:spMkLst>
        </pc:spChg>
        <pc:spChg chg="mod">
          <ac:chgData name="Aleid | Noordwijkse Methode" userId="49d8fce3-4a7e-4451-8c46-04b3f101f857" providerId="ADAL" clId="{026E289F-EC3B-507D-8C5E-BEEA44921974}" dt="2025-08-28T13:36:37.021" v="251" actId="207"/>
          <ac:spMkLst>
            <pc:docMk/>
            <pc:sldMk cId="1280168401" sldId="2328"/>
            <ac:spMk id="8" creationId="{98AB8F8E-920F-CB6E-BED6-8C2FFFB75380}"/>
          </ac:spMkLst>
        </pc:spChg>
        <pc:spChg chg="mod">
          <ac:chgData name="Aleid | Noordwijkse Methode" userId="49d8fce3-4a7e-4451-8c46-04b3f101f857" providerId="ADAL" clId="{026E289F-EC3B-507D-8C5E-BEEA44921974}" dt="2025-08-28T13:28:55.939" v="50"/>
          <ac:spMkLst>
            <pc:docMk/>
            <pc:sldMk cId="1280168401" sldId="2328"/>
            <ac:spMk id="9" creationId="{F83BD0CF-F5F3-8AD7-D664-94952196CFDB}"/>
          </ac:spMkLst>
        </pc:spChg>
        <pc:spChg chg="mod">
          <ac:chgData name="Aleid | Noordwijkse Methode" userId="49d8fce3-4a7e-4451-8c46-04b3f101f857" providerId="ADAL" clId="{026E289F-EC3B-507D-8C5E-BEEA44921974}" dt="2025-08-28T13:28:55.939" v="50"/>
          <ac:spMkLst>
            <pc:docMk/>
            <pc:sldMk cId="1280168401" sldId="2328"/>
            <ac:spMk id="11" creationId="{DAF384B0-FDAA-5F57-A0B3-9BB751154DEE}"/>
          </ac:spMkLst>
        </pc:spChg>
      </pc:sldChg>
      <pc:sldChg chg="modSp del">
        <pc:chgData name="Aleid | Noordwijkse Methode" userId="49d8fce3-4a7e-4451-8c46-04b3f101f857" providerId="ADAL" clId="{026E289F-EC3B-507D-8C5E-BEEA44921974}" dt="2025-08-28T14:13:20.550" v="1068" actId="2696"/>
        <pc:sldMkLst>
          <pc:docMk/>
          <pc:sldMk cId="3553542313" sldId="2329"/>
        </pc:sldMkLst>
      </pc:sldChg>
      <pc:sldChg chg="modSp mod">
        <pc:chgData name="Aleid | Noordwijkse Methode" userId="49d8fce3-4a7e-4451-8c46-04b3f101f857" providerId="ADAL" clId="{026E289F-EC3B-507D-8C5E-BEEA44921974}" dt="2025-08-28T13:31:26.489" v="93" actId="403"/>
        <pc:sldMkLst>
          <pc:docMk/>
          <pc:sldMk cId="3124402713" sldId="2330"/>
        </pc:sldMkLst>
        <pc:spChg chg="mod">
          <ac:chgData name="Aleid | Noordwijkse Methode" userId="49d8fce3-4a7e-4451-8c46-04b3f101f857" providerId="ADAL" clId="{026E289F-EC3B-507D-8C5E-BEEA44921974}" dt="2025-08-28T13:28:55.939" v="50"/>
          <ac:spMkLst>
            <pc:docMk/>
            <pc:sldMk cId="3124402713" sldId="2330"/>
            <ac:spMk id="6" creationId="{7C9E80C4-4E30-EF1D-B700-5AB504B88235}"/>
          </ac:spMkLst>
        </pc:spChg>
        <pc:graphicFrameChg chg="mod modGraphic">
          <ac:chgData name="Aleid | Noordwijkse Methode" userId="49d8fce3-4a7e-4451-8c46-04b3f101f857" providerId="ADAL" clId="{026E289F-EC3B-507D-8C5E-BEEA44921974}" dt="2025-08-28T13:31:26.489" v="93" actId="403"/>
          <ac:graphicFrameMkLst>
            <pc:docMk/>
            <pc:sldMk cId="3124402713" sldId="2330"/>
            <ac:graphicFrameMk id="4" creationId="{470FC0F5-240C-E1DA-83F7-7D6926C1D775}"/>
          </ac:graphicFrameMkLst>
        </pc:graphicFrameChg>
      </pc:sldChg>
      <pc:sldChg chg="modSp mod">
        <pc:chgData name="Aleid | Noordwijkse Methode" userId="49d8fce3-4a7e-4451-8c46-04b3f101f857" providerId="ADAL" clId="{026E289F-EC3B-507D-8C5E-BEEA44921974}" dt="2025-08-28T13:58:33.180" v="872" actId="1035"/>
        <pc:sldMkLst>
          <pc:docMk/>
          <pc:sldMk cId="4093536769" sldId="2331"/>
        </pc:sldMkLst>
        <pc:spChg chg="mod">
          <ac:chgData name="Aleid | Noordwijkse Methode" userId="49d8fce3-4a7e-4451-8c46-04b3f101f857" providerId="ADAL" clId="{026E289F-EC3B-507D-8C5E-BEEA44921974}" dt="2025-08-28T13:58:33.180" v="872" actId="1035"/>
          <ac:spMkLst>
            <pc:docMk/>
            <pc:sldMk cId="4093536769" sldId="2331"/>
            <ac:spMk id="2" creationId="{04EB4CEE-F8F8-4AC3-3EB8-EAF5E7888DE2}"/>
          </ac:spMkLst>
        </pc:spChg>
        <pc:spChg chg="mod">
          <ac:chgData name="Aleid | Noordwijkse Methode" userId="49d8fce3-4a7e-4451-8c46-04b3f101f857" providerId="ADAL" clId="{026E289F-EC3B-507D-8C5E-BEEA44921974}" dt="2025-08-28T13:28:55.939" v="50"/>
          <ac:spMkLst>
            <pc:docMk/>
            <pc:sldMk cId="4093536769" sldId="2331"/>
            <ac:spMk id="3" creationId="{2E0880CE-A7F9-6B1E-1C60-49380308DB5A}"/>
          </ac:spMkLst>
        </pc:spChg>
        <pc:spChg chg="mod">
          <ac:chgData name="Aleid | Noordwijkse Methode" userId="49d8fce3-4a7e-4451-8c46-04b3f101f857" providerId="ADAL" clId="{026E289F-EC3B-507D-8C5E-BEEA44921974}" dt="2025-08-28T13:37:46.855" v="365" actId="12788"/>
          <ac:spMkLst>
            <pc:docMk/>
            <pc:sldMk cId="4093536769" sldId="2331"/>
            <ac:spMk id="44" creationId="{41C1ADCD-6E81-EE66-0188-67BED4D0268C}"/>
          </ac:spMkLst>
        </pc:spChg>
        <pc:picChg chg="mod">
          <ac:chgData name="Aleid | Noordwijkse Methode" userId="49d8fce3-4a7e-4451-8c46-04b3f101f857" providerId="ADAL" clId="{026E289F-EC3B-507D-8C5E-BEEA44921974}" dt="2025-08-28T13:37:50.936" v="366" actId="12788"/>
          <ac:picMkLst>
            <pc:docMk/>
            <pc:sldMk cId="4093536769" sldId="2331"/>
            <ac:picMk id="6" creationId="{8D973F0D-21E9-B758-95C9-91EC56199878}"/>
          </ac:picMkLst>
        </pc:picChg>
        <pc:picChg chg="mod modCrop">
          <ac:chgData name="Aleid | Noordwijkse Methode" userId="49d8fce3-4a7e-4451-8c46-04b3f101f857" providerId="ADAL" clId="{026E289F-EC3B-507D-8C5E-BEEA44921974}" dt="2025-08-28T13:58:28.447" v="860" actId="732"/>
          <ac:picMkLst>
            <pc:docMk/>
            <pc:sldMk cId="4093536769" sldId="2331"/>
            <ac:picMk id="8" creationId="{19DC155E-95FC-8B52-A2AE-C42693FBAD0A}"/>
          </ac:picMkLst>
        </pc:picChg>
      </pc:sldChg>
      <pc:sldChg chg="modSp">
        <pc:chgData name="Aleid | Noordwijkse Methode" userId="49d8fce3-4a7e-4451-8c46-04b3f101f857" providerId="ADAL" clId="{026E289F-EC3B-507D-8C5E-BEEA44921974}" dt="2025-08-28T13:28:55.939" v="50"/>
        <pc:sldMkLst>
          <pc:docMk/>
          <pc:sldMk cId="2725890272" sldId="2337"/>
        </pc:sldMkLst>
        <pc:spChg chg="mod">
          <ac:chgData name="Aleid | Noordwijkse Methode" userId="49d8fce3-4a7e-4451-8c46-04b3f101f857" providerId="ADAL" clId="{026E289F-EC3B-507D-8C5E-BEEA44921974}" dt="2025-08-28T13:28:55.939" v="50"/>
          <ac:spMkLst>
            <pc:docMk/>
            <pc:sldMk cId="2725890272" sldId="2337"/>
            <ac:spMk id="6" creationId="{D5BA2319-38B7-8E9C-D3AB-0F5D016D9FB3}"/>
          </ac:spMkLst>
        </pc:spChg>
        <pc:graphicFrameChg chg="mod">
          <ac:chgData name="Aleid | Noordwijkse Methode" userId="49d8fce3-4a7e-4451-8c46-04b3f101f857" providerId="ADAL" clId="{026E289F-EC3B-507D-8C5E-BEEA44921974}" dt="2025-08-28T13:28:55.939" v="50"/>
          <ac:graphicFrameMkLst>
            <pc:docMk/>
            <pc:sldMk cId="2725890272" sldId="2337"/>
            <ac:graphicFrameMk id="4" creationId="{484A0AB9-0176-DE7A-4CAD-7AB758846910}"/>
          </ac:graphicFrameMkLst>
        </pc:graphicFrameChg>
      </pc:sldChg>
      <pc:sldChg chg="modSp">
        <pc:chgData name="Aleid | Noordwijkse Methode" userId="49d8fce3-4a7e-4451-8c46-04b3f101f857" providerId="ADAL" clId="{026E289F-EC3B-507D-8C5E-BEEA44921974}" dt="2025-08-28T13:28:55.939" v="50"/>
        <pc:sldMkLst>
          <pc:docMk/>
          <pc:sldMk cId="161325311" sldId="2338"/>
        </pc:sldMkLst>
        <pc:spChg chg="mod">
          <ac:chgData name="Aleid | Noordwijkse Methode" userId="49d8fce3-4a7e-4451-8c46-04b3f101f857" providerId="ADAL" clId="{026E289F-EC3B-507D-8C5E-BEEA44921974}" dt="2025-08-28T13:28:55.939" v="50"/>
          <ac:spMkLst>
            <pc:docMk/>
            <pc:sldMk cId="161325311" sldId="2338"/>
            <ac:spMk id="2" creationId="{6526784C-5CD7-1CEB-8482-FE3C1725D34F}"/>
          </ac:spMkLst>
        </pc:spChg>
        <pc:spChg chg="mod">
          <ac:chgData name="Aleid | Noordwijkse Methode" userId="49d8fce3-4a7e-4451-8c46-04b3f101f857" providerId="ADAL" clId="{026E289F-EC3B-507D-8C5E-BEEA44921974}" dt="2025-08-28T13:28:55.939" v="50"/>
          <ac:spMkLst>
            <pc:docMk/>
            <pc:sldMk cId="161325311" sldId="2338"/>
            <ac:spMk id="3" creationId="{9B315F2A-C60E-339F-B859-67A434C09BCE}"/>
          </ac:spMkLst>
        </pc:spChg>
        <pc:spChg chg="mod">
          <ac:chgData name="Aleid | Noordwijkse Methode" userId="49d8fce3-4a7e-4451-8c46-04b3f101f857" providerId="ADAL" clId="{026E289F-EC3B-507D-8C5E-BEEA44921974}" dt="2025-08-28T13:28:55.939" v="50"/>
          <ac:spMkLst>
            <pc:docMk/>
            <pc:sldMk cId="161325311" sldId="2338"/>
            <ac:spMk id="5" creationId="{EC25B942-6324-7CF1-EB4B-4F994470C5C8}"/>
          </ac:spMkLst>
        </pc:spChg>
      </pc:sldChg>
      <pc:sldChg chg="modSp del">
        <pc:chgData name="Aleid | Noordwijkse Methode" userId="49d8fce3-4a7e-4451-8c46-04b3f101f857" providerId="ADAL" clId="{026E289F-EC3B-507D-8C5E-BEEA44921974}" dt="2025-08-28T14:15:28.322" v="1096" actId="2696"/>
        <pc:sldMkLst>
          <pc:docMk/>
          <pc:sldMk cId="2873723785" sldId="2339"/>
        </pc:sldMkLst>
      </pc:sldChg>
      <pc:sldChg chg="modSp del">
        <pc:chgData name="Aleid | Noordwijkse Methode" userId="49d8fce3-4a7e-4451-8c46-04b3f101f857" providerId="ADAL" clId="{026E289F-EC3B-507D-8C5E-BEEA44921974}" dt="2025-08-28T14:15:29.435" v="1097" actId="2696"/>
        <pc:sldMkLst>
          <pc:docMk/>
          <pc:sldMk cId="1106267968" sldId="2340"/>
        </pc:sldMkLst>
      </pc:sldChg>
      <pc:sldChg chg="modSp del modNotes">
        <pc:chgData name="Aleid | Noordwijkse Methode" userId="49d8fce3-4a7e-4451-8c46-04b3f101f857" providerId="ADAL" clId="{026E289F-EC3B-507D-8C5E-BEEA44921974}" dt="2025-08-28T14:15:30.556" v="1098" actId="2696"/>
        <pc:sldMkLst>
          <pc:docMk/>
          <pc:sldMk cId="315266947" sldId="2341"/>
        </pc:sldMkLst>
      </pc:sldChg>
      <pc:sldChg chg="modSp del">
        <pc:chgData name="Aleid | Noordwijkse Methode" userId="49d8fce3-4a7e-4451-8c46-04b3f101f857" providerId="ADAL" clId="{026E289F-EC3B-507D-8C5E-BEEA44921974}" dt="2025-08-28T14:15:31.593" v="1099" actId="2696"/>
        <pc:sldMkLst>
          <pc:docMk/>
          <pc:sldMk cId="457383794" sldId="2342"/>
        </pc:sldMkLst>
      </pc:sldChg>
      <pc:sldChg chg="modSp">
        <pc:chgData name="Aleid | Noordwijkse Methode" userId="49d8fce3-4a7e-4451-8c46-04b3f101f857" providerId="ADAL" clId="{026E289F-EC3B-507D-8C5E-BEEA44921974}" dt="2025-08-28T13:28:55.939" v="50"/>
        <pc:sldMkLst>
          <pc:docMk/>
          <pc:sldMk cId="2885123816" sldId="2343"/>
        </pc:sldMkLst>
        <pc:spChg chg="mod">
          <ac:chgData name="Aleid | Noordwijkse Methode" userId="49d8fce3-4a7e-4451-8c46-04b3f101f857" providerId="ADAL" clId="{026E289F-EC3B-507D-8C5E-BEEA44921974}" dt="2025-08-28T13:28:55.939" v="50"/>
          <ac:spMkLst>
            <pc:docMk/>
            <pc:sldMk cId="2885123816" sldId="2343"/>
            <ac:spMk id="2" creationId="{049B1FE8-6FDC-82D2-03E1-97EF713FF2F2}"/>
          </ac:spMkLst>
        </pc:spChg>
        <pc:spChg chg="mod">
          <ac:chgData name="Aleid | Noordwijkse Methode" userId="49d8fce3-4a7e-4451-8c46-04b3f101f857" providerId="ADAL" clId="{026E289F-EC3B-507D-8C5E-BEEA44921974}" dt="2025-08-28T13:28:55.939" v="50"/>
          <ac:spMkLst>
            <pc:docMk/>
            <pc:sldMk cId="2885123816" sldId="2343"/>
            <ac:spMk id="6" creationId="{1E9127A6-7C26-EDF9-B21C-4943D44D8089}"/>
          </ac:spMkLst>
        </pc:spChg>
        <pc:spChg chg="mod">
          <ac:chgData name="Aleid | Noordwijkse Methode" userId="49d8fce3-4a7e-4451-8c46-04b3f101f857" providerId="ADAL" clId="{026E289F-EC3B-507D-8C5E-BEEA44921974}" dt="2025-08-28T13:28:55.939" v="50"/>
          <ac:spMkLst>
            <pc:docMk/>
            <pc:sldMk cId="2885123816" sldId="2343"/>
            <ac:spMk id="7" creationId="{13726079-0BFD-C62C-FCA7-924A5956237C}"/>
          </ac:spMkLst>
        </pc:spChg>
        <pc:spChg chg="mod">
          <ac:chgData name="Aleid | Noordwijkse Methode" userId="49d8fce3-4a7e-4451-8c46-04b3f101f857" providerId="ADAL" clId="{026E289F-EC3B-507D-8C5E-BEEA44921974}" dt="2025-08-28T13:28:55.939" v="50"/>
          <ac:spMkLst>
            <pc:docMk/>
            <pc:sldMk cId="2885123816" sldId="2343"/>
            <ac:spMk id="9" creationId="{260CF164-4A5D-0B6B-5D12-07C00F3B99B1}"/>
          </ac:spMkLst>
        </pc:spChg>
      </pc:sldChg>
      <pc:sldChg chg="modSp">
        <pc:chgData name="Aleid | Noordwijkse Methode" userId="49d8fce3-4a7e-4451-8c46-04b3f101f857" providerId="ADAL" clId="{026E289F-EC3B-507D-8C5E-BEEA44921974}" dt="2025-08-28T13:28:55.939" v="50"/>
        <pc:sldMkLst>
          <pc:docMk/>
          <pc:sldMk cId="1084962804" sldId="2344"/>
        </pc:sldMkLst>
        <pc:spChg chg="mod">
          <ac:chgData name="Aleid | Noordwijkse Methode" userId="49d8fce3-4a7e-4451-8c46-04b3f101f857" providerId="ADAL" clId="{026E289F-EC3B-507D-8C5E-BEEA44921974}" dt="2025-08-28T13:28:55.939" v="50"/>
          <ac:spMkLst>
            <pc:docMk/>
            <pc:sldMk cId="1084962804" sldId="2344"/>
            <ac:spMk id="2" creationId="{39F11335-F83E-D9C7-6568-9C78232685A3}"/>
          </ac:spMkLst>
        </pc:spChg>
        <pc:spChg chg="mod">
          <ac:chgData name="Aleid | Noordwijkse Methode" userId="49d8fce3-4a7e-4451-8c46-04b3f101f857" providerId="ADAL" clId="{026E289F-EC3B-507D-8C5E-BEEA44921974}" dt="2025-08-28T13:28:55.939" v="50"/>
          <ac:spMkLst>
            <pc:docMk/>
            <pc:sldMk cId="1084962804" sldId="2344"/>
            <ac:spMk id="6" creationId="{1C2BA869-CC01-0CD7-0A65-A00897DBC862}"/>
          </ac:spMkLst>
        </pc:spChg>
        <pc:spChg chg="mod">
          <ac:chgData name="Aleid | Noordwijkse Methode" userId="49d8fce3-4a7e-4451-8c46-04b3f101f857" providerId="ADAL" clId="{026E289F-EC3B-507D-8C5E-BEEA44921974}" dt="2025-08-28T13:28:55.939" v="50"/>
          <ac:spMkLst>
            <pc:docMk/>
            <pc:sldMk cId="1084962804" sldId="2344"/>
            <ac:spMk id="7" creationId="{9CF78F53-9115-6008-6AD7-AFBAB70C1EF2}"/>
          </ac:spMkLst>
        </pc:spChg>
        <pc:spChg chg="mod">
          <ac:chgData name="Aleid | Noordwijkse Methode" userId="49d8fce3-4a7e-4451-8c46-04b3f101f857" providerId="ADAL" clId="{026E289F-EC3B-507D-8C5E-BEEA44921974}" dt="2025-08-28T13:28:55.939" v="50"/>
          <ac:spMkLst>
            <pc:docMk/>
            <pc:sldMk cId="1084962804" sldId="2344"/>
            <ac:spMk id="9" creationId="{D5894BED-1CF1-A0D4-E5BD-F74E21694D15}"/>
          </ac:spMkLst>
        </pc:spChg>
      </pc:sldChg>
      <pc:sldChg chg="modSp">
        <pc:chgData name="Aleid | Noordwijkse Methode" userId="49d8fce3-4a7e-4451-8c46-04b3f101f857" providerId="ADAL" clId="{026E289F-EC3B-507D-8C5E-BEEA44921974}" dt="2025-08-28T13:28:55.939" v="50"/>
        <pc:sldMkLst>
          <pc:docMk/>
          <pc:sldMk cId="3788019569" sldId="2345"/>
        </pc:sldMkLst>
        <pc:spChg chg="mod">
          <ac:chgData name="Aleid | Noordwijkse Methode" userId="49d8fce3-4a7e-4451-8c46-04b3f101f857" providerId="ADAL" clId="{026E289F-EC3B-507D-8C5E-BEEA44921974}" dt="2025-08-28T13:28:55.939" v="50"/>
          <ac:spMkLst>
            <pc:docMk/>
            <pc:sldMk cId="3788019569" sldId="2345"/>
            <ac:spMk id="2" creationId="{1FA11021-7404-280C-5564-F9A84F3F93F1}"/>
          </ac:spMkLst>
        </pc:spChg>
        <pc:spChg chg="mod">
          <ac:chgData name="Aleid | Noordwijkse Methode" userId="49d8fce3-4a7e-4451-8c46-04b3f101f857" providerId="ADAL" clId="{026E289F-EC3B-507D-8C5E-BEEA44921974}" dt="2025-08-28T13:28:55.939" v="50"/>
          <ac:spMkLst>
            <pc:docMk/>
            <pc:sldMk cId="3788019569" sldId="2345"/>
            <ac:spMk id="6" creationId="{A05FFBC1-E27F-CE87-5DF5-DCC45CB46CEB}"/>
          </ac:spMkLst>
        </pc:spChg>
        <pc:spChg chg="mod">
          <ac:chgData name="Aleid | Noordwijkse Methode" userId="49d8fce3-4a7e-4451-8c46-04b3f101f857" providerId="ADAL" clId="{026E289F-EC3B-507D-8C5E-BEEA44921974}" dt="2025-08-28T13:28:55.939" v="50"/>
          <ac:spMkLst>
            <pc:docMk/>
            <pc:sldMk cId="3788019569" sldId="2345"/>
            <ac:spMk id="7" creationId="{70B79940-CB23-D73D-3701-374E66270B00}"/>
          </ac:spMkLst>
        </pc:spChg>
        <pc:spChg chg="mod">
          <ac:chgData name="Aleid | Noordwijkse Methode" userId="49d8fce3-4a7e-4451-8c46-04b3f101f857" providerId="ADAL" clId="{026E289F-EC3B-507D-8C5E-BEEA44921974}" dt="2025-08-28T13:28:55.939" v="50"/>
          <ac:spMkLst>
            <pc:docMk/>
            <pc:sldMk cId="3788019569" sldId="2345"/>
            <ac:spMk id="9" creationId="{6351AF03-B310-3762-44C3-8BB0A6A43921}"/>
          </ac:spMkLst>
        </pc:spChg>
      </pc:sldChg>
      <pc:sldChg chg="modSp">
        <pc:chgData name="Aleid | Noordwijkse Methode" userId="49d8fce3-4a7e-4451-8c46-04b3f101f857" providerId="ADAL" clId="{026E289F-EC3B-507D-8C5E-BEEA44921974}" dt="2025-08-28T13:28:55.939" v="50"/>
        <pc:sldMkLst>
          <pc:docMk/>
          <pc:sldMk cId="1656311029" sldId="2346"/>
        </pc:sldMkLst>
        <pc:spChg chg="mod">
          <ac:chgData name="Aleid | Noordwijkse Methode" userId="49d8fce3-4a7e-4451-8c46-04b3f101f857" providerId="ADAL" clId="{026E289F-EC3B-507D-8C5E-BEEA44921974}" dt="2025-08-28T13:28:55.939" v="50"/>
          <ac:spMkLst>
            <pc:docMk/>
            <pc:sldMk cId="1656311029" sldId="2346"/>
            <ac:spMk id="2" creationId="{D522EB37-871E-7D95-6FC8-AD4DBF13506E}"/>
          </ac:spMkLst>
        </pc:spChg>
        <pc:spChg chg="mod">
          <ac:chgData name="Aleid | Noordwijkse Methode" userId="49d8fce3-4a7e-4451-8c46-04b3f101f857" providerId="ADAL" clId="{026E289F-EC3B-507D-8C5E-BEEA44921974}" dt="2025-08-28T13:28:55.939" v="50"/>
          <ac:spMkLst>
            <pc:docMk/>
            <pc:sldMk cId="1656311029" sldId="2346"/>
            <ac:spMk id="6" creationId="{C69B6FC2-0913-8F44-A185-D81299040E83}"/>
          </ac:spMkLst>
        </pc:spChg>
        <pc:spChg chg="mod">
          <ac:chgData name="Aleid | Noordwijkse Methode" userId="49d8fce3-4a7e-4451-8c46-04b3f101f857" providerId="ADAL" clId="{026E289F-EC3B-507D-8C5E-BEEA44921974}" dt="2025-08-28T13:28:55.939" v="50"/>
          <ac:spMkLst>
            <pc:docMk/>
            <pc:sldMk cId="1656311029" sldId="2346"/>
            <ac:spMk id="7" creationId="{6D91D701-FCAE-BBAF-4122-6712DCA17B39}"/>
          </ac:spMkLst>
        </pc:spChg>
        <pc:spChg chg="mod">
          <ac:chgData name="Aleid | Noordwijkse Methode" userId="49d8fce3-4a7e-4451-8c46-04b3f101f857" providerId="ADAL" clId="{026E289F-EC3B-507D-8C5E-BEEA44921974}" dt="2025-08-28T13:28:55.939" v="50"/>
          <ac:spMkLst>
            <pc:docMk/>
            <pc:sldMk cId="1656311029" sldId="2346"/>
            <ac:spMk id="9" creationId="{D322B995-7BD5-E339-885F-90755E318A73}"/>
          </ac:spMkLst>
        </pc:spChg>
      </pc:sldChg>
      <pc:sldChg chg="modSp">
        <pc:chgData name="Aleid | Noordwijkse Methode" userId="49d8fce3-4a7e-4451-8c46-04b3f101f857" providerId="ADAL" clId="{026E289F-EC3B-507D-8C5E-BEEA44921974}" dt="2025-08-28T13:28:55.939" v="50"/>
        <pc:sldMkLst>
          <pc:docMk/>
          <pc:sldMk cId="3149056263" sldId="2347"/>
        </pc:sldMkLst>
        <pc:spChg chg="mod">
          <ac:chgData name="Aleid | Noordwijkse Methode" userId="49d8fce3-4a7e-4451-8c46-04b3f101f857" providerId="ADAL" clId="{026E289F-EC3B-507D-8C5E-BEEA44921974}" dt="2025-08-28T13:28:55.939" v="50"/>
          <ac:spMkLst>
            <pc:docMk/>
            <pc:sldMk cId="3149056263" sldId="2347"/>
            <ac:spMk id="2" creationId="{11F16511-0321-E256-4AF8-45C3E2471219}"/>
          </ac:spMkLst>
        </pc:spChg>
        <pc:spChg chg="mod">
          <ac:chgData name="Aleid | Noordwijkse Methode" userId="49d8fce3-4a7e-4451-8c46-04b3f101f857" providerId="ADAL" clId="{026E289F-EC3B-507D-8C5E-BEEA44921974}" dt="2025-08-28T13:28:55.939" v="50"/>
          <ac:spMkLst>
            <pc:docMk/>
            <pc:sldMk cId="3149056263" sldId="2347"/>
            <ac:spMk id="6" creationId="{75F8A98B-B343-80F8-8922-07A60A216CCE}"/>
          </ac:spMkLst>
        </pc:spChg>
        <pc:spChg chg="mod">
          <ac:chgData name="Aleid | Noordwijkse Methode" userId="49d8fce3-4a7e-4451-8c46-04b3f101f857" providerId="ADAL" clId="{026E289F-EC3B-507D-8C5E-BEEA44921974}" dt="2025-08-28T13:28:55.939" v="50"/>
          <ac:spMkLst>
            <pc:docMk/>
            <pc:sldMk cId="3149056263" sldId="2347"/>
            <ac:spMk id="7" creationId="{DBB953A2-1A6C-EF62-748F-1855EF53EFD7}"/>
          </ac:spMkLst>
        </pc:spChg>
        <pc:spChg chg="mod">
          <ac:chgData name="Aleid | Noordwijkse Methode" userId="49d8fce3-4a7e-4451-8c46-04b3f101f857" providerId="ADAL" clId="{026E289F-EC3B-507D-8C5E-BEEA44921974}" dt="2025-08-28T13:28:55.939" v="50"/>
          <ac:spMkLst>
            <pc:docMk/>
            <pc:sldMk cId="3149056263" sldId="2347"/>
            <ac:spMk id="9" creationId="{F7CAF6E4-252C-CCE4-7053-1FB51D6B7A1B}"/>
          </ac:spMkLst>
        </pc:spChg>
      </pc:sldChg>
      <pc:sldChg chg="modSp">
        <pc:chgData name="Aleid | Noordwijkse Methode" userId="49d8fce3-4a7e-4451-8c46-04b3f101f857" providerId="ADAL" clId="{026E289F-EC3B-507D-8C5E-BEEA44921974}" dt="2025-08-28T13:28:55.939" v="50"/>
        <pc:sldMkLst>
          <pc:docMk/>
          <pc:sldMk cId="3341601887" sldId="2348"/>
        </pc:sldMkLst>
        <pc:spChg chg="mod">
          <ac:chgData name="Aleid | Noordwijkse Methode" userId="49d8fce3-4a7e-4451-8c46-04b3f101f857" providerId="ADAL" clId="{026E289F-EC3B-507D-8C5E-BEEA44921974}" dt="2025-08-28T13:28:55.939" v="50"/>
          <ac:spMkLst>
            <pc:docMk/>
            <pc:sldMk cId="3341601887" sldId="2348"/>
            <ac:spMk id="2" creationId="{EFDC40BA-210F-B2C3-5B8E-824D3114DBAF}"/>
          </ac:spMkLst>
        </pc:spChg>
        <pc:spChg chg="mod">
          <ac:chgData name="Aleid | Noordwijkse Methode" userId="49d8fce3-4a7e-4451-8c46-04b3f101f857" providerId="ADAL" clId="{026E289F-EC3B-507D-8C5E-BEEA44921974}" dt="2025-08-28T13:28:55.939" v="50"/>
          <ac:spMkLst>
            <pc:docMk/>
            <pc:sldMk cId="3341601887" sldId="2348"/>
            <ac:spMk id="6" creationId="{ACE74189-F92B-5512-FA8A-8A1E4E797AF7}"/>
          </ac:spMkLst>
        </pc:spChg>
        <pc:spChg chg="mod">
          <ac:chgData name="Aleid | Noordwijkse Methode" userId="49d8fce3-4a7e-4451-8c46-04b3f101f857" providerId="ADAL" clId="{026E289F-EC3B-507D-8C5E-BEEA44921974}" dt="2025-08-28T13:28:55.939" v="50"/>
          <ac:spMkLst>
            <pc:docMk/>
            <pc:sldMk cId="3341601887" sldId="2348"/>
            <ac:spMk id="7" creationId="{E5D7B4BB-E4D9-6587-4BE3-A2C828C5C6CE}"/>
          </ac:spMkLst>
        </pc:spChg>
        <pc:spChg chg="mod">
          <ac:chgData name="Aleid | Noordwijkse Methode" userId="49d8fce3-4a7e-4451-8c46-04b3f101f857" providerId="ADAL" clId="{026E289F-EC3B-507D-8C5E-BEEA44921974}" dt="2025-08-28T13:28:55.939" v="50"/>
          <ac:spMkLst>
            <pc:docMk/>
            <pc:sldMk cId="3341601887" sldId="2348"/>
            <ac:spMk id="9" creationId="{89F07965-1513-B9E5-95E9-558E669C2A1F}"/>
          </ac:spMkLst>
        </pc:spChg>
      </pc:sldChg>
      <pc:sldChg chg="modSp">
        <pc:chgData name="Aleid | Noordwijkse Methode" userId="49d8fce3-4a7e-4451-8c46-04b3f101f857" providerId="ADAL" clId="{026E289F-EC3B-507D-8C5E-BEEA44921974}" dt="2025-08-28T13:28:55.939" v="50"/>
        <pc:sldMkLst>
          <pc:docMk/>
          <pc:sldMk cId="3555601266" sldId="2349"/>
        </pc:sldMkLst>
        <pc:spChg chg="mod">
          <ac:chgData name="Aleid | Noordwijkse Methode" userId="49d8fce3-4a7e-4451-8c46-04b3f101f857" providerId="ADAL" clId="{026E289F-EC3B-507D-8C5E-BEEA44921974}" dt="2025-08-28T13:28:55.939" v="50"/>
          <ac:spMkLst>
            <pc:docMk/>
            <pc:sldMk cId="3555601266" sldId="2349"/>
            <ac:spMk id="2" creationId="{AB4E2F7A-F6FB-A065-B7FF-8F7E02385F33}"/>
          </ac:spMkLst>
        </pc:spChg>
        <pc:spChg chg="mod">
          <ac:chgData name="Aleid | Noordwijkse Methode" userId="49d8fce3-4a7e-4451-8c46-04b3f101f857" providerId="ADAL" clId="{026E289F-EC3B-507D-8C5E-BEEA44921974}" dt="2025-08-28T13:28:55.939" v="50"/>
          <ac:spMkLst>
            <pc:docMk/>
            <pc:sldMk cId="3555601266" sldId="2349"/>
            <ac:spMk id="6" creationId="{26438740-17D4-3951-25BB-EB48ABC5BB52}"/>
          </ac:spMkLst>
        </pc:spChg>
        <pc:spChg chg="mod">
          <ac:chgData name="Aleid | Noordwijkse Methode" userId="49d8fce3-4a7e-4451-8c46-04b3f101f857" providerId="ADAL" clId="{026E289F-EC3B-507D-8C5E-BEEA44921974}" dt="2025-08-28T13:28:55.939" v="50"/>
          <ac:spMkLst>
            <pc:docMk/>
            <pc:sldMk cId="3555601266" sldId="2349"/>
            <ac:spMk id="7" creationId="{E0FB516A-1A57-8539-88EB-6BCFD84206D0}"/>
          </ac:spMkLst>
        </pc:spChg>
        <pc:spChg chg="mod">
          <ac:chgData name="Aleid | Noordwijkse Methode" userId="49d8fce3-4a7e-4451-8c46-04b3f101f857" providerId="ADAL" clId="{026E289F-EC3B-507D-8C5E-BEEA44921974}" dt="2025-08-28T13:28:55.939" v="50"/>
          <ac:spMkLst>
            <pc:docMk/>
            <pc:sldMk cId="3555601266" sldId="2349"/>
            <ac:spMk id="9" creationId="{F08E624E-8327-8F90-AE6E-0385BE391EF7}"/>
          </ac:spMkLst>
        </pc:spChg>
      </pc:sldChg>
      <pc:sldChg chg="modSp">
        <pc:chgData name="Aleid | Noordwijkse Methode" userId="49d8fce3-4a7e-4451-8c46-04b3f101f857" providerId="ADAL" clId="{026E289F-EC3B-507D-8C5E-BEEA44921974}" dt="2025-08-28T13:28:55.939" v="50"/>
        <pc:sldMkLst>
          <pc:docMk/>
          <pc:sldMk cId="854684450" sldId="2350"/>
        </pc:sldMkLst>
        <pc:spChg chg="mod">
          <ac:chgData name="Aleid | Noordwijkse Methode" userId="49d8fce3-4a7e-4451-8c46-04b3f101f857" providerId="ADAL" clId="{026E289F-EC3B-507D-8C5E-BEEA44921974}" dt="2025-08-28T13:28:55.939" v="50"/>
          <ac:spMkLst>
            <pc:docMk/>
            <pc:sldMk cId="854684450" sldId="2350"/>
            <ac:spMk id="2" creationId="{2C809B92-A4B3-DC34-9AAD-37675A2C23FE}"/>
          </ac:spMkLst>
        </pc:spChg>
        <pc:spChg chg="mod">
          <ac:chgData name="Aleid | Noordwijkse Methode" userId="49d8fce3-4a7e-4451-8c46-04b3f101f857" providerId="ADAL" clId="{026E289F-EC3B-507D-8C5E-BEEA44921974}" dt="2025-08-28T13:28:55.939" v="50"/>
          <ac:spMkLst>
            <pc:docMk/>
            <pc:sldMk cId="854684450" sldId="2350"/>
            <ac:spMk id="3" creationId="{8F8DE447-FED1-A018-D2E1-15BFF2EBAF27}"/>
          </ac:spMkLst>
        </pc:spChg>
        <pc:spChg chg="mod">
          <ac:chgData name="Aleid | Noordwijkse Methode" userId="49d8fce3-4a7e-4451-8c46-04b3f101f857" providerId="ADAL" clId="{026E289F-EC3B-507D-8C5E-BEEA44921974}" dt="2025-08-28T13:28:55.939" v="50"/>
          <ac:spMkLst>
            <pc:docMk/>
            <pc:sldMk cId="854684450" sldId="2350"/>
            <ac:spMk id="6" creationId="{B3C95C7B-3DA3-6F80-4F20-B4792117FE02}"/>
          </ac:spMkLst>
        </pc:spChg>
        <pc:spChg chg="mod">
          <ac:chgData name="Aleid | Noordwijkse Methode" userId="49d8fce3-4a7e-4451-8c46-04b3f101f857" providerId="ADAL" clId="{026E289F-EC3B-507D-8C5E-BEEA44921974}" dt="2025-08-28T13:28:55.939" v="50"/>
          <ac:spMkLst>
            <pc:docMk/>
            <pc:sldMk cId="854684450" sldId="2350"/>
            <ac:spMk id="9" creationId="{7B19198A-14C2-D0E2-2602-BB3DFA0CBD0B}"/>
          </ac:spMkLst>
        </pc:spChg>
      </pc:sldChg>
      <pc:sldChg chg="modSp">
        <pc:chgData name="Aleid | Noordwijkse Methode" userId="49d8fce3-4a7e-4451-8c46-04b3f101f857" providerId="ADAL" clId="{026E289F-EC3B-507D-8C5E-BEEA44921974}" dt="2025-08-28T13:28:55.939" v="50"/>
        <pc:sldMkLst>
          <pc:docMk/>
          <pc:sldMk cId="4187449073" sldId="2351"/>
        </pc:sldMkLst>
        <pc:spChg chg="mod">
          <ac:chgData name="Aleid | Noordwijkse Methode" userId="49d8fce3-4a7e-4451-8c46-04b3f101f857" providerId="ADAL" clId="{026E289F-EC3B-507D-8C5E-BEEA44921974}" dt="2025-08-28T13:28:55.939" v="50"/>
          <ac:spMkLst>
            <pc:docMk/>
            <pc:sldMk cId="4187449073" sldId="2351"/>
            <ac:spMk id="2" creationId="{1FA09FB0-7EEB-4030-972E-BCABC2A5800F}"/>
          </ac:spMkLst>
        </pc:spChg>
        <pc:spChg chg="mod">
          <ac:chgData name="Aleid | Noordwijkse Methode" userId="49d8fce3-4a7e-4451-8c46-04b3f101f857" providerId="ADAL" clId="{026E289F-EC3B-507D-8C5E-BEEA44921974}" dt="2025-08-28T13:28:55.939" v="50"/>
          <ac:spMkLst>
            <pc:docMk/>
            <pc:sldMk cId="4187449073" sldId="2351"/>
            <ac:spMk id="3" creationId="{16B01C86-20F2-5D7F-593D-C544EB47F74D}"/>
          </ac:spMkLst>
        </pc:spChg>
        <pc:spChg chg="mod">
          <ac:chgData name="Aleid | Noordwijkse Methode" userId="49d8fce3-4a7e-4451-8c46-04b3f101f857" providerId="ADAL" clId="{026E289F-EC3B-507D-8C5E-BEEA44921974}" dt="2025-08-28T13:28:55.939" v="50"/>
          <ac:spMkLst>
            <pc:docMk/>
            <pc:sldMk cId="4187449073" sldId="2351"/>
            <ac:spMk id="6" creationId="{282F687C-2F87-2317-9121-74113E364966}"/>
          </ac:spMkLst>
        </pc:spChg>
        <pc:spChg chg="mod">
          <ac:chgData name="Aleid | Noordwijkse Methode" userId="49d8fce3-4a7e-4451-8c46-04b3f101f857" providerId="ADAL" clId="{026E289F-EC3B-507D-8C5E-BEEA44921974}" dt="2025-08-28T13:28:55.939" v="50"/>
          <ac:spMkLst>
            <pc:docMk/>
            <pc:sldMk cId="4187449073" sldId="2351"/>
            <ac:spMk id="9" creationId="{76C8B8C1-E031-8C43-4543-CF9C37A20153}"/>
          </ac:spMkLst>
        </pc:spChg>
      </pc:sldChg>
      <pc:sldChg chg="modSp mod">
        <pc:chgData name="Aleid | Noordwijkse Methode" userId="49d8fce3-4a7e-4451-8c46-04b3f101f857" providerId="ADAL" clId="{026E289F-EC3B-507D-8C5E-BEEA44921974}" dt="2025-08-28T14:15:41.223" v="1102" actId="113"/>
        <pc:sldMkLst>
          <pc:docMk/>
          <pc:sldMk cId="3378953755" sldId="2352"/>
        </pc:sldMkLst>
        <pc:spChg chg="mod">
          <ac:chgData name="Aleid | Noordwijkse Methode" userId="49d8fce3-4a7e-4451-8c46-04b3f101f857" providerId="ADAL" clId="{026E289F-EC3B-507D-8C5E-BEEA44921974}" dt="2025-08-28T13:28:55.939" v="50"/>
          <ac:spMkLst>
            <pc:docMk/>
            <pc:sldMk cId="3378953755" sldId="2352"/>
            <ac:spMk id="2" creationId="{28AD8CE0-0882-AC81-6262-088AD3B1B685}"/>
          </ac:spMkLst>
        </pc:spChg>
        <pc:spChg chg="mod">
          <ac:chgData name="Aleid | Noordwijkse Methode" userId="49d8fce3-4a7e-4451-8c46-04b3f101f857" providerId="ADAL" clId="{026E289F-EC3B-507D-8C5E-BEEA44921974}" dt="2025-08-28T13:28:55.939" v="50"/>
          <ac:spMkLst>
            <pc:docMk/>
            <pc:sldMk cId="3378953755" sldId="2352"/>
            <ac:spMk id="6" creationId="{6E9C9B14-1FEC-8110-8EAC-78AFC8DA9BC9}"/>
          </ac:spMkLst>
        </pc:spChg>
        <pc:spChg chg="mod">
          <ac:chgData name="Aleid | Noordwijkse Methode" userId="49d8fce3-4a7e-4451-8c46-04b3f101f857" providerId="ADAL" clId="{026E289F-EC3B-507D-8C5E-BEEA44921974}" dt="2025-08-28T14:15:41.223" v="1102" actId="113"/>
          <ac:spMkLst>
            <pc:docMk/>
            <pc:sldMk cId="3378953755" sldId="2352"/>
            <ac:spMk id="7" creationId="{EB679360-FFE2-18BD-65F7-69EA897DC3A8}"/>
          </ac:spMkLst>
        </pc:spChg>
        <pc:spChg chg="mod">
          <ac:chgData name="Aleid | Noordwijkse Methode" userId="49d8fce3-4a7e-4451-8c46-04b3f101f857" providerId="ADAL" clId="{026E289F-EC3B-507D-8C5E-BEEA44921974}" dt="2025-08-28T13:28:55.939" v="50"/>
          <ac:spMkLst>
            <pc:docMk/>
            <pc:sldMk cId="3378953755" sldId="2352"/>
            <ac:spMk id="11" creationId="{2C9AC274-8BB2-67FC-4EB5-219B87AAAA52}"/>
          </ac:spMkLst>
        </pc:spChg>
      </pc:sldChg>
      <pc:sldChg chg="modSp mod">
        <pc:chgData name="Aleid | Noordwijkse Methode" userId="49d8fce3-4a7e-4451-8c46-04b3f101f857" providerId="ADAL" clId="{026E289F-EC3B-507D-8C5E-BEEA44921974}" dt="2025-08-28T14:15:47.598" v="1105" actId="113"/>
        <pc:sldMkLst>
          <pc:docMk/>
          <pc:sldMk cId="2566473692" sldId="2353"/>
        </pc:sldMkLst>
        <pc:spChg chg="mod">
          <ac:chgData name="Aleid | Noordwijkse Methode" userId="49d8fce3-4a7e-4451-8c46-04b3f101f857" providerId="ADAL" clId="{026E289F-EC3B-507D-8C5E-BEEA44921974}" dt="2025-08-28T13:28:55.939" v="50"/>
          <ac:spMkLst>
            <pc:docMk/>
            <pc:sldMk cId="2566473692" sldId="2353"/>
            <ac:spMk id="2" creationId="{A0EF1F67-8962-E445-0761-84B0F4DC016C}"/>
          </ac:spMkLst>
        </pc:spChg>
        <pc:spChg chg="mod">
          <ac:chgData name="Aleid | Noordwijkse Methode" userId="49d8fce3-4a7e-4451-8c46-04b3f101f857" providerId="ADAL" clId="{026E289F-EC3B-507D-8C5E-BEEA44921974}" dt="2025-08-28T13:28:55.939" v="50"/>
          <ac:spMkLst>
            <pc:docMk/>
            <pc:sldMk cId="2566473692" sldId="2353"/>
            <ac:spMk id="6" creationId="{9D0A4DF2-D3DA-4139-22B2-92FB42C7DF46}"/>
          </ac:spMkLst>
        </pc:spChg>
        <pc:spChg chg="mod">
          <ac:chgData name="Aleid | Noordwijkse Methode" userId="49d8fce3-4a7e-4451-8c46-04b3f101f857" providerId="ADAL" clId="{026E289F-EC3B-507D-8C5E-BEEA44921974}" dt="2025-08-28T14:15:47.598" v="1105" actId="113"/>
          <ac:spMkLst>
            <pc:docMk/>
            <pc:sldMk cId="2566473692" sldId="2353"/>
            <ac:spMk id="7" creationId="{DC299F04-181C-3273-8F52-05EED17C00E5}"/>
          </ac:spMkLst>
        </pc:spChg>
        <pc:spChg chg="mod">
          <ac:chgData name="Aleid | Noordwijkse Methode" userId="49d8fce3-4a7e-4451-8c46-04b3f101f857" providerId="ADAL" clId="{026E289F-EC3B-507D-8C5E-BEEA44921974}" dt="2025-08-28T13:28:55.939" v="50"/>
          <ac:spMkLst>
            <pc:docMk/>
            <pc:sldMk cId="2566473692" sldId="2353"/>
            <ac:spMk id="12" creationId="{AF4F6F2D-66C9-E564-38AE-75A2A789D2AE}"/>
          </ac:spMkLst>
        </pc:spChg>
      </pc:sldChg>
      <pc:sldChg chg="modSp mod">
        <pc:chgData name="Aleid | Noordwijkse Methode" userId="49d8fce3-4a7e-4451-8c46-04b3f101f857" providerId="ADAL" clId="{026E289F-EC3B-507D-8C5E-BEEA44921974}" dt="2025-08-28T14:16:04.202" v="1123" actId="113"/>
        <pc:sldMkLst>
          <pc:docMk/>
          <pc:sldMk cId="3128128515" sldId="2354"/>
        </pc:sldMkLst>
        <pc:spChg chg="mod">
          <ac:chgData name="Aleid | Noordwijkse Methode" userId="49d8fce3-4a7e-4451-8c46-04b3f101f857" providerId="ADAL" clId="{026E289F-EC3B-507D-8C5E-BEEA44921974}" dt="2025-08-28T13:28:55.939" v="50"/>
          <ac:spMkLst>
            <pc:docMk/>
            <pc:sldMk cId="3128128515" sldId="2354"/>
            <ac:spMk id="2" creationId="{A34697DF-A9EB-9326-4E41-650026F7AD68}"/>
          </ac:spMkLst>
        </pc:spChg>
        <pc:spChg chg="mod">
          <ac:chgData name="Aleid | Noordwijkse Methode" userId="49d8fce3-4a7e-4451-8c46-04b3f101f857" providerId="ADAL" clId="{026E289F-EC3B-507D-8C5E-BEEA44921974}" dt="2025-08-28T13:28:55.939" v="50"/>
          <ac:spMkLst>
            <pc:docMk/>
            <pc:sldMk cId="3128128515" sldId="2354"/>
            <ac:spMk id="6" creationId="{5AABA7CC-E275-D246-95AE-A49471BABC29}"/>
          </ac:spMkLst>
        </pc:spChg>
        <pc:spChg chg="mod">
          <ac:chgData name="Aleid | Noordwijkse Methode" userId="49d8fce3-4a7e-4451-8c46-04b3f101f857" providerId="ADAL" clId="{026E289F-EC3B-507D-8C5E-BEEA44921974}" dt="2025-08-28T14:16:04.202" v="1123" actId="113"/>
          <ac:spMkLst>
            <pc:docMk/>
            <pc:sldMk cId="3128128515" sldId="2354"/>
            <ac:spMk id="7" creationId="{EEFCB040-E549-CF35-BAFE-9D3711A7A2A9}"/>
          </ac:spMkLst>
        </pc:spChg>
        <pc:spChg chg="mod">
          <ac:chgData name="Aleid | Noordwijkse Methode" userId="49d8fce3-4a7e-4451-8c46-04b3f101f857" providerId="ADAL" clId="{026E289F-EC3B-507D-8C5E-BEEA44921974}" dt="2025-08-28T13:28:55.939" v="50"/>
          <ac:spMkLst>
            <pc:docMk/>
            <pc:sldMk cId="3128128515" sldId="2354"/>
            <ac:spMk id="12" creationId="{3B866658-ECD4-94E1-A38D-BC87DCFA807C}"/>
          </ac:spMkLst>
        </pc:spChg>
      </pc:sldChg>
      <pc:sldChg chg="addSp delSp modSp mod modNotesTx">
        <pc:chgData name="Aleid | Noordwijkse Methode" userId="49d8fce3-4a7e-4451-8c46-04b3f101f857" providerId="ADAL" clId="{026E289F-EC3B-507D-8C5E-BEEA44921974}" dt="2025-09-10T12:31:23.062" v="1530" actId="20577"/>
        <pc:sldMkLst>
          <pc:docMk/>
          <pc:sldMk cId="1689230903" sldId="2355"/>
        </pc:sldMkLst>
        <pc:spChg chg="mod">
          <ac:chgData name="Aleid | Noordwijkse Methode" userId="49d8fce3-4a7e-4451-8c46-04b3f101f857" providerId="ADAL" clId="{026E289F-EC3B-507D-8C5E-BEEA44921974}" dt="2025-08-28T13:28:55.939" v="50"/>
          <ac:spMkLst>
            <pc:docMk/>
            <pc:sldMk cId="1689230903" sldId="2355"/>
            <ac:spMk id="2" creationId="{88D18F43-5022-B7DD-E8D4-618748FE804C}"/>
          </ac:spMkLst>
        </pc:spChg>
        <pc:spChg chg="add del mod">
          <ac:chgData name="Aleid | Noordwijkse Methode" userId="49d8fce3-4a7e-4451-8c46-04b3f101f857" providerId="ADAL" clId="{026E289F-EC3B-507D-8C5E-BEEA44921974}" dt="2025-09-10T12:31:16.818" v="1520" actId="478"/>
          <ac:spMkLst>
            <pc:docMk/>
            <pc:sldMk cId="1689230903" sldId="2355"/>
            <ac:spMk id="3" creationId="{35061765-1349-81F8-D290-2AC29AD9AF26}"/>
          </ac:spMkLst>
        </pc:spChg>
        <pc:spChg chg="mod">
          <ac:chgData name="Aleid | Noordwijkse Methode" userId="49d8fce3-4a7e-4451-8c46-04b3f101f857" providerId="ADAL" clId="{026E289F-EC3B-507D-8C5E-BEEA44921974}" dt="2025-08-28T13:28:55.939" v="50"/>
          <ac:spMkLst>
            <pc:docMk/>
            <pc:sldMk cId="1689230903" sldId="2355"/>
            <ac:spMk id="6" creationId="{D7DE6146-719B-7FE8-F3CD-D5854013D0EF}"/>
          </ac:spMkLst>
        </pc:spChg>
        <pc:spChg chg="mod">
          <ac:chgData name="Aleid | Noordwijkse Methode" userId="49d8fce3-4a7e-4451-8c46-04b3f101f857" providerId="ADAL" clId="{026E289F-EC3B-507D-8C5E-BEEA44921974}" dt="2025-09-10T08:25:05.071" v="1430" actId="122"/>
          <ac:spMkLst>
            <pc:docMk/>
            <pc:sldMk cId="1689230903" sldId="2355"/>
            <ac:spMk id="7" creationId="{75FDD9AA-0AF7-3E52-FE25-5108470B19CC}"/>
          </ac:spMkLst>
        </pc:spChg>
        <pc:spChg chg="mod">
          <ac:chgData name="Aleid | Noordwijkse Methode" userId="49d8fce3-4a7e-4451-8c46-04b3f101f857" providerId="ADAL" clId="{026E289F-EC3B-507D-8C5E-BEEA44921974}" dt="2025-08-28T13:28:55.939" v="50"/>
          <ac:spMkLst>
            <pc:docMk/>
            <pc:sldMk cId="1689230903" sldId="2355"/>
            <ac:spMk id="8" creationId="{1A1E358D-26C4-5759-4D9B-9BFF2474B5B7}"/>
          </ac:spMkLst>
        </pc:spChg>
        <pc:spChg chg="add mod">
          <ac:chgData name="Aleid | Noordwijkse Methode" userId="49d8fce3-4a7e-4451-8c46-04b3f101f857" providerId="ADAL" clId="{026E289F-EC3B-507D-8C5E-BEEA44921974}" dt="2025-09-10T12:31:17.467" v="1521"/>
          <ac:spMkLst>
            <pc:docMk/>
            <pc:sldMk cId="1689230903" sldId="2355"/>
            <ac:spMk id="9" creationId="{2C38B554-67FB-38E5-8663-EE47EEAE147F}"/>
          </ac:spMkLst>
        </pc:spChg>
        <pc:picChg chg="mod">
          <ac:chgData name="Aleid | Noordwijkse Methode" userId="49d8fce3-4a7e-4451-8c46-04b3f101f857" providerId="ADAL" clId="{026E289F-EC3B-507D-8C5E-BEEA44921974}" dt="2025-09-10T08:25:09.992" v="1432" actId="1076"/>
          <ac:picMkLst>
            <pc:docMk/>
            <pc:sldMk cId="1689230903" sldId="2355"/>
            <ac:picMk id="1028" creationId="{C130BF35-C134-8334-F8BA-9445AB7BCCC4}"/>
          </ac:picMkLst>
        </pc:picChg>
      </pc:sldChg>
      <pc:sldChg chg="modSp mod modNotes">
        <pc:chgData name="Aleid | Noordwijkse Methode" userId="49d8fce3-4a7e-4451-8c46-04b3f101f857" providerId="ADAL" clId="{026E289F-EC3B-507D-8C5E-BEEA44921974}" dt="2025-08-28T14:22:52.988" v="1132" actId="1035"/>
        <pc:sldMkLst>
          <pc:docMk/>
          <pc:sldMk cId="3904094507" sldId="2357"/>
        </pc:sldMkLst>
        <pc:spChg chg="mod">
          <ac:chgData name="Aleid | Noordwijkse Methode" userId="49d8fce3-4a7e-4451-8c46-04b3f101f857" providerId="ADAL" clId="{026E289F-EC3B-507D-8C5E-BEEA44921974}" dt="2025-08-28T14:22:52.988" v="1132" actId="1035"/>
          <ac:spMkLst>
            <pc:docMk/>
            <pc:sldMk cId="3904094507" sldId="2357"/>
            <ac:spMk id="2" creationId="{04781946-DBBE-316A-439E-B35B82E29930}"/>
          </ac:spMkLst>
        </pc:spChg>
        <pc:spChg chg="mod">
          <ac:chgData name="Aleid | Noordwijkse Methode" userId="49d8fce3-4a7e-4451-8c46-04b3f101f857" providerId="ADAL" clId="{026E289F-EC3B-507D-8C5E-BEEA44921974}" dt="2025-08-28T13:28:55.939" v="50"/>
          <ac:spMkLst>
            <pc:docMk/>
            <pc:sldMk cId="3904094507" sldId="2357"/>
            <ac:spMk id="3" creationId="{1F21E42A-2EF2-3893-100F-8394B61A4C9D}"/>
          </ac:spMkLst>
        </pc:spChg>
        <pc:spChg chg="mod">
          <ac:chgData name="Aleid | Noordwijkse Methode" userId="49d8fce3-4a7e-4451-8c46-04b3f101f857" providerId="ADAL" clId="{026E289F-EC3B-507D-8C5E-BEEA44921974}" dt="2025-08-28T14:16:43.495" v="1126" actId="14100"/>
          <ac:spMkLst>
            <pc:docMk/>
            <pc:sldMk cId="3904094507" sldId="2357"/>
            <ac:spMk id="8" creationId="{21B980CB-ABDF-13BA-E764-82C644D0B25A}"/>
          </ac:spMkLst>
        </pc:spChg>
        <pc:spChg chg="mod">
          <ac:chgData name="Aleid | Noordwijkse Methode" userId="49d8fce3-4a7e-4451-8c46-04b3f101f857" providerId="ADAL" clId="{026E289F-EC3B-507D-8C5E-BEEA44921974}" dt="2025-08-28T13:28:55.939" v="50"/>
          <ac:spMkLst>
            <pc:docMk/>
            <pc:sldMk cId="3904094507" sldId="2357"/>
            <ac:spMk id="11" creationId="{CB6BD4C4-ED3C-3CD3-3253-79370A88373C}"/>
          </ac:spMkLst>
        </pc:spChg>
      </pc:sldChg>
      <pc:sldChg chg="modSp">
        <pc:chgData name="Aleid | Noordwijkse Methode" userId="49d8fce3-4a7e-4451-8c46-04b3f101f857" providerId="ADAL" clId="{026E289F-EC3B-507D-8C5E-BEEA44921974}" dt="2025-08-28T13:28:55.939" v="50"/>
        <pc:sldMkLst>
          <pc:docMk/>
          <pc:sldMk cId="2899923811" sldId="2358"/>
        </pc:sldMkLst>
        <pc:spChg chg="mod">
          <ac:chgData name="Aleid | Noordwijkse Methode" userId="49d8fce3-4a7e-4451-8c46-04b3f101f857" providerId="ADAL" clId="{026E289F-EC3B-507D-8C5E-BEEA44921974}" dt="2025-08-28T13:28:55.939" v="50"/>
          <ac:spMkLst>
            <pc:docMk/>
            <pc:sldMk cId="2899923811" sldId="2358"/>
            <ac:spMk id="2" creationId="{323503C0-E2E5-C953-ACA2-13895827BFE1}"/>
          </ac:spMkLst>
        </pc:spChg>
        <pc:spChg chg="mod">
          <ac:chgData name="Aleid | Noordwijkse Methode" userId="49d8fce3-4a7e-4451-8c46-04b3f101f857" providerId="ADAL" clId="{026E289F-EC3B-507D-8C5E-BEEA44921974}" dt="2025-08-28T13:28:55.939" v="50"/>
          <ac:spMkLst>
            <pc:docMk/>
            <pc:sldMk cId="2899923811" sldId="2358"/>
            <ac:spMk id="3" creationId="{887DCBC0-1A8E-A5A4-921C-35A939958FFC}"/>
          </ac:spMkLst>
        </pc:spChg>
        <pc:spChg chg="mod">
          <ac:chgData name="Aleid | Noordwijkse Methode" userId="49d8fce3-4a7e-4451-8c46-04b3f101f857" providerId="ADAL" clId="{026E289F-EC3B-507D-8C5E-BEEA44921974}" dt="2025-08-28T13:28:55.939" v="50"/>
          <ac:spMkLst>
            <pc:docMk/>
            <pc:sldMk cId="2899923811" sldId="2358"/>
            <ac:spMk id="7" creationId="{83DE29BA-4C85-5536-48C8-9BDB1B91BAA3}"/>
          </ac:spMkLst>
        </pc:spChg>
        <pc:spChg chg="mod">
          <ac:chgData name="Aleid | Noordwijkse Methode" userId="49d8fce3-4a7e-4451-8c46-04b3f101f857" providerId="ADAL" clId="{026E289F-EC3B-507D-8C5E-BEEA44921974}" dt="2025-08-28T13:28:55.939" v="50"/>
          <ac:spMkLst>
            <pc:docMk/>
            <pc:sldMk cId="2899923811" sldId="2358"/>
            <ac:spMk id="8" creationId="{829F8BD1-80AA-732F-BB5C-CD8BDE028412}"/>
          </ac:spMkLst>
        </pc:spChg>
        <pc:spChg chg="mod">
          <ac:chgData name="Aleid | Noordwijkse Methode" userId="49d8fce3-4a7e-4451-8c46-04b3f101f857" providerId="ADAL" clId="{026E289F-EC3B-507D-8C5E-BEEA44921974}" dt="2025-08-28T13:28:55.939" v="50"/>
          <ac:spMkLst>
            <pc:docMk/>
            <pc:sldMk cId="2899923811" sldId="2358"/>
            <ac:spMk id="11" creationId="{029D4075-3692-60FE-0FD9-5B8570363DCD}"/>
          </ac:spMkLst>
        </pc:spChg>
      </pc:sldChg>
      <pc:sldChg chg="modSp mod">
        <pc:chgData name="Aleid | Noordwijkse Methode" userId="49d8fce3-4a7e-4451-8c46-04b3f101f857" providerId="ADAL" clId="{026E289F-EC3B-507D-8C5E-BEEA44921974}" dt="2025-08-28T14:23:43.034" v="1157" actId="1036"/>
        <pc:sldMkLst>
          <pc:docMk/>
          <pc:sldMk cId="3404786520" sldId="2359"/>
        </pc:sldMkLst>
        <pc:spChg chg="mod">
          <ac:chgData name="Aleid | Noordwijkse Methode" userId="49d8fce3-4a7e-4451-8c46-04b3f101f857" providerId="ADAL" clId="{026E289F-EC3B-507D-8C5E-BEEA44921974}" dt="2025-08-28T14:23:38.188" v="1149" actId="1035"/>
          <ac:spMkLst>
            <pc:docMk/>
            <pc:sldMk cId="3404786520" sldId="2359"/>
            <ac:spMk id="2" creationId="{FCB47691-2EA0-9EB8-C110-50A354A929B2}"/>
          </ac:spMkLst>
        </pc:spChg>
        <pc:spChg chg="mod">
          <ac:chgData name="Aleid | Noordwijkse Methode" userId="49d8fce3-4a7e-4451-8c46-04b3f101f857" providerId="ADAL" clId="{026E289F-EC3B-507D-8C5E-BEEA44921974}" dt="2025-08-28T13:28:55.939" v="50"/>
          <ac:spMkLst>
            <pc:docMk/>
            <pc:sldMk cId="3404786520" sldId="2359"/>
            <ac:spMk id="3" creationId="{956EBEC1-5C92-1210-DC9A-2548B5947E03}"/>
          </ac:spMkLst>
        </pc:spChg>
        <pc:spChg chg="mod">
          <ac:chgData name="Aleid | Noordwijkse Methode" userId="49d8fce3-4a7e-4451-8c46-04b3f101f857" providerId="ADAL" clId="{026E289F-EC3B-507D-8C5E-BEEA44921974}" dt="2025-08-28T14:23:31.868" v="1137" actId="14100"/>
          <ac:spMkLst>
            <pc:docMk/>
            <pc:sldMk cId="3404786520" sldId="2359"/>
            <ac:spMk id="8" creationId="{7917AE4E-9E21-2ED2-2857-107D8185B9D2}"/>
          </ac:spMkLst>
        </pc:spChg>
        <pc:spChg chg="mod">
          <ac:chgData name="Aleid | Noordwijkse Methode" userId="49d8fce3-4a7e-4451-8c46-04b3f101f857" providerId="ADAL" clId="{026E289F-EC3B-507D-8C5E-BEEA44921974}" dt="2025-08-28T14:23:43.034" v="1157" actId="1036"/>
          <ac:spMkLst>
            <pc:docMk/>
            <pc:sldMk cId="3404786520" sldId="2359"/>
            <ac:spMk id="11" creationId="{09418A22-F713-125E-5549-82AAB348B26C}"/>
          </ac:spMkLst>
        </pc:spChg>
      </pc:sldChg>
      <pc:sldChg chg="modSp">
        <pc:chgData name="Aleid | Noordwijkse Methode" userId="49d8fce3-4a7e-4451-8c46-04b3f101f857" providerId="ADAL" clId="{026E289F-EC3B-507D-8C5E-BEEA44921974}" dt="2025-08-28T13:28:55.939" v="50"/>
        <pc:sldMkLst>
          <pc:docMk/>
          <pc:sldMk cId="339574700" sldId="2360"/>
        </pc:sldMkLst>
        <pc:spChg chg="mod">
          <ac:chgData name="Aleid | Noordwijkse Methode" userId="49d8fce3-4a7e-4451-8c46-04b3f101f857" providerId="ADAL" clId="{026E289F-EC3B-507D-8C5E-BEEA44921974}" dt="2025-08-28T13:28:55.939" v="50"/>
          <ac:spMkLst>
            <pc:docMk/>
            <pc:sldMk cId="339574700" sldId="2360"/>
            <ac:spMk id="2" creationId="{4EC3D6A9-17B8-11B7-E4E0-0B83EDC1E0BE}"/>
          </ac:spMkLst>
        </pc:spChg>
        <pc:spChg chg="mod">
          <ac:chgData name="Aleid | Noordwijkse Methode" userId="49d8fce3-4a7e-4451-8c46-04b3f101f857" providerId="ADAL" clId="{026E289F-EC3B-507D-8C5E-BEEA44921974}" dt="2025-08-28T13:28:55.939" v="50"/>
          <ac:spMkLst>
            <pc:docMk/>
            <pc:sldMk cId="339574700" sldId="2360"/>
            <ac:spMk id="7" creationId="{593890B1-36A0-E883-3AC3-0E5B9101FDCB}"/>
          </ac:spMkLst>
        </pc:spChg>
        <pc:spChg chg="mod">
          <ac:chgData name="Aleid | Noordwijkse Methode" userId="49d8fce3-4a7e-4451-8c46-04b3f101f857" providerId="ADAL" clId="{026E289F-EC3B-507D-8C5E-BEEA44921974}" dt="2025-08-28T13:28:55.939" v="50"/>
          <ac:spMkLst>
            <pc:docMk/>
            <pc:sldMk cId="339574700" sldId="2360"/>
            <ac:spMk id="8" creationId="{36EA573E-7B8E-7506-65FF-25BCCD913A28}"/>
          </ac:spMkLst>
        </pc:spChg>
        <pc:graphicFrameChg chg="mod">
          <ac:chgData name="Aleid | Noordwijkse Methode" userId="49d8fce3-4a7e-4451-8c46-04b3f101f857" providerId="ADAL" clId="{026E289F-EC3B-507D-8C5E-BEEA44921974}" dt="2025-08-28T13:28:55.939" v="50"/>
          <ac:graphicFrameMkLst>
            <pc:docMk/>
            <pc:sldMk cId="339574700" sldId="2360"/>
            <ac:graphicFrameMk id="6" creationId="{85DBC0CD-E6F5-1166-F903-83BC2A41FADD}"/>
          </ac:graphicFrameMkLst>
        </pc:graphicFrameChg>
      </pc:sldChg>
      <pc:sldChg chg="modSp mod">
        <pc:chgData name="Aleid | Noordwijkse Methode" userId="49d8fce3-4a7e-4451-8c46-04b3f101f857" providerId="ADAL" clId="{026E289F-EC3B-507D-8C5E-BEEA44921974}" dt="2025-08-28T14:24:06.960" v="1162" actId="12788"/>
        <pc:sldMkLst>
          <pc:docMk/>
          <pc:sldMk cId="3849235209" sldId="2361"/>
        </pc:sldMkLst>
        <pc:spChg chg="mod">
          <ac:chgData name="Aleid | Noordwijkse Methode" userId="49d8fce3-4a7e-4451-8c46-04b3f101f857" providerId="ADAL" clId="{026E289F-EC3B-507D-8C5E-BEEA44921974}" dt="2025-08-28T13:28:55.939" v="50"/>
          <ac:spMkLst>
            <pc:docMk/>
            <pc:sldMk cId="3849235209" sldId="2361"/>
            <ac:spMk id="2" creationId="{C86CE8BC-E396-9BEC-D0C8-0587BEBAEBC9}"/>
          </ac:spMkLst>
        </pc:spChg>
        <pc:spChg chg="mod">
          <ac:chgData name="Aleid | Noordwijkse Methode" userId="49d8fce3-4a7e-4451-8c46-04b3f101f857" providerId="ADAL" clId="{026E289F-EC3B-507D-8C5E-BEEA44921974}" dt="2025-08-28T13:28:55.939" v="50"/>
          <ac:spMkLst>
            <pc:docMk/>
            <pc:sldMk cId="3849235209" sldId="2361"/>
            <ac:spMk id="6" creationId="{72BBFC52-303A-7EE6-92F9-DB054609D4A4}"/>
          </ac:spMkLst>
        </pc:spChg>
        <pc:spChg chg="mod">
          <ac:chgData name="Aleid | Noordwijkse Methode" userId="49d8fce3-4a7e-4451-8c46-04b3f101f857" providerId="ADAL" clId="{026E289F-EC3B-507D-8C5E-BEEA44921974}" dt="2025-08-28T13:28:55.939" v="50"/>
          <ac:spMkLst>
            <pc:docMk/>
            <pc:sldMk cId="3849235209" sldId="2361"/>
            <ac:spMk id="7" creationId="{3B0C4252-BA8E-8AF2-6627-50E465194265}"/>
          </ac:spMkLst>
        </pc:spChg>
        <pc:spChg chg="mod">
          <ac:chgData name="Aleid | Noordwijkse Methode" userId="49d8fce3-4a7e-4451-8c46-04b3f101f857" providerId="ADAL" clId="{026E289F-EC3B-507D-8C5E-BEEA44921974}" dt="2025-08-28T14:24:06.960" v="1162" actId="12788"/>
          <ac:spMkLst>
            <pc:docMk/>
            <pc:sldMk cId="3849235209" sldId="2361"/>
            <ac:spMk id="42" creationId="{783DBB98-572F-4B54-9E35-4D1345B7E6E0}"/>
          </ac:spMkLst>
        </pc:spChg>
        <pc:spChg chg="mod">
          <ac:chgData name="Aleid | Noordwijkse Methode" userId="49d8fce3-4a7e-4451-8c46-04b3f101f857" providerId="ADAL" clId="{026E289F-EC3B-507D-8C5E-BEEA44921974}" dt="2025-08-28T14:23:59.952" v="1160" actId="12788"/>
          <ac:spMkLst>
            <pc:docMk/>
            <pc:sldMk cId="3849235209" sldId="2361"/>
            <ac:spMk id="44" creationId="{56346382-0D9B-8F82-174D-DE4E454AB7E1}"/>
          </ac:spMkLst>
        </pc:spChg>
      </pc:sldChg>
      <pc:sldChg chg="modSp mod">
        <pc:chgData name="Aleid | Noordwijkse Methode" userId="49d8fce3-4a7e-4451-8c46-04b3f101f857" providerId="ADAL" clId="{026E289F-EC3B-507D-8C5E-BEEA44921974}" dt="2025-08-28T14:24:19.560" v="1164" actId="12788"/>
        <pc:sldMkLst>
          <pc:docMk/>
          <pc:sldMk cId="2464898424" sldId="2362"/>
        </pc:sldMkLst>
        <pc:spChg chg="mod">
          <ac:chgData name="Aleid | Noordwijkse Methode" userId="49d8fce3-4a7e-4451-8c46-04b3f101f857" providerId="ADAL" clId="{026E289F-EC3B-507D-8C5E-BEEA44921974}" dt="2025-08-28T13:28:55.939" v="50"/>
          <ac:spMkLst>
            <pc:docMk/>
            <pc:sldMk cId="2464898424" sldId="2362"/>
            <ac:spMk id="2" creationId="{BE84EFE2-E9C7-BED9-E6A3-F3B23B31FFBF}"/>
          </ac:spMkLst>
        </pc:spChg>
        <pc:spChg chg="mod">
          <ac:chgData name="Aleid | Noordwijkse Methode" userId="49d8fce3-4a7e-4451-8c46-04b3f101f857" providerId="ADAL" clId="{026E289F-EC3B-507D-8C5E-BEEA44921974}" dt="2025-08-28T13:28:55.939" v="50"/>
          <ac:spMkLst>
            <pc:docMk/>
            <pc:sldMk cId="2464898424" sldId="2362"/>
            <ac:spMk id="7" creationId="{D3D963C9-4BA6-AC46-3D4D-A4022AC1B541}"/>
          </ac:spMkLst>
        </pc:spChg>
        <pc:spChg chg="mod">
          <ac:chgData name="Aleid | Noordwijkse Methode" userId="49d8fce3-4a7e-4451-8c46-04b3f101f857" providerId="ADAL" clId="{026E289F-EC3B-507D-8C5E-BEEA44921974}" dt="2025-08-28T13:28:55.939" v="50"/>
          <ac:spMkLst>
            <pc:docMk/>
            <pc:sldMk cId="2464898424" sldId="2362"/>
            <ac:spMk id="8" creationId="{7F364FC6-11A3-1DBE-51EE-D069A4FFD926}"/>
          </ac:spMkLst>
        </pc:spChg>
        <pc:graphicFrameChg chg="mod">
          <ac:chgData name="Aleid | Noordwijkse Methode" userId="49d8fce3-4a7e-4451-8c46-04b3f101f857" providerId="ADAL" clId="{026E289F-EC3B-507D-8C5E-BEEA44921974}" dt="2025-08-28T14:24:19.560" v="1164" actId="12788"/>
          <ac:graphicFrameMkLst>
            <pc:docMk/>
            <pc:sldMk cId="2464898424" sldId="2362"/>
            <ac:graphicFrameMk id="6" creationId="{3B4042B3-066A-4C32-D87E-F407B5D81C6B}"/>
          </ac:graphicFrameMkLst>
        </pc:graphicFrameChg>
      </pc:sldChg>
      <pc:sldChg chg="addSp delSp modSp mod">
        <pc:chgData name="Aleid | Noordwijkse Methode" userId="49d8fce3-4a7e-4451-8c46-04b3f101f857" providerId="ADAL" clId="{026E289F-EC3B-507D-8C5E-BEEA44921974}" dt="2025-09-10T08:49:48.353" v="1502" actId="21"/>
        <pc:sldMkLst>
          <pc:docMk/>
          <pc:sldMk cId="3415333221" sldId="2363"/>
        </pc:sldMkLst>
        <pc:spChg chg="mod">
          <ac:chgData name="Aleid | Noordwijkse Methode" userId="49d8fce3-4a7e-4451-8c46-04b3f101f857" providerId="ADAL" clId="{026E289F-EC3B-507D-8C5E-BEEA44921974}" dt="2025-08-28T13:28:55.939" v="50"/>
          <ac:spMkLst>
            <pc:docMk/>
            <pc:sldMk cId="3415333221" sldId="2363"/>
            <ac:spMk id="2" creationId="{3485EC07-A58A-0423-9D6A-0AFA6E16ECF9}"/>
          </ac:spMkLst>
        </pc:spChg>
        <pc:spChg chg="mod">
          <ac:chgData name="Aleid | Noordwijkse Methode" userId="49d8fce3-4a7e-4451-8c46-04b3f101f857" providerId="ADAL" clId="{026E289F-EC3B-507D-8C5E-BEEA44921974}" dt="2025-08-28T13:28:55.939" v="50"/>
          <ac:spMkLst>
            <pc:docMk/>
            <pc:sldMk cId="3415333221" sldId="2363"/>
            <ac:spMk id="6" creationId="{B158EC6F-881D-EB80-76F2-833763189CD3}"/>
          </ac:spMkLst>
        </pc:spChg>
        <pc:spChg chg="mod">
          <ac:chgData name="Aleid | Noordwijkse Methode" userId="49d8fce3-4a7e-4451-8c46-04b3f101f857" providerId="ADAL" clId="{026E289F-EC3B-507D-8C5E-BEEA44921974}" dt="2025-08-28T13:28:55.939" v="50"/>
          <ac:spMkLst>
            <pc:docMk/>
            <pc:sldMk cId="3415333221" sldId="2363"/>
            <ac:spMk id="7" creationId="{E41790B8-B7B0-6673-2014-F64D05FED38C}"/>
          </ac:spMkLst>
        </pc:spChg>
        <pc:spChg chg="mod">
          <ac:chgData name="Aleid | Noordwijkse Methode" userId="49d8fce3-4a7e-4451-8c46-04b3f101f857" providerId="ADAL" clId="{026E289F-EC3B-507D-8C5E-BEEA44921974}" dt="2025-08-28T13:28:55.939" v="50"/>
          <ac:spMkLst>
            <pc:docMk/>
            <pc:sldMk cId="3415333221" sldId="2363"/>
            <ac:spMk id="44" creationId="{865A6469-B4A5-C175-8541-C509BE1C73D6}"/>
          </ac:spMkLst>
        </pc:spChg>
        <pc:picChg chg="add del mod">
          <ac:chgData name="Aleid | Noordwijkse Methode" userId="49d8fce3-4a7e-4451-8c46-04b3f101f857" providerId="ADAL" clId="{026E289F-EC3B-507D-8C5E-BEEA44921974}" dt="2025-09-10T08:49:48.353" v="1502" actId="21"/>
          <ac:picMkLst>
            <pc:docMk/>
            <pc:sldMk cId="3415333221" sldId="2363"/>
            <ac:picMk id="3" creationId="{9EA76588-6904-355F-3DE0-1A1D7FEE6EA2}"/>
          </ac:picMkLst>
        </pc:picChg>
      </pc:sldChg>
      <pc:sldChg chg="modSp">
        <pc:chgData name="Aleid | Noordwijkse Methode" userId="49d8fce3-4a7e-4451-8c46-04b3f101f857" providerId="ADAL" clId="{026E289F-EC3B-507D-8C5E-BEEA44921974}" dt="2025-08-28T13:28:55.939" v="50"/>
        <pc:sldMkLst>
          <pc:docMk/>
          <pc:sldMk cId="4123169555" sldId="2364"/>
        </pc:sldMkLst>
        <pc:spChg chg="mod">
          <ac:chgData name="Aleid | Noordwijkse Methode" userId="49d8fce3-4a7e-4451-8c46-04b3f101f857" providerId="ADAL" clId="{026E289F-EC3B-507D-8C5E-BEEA44921974}" dt="2025-08-28T13:28:55.939" v="50"/>
          <ac:spMkLst>
            <pc:docMk/>
            <pc:sldMk cId="4123169555" sldId="2364"/>
            <ac:spMk id="2" creationId="{A7270AC8-9902-B7A9-0DA9-3160F90221C9}"/>
          </ac:spMkLst>
        </pc:spChg>
        <pc:spChg chg="mod">
          <ac:chgData name="Aleid | Noordwijkse Methode" userId="49d8fce3-4a7e-4451-8c46-04b3f101f857" providerId="ADAL" clId="{026E289F-EC3B-507D-8C5E-BEEA44921974}" dt="2025-08-28T13:28:55.939" v="50"/>
          <ac:spMkLst>
            <pc:docMk/>
            <pc:sldMk cId="4123169555" sldId="2364"/>
            <ac:spMk id="6" creationId="{904F35F0-4C59-5942-27E2-38DC8728D6E0}"/>
          </ac:spMkLst>
        </pc:spChg>
        <pc:spChg chg="mod">
          <ac:chgData name="Aleid | Noordwijkse Methode" userId="49d8fce3-4a7e-4451-8c46-04b3f101f857" providerId="ADAL" clId="{026E289F-EC3B-507D-8C5E-BEEA44921974}" dt="2025-08-28T13:28:55.939" v="50"/>
          <ac:spMkLst>
            <pc:docMk/>
            <pc:sldMk cId="4123169555" sldId="2364"/>
            <ac:spMk id="7" creationId="{B5FA4C11-634E-6F5E-8E6E-E139B40A224D}"/>
          </ac:spMkLst>
        </pc:spChg>
        <pc:spChg chg="mod">
          <ac:chgData name="Aleid | Noordwijkse Methode" userId="49d8fce3-4a7e-4451-8c46-04b3f101f857" providerId="ADAL" clId="{026E289F-EC3B-507D-8C5E-BEEA44921974}" dt="2025-08-28T13:28:55.939" v="50"/>
          <ac:spMkLst>
            <pc:docMk/>
            <pc:sldMk cId="4123169555" sldId="2364"/>
            <ac:spMk id="44" creationId="{B7ADB4F1-3D67-5A60-B28F-A6185FD97264}"/>
          </ac:spMkLst>
        </pc:spChg>
      </pc:sldChg>
      <pc:sldChg chg="modSp">
        <pc:chgData name="Aleid | Noordwijkse Methode" userId="49d8fce3-4a7e-4451-8c46-04b3f101f857" providerId="ADAL" clId="{026E289F-EC3B-507D-8C5E-BEEA44921974}" dt="2025-08-28T13:28:55.939" v="50"/>
        <pc:sldMkLst>
          <pc:docMk/>
          <pc:sldMk cId="3802764978" sldId="2365"/>
        </pc:sldMkLst>
        <pc:spChg chg="mod">
          <ac:chgData name="Aleid | Noordwijkse Methode" userId="49d8fce3-4a7e-4451-8c46-04b3f101f857" providerId="ADAL" clId="{026E289F-EC3B-507D-8C5E-BEEA44921974}" dt="2025-08-28T13:28:55.939" v="50"/>
          <ac:spMkLst>
            <pc:docMk/>
            <pc:sldMk cId="3802764978" sldId="2365"/>
            <ac:spMk id="2" creationId="{F4B2F7B2-CE58-219C-95AC-6DC5D5762288}"/>
          </ac:spMkLst>
        </pc:spChg>
        <pc:spChg chg="mod">
          <ac:chgData name="Aleid | Noordwijkse Methode" userId="49d8fce3-4a7e-4451-8c46-04b3f101f857" providerId="ADAL" clId="{026E289F-EC3B-507D-8C5E-BEEA44921974}" dt="2025-08-28T13:28:55.939" v="50"/>
          <ac:spMkLst>
            <pc:docMk/>
            <pc:sldMk cId="3802764978" sldId="2365"/>
            <ac:spMk id="6" creationId="{11B454E4-F90E-2850-ED6E-A68CEEDEF770}"/>
          </ac:spMkLst>
        </pc:spChg>
        <pc:spChg chg="mod">
          <ac:chgData name="Aleid | Noordwijkse Methode" userId="49d8fce3-4a7e-4451-8c46-04b3f101f857" providerId="ADAL" clId="{026E289F-EC3B-507D-8C5E-BEEA44921974}" dt="2025-08-28T13:28:55.939" v="50"/>
          <ac:spMkLst>
            <pc:docMk/>
            <pc:sldMk cId="3802764978" sldId="2365"/>
            <ac:spMk id="7" creationId="{1DE612BF-80DA-2D39-4DB2-146A5160740B}"/>
          </ac:spMkLst>
        </pc:spChg>
        <pc:spChg chg="mod">
          <ac:chgData name="Aleid | Noordwijkse Methode" userId="49d8fce3-4a7e-4451-8c46-04b3f101f857" providerId="ADAL" clId="{026E289F-EC3B-507D-8C5E-BEEA44921974}" dt="2025-08-28T13:28:55.939" v="50"/>
          <ac:spMkLst>
            <pc:docMk/>
            <pc:sldMk cId="3802764978" sldId="2365"/>
            <ac:spMk id="44" creationId="{2760BDDB-CCCD-7FC9-12E4-25C6784F6754}"/>
          </ac:spMkLst>
        </pc:spChg>
      </pc:sldChg>
      <pc:sldChg chg="modSp mod">
        <pc:chgData name="Aleid | Noordwijkse Methode" userId="49d8fce3-4a7e-4451-8c46-04b3f101f857" providerId="ADAL" clId="{026E289F-EC3B-507D-8C5E-BEEA44921974}" dt="2025-08-28T14:24:32.378" v="1167" actId="29295"/>
        <pc:sldMkLst>
          <pc:docMk/>
          <pc:sldMk cId="1562809850" sldId="2366"/>
        </pc:sldMkLst>
        <pc:spChg chg="mod">
          <ac:chgData name="Aleid | Noordwijkse Methode" userId="49d8fce3-4a7e-4451-8c46-04b3f101f857" providerId="ADAL" clId="{026E289F-EC3B-507D-8C5E-BEEA44921974}" dt="2025-08-28T13:28:55.939" v="50"/>
          <ac:spMkLst>
            <pc:docMk/>
            <pc:sldMk cId="1562809850" sldId="2366"/>
            <ac:spMk id="2" creationId="{8E3D75C8-B976-C483-F1AB-D93031DC54F8}"/>
          </ac:spMkLst>
        </pc:spChg>
        <pc:spChg chg="mod">
          <ac:chgData name="Aleid | Noordwijkse Methode" userId="49d8fce3-4a7e-4451-8c46-04b3f101f857" providerId="ADAL" clId="{026E289F-EC3B-507D-8C5E-BEEA44921974}" dt="2025-08-28T13:28:55.939" v="50"/>
          <ac:spMkLst>
            <pc:docMk/>
            <pc:sldMk cId="1562809850" sldId="2366"/>
            <ac:spMk id="6" creationId="{F291AB97-4A9D-4E15-9333-AFD5AC108ADD}"/>
          </ac:spMkLst>
        </pc:spChg>
        <pc:spChg chg="mod">
          <ac:chgData name="Aleid | Noordwijkse Methode" userId="49d8fce3-4a7e-4451-8c46-04b3f101f857" providerId="ADAL" clId="{026E289F-EC3B-507D-8C5E-BEEA44921974}" dt="2025-08-28T13:28:55.939" v="50"/>
          <ac:spMkLst>
            <pc:docMk/>
            <pc:sldMk cId="1562809850" sldId="2366"/>
            <ac:spMk id="7" creationId="{5786253E-33CA-3432-2E84-8E200E66D0F7}"/>
          </ac:spMkLst>
        </pc:spChg>
        <pc:spChg chg="mod">
          <ac:chgData name="Aleid | Noordwijkse Methode" userId="49d8fce3-4a7e-4451-8c46-04b3f101f857" providerId="ADAL" clId="{026E289F-EC3B-507D-8C5E-BEEA44921974}" dt="2025-08-28T13:28:55.939" v="50"/>
          <ac:spMkLst>
            <pc:docMk/>
            <pc:sldMk cId="1562809850" sldId="2366"/>
            <ac:spMk id="44" creationId="{160A7227-4454-2FD2-45CB-39598A89E011}"/>
          </ac:spMkLst>
        </pc:spChg>
        <pc:picChg chg="mod">
          <ac:chgData name="Aleid | Noordwijkse Methode" userId="49d8fce3-4a7e-4451-8c46-04b3f101f857" providerId="ADAL" clId="{026E289F-EC3B-507D-8C5E-BEEA44921974}" dt="2025-08-28T14:24:32.378" v="1167" actId="29295"/>
          <ac:picMkLst>
            <pc:docMk/>
            <pc:sldMk cId="1562809850" sldId="2366"/>
            <ac:picMk id="8" creationId="{55D91B7E-90B7-39DC-EF05-7D4B0C94FF27}"/>
          </ac:picMkLst>
        </pc:picChg>
      </pc:sldChg>
      <pc:sldChg chg="modSp del">
        <pc:chgData name="Aleid | Noordwijkse Methode" userId="49d8fce3-4a7e-4451-8c46-04b3f101f857" providerId="ADAL" clId="{026E289F-EC3B-507D-8C5E-BEEA44921974}" dt="2025-08-28T14:25:04.833" v="1169" actId="2696"/>
        <pc:sldMkLst>
          <pc:docMk/>
          <pc:sldMk cId="2291033186" sldId="2367"/>
        </pc:sldMkLst>
      </pc:sldChg>
      <pc:sldChg chg="delSp modSp del mod">
        <pc:chgData name="Aleid | Noordwijkse Methode" userId="49d8fce3-4a7e-4451-8c46-04b3f101f857" providerId="ADAL" clId="{026E289F-EC3B-507D-8C5E-BEEA44921974}" dt="2025-08-28T14:28:10.348" v="1243" actId="2696"/>
        <pc:sldMkLst>
          <pc:docMk/>
          <pc:sldMk cId="2974221231" sldId="2369"/>
        </pc:sldMkLst>
      </pc:sldChg>
      <pc:sldChg chg="modSp del">
        <pc:chgData name="Aleid | Noordwijkse Methode" userId="49d8fce3-4a7e-4451-8c46-04b3f101f857" providerId="ADAL" clId="{026E289F-EC3B-507D-8C5E-BEEA44921974}" dt="2025-08-28T14:31:00.798" v="1284" actId="2696"/>
        <pc:sldMkLst>
          <pc:docMk/>
          <pc:sldMk cId="2831330639" sldId="2370"/>
        </pc:sldMkLst>
      </pc:sldChg>
      <pc:sldChg chg="addSp modSp mod">
        <pc:chgData name="Aleid | Noordwijkse Methode" userId="49d8fce3-4a7e-4451-8c46-04b3f101f857" providerId="ADAL" clId="{026E289F-EC3B-507D-8C5E-BEEA44921974}" dt="2025-08-28T14:30:37.309" v="1280" actId="207"/>
        <pc:sldMkLst>
          <pc:docMk/>
          <pc:sldMk cId="95433937" sldId="2371"/>
        </pc:sldMkLst>
        <pc:spChg chg="mod">
          <ac:chgData name="Aleid | Noordwijkse Methode" userId="49d8fce3-4a7e-4451-8c46-04b3f101f857" providerId="ADAL" clId="{026E289F-EC3B-507D-8C5E-BEEA44921974}" dt="2025-08-28T14:29:54.383" v="1268" actId="1076"/>
          <ac:spMkLst>
            <pc:docMk/>
            <pc:sldMk cId="95433937" sldId="2371"/>
            <ac:spMk id="3" creationId="{7218052E-F218-B137-2D45-651491E904C9}"/>
          </ac:spMkLst>
        </pc:spChg>
        <pc:spChg chg="mod">
          <ac:chgData name="Aleid | Noordwijkse Methode" userId="49d8fce3-4a7e-4451-8c46-04b3f101f857" providerId="ADAL" clId="{026E289F-EC3B-507D-8C5E-BEEA44921974}" dt="2025-08-28T13:28:55.939" v="50"/>
          <ac:spMkLst>
            <pc:docMk/>
            <pc:sldMk cId="95433937" sldId="2371"/>
            <ac:spMk id="6" creationId="{D3F3C955-523A-4DDE-543B-42C8B8AC9A66}"/>
          </ac:spMkLst>
        </pc:spChg>
        <pc:spChg chg="mod">
          <ac:chgData name="Aleid | Noordwijkse Methode" userId="49d8fce3-4a7e-4451-8c46-04b3f101f857" providerId="ADAL" clId="{026E289F-EC3B-507D-8C5E-BEEA44921974}" dt="2025-08-28T14:30:32.177" v="1279" actId="207"/>
          <ac:spMkLst>
            <pc:docMk/>
            <pc:sldMk cId="95433937" sldId="2371"/>
            <ac:spMk id="7" creationId="{30D426E0-CE7B-B158-E67D-7062CD730299}"/>
          </ac:spMkLst>
        </pc:spChg>
        <pc:spChg chg="mod">
          <ac:chgData name="Aleid | Noordwijkse Methode" userId="49d8fce3-4a7e-4451-8c46-04b3f101f857" providerId="ADAL" clId="{026E289F-EC3B-507D-8C5E-BEEA44921974}" dt="2025-08-28T14:30:37.309" v="1280" actId="207"/>
          <ac:spMkLst>
            <pc:docMk/>
            <pc:sldMk cId="95433937" sldId="2371"/>
            <ac:spMk id="10" creationId="{EE66ACE5-0E90-838E-DA3B-B29A74053E1B}"/>
          </ac:spMkLst>
        </pc:spChg>
        <pc:spChg chg="add mod">
          <ac:chgData name="Aleid | Noordwijkse Methode" userId="49d8fce3-4a7e-4451-8c46-04b3f101f857" providerId="ADAL" clId="{026E289F-EC3B-507D-8C5E-BEEA44921974}" dt="2025-08-28T14:30:03.115" v="1270" actId="167"/>
          <ac:spMkLst>
            <pc:docMk/>
            <pc:sldMk cId="95433937" sldId="2371"/>
            <ac:spMk id="12" creationId="{C429B081-5ED4-FCEF-AE59-AC1B130D7B22}"/>
          </ac:spMkLst>
        </pc:spChg>
        <pc:spChg chg="mod">
          <ac:chgData name="Aleid | Noordwijkse Methode" userId="49d8fce3-4a7e-4451-8c46-04b3f101f857" providerId="ADAL" clId="{026E289F-EC3B-507D-8C5E-BEEA44921974}" dt="2025-08-28T14:29:32.484" v="1259" actId="12788"/>
          <ac:spMkLst>
            <pc:docMk/>
            <pc:sldMk cId="95433937" sldId="2371"/>
            <ac:spMk id="13" creationId="{F502D97F-66F6-A858-43CA-D21D17C4A720}"/>
          </ac:spMkLst>
        </pc:spChg>
        <pc:picChg chg="mod">
          <ac:chgData name="Aleid | Noordwijkse Methode" userId="49d8fce3-4a7e-4451-8c46-04b3f101f857" providerId="ADAL" clId="{026E289F-EC3B-507D-8C5E-BEEA44921974}" dt="2025-08-28T14:29:58.517" v="1269" actId="1076"/>
          <ac:picMkLst>
            <pc:docMk/>
            <pc:sldMk cId="95433937" sldId="2371"/>
            <ac:picMk id="5" creationId="{F729CED4-DFA5-F36E-011B-43E96FDC7C65}"/>
          </ac:picMkLst>
        </pc:picChg>
        <pc:picChg chg="mod">
          <ac:chgData name="Aleid | Noordwijkse Methode" userId="49d8fce3-4a7e-4451-8c46-04b3f101f857" providerId="ADAL" clId="{026E289F-EC3B-507D-8C5E-BEEA44921974}" dt="2025-08-28T14:30:14.536" v="1274" actId="14100"/>
          <ac:picMkLst>
            <pc:docMk/>
            <pc:sldMk cId="95433937" sldId="2371"/>
            <ac:picMk id="8" creationId="{FE029DFD-5BA4-A106-ADE1-8E8E0288FB9E}"/>
          </ac:picMkLst>
        </pc:picChg>
      </pc:sldChg>
      <pc:sldChg chg="modSp">
        <pc:chgData name="Aleid | Noordwijkse Methode" userId="49d8fce3-4a7e-4451-8c46-04b3f101f857" providerId="ADAL" clId="{026E289F-EC3B-507D-8C5E-BEEA44921974}" dt="2025-08-28T13:28:55.939" v="50"/>
        <pc:sldMkLst>
          <pc:docMk/>
          <pc:sldMk cId="184629342" sldId="2372"/>
        </pc:sldMkLst>
        <pc:spChg chg="mod">
          <ac:chgData name="Aleid | Noordwijkse Methode" userId="49d8fce3-4a7e-4451-8c46-04b3f101f857" providerId="ADAL" clId="{026E289F-EC3B-507D-8C5E-BEEA44921974}" dt="2025-08-28T13:28:55.939" v="50"/>
          <ac:spMkLst>
            <pc:docMk/>
            <pc:sldMk cId="184629342" sldId="2372"/>
            <ac:spMk id="2" creationId="{4C6205E7-91BB-D72F-3179-A5FCCD0D8388}"/>
          </ac:spMkLst>
        </pc:spChg>
        <pc:spChg chg="mod">
          <ac:chgData name="Aleid | Noordwijkse Methode" userId="49d8fce3-4a7e-4451-8c46-04b3f101f857" providerId="ADAL" clId="{026E289F-EC3B-507D-8C5E-BEEA44921974}" dt="2025-08-28T13:28:55.939" v="50"/>
          <ac:spMkLst>
            <pc:docMk/>
            <pc:sldMk cId="184629342" sldId="2372"/>
            <ac:spMk id="3" creationId="{B9DF9A4C-FD29-3170-F930-EA4B49E1E494}"/>
          </ac:spMkLst>
        </pc:spChg>
        <pc:spChg chg="mod">
          <ac:chgData name="Aleid | Noordwijkse Methode" userId="49d8fce3-4a7e-4451-8c46-04b3f101f857" providerId="ADAL" clId="{026E289F-EC3B-507D-8C5E-BEEA44921974}" dt="2025-08-28T13:28:55.939" v="50"/>
          <ac:spMkLst>
            <pc:docMk/>
            <pc:sldMk cId="184629342" sldId="2372"/>
            <ac:spMk id="6" creationId="{40C055F7-3807-285B-2E3A-46AF7982CD38}"/>
          </ac:spMkLst>
        </pc:spChg>
        <pc:spChg chg="mod">
          <ac:chgData name="Aleid | Noordwijkse Methode" userId="49d8fce3-4a7e-4451-8c46-04b3f101f857" providerId="ADAL" clId="{026E289F-EC3B-507D-8C5E-BEEA44921974}" dt="2025-08-28T13:28:55.939" v="50"/>
          <ac:spMkLst>
            <pc:docMk/>
            <pc:sldMk cId="184629342" sldId="2372"/>
            <ac:spMk id="7" creationId="{75F3228A-D113-389C-DDBD-1315F596A7A2}"/>
          </ac:spMkLst>
        </pc:spChg>
        <pc:spChg chg="mod">
          <ac:chgData name="Aleid | Noordwijkse Methode" userId="49d8fce3-4a7e-4451-8c46-04b3f101f857" providerId="ADAL" clId="{026E289F-EC3B-507D-8C5E-BEEA44921974}" dt="2025-08-28T13:28:55.939" v="50"/>
          <ac:spMkLst>
            <pc:docMk/>
            <pc:sldMk cId="184629342" sldId="2372"/>
            <ac:spMk id="9" creationId="{889BB110-454E-50AA-3CAD-6591CF645204}"/>
          </ac:spMkLst>
        </pc:spChg>
      </pc:sldChg>
      <pc:sldChg chg="modSp">
        <pc:chgData name="Aleid | Noordwijkse Methode" userId="49d8fce3-4a7e-4451-8c46-04b3f101f857" providerId="ADAL" clId="{026E289F-EC3B-507D-8C5E-BEEA44921974}" dt="2025-08-28T13:28:55.939" v="50"/>
        <pc:sldMkLst>
          <pc:docMk/>
          <pc:sldMk cId="1093546446" sldId="2373"/>
        </pc:sldMkLst>
        <pc:spChg chg="mod">
          <ac:chgData name="Aleid | Noordwijkse Methode" userId="49d8fce3-4a7e-4451-8c46-04b3f101f857" providerId="ADAL" clId="{026E289F-EC3B-507D-8C5E-BEEA44921974}" dt="2025-08-28T13:28:55.939" v="50"/>
          <ac:spMkLst>
            <pc:docMk/>
            <pc:sldMk cId="1093546446" sldId="2373"/>
            <ac:spMk id="2" creationId="{483C2073-EBB1-BD95-3285-F5197755DED3}"/>
          </ac:spMkLst>
        </pc:spChg>
        <pc:spChg chg="mod">
          <ac:chgData name="Aleid | Noordwijkse Methode" userId="49d8fce3-4a7e-4451-8c46-04b3f101f857" providerId="ADAL" clId="{026E289F-EC3B-507D-8C5E-BEEA44921974}" dt="2025-08-28T13:28:55.939" v="50"/>
          <ac:spMkLst>
            <pc:docMk/>
            <pc:sldMk cId="1093546446" sldId="2373"/>
            <ac:spMk id="6" creationId="{60183FA8-6898-C650-10A9-834B40CC6DBC}"/>
          </ac:spMkLst>
        </pc:spChg>
        <pc:spChg chg="mod">
          <ac:chgData name="Aleid | Noordwijkse Methode" userId="49d8fce3-4a7e-4451-8c46-04b3f101f857" providerId="ADAL" clId="{026E289F-EC3B-507D-8C5E-BEEA44921974}" dt="2025-08-28T13:28:55.939" v="50"/>
          <ac:spMkLst>
            <pc:docMk/>
            <pc:sldMk cId="1093546446" sldId="2373"/>
            <ac:spMk id="7" creationId="{4DA24496-49A3-971F-E48C-0253E2903BF5}"/>
          </ac:spMkLst>
        </pc:spChg>
        <pc:spChg chg="mod">
          <ac:chgData name="Aleid | Noordwijkse Methode" userId="49d8fce3-4a7e-4451-8c46-04b3f101f857" providerId="ADAL" clId="{026E289F-EC3B-507D-8C5E-BEEA44921974}" dt="2025-08-28T13:28:55.939" v="50"/>
          <ac:spMkLst>
            <pc:docMk/>
            <pc:sldMk cId="1093546446" sldId="2373"/>
            <ac:spMk id="9" creationId="{961418A1-58D6-252A-076F-5AD4673607E7}"/>
          </ac:spMkLst>
        </pc:spChg>
      </pc:sldChg>
      <pc:sldChg chg="modSp">
        <pc:chgData name="Aleid | Noordwijkse Methode" userId="49d8fce3-4a7e-4451-8c46-04b3f101f857" providerId="ADAL" clId="{026E289F-EC3B-507D-8C5E-BEEA44921974}" dt="2025-08-28T13:28:55.939" v="50"/>
        <pc:sldMkLst>
          <pc:docMk/>
          <pc:sldMk cId="873856189" sldId="2374"/>
        </pc:sldMkLst>
        <pc:spChg chg="mod">
          <ac:chgData name="Aleid | Noordwijkse Methode" userId="49d8fce3-4a7e-4451-8c46-04b3f101f857" providerId="ADAL" clId="{026E289F-EC3B-507D-8C5E-BEEA44921974}" dt="2025-08-28T13:28:55.939" v="50"/>
          <ac:spMkLst>
            <pc:docMk/>
            <pc:sldMk cId="873856189" sldId="2374"/>
            <ac:spMk id="2" creationId="{A3341FDE-26C0-B3E5-EFA9-7859E53FD9C0}"/>
          </ac:spMkLst>
        </pc:spChg>
        <pc:spChg chg="mod">
          <ac:chgData name="Aleid | Noordwijkse Methode" userId="49d8fce3-4a7e-4451-8c46-04b3f101f857" providerId="ADAL" clId="{026E289F-EC3B-507D-8C5E-BEEA44921974}" dt="2025-08-28T13:28:55.939" v="50"/>
          <ac:spMkLst>
            <pc:docMk/>
            <pc:sldMk cId="873856189" sldId="2374"/>
            <ac:spMk id="6" creationId="{FC3FA929-2557-D64A-9CA0-ED97697B52AA}"/>
          </ac:spMkLst>
        </pc:spChg>
        <pc:spChg chg="mod">
          <ac:chgData name="Aleid | Noordwijkse Methode" userId="49d8fce3-4a7e-4451-8c46-04b3f101f857" providerId="ADAL" clId="{026E289F-EC3B-507D-8C5E-BEEA44921974}" dt="2025-08-28T13:28:55.939" v="50"/>
          <ac:spMkLst>
            <pc:docMk/>
            <pc:sldMk cId="873856189" sldId="2374"/>
            <ac:spMk id="7" creationId="{E87CA426-0FB9-157F-C889-725E11493096}"/>
          </ac:spMkLst>
        </pc:spChg>
        <pc:spChg chg="mod">
          <ac:chgData name="Aleid | Noordwijkse Methode" userId="49d8fce3-4a7e-4451-8c46-04b3f101f857" providerId="ADAL" clId="{026E289F-EC3B-507D-8C5E-BEEA44921974}" dt="2025-08-28T13:28:55.939" v="50"/>
          <ac:spMkLst>
            <pc:docMk/>
            <pc:sldMk cId="873856189" sldId="2374"/>
            <ac:spMk id="9" creationId="{8885B012-2752-E9C3-6E7D-82CAA709CF5E}"/>
          </ac:spMkLst>
        </pc:spChg>
      </pc:sldChg>
      <pc:sldChg chg="modSp">
        <pc:chgData name="Aleid | Noordwijkse Methode" userId="49d8fce3-4a7e-4451-8c46-04b3f101f857" providerId="ADAL" clId="{026E289F-EC3B-507D-8C5E-BEEA44921974}" dt="2025-08-28T13:28:55.939" v="50"/>
        <pc:sldMkLst>
          <pc:docMk/>
          <pc:sldMk cId="2717088506" sldId="2375"/>
        </pc:sldMkLst>
        <pc:spChg chg="mod">
          <ac:chgData name="Aleid | Noordwijkse Methode" userId="49d8fce3-4a7e-4451-8c46-04b3f101f857" providerId="ADAL" clId="{026E289F-EC3B-507D-8C5E-BEEA44921974}" dt="2025-08-28T13:28:55.939" v="50"/>
          <ac:spMkLst>
            <pc:docMk/>
            <pc:sldMk cId="2717088506" sldId="2375"/>
            <ac:spMk id="2" creationId="{CDB79DE3-7680-EE18-C8CD-C2410E012F1F}"/>
          </ac:spMkLst>
        </pc:spChg>
        <pc:spChg chg="mod">
          <ac:chgData name="Aleid | Noordwijkse Methode" userId="49d8fce3-4a7e-4451-8c46-04b3f101f857" providerId="ADAL" clId="{026E289F-EC3B-507D-8C5E-BEEA44921974}" dt="2025-08-28T13:28:55.939" v="50"/>
          <ac:spMkLst>
            <pc:docMk/>
            <pc:sldMk cId="2717088506" sldId="2375"/>
            <ac:spMk id="6" creationId="{0DB2F90B-6549-A6C8-564C-F7114DC7710A}"/>
          </ac:spMkLst>
        </pc:spChg>
        <pc:spChg chg="mod">
          <ac:chgData name="Aleid | Noordwijkse Methode" userId="49d8fce3-4a7e-4451-8c46-04b3f101f857" providerId="ADAL" clId="{026E289F-EC3B-507D-8C5E-BEEA44921974}" dt="2025-08-28T13:28:55.939" v="50"/>
          <ac:spMkLst>
            <pc:docMk/>
            <pc:sldMk cId="2717088506" sldId="2375"/>
            <ac:spMk id="7" creationId="{9EC02816-1609-622A-3507-1BF4B796D6F0}"/>
          </ac:spMkLst>
        </pc:spChg>
        <pc:spChg chg="mod">
          <ac:chgData name="Aleid | Noordwijkse Methode" userId="49d8fce3-4a7e-4451-8c46-04b3f101f857" providerId="ADAL" clId="{026E289F-EC3B-507D-8C5E-BEEA44921974}" dt="2025-08-28T13:28:55.939" v="50"/>
          <ac:spMkLst>
            <pc:docMk/>
            <pc:sldMk cId="2717088506" sldId="2375"/>
            <ac:spMk id="9" creationId="{3DF50D45-3BBE-F3C1-061B-6910CD4B26D5}"/>
          </ac:spMkLst>
        </pc:spChg>
      </pc:sldChg>
      <pc:sldChg chg="modSp">
        <pc:chgData name="Aleid | Noordwijkse Methode" userId="49d8fce3-4a7e-4451-8c46-04b3f101f857" providerId="ADAL" clId="{026E289F-EC3B-507D-8C5E-BEEA44921974}" dt="2025-08-28T13:28:55.939" v="50"/>
        <pc:sldMkLst>
          <pc:docMk/>
          <pc:sldMk cId="3722285783" sldId="2376"/>
        </pc:sldMkLst>
        <pc:spChg chg="mod">
          <ac:chgData name="Aleid | Noordwijkse Methode" userId="49d8fce3-4a7e-4451-8c46-04b3f101f857" providerId="ADAL" clId="{026E289F-EC3B-507D-8C5E-BEEA44921974}" dt="2025-08-28T13:28:55.939" v="50"/>
          <ac:spMkLst>
            <pc:docMk/>
            <pc:sldMk cId="3722285783" sldId="2376"/>
            <ac:spMk id="2" creationId="{C06AF8C7-6225-69B9-CACA-D5AF4448CBE3}"/>
          </ac:spMkLst>
        </pc:spChg>
        <pc:spChg chg="mod">
          <ac:chgData name="Aleid | Noordwijkse Methode" userId="49d8fce3-4a7e-4451-8c46-04b3f101f857" providerId="ADAL" clId="{026E289F-EC3B-507D-8C5E-BEEA44921974}" dt="2025-08-28T13:28:55.939" v="50"/>
          <ac:spMkLst>
            <pc:docMk/>
            <pc:sldMk cId="3722285783" sldId="2376"/>
            <ac:spMk id="3" creationId="{14C88590-0A41-5431-2747-EB8B5784881D}"/>
          </ac:spMkLst>
        </pc:spChg>
        <pc:spChg chg="mod">
          <ac:chgData name="Aleid | Noordwijkse Methode" userId="49d8fce3-4a7e-4451-8c46-04b3f101f857" providerId="ADAL" clId="{026E289F-EC3B-507D-8C5E-BEEA44921974}" dt="2025-08-28T13:28:55.939" v="50"/>
          <ac:spMkLst>
            <pc:docMk/>
            <pc:sldMk cId="3722285783" sldId="2376"/>
            <ac:spMk id="6" creationId="{C4A5C443-2CE8-3C96-5563-BA40B5A56C0E}"/>
          </ac:spMkLst>
        </pc:spChg>
        <pc:spChg chg="mod">
          <ac:chgData name="Aleid | Noordwijkse Methode" userId="49d8fce3-4a7e-4451-8c46-04b3f101f857" providerId="ADAL" clId="{026E289F-EC3B-507D-8C5E-BEEA44921974}" dt="2025-08-28T13:28:55.939" v="50"/>
          <ac:spMkLst>
            <pc:docMk/>
            <pc:sldMk cId="3722285783" sldId="2376"/>
            <ac:spMk id="9" creationId="{8A992B83-10B5-B5C1-062B-BB8EE030BB7A}"/>
          </ac:spMkLst>
        </pc:spChg>
      </pc:sldChg>
      <pc:sldChg chg="modSp">
        <pc:chgData name="Aleid | Noordwijkse Methode" userId="49d8fce3-4a7e-4451-8c46-04b3f101f857" providerId="ADAL" clId="{026E289F-EC3B-507D-8C5E-BEEA44921974}" dt="2025-08-28T13:28:55.939" v="50"/>
        <pc:sldMkLst>
          <pc:docMk/>
          <pc:sldMk cId="1214472072" sldId="2377"/>
        </pc:sldMkLst>
        <pc:spChg chg="mod">
          <ac:chgData name="Aleid | Noordwijkse Methode" userId="49d8fce3-4a7e-4451-8c46-04b3f101f857" providerId="ADAL" clId="{026E289F-EC3B-507D-8C5E-BEEA44921974}" dt="2025-08-28T13:28:55.939" v="50"/>
          <ac:spMkLst>
            <pc:docMk/>
            <pc:sldMk cId="1214472072" sldId="2377"/>
            <ac:spMk id="2" creationId="{2C35EEB4-BF85-D3CB-659F-40A8260EDEC4}"/>
          </ac:spMkLst>
        </pc:spChg>
        <pc:spChg chg="mod">
          <ac:chgData name="Aleid | Noordwijkse Methode" userId="49d8fce3-4a7e-4451-8c46-04b3f101f857" providerId="ADAL" clId="{026E289F-EC3B-507D-8C5E-BEEA44921974}" dt="2025-08-28T13:28:55.939" v="50"/>
          <ac:spMkLst>
            <pc:docMk/>
            <pc:sldMk cId="1214472072" sldId="2377"/>
            <ac:spMk id="3" creationId="{01C033C8-426A-4DDE-9A6F-5140BE9FBF76}"/>
          </ac:spMkLst>
        </pc:spChg>
        <pc:spChg chg="mod">
          <ac:chgData name="Aleid | Noordwijkse Methode" userId="49d8fce3-4a7e-4451-8c46-04b3f101f857" providerId="ADAL" clId="{026E289F-EC3B-507D-8C5E-BEEA44921974}" dt="2025-08-28T13:28:55.939" v="50"/>
          <ac:spMkLst>
            <pc:docMk/>
            <pc:sldMk cId="1214472072" sldId="2377"/>
            <ac:spMk id="6" creationId="{01360ED3-042F-10E2-08DD-5A40A888F8DF}"/>
          </ac:spMkLst>
        </pc:spChg>
        <pc:spChg chg="mod">
          <ac:chgData name="Aleid | Noordwijkse Methode" userId="49d8fce3-4a7e-4451-8c46-04b3f101f857" providerId="ADAL" clId="{026E289F-EC3B-507D-8C5E-BEEA44921974}" dt="2025-08-28T13:28:55.939" v="50"/>
          <ac:spMkLst>
            <pc:docMk/>
            <pc:sldMk cId="1214472072" sldId="2377"/>
            <ac:spMk id="9" creationId="{BD564347-20A9-56E3-39C5-C9F7F4031BE0}"/>
          </ac:spMkLst>
        </pc:spChg>
      </pc:sldChg>
      <pc:sldChg chg="modSp">
        <pc:chgData name="Aleid | Noordwijkse Methode" userId="49d8fce3-4a7e-4451-8c46-04b3f101f857" providerId="ADAL" clId="{026E289F-EC3B-507D-8C5E-BEEA44921974}" dt="2025-08-28T13:28:55.939" v="50"/>
        <pc:sldMkLst>
          <pc:docMk/>
          <pc:sldMk cId="1189424648" sldId="2378"/>
        </pc:sldMkLst>
        <pc:spChg chg="mod">
          <ac:chgData name="Aleid | Noordwijkse Methode" userId="49d8fce3-4a7e-4451-8c46-04b3f101f857" providerId="ADAL" clId="{026E289F-EC3B-507D-8C5E-BEEA44921974}" dt="2025-08-28T13:28:55.939" v="50"/>
          <ac:spMkLst>
            <pc:docMk/>
            <pc:sldMk cId="1189424648" sldId="2378"/>
            <ac:spMk id="2" creationId="{D939A786-73D6-2A93-4C54-BE4EDC9B4EAC}"/>
          </ac:spMkLst>
        </pc:spChg>
        <pc:spChg chg="mod">
          <ac:chgData name="Aleid | Noordwijkse Methode" userId="49d8fce3-4a7e-4451-8c46-04b3f101f857" providerId="ADAL" clId="{026E289F-EC3B-507D-8C5E-BEEA44921974}" dt="2025-08-28T13:28:55.939" v="50"/>
          <ac:spMkLst>
            <pc:docMk/>
            <pc:sldMk cId="1189424648" sldId="2378"/>
            <ac:spMk id="6" creationId="{6364C98A-77F9-D04B-81EC-78207F157069}"/>
          </ac:spMkLst>
        </pc:spChg>
        <pc:spChg chg="mod">
          <ac:chgData name="Aleid | Noordwijkse Methode" userId="49d8fce3-4a7e-4451-8c46-04b3f101f857" providerId="ADAL" clId="{026E289F-EC3B-507D-8C5E-BEEA44921974}" dt="2025-08-28T13:28:55.939" v="50"/>
          <ac:spMkLst>
            <pc:docMk/>
            <pc:sldMk cId="1189424648" sldId="2378"/>
            <ac:spMk id="7" creationId="{4A7F6C5F-4E1B-114C-A897-BA55E3DE75C9}"/>
          </ac:spMkLst>
        </pc:spChg>
        <pc:spChg chg="mod">
          <ac:chgData name="Aleid | Noordwijkse Methode" userId="49d8fce3-4a7e-4451-8c46-04b3f101f857" providerId="ADAL" clId="{026E289F-EC3B-507D-8C5E-BEEA44921974}" dt="2025-08-28T13:28:55.939" v="50"/>
          <ac:spMkLst>
            <pc:docMk/>
            <pc:sldMk cId="1189424648" sldId="2378"/>
            <ac:spMk id="9" creationId="{5AD2C122-6378-618C-7213-435E482648F9}"/>
          </ac:spMkLst>
        </pc:spChg>
      </pc:sldChg>
      <pc:sldChg chg="modSp">
        <pc:chgData name="Aleid | Noordwijkse Methode" userId="49d8fce3-4a7e-4451-8c46-04b3f101f857" providerId="ADAL" clId="{026E289F-EC3B-507D-8C5E-BEEA44921974}" dt="2025-08-28T13:28:55.939" v="50"/>
        <pc:sldMkLst>
          <pc:docMk/>
          <pc:sldMk cId="1424816628" sldId="2379"/>
        </pc:sldMkLst>
        <pc:spChg chg="mod">
          <ac:chgData name="Aleid | Noordwijkse Methode" userId="49d8fce3-4a7e-4451-8c46-04b3f101f857" providerId="ADAL" clId="{026E289F-EC3B-507D-8C5E-BEEA44921974}" dt="2025-08-28T13:28:55.939" v="50"/>
          <ac:spMkLst>
            <pc:docMk/>
            <pc:sldMk cId="1424816628" sldId="2379"/>
            <ac:spMk id="2" creationId="{06B276AB-D1BA-9251-29E9-36DF32B26730}"/>
          </ac:spMkLst>
        </pc:spChg>
        <pc:spChg chg="mod">
          <ac:chgData name="Aleid | Noordwijkse Methode" userId="49d8fce3-4a7e-4451-8c46-04b3f101f857" providerId="ADAL" clId="{026E289F-EC3B-507D-8C5E-BEEA44921974}" dt="2025-08-28T13:28:55.939" v="50"/>
          <ac:spMkLst>
            <pc:docMk/>
            <pc:sldMk cId="1424816628" sldId="2379"/>
            <ac:spMk id="6" creationId="{AFBCE7BF-8FC7-63B6-C49C-3A274D6CF59A}"/>
          </ac:spMkLst>
        </pc:spChg>
        <pc:spChg chg="mod">
          <ac:chgData name="Aleid | Noordwijkse Methode" userId="49d8fce3-4a7e-4451-8c46-04b3f101f857" providerId="ADAL" clId="{026E289F-EC3B-507D-8C5E-BEEA44921974}" dt="2025-08-28T13:28:55.939" v="50"/>
          <ac:spMkLst>
            <pc:docMk/>
            <pc:sldMk cId="1424816628" sldId="2379"/>
            <ac:spMk id="7" creationId="{65CF144D-A4B8-A5C1-2810-23948A7856AF}"/>
          </ac:spMkLst>
        </pc:spChg>
        <pc:spChg chg="mod">
          <ac:chgData name="Aleid | Noordwijkse Methode" userId="49d8fce3-4a7e-4451-8c46-04b3f101f857" providerId="ADAL" clId="{026E289F-EC3B-507D-8C5E-BEEA44921974}" dt="2025-08-28T13:28:55.939" v="50"/>
          <ac:spMkLst>
            <pc:docMk/>
            <pc:sldMk cId="1424816628" sldId="2379"/>
            <ac:spMk id="9" creationId="{B6842073-E398-6CA0-0040-F6A5EE9B134E}"/>
          </ac:spMkLst>
        </pc:spChg>
      </pc:sldChg>
      <pc:sldChg chg="modSp">
        <pc:chgData name="Aleid | Noordwijkse Methode" userId="49d8fce3-4a7e-4451-8c46-04b3f101f857" providerId="ADAL" clId="{026E289F-EC3B-507D-8C5E-BEEA44921974}" dt="2025-08-28T13:28:55.939" v="50"/>
        <pc:sldMkLst>
          <pc:docMk/>
          <pc:sldMk cId="1019256447" sldId="2380"/>
        </pc:sldMkLst>
        <pc:spChg chg="mod">
          <ac:chgData name="Aleid | Noordwijkse Methode" userId="49d8fce3-4a7e-4451-8c46-04b3f101f857" providerId="ADAL" clId="{026E289F-EC3B-507D-8C5E-BEEA44921974}" dt="2025-08-28T13:28:55.939" v="50"/>
          <ac:spMkLst>
            <pc:docMk/>
            <pc:sldMk cId="1019256447" sldId="2380"/>
            <ac:spMk id="2" creationId="{BAADE1F5-9794-A5E5-1865-23AF482A2530}"/>
          </ac:spMkLst>
        </pc:spChg>
        <pc:spChg chg="mod">
          <ac:chgData name="Aleid | Noordwijkse Methode" userId="49d8fce3-4a7e-4451-8c46-04b3f101f857" providerId="ADAL" clId="{026E289F-EC3B-507D-8C5E-BEEA44921974}" dt="2025-08-28T13:28:55.939" v="50"/>
          <ac:spMkLst>
            <pc:docMk/>
            <pc:sldMk cId="1019256447" sldId="2380"/>
            <ac:spMk id="6" creationId="{BE616128-8B8A-DDE4-7DD2-D927BDAA31CC}"/>
          </ac:spMkLst>
        </pc:spChg>
        <pc:spChg chg="mod">
          <ac:chgData name="Aleid | Noordwijkse Methode" userId="49d8fce3-4a7e-4451-8c46-04b3f101f857" providerId="ADAL" clId="{026E289F-EC3B-507D-8C5E-BEEA44921974}" dt="2025-08-28T13:28:55.939" v="50"/>
          <ac:spMkLst>
            <pc:docMk/>
            <pc:sldMk cId="1019256447" sldId="2380"/>
            <ac:spMk id="7" creationId="{379FAC56-48CD-3556-8186-76D0B0151636}"/>
          </ac:spMkLst>
        </pc:spChg>
        <pc:spChg chg="mod">
          <ac:chgData name="Aleid | Noordwijkse Methode" userId="49d8fce3-4a7e-4451-8c46-04b3f101f857" providerId="ADAL" clId="{026E289F-EC3B-507D-8C5E-BEEA44921974}" dt="2025-08-28T13:28:55.939" v="50"/>
          <ac:spMkLst>
            <pc:docMk/>
            <pc:sldMk cId="1019256447" sldId="2380"/>
            <ac:spMk id="9" creationId="{FFA232FC-3F79-30EC-116E-282F1280358D}"/>
          </ac:spMkLst>
        </pc:spChg>
      </pc:sldChg>
      <pc:sldChg chg="modSp">
        <pc:chgData name="Aleid | Noordwijkse Methode" userId="49d8fce3-4a7e-4451-8c46-04b3f101f857" providerId="ADAL" clId="{026E289F-EC3B-507D-8C5E-BEEA44921974}" dt="2025-08-28T13:28:55.939" v="50"/>
        <pc:sldMkLst>
          <pc:docMk/>
          <pc:sldMk cId="31492306" sldId="2381"/>
        </pc:sldMkLst>
        <pc:spChg chg="mod">
          <ac:chgData name="Aleid | Noordwijkse Methode" userId="49d8fce3-4a7e-4451-8c46-04b3f101f857" providerId="ADAL" clId="{026E289F-EC3B-507D-8C5E-BEEA44921974}" dt="2025-08-28T13:28:55.939" v="50"/>
          <ac:spMkLst>
            <pc:docMk/>
            <pc:sldMk cId="31492306" sldId="2381"/>
            <ac:spMk id="2" creationId="{B9BD6A59-EF2B-E75B-0CCB-3B054FFEA7BF}"/>
          </ac:spMkLst>
        </pc:spChg>
        <pc:spChg chg="mod">
          <ac:chgData name="Aleid | Noordwijkse Methode" userId="49d8fce3-4a7e-4451-8c46-04b3f101f857" providerId="ADAL" clId="{026E289F-EC3B-507D-8C5E-BEEA44921974}" dt="2025-08-28T13:28:55.939" v="50"/>
          <ac:spMkLst>
            <pc:docMk/>
            <pc:sldMk cId="31492306" sldId="2381"/>
            <ac:spMk id="6" creationId="{A8F9CFEE-FE05-D6E4-159F-F25497AB871E}"/>
          </ac:spMkLst>
        </pc:spChg>
        <pc:spChg chg="mod">
          <ac:chgData name="Aleid | Noordwijkse Methode" userId="49d8fce3-4a7e-4451-8c46-04b3f101f857" providerId="ADAL" clId="{026E289F-EC3B-507D-8C5E-BEEA44921974}" dt="2025-08-28T13:28:55.939" v="50"/>
          <ac:spMkLst>
            <pc:docMk/>
            <pc:sldMk cId="31492306" sldId="2381"/>
            <ac:spMk id="7" creationId="{5B36EE11-799D-CF31-D717-621E27E5A88C}"/>
          </ac:spMkLst>
        </pc:spChg>
        <pc:spChg chg="mod">
          <ac:chgData name="Aleid | Noordwijkse Methode" userId="49d8fce3-4a7e-4451-8c46-04b3f101f857" providerId="ADAL" clId="{026E289F-EC3B-507D-8C5E-BEEA44921974}" dt="2025-08-28T13:28:55.939" v="50"/>
          <ac:spMkLst>
            <pc:docMk/>
            <pc:sldMk cId="31492306" sldId="2381"/>
            <ac:spMk id="9" creationId="{CF73C1DC-6BBD-3FFE-8464-7F890D86A5A5}"/>
          </ac:spMkLst>
        </pc:spChg>
      </pc:sldChg>
      <pc:sldChg chg="modSp">
        <pc:chgData name="Aleid | Noordwijkse Methode" userId="49d8fce3-4a7e-4451-8c46-04b3f101f857" providerId="ADAL" clId="{026E289F-EC3B-507D-8C5E-BEEA44921974}" dt="2025-08-28T13:28:55.939" v="50"/>
        <pc:sldMkLst>
          <pc:docMk/>
          <pc:sldMk cId="3034789926" sldId="2382"/>
        </pc:sldMkLst>
        <pc:spChg chg="mod">
          <ac:chgData name="Aleid | Noordwijkse Methode" userId="49d8fce3-4a7e-4451-8c46-04b3f101f857" providerId="ADAL" clId="{026E289F-EC3B-507D-8C5E-BEEA44921974}" dt="2025-08-28T13:28:55.939" v="50"/>
          <ac:spMkLst>
            <pc:docMk/>
            <pc:sldMk cId="3034789926" sldId="2382"/>
            <ac:spMk id="2" creationId="{3DD6E16D-27E0-66CF-7F6E-7FD2EB6BC704}"/>
          </ac:spMkLst>
        </pc:spChg>
        <pc:spChg chg="mod">
          <ac:chgData name="Aleid | Noordwijkse Methode" userId="49d8fce3-4a7e-4451-8c46-04b3f101f857" providerId="ADAL" clId="{026E289F-EC3B-507D-8C5E-BEEA44921974}" dt="2025-08-28T13:28:55.939" v="50"/>
          <ac:spMkLst>
            <pc:docMk/>
            <pc:sldMk cId="3034789926" sldId="2382"/>
            <ac:spMk id="3" creationId="{EBFF6A7E-37E1-9824-E05D-0C1B68CD70D8}"/>
          </ac:spMkLst>
        </pc:spChg>
        <pc:spChg chg="mod">
          <ac:chgData name="Aleid | Noordwijkse Methode" userId="49d8fce3-4a7e-4451-8c46-04b3f101f857" providerId="ADAL" clId="{026E289F-EC3B-507D-8C5E-BEEA44921974}" dt="2025-08-28T13:28:55.939" v="50"/>
          <ac:spMkLst>
            <pc:docMk/>
            <pc:sldMk cId="3034789926" sldId="2382"/>
            <ac:spMk id="6" creationId="{297ABA05-B970-EABE-BD21-C3E79953091E}"/>
          </ac:spMkLst>
        </pc:spChg>
        <pc:spChg chg="mod">
          <ac:chgData name="Aleid | Noordwijkse Methode" userId="49d8fce3-4a7e-4451-8c46-04b3f101f857" providerId="ADAL" clId="{026E289F-EC3B-507D-8C5E-BEEA44921974}" dt="2025-08-28T13:28:55.939" v="50"/>
          <ac:spMkLst>
            <pc:docMk/>
            <pc:sldMk cId="3034789926" sldId="2382"/>
            <ac:spMk id="7" creationId="{1EB8C793-E2F7-2131-69C2-BA0113BF71C0}"/>
          </ac:spMkLst>
        </pc:spChg>
        <pc:spChg chg="mod">
          <ac:chgData name="Aleid | Noordwijkse Methode" userId="49d8fce3-4a7e-4451-8c46-04b3f101f857" providerId="ADAL" clId="{026E289F-EC3B-507D-8C5E-BEEA44921974}" dt="2025-08-28T13:28:55.939" v="50"/>
          <ac:spMkLst>
            <pc:docMk/>
            <pc:sldMk cId="3034789926" sldId="2382"/>
            <ac:spMk id="9" creationId="{0BADFDF5-9EA3-7233-9E28-6C0ACF7489B8}"/>
          </ac:spMkLst>
        </pc:spChg>
      </pc:sldChg>
      <pc:sldChg chg="modSp">
        <pc:chgData name="Aleid | Noordwijkse Methode" userId="49d8fce3-4a7e-4451-8c46-04b3f101f857" providerId="ADAL" clId="{026E289F-EC3B-507D-8C5E-BEEA44921974}" dt="2025-08-28T13:28:55.939" v="50"/>
        <pc:sldMkLst>
          <pc:docMk/>
          <pc:sldMk cId="2721247240" sldId="2383"/>
        </pc:sldMkLst>
        <pc:spChg chg="mod">
          <ac:chgData name="Aleid | Noordwijkse Methode" userId="49d8fce3-4a7e-4451-8c46-04b3f101f857" providerId="ADAL" clId="{026E289F-EC3B-507D-8C5E-BEEA44921974}" dt="2025-08-28T13:28:55.939" v="50"/>
          <ac:spMkLst>
            <pc:docMk/>
            <pc:sldMk cId="2721247240" sldId="2383"/>
            <ac:spMk id="2" creationId="{201CCB4A-D93A-2122-6DC0-E068D170211A}"/>
          </ac:spMkLst>
        </pc:spChg>
        <pc:spChg chg="mod">
          <ac:chgData name="Aleid | Noordwijkse Methode" userId="49d8fce3-4a7e-4451-8c46-04b3f101f857" providerId="ADAL" clId="{026E289F-EC3B-507D-8C5E-BEEA44921974}" dt="2025-08-28T13:28:55.939" v="50"/>
          <ac:spMkLst>
            <pc:docMk/>
            <pc:sldMk cId="2721247240" sldId="2383"/>
            <ac:spMk id="6" creationId="{6F0C87A3-F0E1-2A14-D04A-19631EDA0579}"/>
          </ac:spMkLst>
        </pc:spChg>
        <pc:spChg chg="mod">
          <ac:chgData name="Aleid | Noordwijkse Methode" userId="49d8fce3-4a7e-4451-8c46-04b3f101f857" providerId="ADAL" clId="{026E289F-EC3B-507D-8C5E-BEEA44921974}" dt="2025-08-28T13:28:55.939" v="50"/>
          <ac:spMkLst>
            <pc:docMk/>
            <pc:sldMk cId="2721247240" sldId="2383"/>
            <ac:spMk id="7" creationId="{E928C206-A244-7AB6-EE6F-8A2864B5CACE}"/>
          </ac:spMkLst>
        </pc:spChg>
        <pc:spChg chg="mod">
          <ac:chgData name="Aleid | Noordwijkse Methode" userId="49d8fce3-4a7e-4451-8c46-04b3f101f857" providerId="ADAL" clId="{026E289F-EC3B-507D-8C5E-BEEA44921974}" dt="2025-08-28T13:28:55.939" v="50"/>
          <ac:spMkLst>
            <pc:docMk/>
            <pc:sldMk cId="2721247240" sldId="2383"/>
            <ac:spMk id="9" creationId="{A7F085B4-2FC9-ECAC-06F2-D17FFD96A71C}"/>
          </ac:spMkLst>
        </pc:spChg>
      </pc:sldChg>
      <pc:sldChg chg="modSp">
        <pc:chgData name="Aleid | Noordwijkse Methode" userId="49d8fce3-4a7e-4451-8c46-04b3f101f857" providerId="ADAL" clId="{026E289F-EC3B-507D-8C5E-BEEA44921974}" dt="2025-08-28T13:28:55.939" v="50"/>
        <pc:sldMkLst>
          <pc:docMk/>
          <pc:sldMk cId="1954921630" sldId="2384"/>
        </pc:sldMkLst>
        <pc:spChg chg="mod">
          <ac:chgData name="Aleid | Noordwijkse Methode" userId="49d8fce3-4a7e-4451-8c46-04b3f101f857" providerId="ADAL" clId="{026E289F-EC3B-507D-8C5E-BEEA44921974}" dt="2025-08-28T13:28:55.939" v="50"/>
          <ac:spMkLst>
            <pc:docMk/>
            <pc:sldMk cId="1954921630" sldId="2384"/>
            <ac:spMk id="2" creationId="{8C1C82EA-3183-FE98-A479-124FEA8E9508}"/>
          </ac:spMkLst>
        </pc:spChg>
        <pc:spChg chg="mod">
          <ac:chgData name="Aleid | Noordwijkse Methode" userId="49d8fce3-4a7e-4451-8c46-04b3f101f857" providerId="ADAL" clId="{026E289F-EC3B-507D-8C5E-BEEA44921974}" dt="2025-08-28T13:28:55.939" v="50"/>
          <ac:spMkLst>
            <pc:docMk/>
            <pc:sldMk cId="1954921630" sldId="2384"/>
            <ac:spMk id="6" creationId="{A2D37659-4381-166E-1A10-0A8390AC6CE2}"/>
          </ac:spMkLst>
        </pc:spChg>
        <pc:spChg chg="mod">
          <ac:chgData name="Aleid | Noordwijkse Methode" userId="49d8fce3-4a7e-4451-8c46-04b3f101f857" providerId="ADAL" clId="{026E289F-EC3B-507D-8C5E-BEEA44921974}" dt="2025-08-28T13:28:55.939" v="50"/>
          <ac:spMkLst>
            <pc:docMk/>
            <pc:sldMk cId="1954921630" sldId="2384"/>
            <ac:spMk id="7" creationId="{1F7AD5E9-958B-3419-8CBE-FAABFA53D348}"/>
          </ac:spMkLst>
        </pc:spChg>
        <pc:spChg chg="mod">
          <ac:chgData name="Aleid | Noordwijkse Methode" userId="49d8fce3-4a7e-4451-8c46-04b3f101f857" providerId="ADAL" clId="{026E289F-EC3B-507D-8C5E-BEEA44921974}" dt="2025-08-28T13:28:55.939" v="50"/>
          <ac:spMkLst>
            <pc:docMk/>
            <pc:sldMk cId="1954921630" sldId="2384"/>
            <ac:spMk id="9" creationId="{F981D09A-D212-12E6-30B5-8C6B1F083385}"/>
          </ac:spMkLst>
        </pc:spChg>
      </pc:sldChg>
      <pc:sldChg chg="modSp">
        <pc:chgData name="Aleid | Noordwijkse Methode" userId="49d8fce3-4a7e-4451-8c46-04b3f101f857" providerId="ADAL" clId="{026E289F-EC3B-507D-8C5E-BEEA44921974}" dt="2025-08-28T13:28:55.939" v="50"/>
        <pc:sldMkLst>
          <pc:docMk/>
          <pc:sldMk cId="947758486" sldId="2385"/>
        </pc:sldMkLst>
        <pc:spChg chg="mod">
          <ac:chgData name="Aleid | Noordwijkse Methode" userId="49d8fce3-4a7e-4451-8c46-04b3f101f857" providerId="ADAL" clId="{026E289F-EC3B-507D-8C5E-BEEA44921974}" dt="2025-08-28T13:28:55.939" v="50"/>
          <ac:spMkLst>
            <pc:docMk/>
            <pc:sldMk cId="947758486" sldId="2385"/>
            <ac:spMk id="2" creationId="{2C61B6EF-DEBF-E00D-A7F9-2E6DF6AA6FC0}"/>
          </ac:spMkLst>
        </pc:spChg>
        <pc:spChg chg="mod">
          <ac:chgData name="Aleid | Noordwijkse Methode" userId="49d8fce3-4a7e-4451-8c46-04b3f101f857" providerId="ADAL" clId="{026E289F-EC3B-507D-8C5E-BEEA44921974}" dt="2025-08-28T13:28:55.939" v="50"/>
          <ac:spMkLst>
            <pc:docMk/>
            <pc:sldMk cId="947758486" sldId="2385"/>
            <ac:spMk id="6" creationId="{F7773E1E-85D5-68C2-AF25-5391D3711CE7}"/>
          </ac:spMkLst>
        </pc:spChg>
        <pc:spChg chg="mod">
          <ac:chgData name="Aleid | Noordwijkse Methode" userId="49d8fce3-4a7e-4451-8c46-04b3f101f857" providerId="ADAL" clId="{026E289F-EC3B-507D-8C5E-BEEA44921974}" dt="2025-08-28T13:28:55.939" v="50"/>
          <ac:spMkLst>
            <pc:docMk/>
            <pc:sldMk cId="947758486" sldId="2385"/>
            <ac:spMk id="7" creationId="{58843AB7-ED71-2B8F-3610-A4C818338C71}"/>
          </ac:spMkLst>
        </pc:spChg>
        <pc:spChg chg="mod">
          <ac:chgData name="Aleid | Noordwijkse Methode" userId="49d8fce3-4a7e-4451-8c46-04b3f101f857" providerId="ADAL" clId="{026E289F-EC3B-507D-8C5E-BEEA44921974}" dt="2025-08-28T13:28:55.939" v="50"/>
          <ac:spMkLst>
            <pc:docMk/>
            <pc:sldMk cId="947758486" sldId="2385"/>
            <ac:spMk id="9" creationId="{FD6784B3-7CC0-BE22-D84A-C23F77033C22}"/>
          </ac:spMkLst>
        </pc:spChg>
      </pc:sldChg>
      <pc:sldChg chg="modSp">
        <pc:chgData name="Aleid | Noordwijkse Methode" userId="49d8fce3-4a7e-4451-8c46-04b3f101f857" providerId="ADAL" clId="{026E289F-EC3B-507D-8C5E-BEEA44921974}" dt="2025-08-28T13:28:55.939" v="50"/>
        <pc:sldMkLst>
          <pc:docMk/>
          <pc:sldMk cId="66734442" sldId="2386"/>
        </pc:sldMkLst>
        <pc:spChg chg="mod">
          <ac:chgData name="Aleid | Noordwijkse Methode" userId="49d8fce3-4a7e-4451-8c46-04b3f101f857" providerId="ADAL" clId="{026E289F-EC3B-507D-8C5E-BEEA44921974}" dt="2025-08-28T13:28:55.939" v="50"/>
          <ac:spMkLst>
            <pc:docMk/>
            <pc:sldMk cId="66734442" sldId="2386"/>
            <ac:spMk id="2" creationId="{4230629B-E6C1-0D0B-5EDC-328335D99F5D}"/>
          </ac:spMkLst>
        </pc:spChg>
        <pc:spChg chg="mod">
          <ac:chgData name="Aleid | Noordwijkse Methode" userId="49d8fce3-4a7e-4451-8c46-04b3f101f857" providerId="ADAL" clId="{026E289F-EC3B-507D-8C5E-BEEA44921974}" dt="2025-08-28T13:28:55.939" v="50"/>
          <ac:spMkLst>
            <pc:docMk/>
            <pc:sldMk cId="66734442" sldId="2386"/>
            <ac:spMk id="6" creationId="{AAAD2F0C-0D5C-3B4C-C992-EEFD7510FFE1}"/>
          </ac:spMkLst>
        </pc:spChg>
        <pc:spChg chg="mod">
          <ac:chgData name="Aleid | Noordwijkse Methode" userId="49d8fce3-4a7e-4451-8c46-04b3f101f857" providerId="ADAL" clId="{026E289F-EC3B-507D-8C5E-BEEA44921974}" dt="2025-08-28T13:28:55.939" v="50"/>
          <ac:spMkLst>
            <pc:docMk/>
            <pc:sldMk cId="66734442" sldId="2386"/>
            <ac:spMk id="7" creationId="{F13A0194-6B3A-1AE1-B747-2F85A01F2CC1}"/>
          </ac:spMkLst>
        </pc:spChg>
        <pc:spChg chg="mod">
          <ac:chgData name="Aleid | Noordwijkse Methode" userId="49d8fce3-4a7e-4451-8c46-04b3f101f857" providerId="ADAL" clId="{026E289F-EC3B-507D-8C5E-BEEA44921974}" dt="2025-08-28T13:28:55.939" v="50"/>
          <ac:spMkLst>
            <pc:docMk/>
            <pc:sldMk cId="66734442" sldId="2386"/>
            <ac:spMk id="9" creationId="{F6FB51B1-DA3D-AB2A-0309-44492EF8BBE1}"/>
          </ac:spMkLst>
        </pc:spChg>
      </pc:sldChg>
      <pc:sldChg chg="modSp">
        <pc:chgData name="Aleid | Noordwijkse Methode" userId="49d8fce3-4a7e-4451-8c46-04b3f101f857" providerId="ADAL" clId="{026E289F-EC3B-507D-8C5E-BEEA44921974}" dt="2025-08-28T13:28:55.939" v="50"/>
        <pc:sldMkLst>
          <pc:docMk/>
          <pc:sldMk cId="2239759746" sldId="2387"/>
        </pc:sldMkLst>
        <pc:spChg chg="mod">
          <ac:chgData name="Aleid | Noordwijkse Methode" userId="49d8fce3-4a7e-4451-8c46-04b3f101f857" providerId="ADAL" clId="{026E289F-EC3B-507D-8C5E-BEEA44921974}" dt="2025-08-28T13:28:55.939" v="50"/>
          <ac:spMkLst>
            <pc:docMk/>
            <pc:sldMk cId="2239759746" sldId="2387"/>
            <ac:spMk id="2" creationId="{8649C4C1-4729-8210-6635-EBCF4580FCC4}"/>
          </ac:spMkLst>
        </pc:spChg>
        <pc:spChg chg="mod">
          <ac:chgData name="Aleid | Noordwijkse Methode" userId="49d8fce3-4a7e-4451-8c46-04b3f101f857" providerId="ADAL" clId="{026E289F-EC3B-507D-8C5E-BEEA44921974}" dt="2025-08-28T13:28:55.939" v="50"/>
          <ac:spMkLst>
            <pc:docMk/>
            <pc:sldMk cId="2239759746" sldId="2387"/>
            <ac:spMk id="6" creationId="{51962350-C9FF-F85A-01E0-0A371427A86A}"/>
          </ac:spMkLst>
        </pc:spChg>
        <pc:spChg chg="mod">
          <ac:chgData name="Aleid | Noordwijkse Methode" userId="49d8fce3-4a7e-4451-8c46-04b3f101f857" providerId="ADAL" clId="{026E289F-EC3B-507D-8C5E-BEEA44921974}" dt="2025-08-28T13:28:55.939" v="50"/>
          <ac:spMkLst>
            <pc:docMk/>
            <pc:sldMk cId="2239759746" sldId="2387"/>
            <ac:spMk id="7" creationId="{9DBCA1E2-AB1E-A218-09FD-34B056B23783}"/>
          </ac:spMkLst>
        </pc:spChg>
        <pc:spChg chg="mod">
          <ac:chgData name="Aleid | Noordwijkse Methode" userId="49d8fce3-4a7e-4451-8c46-04b3f101f857" providerId="ADAL" clId="{026E289F-EC3B-507D-8C5E-BEEA44921974}" dt="2025-08-28T13:28:55.939" v="50"/>
          <ac:spMkLst>
            <pc:docMk/>
            <pc:sldMk cId="2239759746" sldId="2387"/>
            <ac:spMk id="9" creationId="{8FA4863E-D426-09FE-53F4-0CF86DFCB33E}"/>
          </ac:spMkLst>
        </pc:spChg>
      </pc:sldChg>
      <pc:sldChg chg="modSp">
        <pc:chgData name="Aleid | Noordwijkse Methode" userId="49d8fce3-4a7e-4451-8c46-04b3f101f857" providerId="ADAL" clId="{026E289F-EC3B-507D-8C5E-BEEA44921974}" dt="2025-08-28T13:28:55.939" v="50"/>
        <pc:sldMkLst>
          <pc:docMk/>
          <pc:sldMk cId="3922960107" sldId="2388"/>
        </pc:sldMkLst>
        <pc:spChg chg="mod">
          <ac:chgData name="Aleid | Noordwijkse Methode" userId="49d8fce3-4a7e-4451-8c46-04b3f101f857" providerId="ADAL" clId="{026E289F-EC3B-507D-8C5E-BEEA44921974}" dt="2025-08-28T13:28:55.939" v="50"/>
          <ac:spMkLst>
            <pc:docMk/>
            <pc:sldMk cId="3922960107" sldId="2388"/>
            <ac:spMk id="2" creationId="{5C90255B-EB35-AA86-D762-6B0A49D8E042}"/>
          </ac:spMkLst>
        </pc:spChg>
        <pc:spChg chg="mod">
          <ac:chgData name="Aleid | Noordwijkse Methode" userId="49d8fce3-4a7e-4451-8c46-04b3f101f857" providerId="ADAL" clId="{026E289F-EC3B-507D-8C5E-BEEA44921974}" dt="2025-08-28T13:28:55.939" v="50"/>
          <ac:spMkLst>
            <pc:docMk/>
            <pc:sldMk cId="3922960107" sldId="2388"/>
            <ac:spMk id="6" creationId="{FF1A4B23-98EB-4C22-4F64-093C2CAFED56}"/>
          </ac:spMkLst>
        </pc:spChg>
        <pc:spChg chg="mod">
          <ac:chgData name="Aleid | Noordwijkse Methode" userId="49d8fce3-4a7e-4451-8c46-04b3f101f857" providerId="ADAL" clId="{026E289F-EC3B-507D-8C5E-BEEA44921974}" dt="2025-08-28T13:28:55.939" v="50"/>
          <ac:spMkLst>
            <pc:docMk/>
            <pc:sldMk cId="3922960107" sldId="2388"/>
            <ac:spMk id="7" creationId="{D0F65596-C576-B5DB-6FF3-9DEB15B0DFE0}"/>
          </ac:spMkLst>
        </pc:spChg>
        <pc:spChg chg="mod">
          <ac:chgData name="Aleid | Noordwijkse Methode" userId="49d8fce3-4a7e-4451-8c46-04b3f101f857" providerId="ADAL" clId="{026E289F-EC3B-507D-8C5E-BEEA44921974}" dt="2025-08-28T13:28:55.939" v="50"/>
          <ac:spMkLst>
            <pc:docMk/>
            <pc:sldMk cId="3922960107" sldId="2388"/>
            <ac:spMk id="9" creationId="{7F038DC7-2068-3176-5313-F4F6876179A0}"/>
          </ac:spMkLst>
        </pc:spChg>
      </pc:sldChg>
      <pc:sldChg chg="modSp mod">
        <pc:chgData name="Aleid | Noordwijkse Methode" userId="49d8fce3-4a7e-4451-8c46-04b3f101f857" providerId="ADAL" clId="{026E289F-EC3B-507D-8C5E-BEEA44921974}" dt="2025-08-28T13:35:05.692" v="173" actId="14100"/>
        <pc:sldMkLst>
          <pc:docMk/>
          <pc:sldMk cId="1251950907" sldId="2389"/>
        </pc:sldMkLst>
        <pc:spChg chg="mod">
          <ac:chgData name="Aleid | Noordwijkse Methode" userId="49d8fce3-4a7e-4451-8c46-04b3f101f857" providerId="ADAL" clId="{026E289F-EC3B-507D-8C5E-BEEA44921974}" dt="2025-08-28T13:28:55.939" v="50"/>
          <ac:spMkLst>
            <pc:docMk/>
            <pc:sldMk cId="1251950907" sldId="2389"/>
            <ac:spMk id="2" creationId="{64991603-74B6-3212-4687-C62F773BE689}"/>
          </ac:spMkLst>
        </pc:spChg>
        <pc:spChg chg="mod">
          <ac:chgData name="Aleid | Noordwijkse Methode" userId="49d8fce3-4a7e-4451-8c46-04b3f101f857" providerId="ADAL" clId="{026E289F-EC3B-507D-8C5E-BEEA44921974}" dt="2025-08-28T13:28:55.939" v="50"/>
          <ac:spMkLst>
            <pc:docMk/>
            <pc:sldMk cId="1251950907" sldId="2389"/>
            <ac:spMk id="6" creationId="{279CDCF0-9112-30FB-BB39-34DBA81E3972}"/>
          </ac:spMkLst>
        </pc:spChg>
        <pc:spChg chg="mod">
          <ac:chgData name="Aleid | Noordwijkse Methode" userId="49d8fce3-4a7e-4451-8c46-04b3f101f857" providerId="ADAL" clId="{026E289F-EC3B-507D-8C5E-BEEA44921974}" dt="2025-08-28T13:28:55.939" v="50"/>
          <ac:spMkLst>
            <pc:docMk/>
            <pc:sldMk cId="1251950907" sldId="2389"/>
            <ac:spMk id="7" creationId="{38BA64CD-2591-1248-4732-C7BBC2321B3E}"/>
          </ac:spMkLst>
        </pc:spChg>
        <pc:spChg chg="mod">
          <ac:chgData name="Aleid | Noordwijkse Methode" userId="49d8fce3-4a7e-4451-8c46-04b3f101f857" providerId="ADAL" clId="{026E289F-EC3B-507D-8C5E-BEEA44921974}" dt="2025-08-28T13:34:55.013" v="171" actId="1076"/>
          <ac:spMkLst>
            <pc:docMk/>
            <pc:sldMk cId="1251950907" sldId="2389"/>
            <ac:spMk id="9" creationId="{C696F66B-AF10-F6B8-A5AC-55D7C452DDAF}"/>
          </ac:spMkLst>
        </pc:spChg>
        <pc:picChg chg="mod">
          <ac:chgData name="Aleid | Noordwijkse Methode" userId="49d8fce3-4a7e-4451-8c46-04b3f101f857" providerId="ADAL" clId="{026E289F-EC3B-507D-8C5E-BEEA44921974}" dt="2025-08-28T13:35:05.692" v="173" actId="14100"/>
          <ac:picMkLst>
            <pc:docMk/>
            <pc:sldMk cId="1251950907" sldId="2389"/>
            <ac:picMk id="8" creationId="{3FFCC1D5-FBC9-C7A1-1B76-C9121379CEFC}"/>
          </ac:picMkLst>
        </pc:picChg>
      </pc:sldChg>
      <pc:sldChg chg="modSp">
        <pc:chgData name="Aleid | Noordwijkse Methode" userId="49d8fce3-4a7e-4451-8c46-04b3f101f857" providerId="ADAL" clId="{026E289F-EC3B-507D-8C5E-BEEA44921974}" dt="2025-08-28T13:28:55.939" v="50"/>
        <pc:sldMkLst>
          <pc:docMk/>
          <pc:sldMk cId="113659506" sldId="2390"/>
        </pc:sldMkLst>
        <pc:spChg chg="mod">
          <ac:chgData name="Aleid | Noordwijkse Methode" userId="49d8fce3-4a7e-4451-8c46-04b3f101f857" providerId="ADAL" clId="{026E289F-EC3B-507D-8C5E-BEEA44921974}" dt="2025-08-28T13:28:55.939" v="50"/>
          <ac:spMkLst>
            <pc:docMk/>
            <pc:sldMk cId="113659506" sldId="2390"/>
            <ac:spMk id="2" creationId="{70AE2045-FE6D-D78C-E3E3-941715FF9800}"/>
          </ac:spMkLst>
        </pc:spChg>
        <pc:spChg chg="mod">
          <ac:chgData name="Aleid | Noordwijkse Methode" userId="49d8fce3-4a7e-4451-8c46-04b3f101f857" providerId="ADAL" clId="{026E289F-EC3B-507D-8C5E-BEEA44921974}" dt="2025-08-28T13:28:55.939" v="50"/>
          <ac:spMkLst>
            <pc:docMk/>
            <pc:sldMk cId="113659506" sldId="2390"/>
            <ac:spMk id="6" creationId="{A02852B4-4B58-C06F-81A2-0E24E27D99C3}"/>
          </ac:spMkLst>
        </pc:spChg>
        <pc:spChg chg="mod">
          <ac:chgData name="Aleid | Noordwijkse Methode" userId="49d8fce3-4a7e-4451-8c46-04b3f101f857" providerId="ADAL" clId="{026E289F-EC3B-507D-8C5E-BEEA44921974}" dt="2025-08-28T13:28:55.939" v="50"/>
          <ac:spMkLst>
            <pc:docMk/>
            <pc:sldMk cId="113659506" sldId="2390"/>
            <ac:spMk id="7" creationId="{B5CA7211-88C0-5D65-7581-4DF2EEF270B5}"/>
          </ac:spMkLst>
        </pc:spChg>
        <pc:spChg chg="mod">
          <ac:chgData name="Aleid | Noordwijkse Methode" userId="49d8fce3-4a7e-4451-8c46-04b3f101f857" providerId="ADAL" clId="{026E289F-EC3B-507D-8C5E-BEEA44921974}" dt="2025-08-28T13:28:55.939" v="50"/>
          <ac:spMkLst>
            <pc:docMk/>
            <pc:sldMk cId="113659506" sldId="2390"/>
            <ac:spMk id="9" creationId="{BF145B84-4BE9-CB50-9A8B-865BC2E2BB3E}"/>
          </ac:spMkLst>
        </pc:spChg>
      </pc:sldChg>
      <pc:sldChg chg="modSp">
        <pc:chgData name="Aleid | Noordwijkse Methode" userId="49d8fce3-4a7e-4451-8c46-04b3f101f857" providerId="ADAL" clId="{026E289F-EC3B-507D-8C5E-BEEA44921974}" dt="2025-08-28T13:28:55.939" v="50"/>
        <pc:sldMkLst>
          <pc:docMk/>
          <pc:sldMk cId="1540283603" sldId="2391"/>
        </pc:sldMkLst>
        <pc:spChg chg="mod">
          <ac:chgData name="Aleid | Noordwijkse Methode" userId="49d8fce3-4a7e-4451-8c46-04b3f101f857" providerId="ADAL" clId="{026E289F-EC3B-507D-8C5E-BEEA44921974}" dt="2025-08-28T13:28:55.939" v="50"/>
          <ac:spMkLst>
            <pc:docMk/>
            <pc:sldMk cId="1540283603" sldId="2391"/>
            <ac:spMk id="2" creationId="{5F7BD615-5808-B73B-3B90-997BE3B6D616}"/>
          </ac:spMkLst>
        </pc:spChg>
        <pc:spChg chg="mod">
          <ac:chgData name="Aleid | Noordwijkse Methode" userId="49d8fce3-4a7e-4451-8c46-04b3f101f857" providerId="ADAL" clId="{026E289F-EC3B-507D-8C5E-BEEA44921974}" dt="2025-08-28T13:28:55.939" v="50"/>
          <ac:spMkLst>
            <pc:docMk/>
            <pc:sldMk cId="1540283603" sldId="2391"/>
            <ac:spMk id="6" creationId="{DD21395D-AB6D-AEA0-783C-2EFF76E35C09}"/>
          </ac:spMkLst>
        </pc:spChg>
        <pc:spChg chg="mod">
          <ac:chgData name="Aleid | Noordwijkse Methode" userId="49d8fce3-4a7e-4451-8c46-04b3f101f857" providerId="ADAL" clId="{026E289F-EC3B-507D-8C5E-BEEA44921974}" dt="2025-08-28T13:28:55.939" v="50"/>
          <ac:spMkLst>
            <pc:docMk/>
            <pc:sldMk cId="1540283603" sldId="2391"/>
            <ac:spMk id="7" creationId="{079E25B7-6C93-4D56-5332-4D7D5AB55909}"/>
          </ac:spMkLst>
        </pc:spChg>
        <pc:spChg chg="mod">
          <ac:chgData name="Aleid | Noordwijkse Methode" userId="49d8fce3-4a7e-4451-8c46-04b3f101f857" providerId="ADAL" clId="{026E289F-EC3B-507D-8C5E-BEEA44921974}" dt="2025-08-28T13:28:55.939" v="50"/>
          <ac:spMkLst>
            <pc:docMk/>
            <pc:sldMk cId="1540283603" sldId="2391"/>
            <ac:spMk id="9" creationId="{3E7C5E64-7CDC-030A-209B-4ADE1CBA05F2}"/>
          </ac:spMkLst>
        </pc:spChg>
      </pc:sldChg>
      <pc:sldChg chg="modSp">
        <pc:chgData name="Aleid | Noordwijkse Methode" userId="49d8fce3-4a7e-4451-8c46-04b3f101f857" providerId="ADAL" clId="{026E289F-EC3B-507D-8C5E-BEEA44921974}" dt="2025-08-28T13:28:55.939" v="50"/>
        <pc:sldMkLst>
          <pc:docMk/>
          <pc:sldMk cId="138481691" sldId="2392"/>
        </pc:sldMkLst>
        <pc:spChg chg="mod">
          <ac:chgData name="Aleid | Noordwijkse Methode" userId="49d8fce3-4a7e-4451-8c46-04b3f101f857" providerId="ADAL" clId="{026E289F-EC3B-507D-8C5E-BEEA44921974}" dt="2025-08-28T13:28:55.939" v="50"/>
          <ac:spMkLst>
            <pc:docMk/>
            <pc:sldMk cId="138481691" sldId="2392"/>
            <ac:spMk id="2" creationId="{D49C32B6-718C-9EFD-97DB-0077C1FCC932}"/>
          </ac:spMkLst>
        </pc:spChg>
        <pc:spChg chg="mod">
          <ac:chgData name="Aleid | Noordwijkse Methode" userId="49d8fce3-4a7e-4451-8c46-04b3f101f857" providerId="ADAL" clId="{026E289F-EC3B-507D-8C5E-BEEA44921974}" dt="2025-08-28T13:28:55.939" v="50"/>
          <ac:spMkLst>
            <pc:docMk/>
            <pc:sldMk cId="138481691" sldId="2392"/>
            <ac:spMk id="3" creationId="{83B539EB-AA85-2238-5FBF-5856AF7D0205}"/>
          </ac:spMkLst>
        </pc:spChg>
        <pc:spChg chg="mod">
          <ac:chgData name="Aleid | Noordwijkse Methode" userId="49d8fce3-4a7e-4451-8c46-04b3f101f857" providerId="ADAL" clId="{026E289F-EC3B-507D-8C5E-BEEA44921974}" dt="2025-08-28T13:28:55.939" v="50"/>
          <ac:spMkLst>
            <pc:docMk/>
            <pc:sldMk cId="138481691" sldId="2392"/>
            <ac:spMk id="6" creationId="{23069EB1-86D9-12E1-5680-E6C41558C726}"/>
          </ac:spMkLst>
        </pc:spChg>
        <pc:spChg chg="mod">
          <ac:chgData name="Aleid | Noordwijkse Methode" userId="49d8fce3-4a7e-4451-8c46-04b3f101f857" providerId="ADAL" clId="{026E289F-EC3B-507D-8C5E-BEEA44921974}" dt="2025-08-28T13:28:55.939" v="50"/>
          <ac:spMkLst>
            <pc:docMk/>
            <pc:sldMk cId="138481691" sldId="2392"/>
            <ac:spMk id="7" creationId="{310E611E-D45D-591A-B1C2-B41030935872}"/>
          </ac:spMkLst>
        </pc:spChg>
        <pc:spChg chg="mod">
          <ac:chgData name="Aleid | Noordwijkse Methode" userId="49d8fce3-4a7e-4451-8c46-04b3f101f857" providerId="ADAL" clId="{026E289F-EC3B-507D-8C5E-BEEA44921974}" dt="2025-08-28T13:28:55.939" v="50"/>
          <ac:spMkLst>
            <pc:docMk/>
            <pc:sldMk cId="138481691" sldId="2392"/>
            <ac:spMk id="9" creationId="{64B51816-2FA5-C0E0-A38B-28FA7D6238A4}"/>
          </ac:spMkLst>
        </pc:spChg>
      </pc:sldChg>
      <pc:sldChg chg="modSp">
        <pc:chgData name="Aleid | Noordwijkse Methode" userId="49d8fce3-4a7e-4451-8c46-04b3f101f857" providerId="ADAL" clId="{026E289F-EC3B-507D-8C5E-BEEA44921974}" dt="2025-08-28T13:28:55.939" v="50"/>
        <pc:sldMkLst>
          <pc:docMk/>
          <pc:sldMk cId="268553867" sldId="2393"/>
        </pc:sldMkLst>
        <pc:spChg chg="mod">
          <ac:chgData name="Aleid | Noordwijkse Methode" userId="49d8fce3-4a7e-4451-8c46-04b3f101f857" providerId="ADAL" clId="{026E289F-EC3B-507D-8C5E-BEEA44921974}" dt="2025-08-28T13:28:55.939" v="50"/>
          <ac:spMkLst>
            <pc:docMk/>
            <pc:sldMk cId="268553867" sldId="2393"/>
            <ac:spMk id="2" creationId="{E7D6731E-7BE7-2D81-EFF8-E98E2100B719}"/>
          </ac:spMkLst>
        </pc:spChg>
        <pc:spChg chg="mod">
          <ac:chgData name="Aleid | Noordwijkse Methode" userId="49d8fce3-4a7e-4451-8c46-04b3f101f857" providerId="ADAL" clId="{026E289F-EC3B-507D-8C5E-BEEA44921974}" dt="2025-08-28T13:28:55.939" v="50"/>
          <ac:spMkLst>
            <pc:docMk/>
            <pc:sldMk cId="268553867" sldId="2393"/>
            <ac:spMk id="6" creationId="{9862B459-1156-6A79-8253-C759BA56D97C}"/>
          </ac:spMkLst>
        </pc:spChg>
        <pc:spChg chg="mod">
          <ac:chgData name="Aleid | Noordwijkse Methode" userId="49d8fce3-4a7e-4451-8c46-04b3f101f857" providerId="ADAL" clId="{026E289F-EC3B-507D-8C5E-BEEA44921974}" dt="2025-08-28T13:28:55.939" v="50"/>
          <ac:spMkLst>
            <pc:docMk/>
            <pc:sldMk cId="268553867" sldId="2393"/>
            <ac:spMk id="7" creationId="{B5E11CE7-86FC-FDEF-FB56-E4D85DDB7A49}"/>
          </ac:spMkLst>
        </pc:spChg>
        <pc:spChg chg="mod">
          <ac:chgData name="Aleid | Noordwijkse Methode" userId="49d8fce3-4a7e-4451-8c46-04b3f101f857" providerId="ADAL" clId="{026E289F-EC3B-507D-8C5E-BEEA44921974}" dt="2025-08-28T13:28:55.939" v="50"/>
          <ac:spMkLst>
            <pc:docMk/>
            <pc:sldMk cId="268553867" sldId="2393"/>
            <ac:spMk id="9" creationId="{74A44A7C-1B6E-81B7-60B7-130ADF4EDB5A}"/>
          </ac:spMkLst>
        </pc:spChg>
      </pc:sldChg>
      <pc:sldChg chg="modSp">
        <pc:chgData name="Aleid | Noordwijkse Methode" userId="49d8fce3-4a7e-4451-8c46-04b3f101f857" providerId="ADAL" clId="{026E289F-EC3B-507D-8C5E-BEEA44921974}" dt="2025-08-28T13:28:55.939" v="50"/>
        <pc:sldMkLst>
          <pc:docMk/>
          <pc:sldMk cId="954922180" sldId="2394"/>
        </pc:sldMkLst>
        <pc:spChg chg="mod">
          <ac:chgData name="Aleid | Noordwijkse Methode" userId="49d8fce3-4a7e-4451-8c46-04b3f101f857" providerId="ADAL" clId="{026E289F-EC3B-507D-8C5E-BEEA44921974}" dt="2025-08-28T13:28:55.939" v="50"/>
          <ac:spMkLst>
            <pc:docMk/>
            <pc:sldMk cId="954922180" sldId="2394"/>
            <ac:spMk id="2" creationId="{4AC2DE28-899A-B6F0-1D17-1FE3897B05AE}"/>
          </ac:spMkLst>
        </pc:spChg>
        <pc:spChg chg="mod">
          <ac:chgData name="Aleid | Noordwijkse Methode" userId="49d8fce3-4a7e-4451-8c46-04b3f101f857" providerId="ADAL" clId="{026E289F-EC3B-507D-8C5E-BEEA44921974}" dt="2025-08-28T13:28:55.939" v="50"/>
          <ac:spMkLst>
            <pc:docMk/>
            <pc:sldMk cId="954922180" sldId="2394"/>
            <ac:spMk id="6" creationId="{0464A9CB-DE58-3DD3-19A7-3DC8DD931E49}"/>
          </ac:spMkLst>
        </pc:spChg>
        <pc:spChg chg="mod">
          <ac:chgData name="Aleid | Noordwijkse Methode" userId="49d8fce3-4a7e-4451-8c46-04b3f101f857" providerId="ADAL" clId="{026E289F-EC3B-507D-8C5E-BEEA44921974}" dt="2025-08-28T13:28:55.939" v="50"/>
          <ac:spMkLst>
            <pc:docMk/>
            <pc:sldMk cId="954922180" sldId="2394"/>
            <ac:spMk id="7" creationId="{BFBBF7FF-B54B-F2AB-E4B7-2D5B9EF51223}"/>
          </ac:spMkLst>
        </pc:spChg>
        <pc:spChg chg="mod">
          <ac:chgData name="Aleid | Noordwijkse Methode" userId="49d8fce3-4a7e-4451-8c46-04b3f101f857" providerId="ADAL" clId="{026E289F-EC3B-507D-8C5E-BEEA44921974}" dt="2025-08-28T13:28:55.939" v="50"/>
          <ac:spMkLst>
            <pc:docMk/>
            <pc:sldMk cId="954922180" sldId="2394"/>
            <ac:spMk id="9" creationId="{154E433B-A859-8596-931F-4ECE75EAEF66}"/>
          </ac:spMkLst>
        </pc:spChg>
      </pc:sldChg>
      <pc:sldChg chg="modSp">
        <pc:chgData name="Aleid | Noordwijkse Methode" userId="49d8fce3-4a7e-4451-8c46-04b3f101f857" providerId="ADAL" clId="{026E289F-EC3B-507D-8C5E-BEEA44921974}" dt="2025-08-28T13:28:55.939" v="50"/>
        <pc:sldMkLst>
          <pc:docMk/>
          <pc:sldMk cId="1106791851" sldId="2395"/>
        </pc:sldMkLst>
        <pc:spChg chg="mod">
          <ac:chgData name="Aleid | Noordwijkse Methode" userId="49d8fce3-4a7e-4451-8c46-04b3f101f857" providerId="ADAL" clId="{026E289F-EC3B-507D-8C5E-BEEA44921974}" dt="2025-08-28T13:28:55.939" v="50"/>
          <ac:spMkLst>
            <pc:docMk/>
            <pc:sldMk cId="1106791851" sldId="2395"/>
            <ac:spMk id="2" creationId="{8FA350E4-C6EA-1C28-F9F1-3B6227F5B0B5}"/>
          </ac:spMkLst>
        </pc:spChg>
        <pc:spChg chg="mod">
          <ac:chgData name="Aleid | Noordwijkse Methode" userId="49d8fce3-4a7e-4451-8c46-04b3f101f857" providerId="ADAL" clId="{026E289F-EC3B-507D-8C5E-BEEA44921974}" dt="2025-08-28T13:28:55.939" v="50"/>
          <ac:spMkLst>
            <pc:docMk/>
            <pc:sldMk cId="1106791851" sldId="2395"/>
            <ac:spMk id="6" creationId="{FADCB33C-468D-7C71-158A-BB098054849B}"/>
          </ac:spMkLst>
        </pc:spChg>
        <pc:spChg chg="mod">
          <ac:chgData name="Aleid | Noordwijkse Methode" userId="49d8fce3-4a7e-4451-8c46-04b3f101f857" providerId="ADAL" clId="{026E289F-EC3B-507D-8C5E-BEEA44921974}" dt="2025-08-28T13:28:55.939" v="50"/>
          <ac:spMkLst>
            <pc:docMk/>
            <pc:sldMk cId="1106791851" sldId="2395"/>
            <ac:spMk id="7" creationId="{660C45F2-96A0-79DD-147E-F51F977FCD40}"/>
          </ac:spMkLst>
        </pc:spChg>
        <pc:spChg chg="mod">
          <ac:chgData name="Aleid | Noordwijkse Methode" userId="49d8fce3-4a7e-4451-8c46-04b3f101f857" providerId="ADAL" clId="{026E289F-EC3B-507D-8C5E-BEEA44921974}" dt="2025-08-28T13:28:55.939" v="50"/>
          <ac:spMkLst>
            <pc:docMk/>
            <pc:sldMk cId="1106791851" sldId="2395"/>
            <ac:spMk id="9" creationId="{941F260A-36AF-FCC5-F388-4EDDBC7C407F}"/>
          </ac:spMkLst>
        </pc:spChg>
      </pc:sldChg>
      <pc:sldChg chg="modSp">
        <pc:chgData name="Aleid | Noordwijkse Methode" userId="49d8fce3-4a7e-4451-8c46-04b3f101f857" providerId="ADAL" clId="{026E289F-EC3B-507D-8C5E-BEEA44921974}" dt="2025-08-28T13:28:55.939" v="50"/>
        <pc:sldMkLst>
          <pc:docMk/>
          <pc:sldMk cId="2806888539" sldId="2396"/>
        </pc:sldMkLst>
        <pc:spChg chg="mod">
          <ac:chgData name="Aleid | Noordwijkse Methode" userId="49d8fce3-4a7e-4451-8c46-04b3f101f857" providerId="ADAL" clId="{026E289F-EC3B-507D-8C5E-BEEA44921974}" dt="2025-08-28T13:28:55.939" v="50"/>
          <ac:spMkLst>
            <pc:docMk/>
            <pc:sldMk cId="2806888539" sldId="2396"/>
            <ac:spMk id="2" creationId="{38F7826E-A1B5-355B-641F-1EFFC13A6AAE}"/>
          </ac:spMkLst>
        </pc:spChg>
        <pc:spChg chg="mod">
          <ac:chgData name="Aleid | Noordwijkse Methode" userId="49d8fce3-4a7e-4451-8c46-04b3f101f857" providerId="ADAL" clId="{026E289F-EC3B-507D-8C5E-BEEA44921974}" dt="2025-08-28T13:28:55.939" v="50"/>
          <ac:spMkLst>
            <pc:docMk/>
            <pc:sldMk cId="2806888539" sldId="2396"/>
            <ac:spMk id="6" creationId="{2B2EA480-84DD-386D-AD67-5794EEB50071}"/>
          </ac:spMkLst>
        </pc:spChg>
        <pc:spChg chg="mod">
          <ac:chgData name="Aleid | Noordwijkse Methode" userId="49d8fce3-4a7e-4451-8c46-04b3f101f857" providerId="ADAL" clId="{026E289F-EC3B-507D-8C5E-BEEA44921974}" dt="2025-08-28T13:28:55.939" v="50"/>
          <ac:spMkLst>
            <pc:docMk/>
            <pc:sldMk cId="2806888539" sldId="2396"/>
            <ac:spMk id="7" creationId="{F7E6F6E4-C3B2-9451-434E-4C93F9416EA4}"/>
          </ac:spMkLst>
        </pc:spChg>
        <pc:spChg chg="mod">
          <ac:chgData name="Aleid | Noordwijkse Methode" userId="49d8fce3-4a7e-4451-8c46-04b3f101f857" providerId="ADAL" clId="{026E289F-EC3B-507D-8C5E-BEEA44921974}" dt="2025-08-28T13:28:55.939" v="50"/>
          <ac:spMkLst>
            <pc:docMk/>
            <pc:sldMk cId="2806888539" sldId="2396"/>
            <ac:spMk id="9" creationId="{44B90143-64C6-7EEA-F864-AAABA4BB4173}"/>
          </ac:spMkLst>
        </pc:spChg>
      </pc:sldChg>
      <pc:sldChg chg="modSp">
        <pc:chgData name="Aleid | Noordwijkse Methode" userId="49d8fce3-4a7e-4451-8c46-04b3f101f857" providerId="ADAL" clId="{026E289F-EC3B-507D-8C5E-BEEA44921974}" dt="2025-08-28T13:28:55.939" v="50"/>
        <pc:sldMkLst>
          <pc:docMk/>
          <pc:sldMk cId="948362832" sldId="2397"/>
        </pc:sldMkLst>
        <pc:spChg chg="mod">
          <ac:chgData name="Aleid | Noordwijkse Methode" userId="49d8fce3-4a7e-4451-8c46-04b3f101f857" providerId="ADAL" clId="{026E289F-EC3B-507D-8C5E-BEEA44921974}" dt="2025-08-28T13:28:55.939" v="50"/>
          <ac:spMkLst>
            <pc:docMk/>
            <pc:sldMk cId="948362832" sldId="2397"/>
            <ac:spMk id="2" creationId="{924790FB-0589-C12E-02D5-9A99D401EA78}"/>
          </ac:spMkLst>
        </pc:spChg>
        <pc:spChg chg="mod">
          <ac:chgData name="Aleid | Noordwijkse Methode" userId="49d8fce3-4a7e-4451-8c46-04b3f101f857" providerId="ADAL" clId="{026E289F-EC3B-507D-8C5E-BEEA44921974}" dt="2025-08-28T13:28:55.939" v="50"/>
          <ac:spMkLst>
            <pc:docMk/>
            <pc:sldMk cId="948362832" sldId="2397"/>
            <ac:spMk id="6" creationId="{B87AD91A-B2A8-AE82-4F30-B2AA2BC45A81}"/>
          </ac:spMkLst>
        </pc:spChg>
        <pc:spChg chg="mod">
          <ac:chgData name="Aleid | Noordwijkse Methode" userId="49d8fce3-4a7e-4451-8c46-04b3f101f857" providerId="ADAL" clId="{026E289F-EC3B-507D-8C5E-BEEA44921974}" dt="2025-08-28T13:28:55.939" v="50"/>
          <ac:spMkLst>
            <pc:docMk/>
            <pc:sldMk cId="948362832" sldId="2397"/>
            <ac:spMk id="7" creationId="{18F36160-4778-24A1-3B8F-EB0B9111835C}"/>
          </ac:spMkLst>
        </pc:spChg>
        <pc:spChg chg="mod">
          <ac:chgData name="Aleid | Noordwijkse Methode" userId="49d8fce3-4a7e-4451-8c46-04b3f101f857" providerId="ADAL" clId="{026E289F-EC3B-507D-8C5E-BEEA44921974}" dt="2025-08-28T13:28:55.939" v="50"/>
          <ac:spMkLst>
            <pc:docMk/>
            <pc:sldMk cId="948362832" sldId="2397"/>
            <ac:spMk id="9" creationId="{1F1C6EA7-861F-690C-143E-FA2868617530}"/>
          </ac:spMkLst>
        </pc:spChg>
      </pc:sldChg>
      <pc:sldChg chg="modSp">
        <pc:chgData name="Aleid | Noordwijkse Methode" userId="49d8fce3-4a7e-4451-8c46-04b3f101f857" providerId="ADAL" clId="{026E289F-EC3B-507D-8C5E-BEEA44921974}" dt="2025-08-28T13:28:55.939" v="50"/>
        <pc:sldMkLst>
          <pc:docMk/>
          <pc:sldMk cId="4232295093" sldId="2398"/>
        </pc:sldMkLst>
        <pc:spChg chg="mod">
          <ac:chgData name="Aleid | Noordwijkse Methode" userId="49d8fce3-4a7e-4451-8c46-04b3f101f857" providerId="ADAL" clId="{026E289F-EC3B-507D-8C5E-BEEA44921974}" dt="2025-08-28T13:28:55.939" v="50"/>
          <ac:spMkLst>
            <pc:docMk/>
            <pc:sldMk cId="4232295093" sldId="2398"/>
            <ac:spMk id="2" creationId="{05584711-F7A7-D20E-EF35-3F7D1EAC5F2D}"/>
          </ac:spMkLst>
        </pc:spChg>
        <pc:spChg chg="mod">
          <ac:chgData name="Aleid | Noordwijkse Methode" userId="49d8fce3-4a7e-4451-8c46-04b3f101f857" providerId="ADAL" clId="{026E289F-EC3B-507D-8C5E-BEEA44921974}" dt="2025-08-28T13:28:55.939" v="50"/>
          <ac:spMkLst>
            <pc:docMk/>
            <pc:sldMk cId="4232295093" sldId="2398"/>
            <ac:spMk id="6" creationId="{FC0F0B8C-260A-633E-05C6-05FE7B1989FB}"/>
          </ac:spMkLst>
        </pc:spChg>
        <pc:spChg chg="mod">
          <ac:chgData name="Aleid | Noordwijkse Methode" userId="49d8fce3-4a7e-4451-8c46-04b3f101f857" providerId="ADAL" clId="{026E289F-EC3B-507D-8C5E-BEEA44921974}" dt="2025-08-28T13:28:55.939" v="50"/>
          <ac:spMkLst>
            <pc:docMk/>
            <pc:sldMk cId="4232295093" sldId="2398"/>
            <ac:spMk id="7" creationId="{F60E1135-55D6-E0DF-8253-DA5C25204B43}"/>
          </ac:spMkLst>
        </pc:spChg>
        <pc:spChg chg="mod">
          <ac:chgData name="Aleid | Noordwijkse Methode" userId="49d8fce3-4a7e-4451-8c46-04b3f101f857" providerId="ADAL" clId="{026E289F-EC3B-507D-8C5E-BEEA44921974}" dt="2025-08-28T13:28:55.939" v="50"/>
          <ac:spMkLst>
            <pc:docMk/>
            <pc:sldMk cId="4232295093" sldId="2398"/>
            <ac:spMk id="9" creationId="{BACD9478-6195-0620-1980-73A8F748F267}"/>
          </ac:spMkLst>
        </pc:spChg>
      </pc:sldChg>
      <pc:sldChg chg="modSp">
        <pc:chgData name="Aleid | Noordwijkse Methode" userId="49d8fce3-4a7e-4451-8c46-04b3f101f857" providerId="ADAL" clId="{026E289F-EC3B-507D-8C5E-BEEA44921974}" dt="2025-08-28T13:28:55.939" v="50"/>
        <pc:sldMkLst>
          <pc:docMk/>
          <pc:sldMk cId="232515886" sldId="2399"/>
        </pc:sldMkLst>
        <pc:spChg chg="mod">
          <ac:chgData name="Aleid | Noordwijkse Methode" userId="49d8fce3-4a7e-4451-8c46-04b3f101f857" providerId="ADAL" clId="{026E289F-EC3B-507D-8C5E-BEEA44921974}" dt="2025-08-28T13:28:55.939" v="50"/>
          <ac:spMkLst>
            <pc:docMk/>
            <pc:sldMk cId="232515886" sldId="2399"/>
            <ac:spMk id="2" creationId="{0643DC14-C94E-7702-1505-E073582AA3AD}"/>
          </ac:spMkLst>
        </pc:spChg>
        <pc:spChg chg="mod">
          <ac:chgData name="Aleid | Noordwijkse Methode" userId="49d8fce3-4a7e-4451-8c46-04b3f101f857" providerId="ADAL" clId="{026E289F-EC3B-507D-8C5E-BEEA44921974}" dt="2025-08-28T13:28:55.939" v="50"/>
          <ac:spMkLst>
            <pc:docMk/>
            <pc:sldMk cId="232515886" sldId="2399"/>
            <ac:spMk id="6" creationId="{0F145098-4521-B280-FA9D-38B94BB2F651}"/>
          </ac:spMkLst>
        </pc:spChg>
        <pc:spChg chg="mod">
          <ac:chgData name="Aleid | Noordwijkse Methode" userId="49d8fce3-4a7e-4451-8c46-04b3f101f857" providerId="ADAL" clId="{026E289F-EC3B-507D-8C5E-BEEA44921974}" dt="2025-08-28T13:28:55.939" v="50"/>
          <ac:spMkLst>
            <pc:docMk/>
            <pc:sldMk cId="232515886" sldId="2399"/>
            <ac:spMk id="7" creationId="{BAC81FAA-3D2A-A5C5-E3B4-B9BCCAD53BC6}"/>
          </ac:spMkLst>
        </pc:spChg>
        <pc:spChg chg="mod">
          <ac:chgData name="Aleid | Noordwijkse Methode" userId="49d8fce3-4a7e-4451-8c46-04b3f101f857" providerId="ADAL" clId="{026E289F-EC3B-507D-8C5E-BEEA44921974}" dt="2025-08-28T13:28:55.939" v="50"/>
          <ac:spMkLst>
            <pc:docMk/>
            <pc:sldMk cId="232515886" sldId="2399"/>
            <ac:spMk id="9" creationId="{54A70F87-FAA1-BC37-6BCA-0C0B2604917A}"/>
          </ac:spMkLst>
        </pc:spChg>
      </pc:sldChg>
      <pc:sldChg chg="modSp">
        <pc:chgData name="Aleid | Noordwijkse Methode" userId="49d8fce3-4a7e-4451-8c46-04b3f101f857" providerId="ADAL" clId="{026E289F-EC3B-507D-8C5E-BEEA44921974}" dt="2025-08-28T13:28:55.939" v="50"/>
        <pc:sldMkLst>
          <pc:docMk/>
          <pc:sldMk cId="659302362" sldId="2400"/>
        </pc:sldMkLst>
        <pc:spChg chg="mod">
          <ac:chgData name="Aleid | Noordwijkse Methode" userId="49d8fce3-4a7e-4451-8c46-04b3f101f857" providerId="ADAL" clId="{026E289F-EC3B-507D-8C5E-BEEA44921974}" dt="2025-08-28T13:28:55.939" v="50"/>
          <ac:spMkLst>
            <pc:docMk/>
            <pc:sldMk cId="659302362" sldId="2400"/>
            <ac:spMk id="2" creationId="{99229FF2-39A8-1F31-1270-994F055B4DDD}"/>
          </ac:spMkLst>
        </pc:spChg>
        <pc:spChg chg="mod">
          <ac:chgData name="Aleid | Noordwijkse Methode" userId="49d8fce3-4a7e-4451-8c46-04b3f101f857" providerId="ADAL" clId="{026E289F-EC3B-507D-8C5E-BEEA44921974}" dt="2025-08-28T13:28:55.939" v="50"/>
          <ac:spMkLst>
            <pc:docMk/>
            <pc:sldMk cId="659302362" sldId="2400"/>
            <ac:spMk id="6" creationId="{AA2343A2-5C56-013D-2C2E-EA989A1CCE1A}"/>
          </ac:spMkLst>
        </pc:spChg>
        <pc:spChg chg="mod">
          <ac:chgData name="Aleid | Noordwijkse Methode" userId="49d8fce3-4a7e-4451-8c46-04b3f101f857" providerId="ADAL" clId="{026E289F-EC3B-507D-8C5E-BEEA44921974}" dt="2025-08-28T13:28:55.939" v="50"/>
          <ac:spMkLst>
            <pc:docMk/>
            <pc:sldMk cId="659302362" sldId="2400"/>
            <ac:spMk id="7" creationId="{5FB2EFCE-1231-AE7F-7F74-598226B541AB}"/>
          </ac:spMkLst>
        </pc:spChg>
        <pc:spChg chg="mod">
          <ac:chgData name="Aleid | Noordwijkse Methode" userId="49d8fce3-4a7e-4451-8c46-04b3f101f857" providerId="ADAL" clId="{026E289F-EC3B-507D-8C5E-BEEA44921974}" dt="2025-08-28T13:28:55.939" v="50"/>
          <ac:spMkLst>
            <pc:docMk/>
            <pc:sldMk cId="659302362" sldId="2400"/>
            <ac:spMk id="9" creationId="{C45879DC-E135-1668-AA48-9F088063E4D2}"/>
          </ac:spMkLst>
        </pc:spChg>
      </pc:sldChg>
      <pc:sldChg chg="modSp">
        <pc:chgData name="Aleid | Noordwijkse Methode" userId="49d8fce3-4a7e-4451-8c46-04b3f101f857" providerId="ADAL" clId="{026E289F-EC3B-507D-8C5E-BEEA44921974}" dt="2025-08-28T13:28:55.939" v="50"/>
        <pc:sldMkLst>
          <pc:docMk/>
          <pc:sldMk cId="497754335" sldId="2401"/>
        </pc:sldMkLst>
        <pc:spChg chg="mod">
          <ac:chgData name="Aleid | Noordwijkse Methode" userId="49d8fce3-4a7e-4451-8c46-04b3f101f857" providerId="ADAL" clId="{026E289F-EC3B-507D-8C5E-BEEA44921974}" dt="2025-08-28T13:28:55.939" v="50"/>
          <ac:spMkLst>
            <pc:docMk/>
            <pc:sldMk cId="497754335" sldId="2401"/>
            <ac:spMk id="2" creationId="{DCB9E0A8-2BB9-1C36-0214-89721EA2EC5D}"/>
          </ac:spMkLst>
        </pc:spChg>
        <pc:spChg chg="mod">
          <ac:chgData name="Aleid | Noordwijkse Methode" userId="49d8fce3-4a7e-4451-8c46-04b3f101f857" providerId="ADAL" clId="{026E289F-EC3B-507D-8C5E-BEEA44921974}" dt="2025-08-28T13:28:55.939" v="50"/>
          <ac:spMkLst>
            <pc:docMk/>
            <pc:sldMk cId="497754335" sldId="2401"/>
            <ac:spMk id="3" creationId="{F2F5B4D4-7C4E-35F7-2CA3-00C3F31C9039}"/>
          </ac:spMkLst>
        </pc:spChg>
        <pc:spChg chg="mod">
          <ac:chgData name="Aleid | Noordwijkse Methode" userId="49d8fce3-4a7e-4451-8c46-04b3f101f857" providerId="ADAL" clId="{026E289F-EC3B-507D-8C5E-BEEA44921974}" dt="2025-08-28T13:28:55.939" v="50"/>
          <ac:spMkLst>
            <pc:docMk/>
            <pc:sldMk cId="497754335" sldId="2401"/>
            <ac:spMk id="6" creationId="{BE6926FA-4AD1-90B9-8F42-18A3F802B8F9}"/>
          </ac:spMkLst>
        </pc:spChg>
        <pc:spChg chg="mod">
          <ac:chgData name="Aleid | Noordwijkse Methode" userId="49d8fce3-4a7e-4451-8c46-04b3f101f857" providerId="ADAL" clId="{026E289F-EC3B-507D-8C5E-BEEA44921974}" dt="2025-08-28T13:28:55.939" v="50"/>
          <ac:spMkLst>
            <pc:docMk/>
            <pc:sldMk cId="497754335" sldId="2401"/>
            <ac:spMk id="9" creationId="{D5E58039-0008-6D1C-FBE2-CA36E4FBC75E}"/>
          </ac:spMkLst>
        </pc:spChg>
      </pc:sldChg>
      <pc:sldChg chg="modSp">
        <pc:chgData name="Aleid | Noordwijkse Methode" userId="49d8fce3-4a7e-4451-8c46-04b3f101f857" providerId="ADAL" clId="{026E289F-EC3B-507D-8C5E-BEEA44921974}" dt="2025-08-28T13:28:55.939" v="50"/>
        <pc:sldMkLst>
          <pc:docMk/>
          <pc:sldMk cId="1692713471" sldId="2402"/>
        </pc:sldMkLst>
        <pc:spChg chg="mod">
          <ac:chgData name="Aleid | Noordwijkse Methode" userId="49d8fce3-4a7e-4451-8c46-04b3f101f857" providerId="ADAL" clId="{026E289F-EC3B-507D-8C5E-BEEA44921974}" dt="2025-08-28T13:28:55.939" v="50"/>
          <ac:spMkLst>
            <pc:docMk/>
            <pc:sldMk cId="1692713471" sldId="2402"/>
            <ac:spMk id="2" creationId="{D3E38260-A31D-C02E-1FBF-598B60BD89C1}"/>
          </ac:spMkLst>
        </pc:spChg>
        <pc:spChg chg="mod">
          <ac:chgData name="Aleid | Noordwijkse Methode" userId="49d8fce3-4a7e-4451-8c46-04b3f101f857" providerId="ADAL" clId="{026E289F-EC3B-507D-8C5E-BEEA44921974}" dt="2025-08-28T13:28:55.939" v="50"/>
          <ac:spMkLst>
            <pc:docMk/>
            <pc:sldMk cId="1692713471" sldId="2402"/>
            <ac:spMk id="3" creationId="{352F839A-091D-1256-9B9D-E8E70F50FEB0}"/>
          </ac:spMkLst>
        </pc:spChg>
        <pc:spChg chg="mod">
          <ac:chgData name="Aleid | Noordwijkse Methode" userId="49d8fce3-4a7e-4451-8c46-04b3f101f857" providerId="ADAL" clId="{026E289F-EC3B-507D-8C5E-BEEA44921974}" dt="2025-08-28T13:28:55.939" v="50"/>
          <ac:spMkLst>
            <pc:docMk/>
            <pc:sldMk cId="1692713471" sldId="2402"/>
            <ac:spMk id="6" creationId="{980B2DCA-AB47-244B-0FFA-DD09191A1028}"/>
          </ac:spMkLst>
        </pc:spChg>
        <pc:spChg chg="mod">
          <ac:chgData name="Aleid | Noordwijkse Methode" userId="49d8fce3-4a7e-4451-8c46-04b3f101f857" providerId="ADAL" clId="{026E289F-EC3B-507D-8C5E-BEEA44921974}" dt="2025-08-28T13:28:55.939" v="50"/>
          <ac:spMkLst>
            <pc:docMk/>
            <pc:sldMk cId="1692713471" sldId="2402"/>
            <ac:spMk id="9" creationId="{6341FEF4-1016-8C3F-9B9C-A517FC28AC9F}"/>
          </ac:spMkLst>
        </pc:spChg>
      </pc:sldChg>
      <pc:sldChg chg="addSp delSp modSp add mod ord modNotesTx">
        <pc:chgData name="Aleid | Noordwijkse Methode" userId="49d8fce3-4a7e-4451-8c46-04b3f101f857" providerId="ADAL" clId="{026E289F-EC3B-507D-8C5E-BEEA44921974}" dt="2025-08-28T13:53:14.446" v="780" actId="20578"/>
        <pc:sldMkLst>
          <pc:docMk/>
          <pc:sldMk cId="3133074734" sldId="2403"/>
        </pc:sldMkLst>
        <pc:spChg chg="mod">
          <ac:chgData name="Aleid | Noordwijkse Methode" userId="49d8fce3-4a7e-4451-8c46-04b3f101f857" providerId="ADAL" clId="{026E289F-EC3B-507D-8C5E-BEEA44921974}" dt="2025-08-28T13:51:56.330" v="729" actId="1076"/>
          <ac:spMkLst>
            <pc:docMk/>
            <pc:sldMk cId="3133074734" sldId="2403"/>
            <ac:spMk id="6" creationId="{E0E6F483-4205-A005-A475-20AB12C83C6A}"/>
          </ac:spMkLst>
        </pc:spChg>
        <pc:spChg chg="mod">
          <ac:chgData name="Aleid | Noordwijkse Methode" userId="49d8fce3-4a7e-4451-8c46-04b3f101f857" providerId="ADAL" clId="{026E289F-EC3B-507D-8C5E-BEEA44921974}" dt="2025-08-28T13:49:27.307" v="693" actId="1076"/>
          <ac:spMkLst>
            <pc:docMk/>
            <pc:sldMk cId="3133074734" sldId="2403"/>
            <ac:spMk id="12" creationId="{52610A7A-C01B-472A-09A2-4E1FD2066715}"/>
          </ac:spMkLst>
        </pc:spChg>
        <pc:spChg chg="mod">
          <ac:chgData name="Aleid | Noordwijkse Methode" userId="49d8fce3-4a7e-4451-8c46-04b3f101f857" providerId="ADAL" clId="{026E289F-EC3B-507D-8C5E-BEEA44921974}" dt="2025-08-28T13:50:39.289" v="703" actId="1076"/>
          <ac:spMkLst>
            <pc:docMk/>
            <pc:sldMk cId="3133074734" sldId="2403"/>
            <ac:spMk id="74755" creationId="{43570359-59BE-A2F2-A409-C04D9003FDD5}"/>
          </ac:spMkLst>
        </pc:spChg>
        <pc:picChg chg="mod">
          <ac:chgData name="Aleid | Noordwijkse Methode" userId="49d8fce3-4a7e-4451-8c46-04b3f101f857" providerId="ADAL" clId="{026E289F-EC3B-507D-8C5E-BEEA44921974}" dt="2025-08-28T13:52:11.469" v="735" actId="1076"/>
          <ac:picMkLst>
            <pc:docMk/>
            <pc:sldMk cId="3133074734" sldId="2403"/>
            <ac:picMk id="8" creationId="{075130AB-24E0-CD2A-E808-49B41061F229}"/>
          </ac:picMkLst>
        </pc:picChg>
        <pc:picChg chg="add mod">
          <ac:chgData name="Aleid | Noordwijkse Methode" userId="49d8fce3-4a7e-4451-8c46-04b3f101f857" providerId="ADAL" clId="{026E289F-EC3B-507D-8C5E-BEEA44921974}" dt="2025-08-28T13:52:03.200" v="731" actId="1076"/>
          <ac:picMkLst>
            <pc:docMk/>
            <pc:sldMk cId="3133074734" sldId="2403"/>
            <ac:picMk id="1026" creationId="{C69E736C-542B-CEEA-2251-8F603F3FB628}"/>
          </ac:picMkLst>
        </pc:picChg>
      </pc:sldChg>
      <pc:sldChg chg="delSp modSp add mod ord">
        <pc:chgData name="Aleid | Noordwijkse Methode" userId="49d8fce3-4a7e-4451-8c46-04b3f101f857" providerId="ADAL" clId="{026E289F-EC3B-507D-8C5E-BEEA44921974}" dt="2025-08-28T13:53:08.966" v="779" actId="403"/>
        <pc:sldMkLst>
          <pc:docMk/>
          <pc:sldMk cId="2459314266" sldId="2404"/>
        </pc:sldMkLst>
        <pc:spChg chg="mod">
          <ac:chgData name="Aleid | Noordwijkse Methode" userId="49d8fce3-4a7e-4451-8c46-04b3f101f857" providerId="ADAL" clId="{026E289F-EC3B-507D-8C5E-BEEA44921974}" dt="2025-08-28T13:53:08.966" v="779" actId="403"/>
          <ac:spMkLst>
            <pc:docMk/>
            <pc:sldMk cId="2459314266" sldId="2404"/>
            <ac:spMk id="13" creationId="{4DA37EF4-0449-F2E8-4193-CF44D5E6CF7C}"/>
          </ac:spMkLst>
        </pc:spChg>
        <pc:spChg chg="mod">
          <ac:chgData name="Aleid | Noordwijkse Methode" userId="49d8fce3-4a7e-4451-8c46-04b3f101f857" providerId="ADAL" clId="{026E289F-EC3B-507D-8C5E-BEEA44921974}" dt="2025-08-28T13:51:26.092" v="718" actId="14100"/>
          <ac:spMkLst>
            <pc:docMk/>
            <pc:sldMk cId="2459314266" sldId="2404"/>
            <ac:spMk id="74755" creationId="{A909CDCD-699C-2373-1AFE-06E458F6DC1B}"/>
          </ac:spMkLst>
        </pc:spChg>
        <pc:picChg chg="mod">
          <ac:chgData name="Aleid | Noordwijkse Methode" userId="49d8fce3-4a7e-4451-8c46-04b3f101f857" providerId="ADAL" clId="{026E289F-EC3B-507D-8C5E-BEEA44921974}" dt="2025-08-28T13:51:36.349" v="722" actId="167"/>
          <ac:picMkLst>
            <pc:docMk/>
            <pc:sldMk cId="2459314266" sldId="2404"/>
            <ac:picMk id="8" creationId="{9D5BF8DF-5887-279B-2E6B-8CC22ADC307B}"/>
          </ac:picMkLst>
        </pc:picChg>
        <pc:picChg chg="mod">
          <ac:chgData name="Aleid | Noordwijkse Methode" userId="49d8fce3-4a7e-4451-8c46-04b3f101f857" providerId="ADAL" clId="{026E289F-EC3B-507D-8C5E-BEEA44921974}" dt="2025-08-28T13:51:26.092" v="718" actId="14100"/>
          <ac:picMkLst>
            <pc:docMk/>
            <pc:sldMk cId="2459314266" sldId="2404"/>
            <ac:picMk id="10" creationId="{539D53A1-ABC3-C228-8C7B-0D1E4820CCFC}"/>
          </ac:picMkLst>
        </pc:picChg>
        <pc:picChg chg="mod">
          <ac:chgData name="Aleid | Noordwijkse Methode" userId="49d8fce3-4a7e-4451-8c46-04b3f101f857" providerId="ADAL" clId="{026E289F-EC3B-507D-8C5E-BEEA44921974}" dt="2025-08-28T13:51:42.632" v="725" actId="1076"/>
          <ac:picMkLst>
            <pc:docMk/>
            <pc:sldMk cId="2459314266" sldId="2404"/>
            <ac:picMk id="11" creationId="{F3E1D248-7B09-08AC-E2EB-E9C5C006336B}"/>
          </ac:picMkLst>
        </pc:picChg>
      </pc:sldChg>
      <pc:sldChg chg="addSp delSp modSp add mod ord">
        <pc:chgData name="Aleid | Noordwijkse Methode" userId="49d8fce3-4a7e-4451-8c46-04b3f101f857" providerId="ADAL" clId="{026E289F-EC3B-507D-8C5E-BEEA44921974}" dt="2025-09-10T08:49:06.282" v="1500" actId="21"/>
        <pc:sldMkLst>
          <pc:docMk/>
          <pc:sldMk cId="4215433115" sldId="2405"/>
        </pc:sldMkLst>
        <pc:picChg chg="add del mod">
          <ac:chgData name="Aleid | Noordwijkse Methode" userId="49d8fce3-4a7e-4451-8c46-04b3f101f857" providerId="ADAL" clId="{026E289F-EC3B-507D-8C5E-BEEA44921974}" dt="2025-09-10T08:49:06.282" v="1500" actId="21"/>
          <ac:picMkLst>
            <pc:docMk/>
            <pc:sldMk cId="4215433115" sldId="2405"/>
            <ac:picMk id="6" creationId="{675F2D93-F1EF-3F6C-0D4F-3C6A9526F9F3}"/>
          </ac:picMkLst>
        </pc:picChg>
      </pc:sldChg>
      <pc:sldChg chg="modSp add mod">
        <pc:chgData name="Aleid | Noordwijkse Methode" userId="49d8fce3-4a7e-4451-8c46-04b3f101f857" providerId="ADAL" clId="{026E289F-EC3B-507D-8C5E-BEEA44921974}" dt="2025-08-28T13:55:15.888" v="810" actId="20577"/>
        <pc:sldMkLst>
          <pc:docMk/>
          <pc:sldMk cId="1503667508" sldId="2406"/>
        </pc:sldMkLst>
        <pc:spChg chg="mod">
          <ac:chgData name="Aleid | Noordwijkse Methode" userId="49d8fce3-4a7e-4451-8c46-04b3f101f857" providerId="ADAL" clId="{026E289F-EC3B-507D-8C5E-BEEA44921974}" dt="2025-08-28T13:55:15.888" v="810" actId="20577"/>
          <ac:spMkLst>
            <pc:docMk/>
            <pc:sldMk cId="1503667508" sldId="2406"/>
            <ac:spMk id="3" creationId="{B6EC81C7-7823-78CF-FCA0-B7C73049582D}"/>
          </ac:spMkLst>
        </pc:spChg>
      </pc:sldChg>
      <pc:sldChg chg="modSp add mod">
        <pc:chgData name="Aleid | Noordwijkse Methode" userId="49d8fce3-4a7e-4451-8c46-04b3f101f857" providerId="ADAL" clId="{026E289F-EC3B-507D-8C5E-BEEA44921974}" dt="2025-08-28T13:55:20.604" v="813" actId="20577"/>
        <pc:sldMkLst>
          <pc:docMk/>
          <pc:sldMk cId="274722850" sldId="2407"/>
        </pc:sldMkLst>
        <pc:spChg chg="mod">
          <ac:chgData name="Aleid | Noordwijkse Methode" userId="49d8fce3-4a7e-4451-8c46-04b3f101f857" providerId="ADAL" clId="{026E289F-EC3B-507D-8C5E-BEEA44921974}" dt="2025-08-28T13:55:20.604" v="813" actId="20577"/>
          <ac:spMkLst>
            <pc:docMk/>
            <pc:sldMk cId="274722850" sldId="2407"/>
            <ac:spMk id="3" creationId="{048C14DA-AECA-028A-CA29-8C0D09CDD445}"/>
          </ac:spMkLst>
        </pc:spChg>
      </pc:sldChg>
      <pc:sldChg chg="modSp add del mod">
        <pc:chgData name="Aleid | Noordwijkse Methode" userId="49d8fce3-4a7e-4451-8c46-04b3f101f857" providerId="ADAL" clId="{026E289F-EC3B-507D-8C5E-BEEA44921974}" dt="2025-08-28T13:55:28.570" v="817" actId="2696"/>
        <pc:sldMkLst>
          <pc:docMk/>
          <pc:sldMk cId="1404238852" sldId="2408"/>
        </pc:sldMkLst>
      </pc:sldChg>
      <pc:sldChg chg="modSp add mod">
        <pc:chgData name="Aleid | Noordwijkse Methode" userId="49d8fce3-4a7e-4451-8c46-04b3f101f857" providerId="ADAL" clId="{026E289F-EC3B-507D-8C5E-BEEA44921974}" dt="2025-08-28T13:59:12.051" v="876" actId="207"/>
        <pc:sldMkLst>
          <pc:docMk/>
          <pc:sldMk cId="3155737524" sldId="2408"/>
        </pc:sldMkLst>
        <pc:spChg chg="mod">
          <ac:chgData name="Aleid | Noordwijkse Methode" userId="49d8fce3-4a7e-4451-8c46-04b3f101f857" providerId="ADAL" clId="{026E289F-EC3B-507D-8C5E-BEEA44921974}" dt="2025-08-28T13:59:12.051" v="876" actId="207"/>
          <ac:spMkLst>
            <pc:docMk/>
            <pc:sldMk cId="3155737524" sldId="2408"/>
            <ac:spMk id="44" creationId="{DE67EC55-BD4C-6CA1-30FA-61BB1472826B}"/>
          </ac:spMkLst>
        </pc:spChg>
      </pc:sldChg>
      <pc:sldChg chg="modSp add mod">
        <pc:chgData name="Aleid | Noordwijkse Methode" userId="49d8fce3-4a7e-4451-8c46-04b3f101f857" providerId="ADAL" clId="{026E289F-EC3B-507D-8C5E-BEEA44921974}" dt="2025-08-28T14:13:29.478" v="1076" actId="20577"/>
        <pc:sldMkLst>
          <pc:docMk/>
          <pc:sldMk cId="2188716803" sldId="2409"/>
        </pc:sldMkLst>
        <pc:spChg chg="mod">
          <ac:chgData name="Aleid | Noordwijkse Methode" userId="49d8fce3-4a7e-4451-8c46-04b3f101f857" providerId="ADAL" clId="{026E289F-EC3B-507D-8C5E-BEEA44921974}" dt="2025-08-28T14:13:29.478" v="1076" actId="20577"/>
          <ac:spMkLst>
            <pc:docMk/>
            <pc:sldMk cId="2188716803" sldId="2409"/>
            <ac:spMk id="4" creationId="{8A1CEC31-DE9F-C936-EE60-DDD327352629}"/>
          </ac:spMkLst>
        </pc:spChg>
      </pc:sldChg>
      <pc:sldChg chg="modSp add mod">
        <pc:chgData name="Aleid | Noordwijkse Methode" userId="49d8fce3-4a7e-4451-8c46-04b3f101f857" providerId="ADAL" clId="{026E289F-EC3B-507D-8C5E-BEEA44921974}" dt="2025-08-28T14:14:53.162" v="1083" actId="20577"/>
        <pc:sldMkLst>
          <pc:docMk/>
          <pc:sldMk cId="807829165" sldId="2410"/>
        </pc:sldMkLst>
        <pc:spChg chg="mod">
          <ac:chgData name="Aleid | Noordwijkse Methode" userId="49d8fce3-4a7e-4451-8c46-04b3f101f857" providerId="ADAL" clId="{026E289F-EC3B-507D-8C5E-BEEA44921974}" dt="2025-08-28T14:14:53.162" v="1083" actId="20577"/>
          <ac:spMkLst>
            <pc:docMk/>
            <pc:sldMk cId="807829165" sldId="2410"/>
            <ac:spMk id="2" creationId="{D86665A7-263F-F0C6-CC97-93F94A9147C7}"/>
          </ac:spMkLst>
        </pc:spChg>
      </pc:sldChg>
      <pc:sldChg chg="modSp add mod">
        <pc:chgData name="Aleid | Noordwijkse Methode" userId="49d8fce3-4a7e-4451-8c46-04b3f101f857" providerId="ADAL" clId="{026E289F-EC3B-507D-8C5E-BEEA44921974}" dt="2025-08-28T14:15:04.688" v="1086" actId="20577"/>
        <pc:sldMkLst>
          <pc:docMk/>
          <pc:sldMk cId="2429956475" sldId="2411"/>
        </pc:sldMkLst>
        <pc:spChg chg="mod">
          <ac:chgData name="Aleid | Noordwijkse Methode" userId="49d8fce3-4a7e-4451-8c46-04b3f101f857" providerId="ADAL" clId="{026E289F-EC3B-507D-8C5E-BEEA44921974}" dt="2025-08-28T14:15:04.688" v="1086" actId="20577"/>
          <ac:spMkLst>
            <pc:docMk/>
            <pc:sldMk cId="2429956475" sldId="2411"/>
            <ac:spMk id="2" creationId="{80250FAA-3D26-A3F5-84C9-FC6499BB3727}"/>
          </ac:spMkLst>
        </pc:spChg>
      </pc:sldChg>
      <pc:sldChg chg="modSp add mod">
        <pc:chgData name="Aleid | Noordwijkse Methode" userId="49d8fce3-4a7e-4451-8c46-04b3f101f857" providerId="ADAL" clId="{026E289F-EC3B-507D-8C5E-BEEA44921974}" dt="2025-08-28T14:14:37.809" v="1080" actId="20577"/>
        <pc:sldMkLst>
          <pc:docMk/>
          <pc:sldMk cId="1032638654" sldId="2412"/>
        </pc:sldMkLst>
        <pc:spChg chg="mod">
          <ac:chgData name="Aleid | Noordwijkse Methode" userId="49d8fce3-4a7e-4451-8c46-04b3f101f857" providerId="ADAL" clId="{026E289F-EC3B-507D-8C5E-BEEA44921974}" dt="2025-08-28T14:14:37.809" v="1080" actId="20577"/>
          <ac:spMkLst>
            <pc:docMk/>
            <pc:sldMk cId="1032638654" sldId="2412"/>
            <ac:spMk id="3" creationId="{B80C06D4-1D85-059B-7A0E-BD3F34BBD18B}"/>
          </ac:spMkLst>
        </pc:spChg>
      </pc:sldChg>
      <pc:sldChg chg="modSp add mod">
        <pc:chgData name="Aleid | Noordwijkse Methode" userId="49d8fce3-4a7e-4451-8c46-04b3f101f857" providerId="ADAL" clId="{026E289F-EC3B-507D-8C5E-BEEA44921974}" dt="2025-08-28T14:15:10.758" v="1089" actId="20577"/>
        <pc:sldMkLst>
          <pc:docMk/>
          <pc:sldMk cId="1254109794" sldId="2413"/>
        </pc:sldMkLst>
        <pc:spChg chg="mod">
          <ac:chgData name="Aleid | Noordwijkse Methode" userId="49d8fce3-4a7e-4451-8c46-04b3f101f857" providerId="ADAL" clId="{026E289F-EC3B-507D-8C5E-BEEA44921974}" dt="2025-08-28T14:15:10.758" v="1089" actId="20577"/>
          <ac:spMkLst>
            <pc:docMk/>
            <pc:sldMk cId="1254109794" sldId="2413"/>
            <ac:spMk id="3" creationId="{463941C5-BB25-E74F-38FA-0FEEB0E003F9}"/>
          </ac:spMkLst>
        </pc:spChg>
      </pc:sldChg>
      <pc:sldChg chg="modSp add mod">
        <pc:chgData name="Aleid | Noordwijkse Methode" userId="49d8fce3-4a7e-4451-8c46-04b3f101f857" providerId="ADAL" clId="{026E289F-EC3B-507D-8C5E-BEEA44921974}" dt="2025-08-28T14:15:16.640" v="1092" actId="20577"/>
        <pc:sldMkLst>
          <pc:docMk/>
          <pc:sldMk cId="3565068874" sldId="2414"/>
        </pc:sldMkLst>
        <pc:spChg chg="mod">
          <ac:chgData name="Aleid | Noordwijkse Methode" userId="49d8fce3-4a7e-4451-8c46-04b3f101f857" providerId="ADAL" clId="{026E289F-EC3B-507D-8C5E-BEEA44921974}" dt="2025-08-28T14:15:16.640" v="1092" actId="20577"/>
          <ac:spMkLst>
            <pc:docMk/>
            <pc:sldMk cId="3565068874" sldId="2414"/>
            <ac:spMk id="3" creationId="{D1A270E6-0B5F-B09E-9715-F03A380A6E07}"/>
          </ac:spMkLst>
        </pc:spChg>
      </pc:sldChg>
      <pc:sldChg chg="modSp add mod">
        <pc:chgData name="Aleid | Noordwijkse Methode" userId="49d8fce3-4a7e-4451-8c46-04b3f101f857" providerId="ADAL" clId="{026E289F-EC3B-507D-8C5E-BEEA44921974}" dt="2025-08-28T14:15:23.279" v="1095" actId="20577"/>
        <pc:sldMkLst>
          <pc:docMk/>
          <pc:sldMk cId="1477833682" sldId="2415"/>
        </pc:sldMkLst>
        <pc:spChg chg="mod">
          <ac:chgData name="Aleid | Noordwijkse Methode" userId="49d8fce3-4a7e-4451-8c46-04b3f101f857" providerId="ADAL" clId="{026E289F-EC3B-507D-8C5E-BEEA44921974}" dt="2025-08-28T14:15:23.279" v="1095" actId="20577"/>
          <ac:spMkLst>
            <pc:docMk/>
            <pc:sldMk cId="1477833682" sldId="2415"/>
            <ac:spMk id="3" creationId="{77BD059A-490F-F90E-6247-54E313887D68}"/>
          </ac:spMkLst>
        </pc:spChg>
      </pc:sldChg>
      <pc:sldChg chg="modSp add mod">
        <pc:chgData name="Aleid | Noordwijkse Methode" userId="49d8fce3-4a7e-4451-8c46-04b3f101f857" providerId="ADAL" clId="{026E289F-EC3B-507D-8C5E-BEEA44921974}" dt="2025-08-28T14:26:06.757" v="1188" actId="14100"/>
        <pc:sldMkLst>
          <pc:docMk/>
          <pc:sldMk cId="497736721" sldId="2416"/>
        </pc:sldMkLst>
        <pc:spChg chg="mod">
          <ac:chgData name="Aleid | Noordwijkse Methode" userId="49d8fce3-4a7e-4451-8c46-04b3f101f857" providerId="ADAL" clId="{026E289F-EC3B-507D-8C5E-BEEA44921974}" dt="2025-08-28T14:26:06.757" v="1188" actId="14100"/>
          <ac:spMkLst>
            <pc:docMk/>
            <pc:sldMk cId="497736721" sldId="2416"/>
            <ac:spMk id="2" creationId="{53F4B01D-C9A1-5BCE-F2A2-89BF9D77AE78}"/>
          </ac:spMkLst>
        </pc:spChg>
        <pc:spChg chg="mod">
          <ac:chgData name="Aleid | Noordwijkse Methode" userId="49d8fce3-4a7e-4451-8c46-04b3f101f857" providerId="ADAL" clId="{026E289F-EC3B-507D-8C5E-BEEA44921974}" dt="2025-08-28T14:25:19.834" v="1180" actId="20577"/>
          <ac:spMkLst>
            <pc:docMk/>
            <pc:sldMk cId="497736721" sldId="2416"/>
            <ac:spMk id="3" creationId="{D49C6B3E-E5B0-2F21-398E-247771005D44}"/>
          </ac:spMkLst>
        </pc:spChg>
        <pc:spChg chg="mod">
          <ac:chgData name="Aleid | Noordwijkse Methode" userId="49d8fce3-4a7e-4451-8c46-04b3f101f857" providerId="ADAL" clId="{026E289F-EC3B-507D-8C5E-BEEA44921974}" dt="2025-08-28T14:25:36.705" v="1182" actId="14100"/>
          <ac:spMkLst>
            <pc:docMk/>
            <pc:sldMk cId="497736721" sldId="2416"/>
            <ac:spMk id="44" creationId="{3C763DB0-0ABC-29F3-379A-A4E1A0A8548E}"/>
          </ac:spMkLst>
        </pc:spChg>
        <pc:picChg chg="mod modCrop">
          <ac:chgData name="Aleid | Noordwijkse Methode" userId="49d8fce3-4a7e-4451-8c46-04b3f101f857" providerId="ADAL" clId="{026E289F-EC3B-507D-8C5E-BEEA44921974}" dt="2025-08-28T14:26:00.113" v="1186" actId="1076"/>
          <ac:picMkLst>
            <pc:docMk/>
            <pc:sldMk cId="497736721" sldId="2416"/>
            <ac:picMk id="8" creationId="{092672F5-DA90-B8CE-8135-AD6FB4A22AA5}"/>
          </ac:picMkLst>
        </pc:picChg>
      </pc:sldChg>
      <pc:sldChg chg="modSp add mod">
        <pc:chgData name="Aleid | Noordwijkse Methode" userId="49d8fce3-4a7e-4451-8c46-04b3f101f857" providerId="ADAL" clId="{026E289F-EC3B-507D-8C5E-BEEA44921974}" dt="2025-08-28T14:30:45.049" v="1283" actId="20577"/>
        <pc:sldMkLst>
          <pc:docMk/>
          <pc:sldMk cId="2360305383" sldId="2417"/>
        </pc:sldMkLst>
        <pc:spChg chg="mod">
          <ac:chgData name="Aleid | Noordwijkse Methode" userId="49d8fce3-4a7e-4451-8c46-04b3f101f857" providerId="ADAL" clId="{026E289F-EC3B-507D-8C5E-BEEA44921974}" dt="2025-08-28T14:30:45.049" v="1283" actId="20577"/>
          <ac:spMkLst>
            <pc:docMk/>
            <pc:sldMk cId="2360305383" sldId="2417"/>
            <ac:spMk id="2" creationId="{432B6457-15FC-ABA4-AC33-4A1542AC9CC3}"/>
          </ac:spMkLst>
        </pc:spChg>
        <pc:spChg chg="mod">
          <ac:chgData name="Aleid | Noordwijkse Methode" userId="49d8fce3-4a7e-4451-8c46-04b3f101f857" providerId="ADAL" clId="{026E289F-EC3B-507D-8C5E-BEEA44921974}" dt="2025-08-28T14:27:03.677" v="1193" actId="14100"/>
          <ac:spMkLst>
            <pc:docMk/>
            <pc:sldMk cId="2360305383" sldId="2417"/>
            <ac:spMk id="3" creationId="{143110AB-58B9-8ECA-F494-55FDC9ECC2CA}"/>
          </ac:spMkLst>
        </pc:spChg>
        <pc:spChg chg="mod">
          <ac:chgData name="Aleid | Noordwijkse Methode" userId="49d8fce3-4a7e-4451-8c46-04b3f101f857" providerId="ADAL" clId="{026E289F-EC3B-507D-8C5E-BEEA44921974}" dt="2025-08-28T14:28:05.822" v="1242" actId="1036"/>
          <ac:spMkLst>
            <pc:docMk/>
            <pc:sldMk cId="2360305383" sldId="2417"/>
            <ac:spMk id="6" creationId="{A34D4282-AA61-AD68-6327-0CF68493FBBF}"/>
          </ac:spMkLst>
        </pc:spChg>
        <pc:spChg chg="mod">
          <ac:chgData name="Aleid | Noordwijkse Methode" userId="49d8fce3-4a7e-4451-8c46-04b3f101f857" providerId="ADAL" clId="{026E289F-EC3B-507D-8C5E-BEEA44921974}" dt="2025-08-28T14:28:05.822" v="1242" actId="1036"/>
          <ac:spMkLst>
            <pc:docMk/>
            <pc:sldMk cId="2360305383" sldId="2417"/>
            <ac:spMk id="16" creationId="{8B9EFC5F-7119-9E2A-78BD-84DB52B644D7}"/>
          </ac:spMkLst>
        </pc:spChg>
        <pc:spChg chg="mod">
          <ac:chgData name="Aleid | Noordwijkse Methode" userId="49d8fce3-4a7e-4451-8c46-04b3f101f857" providerId="ADAL" clId="{026E289F-EC3B-507D-8C5E-BEEA44921974}" dt="2025-08-28T14:28:05.822" v="1242" actId="1036"/>
          <ac:spMkLst>
            <pc:docMk/>
            <pc:sldMk cId="2360305383" sldId="2417"/>
            <ac:spMk id="19" creationId="{D62DA4AF-0E59-E559-296E-C581D6C899B0}"/>
          </ac:spMkLst>
        </pc:spChg>
        <pc:picChg chg="mod">
          <ac:chgData name="Aleid | Noordwijkse Methode" userId="49d8fce3-4a7e-4451-8c46-04b3f101f857" providerId="ADAL" clId="{026E289F-EC3B-507D-8C5E-BEEA44921974}" dt="2025-08-28T14:28:05.822" v="1242" actId="1036"/>
          <ac:picMkLst>
            <pc:docMk/>
            <pc:sldMk cId="2360305383" sldId="2417"/>
            <ac:picMk id="7" creationId="{63F92024-A816-1E41-AD0C-281EABE4A71C}"/>
          </ac:picMkLst>
        </pc:picChg>
        <pc:picChg chg="mod">
          <ac:chgData name="Aleid | Noordwijkse Methode" userId="49d8fce3-4a7e-4451-8c46-04b3f101f857" providerId="ADAL" clId="{026E289F-EC3B-507D-8C5E-BEEA44921974}" dt="2025-08-28T14:28:05.822" v="1242" actId="1036"/>
          <ac:picMkLst>
            <pc:docMk/>
            <pc:sldMk cId="2360305383" sldId="2417"/>
            <ac:picMk id="17" creationId="{6E24EF37-A906-68DF-F597-EB61FB6BD44F}"/>
          </ac:picMkLst>
        </pc:picChg>
        <pc:picChg chg="mod">
          <ac:chgData name="Aleid | Noordwijkse Methode" userId="49d8fce3-4a7e-4451-8c46-04b3f101f857" providerId="ADAL" clId="{026E289F-EC3B-507D-8C5E-BEEA44921974}" dt="2025-08-28T14:28:05.822" v="1242" actId="1036"/>
          <ac:picMkLst>
            <pc:docMk/>
            <pc:sldMk cId="2360305383" sldId="2417"/>
            <ac:picMk id="18" creationId="{430BF7B7-0B6E-667A-DD12-02333893C138}"/>
          </ac:picMkLst>
        </pc:picChg>
      </pc:sldChg>
      <pc:sldChg chg="modSp add mod">
        <pc:chgData name="Aleid | Noordwijkse Methode" userId="49d8fce3-4a7e-4451-8c46-04b3f101f857" providerId="ADAL" clId="{026E289F-EC3B-507D-8C5E-BEEA44921974}" dt="2025-08-28T15:13:22.602" v="1297" actId="1035"/>
        <pc:sldMkLst>
          <pc:docMk/>
          <pc:sldMk cId="18080802" sldId="2418"/>
        </pc:sldMkLst>
        <pc:spChg chg="mod">
          <ac:chgData name="Aleid | Noordwijkse Methode" userId="49d8fce3-4a7e-4451-8c46-04b3f101f857" providerId="ADAL" clId="{026E289F-EC3B-507D-8C5E-BEEA44921974}" dt="2025-08-28T15:13:22.602" v="1297" actId="1035"/>
          <ac:spMkLst>
            <pc:docMk/>
            <pc:sldMk cId="18080802" sldId="2418"/>
            <ac:spMk id="3" creationId="{08F3C413-D651-FD3D-8279-2C5AAFFD881A}"/>
          </ac:spMkLst>
        </pc:spChg>
        <pc:spChg chg="mod">
          <ac:chgData name="Aleid | Noordwijkse Methode" userId="49d8fce3-4a7e-4451-8c46-04b3f101f857" providerId="ADAL" clId="{026E289F-EC3B-507D-8C5E-BEEA44921974}" dt="2025-08-28T15:09:58.256" v="1289" actId="1036"/>
          <ac:spMkLst>
            <pc:docMk/>
            <pc:sldMk cId="18080802" sldId="2418"/>
            <ac:spMk id="5" creationId="{0E9535A2-F3E8-C5AD-A53C-9818ACED1CDC}"/>
          </ac:spMkLst>
        </pc:spChg>
      </pc:sldChg>
      <pc:sldChg chg="add">
        <pc:chgData name="Aleid | Noordwijkse Methode" userId="49d8fce3-4a7e-4451-8c46-04b3f101f857" providerId="ADAL" clId="{026E289F-EC3B-507D-8C5E-BEEA44921974}" dt="2025-08-28T15:14:24.019" v="1298"/>
        <pc:sldMkLst>
          <pc:docMk/>
          <pc:sldMk cId="2324739348" sldId="2419"/>
        </pc:sldMkLst>
      </pc:sldChg>
      <pc:sldChg chg="add">
        <pc:chgData name="Aleid | Noordwijkse Methode" userId="49d8fce3-4a7e-4451-8c46-04b3f101f857" providerId="ADAL" clId="{026E289F-EC3B-507D-8C5E-BEEA44921974}" dt="2025-08-28T15:14:24.019" v="1298"/>
        <pc:sldMkLst>
          <pc:docMk/>
          <pc:sldMk cId="1131432532" sldId="2594"/>
        </pc:sldMkLst>
      </pc:sldChg>
      <pc:sldChg chg="addSp delSp add del mod">
        <pc:chgData name="Aleid | Noordwijkse Methode" userId="49d8fce3-4a7e-4451-8c46-04b3f101f857" providerId="ADAL" clId="{026E289F-EC3B-507D-8C5E-BEEA44921974}" dt="2025-09-10T12:25:32.607" v="1506" actId="2696"/>
        <pc:sldMkLst>
          <pc:docMk/>
          <pc:sldMk cId="171560267" sldId="2595"/>
        </pc:sldMkLst>
        <pc:spChg chg="add del">
          <ac:chgData name="Aleid | Noordwijkse Methode" userId="49d8fce3-4a7e-4451-8c46-04b3f101f857" providerId="ADAL" clId="{026E289F-EC3B-507D-8C5E-BEEA44921974}" dt="2025-09-10T12:24:15.009" v="1504" actId="22"/>
          <ac:spMkLst>
            <pc:docMk/>
            <pc:sldMk cId="171560267" sldId="2595"/>
            <ac:spMk id="6" creationId="{4F35ECEB-7B42-C375-47FB-33EE59B8EEE7}"/>
          </ac:spMkLst>
        </pc:spChg>
      </pc:sldChg>
      <pc:sldChg chg="add">
        <pc:chgData name="Aleid | Noordwijkse Methode" userId="49d8fce3-4a7e-4451-8c46-04b3f101f857" providerId="ADAL" clId="{026E289F-EC3B-507D-8C5E-BEEA44921974}" dt="2025-08-28T15:15:59.073" v="1299"/>
        <pc:sldMkLst>
          <pc:docMk/>
          <pc:sldMk cId="4044347193" sldId="2596"/>
        </pc:sldMkLst>
      </pc:sldChg>
      <pc:sldChg chg="add">
        <pc:chgData name="Aleid | Noordwijkse Methode" userId="49d8fce3-4a7e-4451-8c46-04b3f101f857" providerId="ADAL" clId="{026E289F-EC3B-507D-8C5E-BEEA44921974}" dt="2025-09-10T12:25:30.489" v="1505"/>
        <pc:sldMkLst>
          <pc:docMk/>
          <pc:sldMk cId="1158961182" sldId="2597"/>
        </pc:sldMkLst>
      </pc:sldChg>
    </pc:docChg>
  </pc:docChgLst>
  <pc:docChgLst>
    <pc:chgData name="Aleid | Noordwijkse Methode" userId="49d8fce3-4a7e-4451-8c46-04b3f101f857" providerId="ADAL" clId="{A043E6B5-81B3-4CB3-9844-67522190E243}"/>
    <pc:docChg chg="undo redo custSel modSld">
      <pc:chgData name="Aleid | Noordwijkse Methode" userId="49d8fce3-4a7e-4451-8c46-04b3f101f857" providerId="ADAL" clId="{A043E6B5-81B3-4CB3-9844-67522190E243}" dt="2025-05-14T07:38:46.442" v="172" actId="20577"/>
      <pc:docMkLst>
        <pc:docMk/>
      </pc:docMkLst>
      <pc:sldChg chg="modNotesTx">
        <pc:chgData name="Aleid | Noordwijkse Methode" userId="49d8fce3-4a7e-4451-8c46-04b3f101f857" providerId="ADAL" clId="{A043E6B5-81B3-4CB3-9844-67522190E243}" dt="2025-05-14T07:10:22.938" v="6" actId="20577"/>
        <pc:sldMkLst>
          <pc:docMk/>
          <pc:sldMk cId="3585835" sldId="1330"/>
        </pc:sldMkLst>
      </pc:sldChg>
      <pc:sldChg chg="modSp mod">
        <pc:chgData name="Aleid | Noordwijkse Methode" userId="49d8fce3-4a7e-4451-8c46-04b3f101f857" providerId="ADAL" clId="{A043E6B5-81B3-4CB3-9844-67522190E243}" dt="2025-05-14T07:06:38.360" v="3" actId="13926"/>
        <pc:sldMkLst>
          <pc:docMk/>
          <pc:sldMk cId="1094203375" sldId="1348"/>
        </pc:sldMkLst>
      </pc:sldChg>
      <pc:sldChg chg="modSp mod">
        <pc:chgData name="Aleid | Noordwijkse Methode" userId="49d8fce3-4a7e-4451-8c46-04b3f101f857" providerId="ADAL" clId="{A043E6B5-81B3-4CB3-9844-67522190E243}" dt="2025-05-14T07:38:46.442" v="172" actId="20577"/>
        <pc:sldMkLst>
          <pc:docMk/>
          <pc:sldMk cId="439430127" sldId="2281"/>
        </pc:sldMkLst>
      </pc:sldChg>
      <pc:sldChg chg="addSp modSp mod">
        <pc:chgData name="Aleid | Noordwijkse Methode" userId="49d8fce3-4a7e-4451-8c46-04b3f101f857" providerId="ADAL" clId="{A043E6B5-81B3-4CB3-9844-67522190E243}" dt="2025-05-14T07:27:28.227" v="94" actId="20577"/>
        <pc:sldMkLst>
          <pc:docMk/>
          <pc:sldMk cId="2357738240" sldId="2292"/>
        </pc:sldMkLst>
      </pc:sldChg>
      <pc:sldChg chg="modSp">
        <pc:chgData name="Aleid | Noordwijkse Methode" userId="49d8fce3-4a7e-4451-8c46-04b3f101f857" providerId="ADAL" clId="{A043E6B5-81B3-4CB3-9844-67522190E243}" dt="2025-05-14T07:31:18.574" v="95" actId="20578"/>
        <pc:sldMkLst>
          <pc:docMk/>
          <pc:sldMk cId="2725890272" sldId="2337"/>
        </pc:sldMkLst>
      </pc:sldChg>
      <pc:sldChg chg="modSp mod">
        <pc:chgData name="Aleid | Noordwijkse Methode" userId="49d8fce3-4a7e-4451-8c46-04b3f101f857" providerId="ADAL" clId="{A043E6B5-81B3-4CB3-9844-67522190E243}" dt="2025-05-14T07:32:11.331" v="99" actId="20577"/>
        <pc:sldMkLst>
          <pc:docMk/>
          <pc:sldMk cId="3128128515" sldId="2354"/>
        </pc:sldMkLst>
      </pc:sldChg>
      <pc:sldChg chg="modSp mod">
        <pc:chgData name="Aleid | Noordwijkse Methode" userId="49d8fce3-4a7e-4451-8c46-04b3f101f857" providerId="ADAL" clId="{A043E6B5-81B3-4CB3-9844-67522190E243}" dt="2025-05-14T07:35:28.176" v="150"/>
        <pc:sldMkLst>
          <pc:docMk/>
          <pc:sldMk cId="3404786520" sldId="2359"/>
        </pc:sldMkLst>
      </pc:sldChg>
      <pc:sldChg chg="modSp mod">
        <pc:chgData name="Aleid | Noordwijkse Methode" userId="49d8fce3-4a7e-4451-8c46-04b3f101f857" providerId="ADAL" clId="{A043E6B5-81B3-4CB3-9844-67522190E243}" dt="2025-05-14T07:18:46.996" v="18" actId="20577"/>
        <pc:sldMkLst>
          <pc:docMk/>
          <pc:sldMk cId="659302362" sldId="2400"/>
        </pc:sldMkLst>
      </pc:sldChg>
    </pc:docChg>
  </pc:docChgLst>
  <pc:docChgLst>
    <pc:chgData name="Ilse | Noordwijkse Methode" userId="2a6f763c-3826-45ef-b88b-021a4d7c7d92" providerId="ADAL" clId="{10E905E2-76F5-42DB-9850-1BDC5AD481CA}"/>
    <pc:docChg chg="undo custSel addSld delSld modSld sldOrd">
      <pc:chgData name="Ilse | Noordwijkse Methode" userId="2a6f763c-3826-45ef-b88b-021a4d7c7d92" providerId="ADAL" clId="{10E905E2-76F5-42DB-9850-1BDC5AD481CA}" dt="2025-05-08T09:35:55.700" v="6674" actId="20577"/>
      <pc:docMkLst>
        <pc:docMk/>
      </pc:docMkLst>
      <pc:sldChg chg="modSp mod">
        <pc:chgData name="Ilse | Noordwijkse Methode" userId="2a6f763c-3826-45ef-b88b-021a4d7c7d92" providerId="ADAL" clId="{10E905E2-76F5-42DB-9850-1BDC5AD481CA}" dt="2025-05-08T07:28:31.330" v="1085" actId="20577"/>
        <pc:sldMkLst>
          <pc:docMk/>
          <pc:sldMk cId="1769533322" sldId="1310"/>
        </pc:sldMkLst>
      </pc:sldChg>
      <pc:sldChg chg="addSp delSp modSp mod modNotesTx">
        <pc:chgData name="Ilse | Noordwijkse Methode" userId="2a6f763c-3826-45ef-b88b-021a4d7c7d92" providerId="ADAL" clId="{10E905E2-76F5-42DB-9850-1BDC5AD481CA}" dt="2025-05-08T07:09:47.789" v="492" actId="1076"/>
        <pc:sldMkLst>
          <pc:docMk/>
          <pc:sldMk cId="3585835" sldId="1330"/>
        </pc:sldMkLst>
      </pc:sldChg>
      <pc:sldChg chg="modSp del mod">
        <pc:chgData name="Ilse | Noordwijkse Methode" userId="2a6f763c-3826-45ef-b88b-021a4d7c7d92" providerId="ADAL" clId="{10E905E2-76F5-42DB-9850-1BDC5AD481CA}" dt="2025-05-08T07:42:08.455" v="2564" actId="47"/>
        <pc:sldMkLst>
          <pc:docMk/>
          <pc:sldMk cId="676831141" sldId="1332"/>
        </pc:sldMkLst>
      </pc:sldChg>
      <pc:sldChg chg="del">
        <pc:chgData name="Ilse | Noordwijkse Methode" userId="2a6f763c-3826-45ef-b88b-021a4d7c7d92" providerId="ADAL" clId="{10E905E2-76F5-42DB-9850-1BDC5AD481CA}" dt="2025-05-08T07:16:24.696" v="813" actId="47"/>
        <pc:sldMkLst>
          <pc:docMk/>
          <pc:sldMk cId="3492261574" sldId="1339"/>
        </pc:sldMkLst>
      </pc:sldChg>
      <pc:sldChg chg="modSp mod">
        <pc:chgData name="Ilse | Noordwijkse Methode" userId="2a6f763c-3826-45ef-b88b-021a4d7c7d92" providerId="ADAL" clId="{10E905E2-76F5-42DB-9850-1BDC5AD481CA}" dt="2025-05-08T08:16:43.309" v="6337" actId="13926"/>
        <pc:sldMkLst>
          <pc:docMk/>
          <pc:sldMk cId="1094203375" sldId="1348"/>
        </pc:sldMkLst>
      </pc:sldChg>
      <pc:sldChg chg="addSp modSp mod">
        <pc:chgData name="Ilse | Noordwijkse Methode" userId="2a6f763c-3826-45ef-b88b-021a4d7c7d92" providerId="ADAL" clId="{10E905E2-76F5-42DB-9850-1BDC5AD481CA}" dt="2025-05-08T07:32:33.810" v="1376" actId="1076"/>
        <pc:sldMkLst>
          <pc:docMk/>
          <pc:sldMk cId="1874566232" sldId="1368"/>
        </pc:sldMkLst>
      </pc:sldChg>
      <pc:sldChg chg="modSp mod">
        <pc:chgData name="Ilse | Noordwijkse Methode" userId="2a6f763c-3826-45ef-b88b-021a4d7c7d92" providerId="ADAL" clId="{10E905E2-76F5-42DB-9850-1BDC5AD481CA}" dt="2025-05-08T07:44:52.515" v="3043" actId="1076"/>
        <pc:sldMkLst>
          <pc:docMk/>
          <pc:sldMk cId="1684544668" sldId="1416"/>
        </pc:sldMkLst>
      </pc:sldChg>
      <pc:sldChg chg="addSp modSp mod">
        <pc:chgData name="Ilse | Noordwijkse Methode" userId="2a6f763c-3826-45ef-b88b-021a4d7c7d92" providerId="ADAL" clId="{10E905E2-76F5-42DB-9850-1BDC5AD481CA}" dt="2025-05-08T07:40:50.049" v="2286" actId="1076"/>
        <pc:sldMkLst>
          <pc:docMk/>
          <pc:sldMk cId="1182989771" sldId="1935"/>
        </pc:sldMkLst>
      </pc:sldChg>
      <pc:sldChg chg="del">
        <pc:chgData name="Ilse | Noordwijkse Methode" userId="2a6f763c-3826-45ef-b88b-021a4d7c7d92" providerId="ADAL" clId="{10E905E2-76F5-42DB-9850-1BDC5AD481CA}" dt="2025-05-08T07:37:34.439" v="1680" actId="47"/>
        <pc:sldMkLst>
          <pc:docMk/>
          <pc:sldMk cId="1948480559" sldId="1939"/>
        </pc:sldMkLst>
      </pc:sldChg>
      <pc:sldChg chg="del">
        <pc:chgData name="Ilse | Noordwijkse Methode" userId="2a6f763c-3826-45ef-b88b-021a4d7c7d92" providerId="ADAL" clId="{10E905E2-76F5-42DB-9850-1BDC5AD481CA}" dt="2025-05-08T08:25:20.162" v="6603" actId="47"/>
        <pc:sldMkLst>
          <pc:docMk/>
          <pc:sldMk cId="3845410714" sldId="1964"/>
        </pc:sldMkLst>
      </pc:sldChg>
      <pc:sldChg chg="del">
        <pc:chgData name="Ilse | Noordwijkse Methode" userId="2a6f763c-3826-45ef-b88b-021a4d7c7d92" providerId="ADAL" clId="{10E905E2-76F5-42DB-9850-1BDC5AD481CA}" dt="2025-05-08T08:25:20.612" v="6604" actId="47"/>
        <pc:sldMkLst>
          <pc:docMk/>
          <pc:sldMk cId="2153284337" sldId="1965"/>
        </pc:sldMkLst>
      </pc:sldChg>
      <pc:sldChg chg="del">
        <pc:chgData name="Ilse | Noordwijkse Methode" userId="2a6f763c-3826-45ef-b88b-021a4d7c7d92" providerId="ADAL" clId="{10E905E2-76F5-42DB-9850-1BDC5AD481CA}" dt="2025-05-08T08:25:21.120" v="6605" actId="47"/>
        <pc:sldMkLst>
          <pc:docMk/>
          <pc:sldMk cId="1920115446" sldId="1966"/>
        </pc:sldMkLst>
      </pc:sldChg>
      <pc:sldChg chg="del">
        <pc:chgData name="Ilse | Noordwijkse Methode" userId="2a6f763c-3826-45ef-b88b-021a4d7c7d92" providerId="ADAL" clId="{10E905E2-76F5-42DB-9850-1BDC5AD481CA}" dt="2025-05-08T08:25:21.553" v="6606" actId="47"/>
        <pc:sldMkLst>
          <pc:docMk/>
          <pc:sldMk cId="1300915217" sldId="1967"/>
        </pc:sldMkLst>
      </pc:sldChg>
      <pc:sldChg chg="modSp mod modNotesTx">
        <pc:chgData name="Ilse | Noordwijkse Methode" userId="2a6f763c-3826-45ef-b88b-021a4d7c7d92" providerId="ADAL" clId="{10E905E2-76F5-42DB-9850-1BDC5AD481CA}" dt="2025-05-08T07:41:57.656" v="2562" actId="20577"/>
        <pc:sldMkLst>
          <pc:docMk/>
          <pc:sldMk cId="3605491619" sldId="2196"/>
        </pc:sldMkLst>
      </pc:sldChg>
      <pc:sldChg chg="del">
        <pc:chgData name="Ilse | Noordwijkse Methode" userId="2a6f763c-3826-45ef-b88b-021a4d7c7d92" providerId="ADAL" clId="{10E905E2-76F5-42DB-9850-1BDC5AD481CA}" dt="2025-05-08T08:25:18.924" v="6602" actId="47"/>
        <pc:sldMkLst>
          <pc:docMk/>
          <pc:sldMk cId="2137310909" sldId="2197"/>
        </pc:sldMkLst>
      </pc:sldChg>
      <pc:sldChg chg="addSp modSp del mod modNotesTx">
        <pc:chgData name="Ilse | Noordwijkse Methode" userId="2a6f763c-3826-45ef-b88b-021a4d7c7d92" providerId="ADAL" clId="{10E905E2-76F5-42DB-9850-1BDC5AD481CA}" dt="2025-05-08T08:25:21.947" v="6607" actId="47"/>
        <pc:sldMkLst>
          <pc:docMk/>
          <pc:sldMk cId="166911684" sldId="2204"/>
        </pc:sldMkLst>
      </pc:sldChg>
      <pc:sldChg chg="modSp mod">
        <pc:chgData name="Ilse | Noordwijkse Methode" userId="2a6f763c-3826-45ef-b88b-021a4d7c7d92" providerId="ADAL" clId="{10E905E2-76F5-42DB-9850-1BDC5AD481CA}" dt="2025-05-08T08:21:27.215" v="6582" actId="20577"/>
        <pc:sldMkLst>
          <pc:docMk/>
          <pc:sldMk cId="2837846561" sldId="2278"/>
        </pc:sldMkLst>
      </pc:sldChg>
      <pc:sldChg chg="addSp modSp">
        <pc:chgData name="Ilse | Noordwijkse Methode" userId="2a6f763c-3826-45ef-b88b-021a4d7c7d92" providerId="ADAL" clId="{10E905E2-76F5-42DB-9850-1BDC5AD481CA}" dt="2025-05-08T08:21:34.131" v="6583"/>
        <pc:sldMkLst>
          <pc:docMk/>
          <pc:sldMk cId="186733870" sldId="2280"/>
        </pc:sldMkLst>
      </pc:sldChg>
      <pc:sldChg chg="modSp mod">
        <pc:chgData name="Ilse | Noordwijkse Methode" userId="2a6f763c-3826-45ef-b88b-021a4d7c7d92" providerId="ADAL" clId="{10E905E2-76F5-42DB-9850-1BDC5AD481CA}" dt="2025-05-08T08:22:10.644" v="6588" actId="1076"/>
        <pc:sldMkLst>
          <pc:docMk/>
          <pc:sldMk cId="439430127" sldId="2281"/>
        </pc:sldMkLst>
      </pc:sldChg>
      <pc:sldChg chg="addSp modSp mod">
        <pc:chgData name="Ilse | Noordwijkse Methode" userId="2a6f763c-3826-45ef-b88b-021a4d7c7d92" providerId="ADAL" clId="{10E905E2-76F5-42DB-9850-1BDC5AD481CA}" dt="2025-05-08T07:45:51.619" v="3067" actId="1076"/>
        <pc:sldMkLst>
          <pc:docMk/>
          <pc:sldMk cId="2203607352" sldId="2290"/>
        </pc:sldMkLst>
      </pc:sldChg>
      <pc:sldChg chg="addSp modSp mod">
        <pc:chgData name="Ilse | Noordwijkse Methode" userId="2a6f763c-3826-45ef-b88b-021a4d7c7d92" providerId="ADAL" clId="{10E905E2-76F5-42DB-9850-1BDC5AD481CA}" dt="2025-05-08T07:46:02.628" v="3072" actId="20577"/>
        <pc:sldMkLst>
          <pc:docMk/>
          <pc:sldMk cId="4098728942" sldId="2291"/>
        </pc:sldMkLst>
      </pc:sldChg>
      <pc:sldChg chg="addSp modSp mod">
        <pc:chgData name="Ilse | Noordwijkse Methode" userId="2a6f763c-3826-45ef-b88b-021a4d7c7d92" providerId="ADAL" clId="{10E905E2-76F5-42DB-9850-1BDC5AD481CA}" dt="2025-05-08T07:46:09.455" v="3077" actId="20577"/>
        <pc:sldMkLst>
          <pc:docMk/>
          <pc:sldMk cId="2357738240" sldId="2292"/>
        </pc:sldMkLst>
      </pc:sldChg>
      <pc:sldChg chg="addSp modSp mod">
        <pc:chgData name="Ilse | Noordwijkse Methode" userId="2a6f763c-3826-45ef-b88b-021a4d7c7d92" providerId="ADAL" clId="{10E905E2-76F5-42DB-9850-1BDC5AD481CA}" dt="2025-05-08T07:58:24.757" v="3650" actId="1076"/>
        <pc:sldMkLst>
          <pc:docMk/>
          <pc:sldMk cId="3971366813" sldId="2295"/>
        </pc:sldMkLst>
      </pc:sldChg>
      <pc:sldChg chg="addSp delSp modSp mod">
        <pc:chgData name="Ilse | Noordwijkse Methode" userId="2a6f763c-3826-45ef-b88b-021a4d7c7d92" providerId="ADAL" clId="{10E905E2-76F5-42DB-9850-1BDC5AD481CA}" dt="2025-05-08T08:01:34.612" v="3737"/>
        <pc:sldMkLst>
          <pc:docMk/>
          <pc:sldMk cId="258217512" sldId="2296"/>
        </pc:sldMkLst>
      </pc:sldChg>
      <pc:sldChg chg="addSp modSp mod">
        <pc:chgData name="Ilse | Noordwijkse Methode" userId="2a6f763c-3826-45ef-b88b-021a4d7c7d92" providerId="ADAL" clId="{10E905E2-76F5-42DB-9850-1BDC5AD481CA}" dt="2025-05-08T08:01:38.936" v="3740" actId="20577"/>
        <pc:sldMkLst>
          <pc:docMk/>
          <pc:sldMk cId="1218570578" sldId="2297"/>
        </pc:sldMkLst>
      </pc:sldChg>
      <pc:sldChg chg="addSp modSp mod">
        <pc:chgData name="Ilse | Noordwijkse Methode" userId="2a6f763c-3826-45ef-b88b-021a4d7c7d92" providerId="ADAL" clId="{10E905E2-76F5-42DB-9850-1BDC5AD481CA}" dt="2025-05-08T08:01:42.045" v="3743" actId="20577"/>
        <pc:sldMkLst>
          <pc:docMk/>
          <pc:sldMk cId="949743806" sldId="2298"/>
        </pc:sldMkLst>
      </pc:sldChg>
      <pc:sldChg chg="addSp modSp mod">
        <pc:chgData name="Ilse | Noordwijkse Methode" userId="2a6f763c-3826-45ef-b88b-021a4d7c7d92" providerId="ADAL" clId="{10E905E2-76F5-42DB-9850-1BDC5AD481CA}" dt="2025-05-08T08:01:45.089" v="3746" actId="20577"/>
        <pc:sldMkLst>
          <pc:docMk/>
          <pc:sldMk cId="2528487934" sldId="2299"/>
        </pc:sldMkLst>
      </pc:sldChg>
      <pc:sldChg chg="modSp mod">
        <pc:chgData name="Ilse | Noordwijkse Methode" userId="2a6f763c-3826-45ef-b88b-021a4d7c7d92" providerId="ADAL" clId="{10E905E2-76F5-42DB-9850-1BDC5AD481CA}" dt="2025-05-08T07:53:36.104" v="3623" actId="1076"/>
        <pc:sldMkLst>
          <pc:docMk/>
          <pc:sldMk cId="533678602" sldId="2301"/>
        </pc:sldMkLst>
      </pc:sldChg>
      <pc:sldChg chg="addSp modSp mod">
        <pc:chgData name="Ilse | Noordwijkse Methode" userId="2a6f763c-3826-45ef-b88b-021a4d7c7d92" providerId="ADAL" clId="{10E905E2-76F5-42DB-9850-1BDC5AD481CA}" dt="2025-05-08T07:27:51.163" v="1019" actId="1076"/>
        <pc:sldMkLst>
          <pc:docMk/>
          <pc:sldMk cId="689008526" sldId="2302"/>
        </pc:sldMkLst>
      </pc:sldChg>
      <pc:sldChg chg="del">
        <pc:chgData name="Ilse | Noordwijkse Methode" userId="2a6f763c-3826-45ef-b88b-021a4d7c7d92" providerId="ADAL" clId="{10E905E2-76F5-42DB-9850-1BDC5AD481CA}" dt="2025-05-08T08:24:20.310" v="6592" actId="47"/>
        <pc:sldMkLst>
          <pc:docMk/>
          <pc:sldMk cId="4105251990" sldId="2304"/>
        </pc:sldMkLst>
      </pc:sldChg>
      <pc:sldChg chg="del">
        <pc:chgData name="Ilse | Noordwijkse Methode" userId="2a6f763c-3826-45ef-b88b-021a4d7c7d92" providerId="ADAL" clId="{10E905E2-76F5-42DB-9850-1BDC5AD481CA}" dt="2025-05-08T08:24:21.002" v="6593" actId="47"/>
        <pc:sldMkLst>
          <pc:docMk/>
          <pc:sldMk cId="185933970" sldId="2305"/>
        </pc:sldMkLst>
      </pc:sldChg>
      <pc:sldChg chg="del">
        <pc:chgData name="Ilse | Noordwijkse Methode" userId="2a6f763c-3826-45ef-b88b-021a4d7c7d92" providerId="ADAL" clId="{10E905E2-76F5-42DB-9850-1BDC5AD481CA}" dt="2025-05-08T08:24:21.493" v="6594" actId="47"/>
        <pc:sldMkLst>
          <pc:docMk/>
          <pc:sldMk cId="4087231700" sldId="2306"/>
        </pc:sldMkLst>
      </pc:sldChg>
      <pc:sldChg chg="addSp delSp modSp del mod modAnim">
        <pc:chgData name="Ilse | Noordwijkse Methode" userId="2a6f763c-3826-45ef-b88b-021a4d7c7d92" providerId="ADAL" clId="{10E905E2-76F5-42DB-9850-1BDC5AD481CA}" dt="2025-05-08T08:24:25.621" v="6595" actId="47"/>
        <pc:sldMkLst>
          <pc:docMk/>
          <pc:sldMk cId="1551173385" sldId="2307"/>
        </pc:sldMkLst>
      </pc:sldChg>
      <pc:sldChg chg="modSp mod">
        <pc:chgData name="Ilse | Noordwijkse Methode" userId="2a6f763c-3826-45ef-b88b-021a4d7c7d92" providerId="ADAL" clId="{10E905E2-76F5-42DB-9850-1BDC5AD481CA}" dt="2025-05-08T08:17:21.857" v="6338" actId="1076"/>
        <pc:sldMkLst>
          <pc:docMk/>
          <pc:sldMk cId="835186941" sldId="2308"/>
        </pc:sldMkLst>
      </pc:sldChg>
      <pc:sldChg chg="addSp delSp modSp add del mod">
        <pc:chgData name="Ilse | Noordwijkse Methode" userId="2a6f763c-3826-45ef-b88b-021a4d7c7d92" providerId="ADAL" clId="{10E905E2-76F5-42DB-9850-1BDC5AD481CA}" dt="2025-05-08T06:53:28.822" v="376" actId="2696"/>
        <pc:sldMkLst>
          <pc:docMk/>
          <pc:sldMk cId="3008309005" sldId="2309"/>
        </pc:sldMkLst>
      </pc:sldChg>
      <pc:sldChg chg="modSp add mod">
        <pc:chgData name="Ilse | Noordwijkse Methode" userId="2a6f763c-3826-45ef-b88b-021a4d7c7d92" providerId="ADAL" clId="{10E905E2-76F5-42DB-9850-1BDC5AD481CA}" dt="2025-05-08T06:49:49.736" v="337" actId="20577"/>
        <pc:sldMkLst>
          <pc:docMk/>
          <pc:sldMk cId="3287357146" sldId="2310"/>
        </pc:sldMkLst>
      </pc:sldChg>
      <pc:sldChg chg="addSp delSp modSp add mod">
        <pc:chgData name="Ilse | Noordwijkse Methode" userId="2a6f763c-3826-45ef-b88b-021a4d7c7d92" providerId="ADAL" clId="{10E905E2-76F5-42DB-9850-1BDC5AD481CA}" dt="2025-05-08T06:49:55.061" v="339"/>
        <pc:sldMkLst>
          <pc:docMk/>
          <pc:sldMk cId="937907241" sldId="2311"/>
        </pc:sldMkLst>
      </pc:sldChg>
      <pc:sldChg chg="addSp delSp modSp add del mod">
        <pc:chgData name="Ilse | Noordwijkse Methode" userId="2a6f763c-3826-45ef-b88b-021a4d7c7d92" providerId="ADAL" clId="{10E905E2-76F5-42DB-9850-1BDC5AD481CA}" dt="2025-05-08T06:50:20.992" v="351" actId="47"/>
        <pc:sldMkLst>
          <pc:docMk/>
          <pc:sldMk cId="460202785" sldId="2312"/>
        </pc:sldMkLst>
      </pc:sldChg>
      <pc:sldChg chg="addSp delSp modSp add mod">
        <pc:chgData name="Ilse | Noordwijkse Methode" userId="2a6f763c-3826-45ef-b88b-021a4d7c7d92" providerId="ADAL" clId="{10E905E2-76F5-42DB-9850-1BDC5AD481CA}" dt="2025-05-08T06:49:59.246" v="343"/>
        <pc:sldMkLst>
          <pc:docMk/>
          <pc:sldMk cId="4106727146" sldId="2313"/>
        </pc:sldMkLst>
      </pc:sldChg>
      <pc:sldChg chg="addSp delSp modSp add mod">
        <pc:chgData name="Ilse | Noordwijkse Methode" userId="2a6f763c-3826-45ef-b88b-021a4d7c7d92" providerId="ADAL" clId="{10E905E2-76F5-42DB-9850-1BDC5AD481CA}" dt="2025-05-08T06:50:01.774" v="345"/>
        <pc:sldMkLst>
          <pc:docMk/>
          <pc:sldMk cId="2498289753" sldId="2314"/>
        </pc:sldMkLst>
      </pc:sldChg>
      <pc:sldChg chg="addSp delSp modSp add mod">
        <pc:chgData name="Ilse | Noordwijkse Methode" userId="2a6f763c-3826-45ef-b88b-021a4d7c7d92" providerId="ADAL" clId="{10E905E2-76F5-42DB-9850-1BDC5AD481CA}" dt="2025-05-08T06:50:06.058" v="347"/>
        <pc:sldMkLst>
          <pc:docMk/>
          <pc:sldMk cId="2136836626" sldId="2315"/>
        </pc:sldMkLst>
      </pc:sldChg>
      <pc:sldChg chg="addSp delSp modSp add mod">
        <pc:chgData name="Ilse | Noordwijkse Methode" userId="2a6f763c-3826-45ef-b88b-021a4d7c7d92" providerId="ADAL" clId="{10E905E2-76F5-42DB-9850-1BDC5AD481CA}" dt="2025-05-08T06:52:29.672" v="374" actId="14100"/>
        <pc:sldMkLst>
          <pc:docMk/>
          <pc:sldMk cId="933996747" sldId="2316"/>
        </pc:sldMkLst>
      </pc:sldChg>
      <pc:sldChg chg="addSp delSp modSp add del mod">
        <pc:chgData name="Ilse | Noordwijkse Methode" userId="2a6f763c-3826-45ef-b88b-021a4d7c7d92" providerId="ADAL" clId="{10E905E2-76F5-42DB-9850-1BDC5AD481CA}" dt="2025-05-08T06:50:15.590" v="350" actId="47"/>
        <pc:sldMkLst>
          <pc:docMk/>
          <pc:sldMk cId="2091637553" sldId="2316"/>
        </pc:sldMkLst>
      </pc:sldChg>
      <pc:sldChg chg="addSp delSp modSp add mod">
        <pc:chgData name="Ilse | Noordwijkse Methode" userId="2a6f763c-3826-45ef-b88b-021a4d7c7d92" providerId="ADAL" clId="{10E905E2-76F5-42DB-9850-1BDC5AD481CA}" dt="2025-05-08T06:55:28.674" v="393" actId="1076"/>
        <pc:sldMkLst>
          <pc:docMk/>
          <pc:sldMk cId="429783365" sldId="2317"/>
        </pc:sldMkLst>
      </pc:sldChg>
      <pc:sldChg chg="addSp delSp modSp add mod">
        <pc:chgData name="Ilse | Noordwijkse Methode" userId="2a6f763c-3826-45ef-b88b-021a4d7c7d92" providerId="ADAL" clId="{10E905E2-76F5-42DB-9850-1BDC5AD481CA}" dt="2025-05-08T06:57:01.566" v="400" actId="1076"/>
        <pc:sldMkLst>
          <pc:docMk/>
          <pc:sldMk cId="3340662482" sldId="2318"/>
        </pc:sldMkLst>
      </pc:sldChg>
      <pc:sldChg chg="addSp modSp add mod">
        <pc:chgData name="Ilse | Noordwijkse Methode" userId="2a6f763c-3826-45ef-b88b-021a4d7c7d92" providerId="ADAL" clId="{10E905E2-76F5-42DB-9850-1BDC5AD481CA}" dt="2025-05-08T07:01:30.455" v="406" actId="1076"/>
        <pc:sldMkLst>
          <pc:docMk/>
          <pc:sldMk cId="324659085" sldId="2319"/>
        </pc:sldMkLst>
      </pc:sldChg>
      <pc:sldChg chg="addSp modSp add mod">
        <pc:chgData name="Ilse | Noordwijkse Methode" userId="2a6f763c-3826-45ef-b88b-021a4d7c7d92" providerId="ADAL" clId="{10E905E2-76F5-42DB-9850-1BDC5AD481CA}" dt="2025-05-08T07:02:04.921" v="410" actId="1076"/>
        <pc:sldMkLst>
          <pc:docMk/>
          <pc:sldMk cId="883639169" sldId="2320"/>
        </pc:sldMkLst>
      </pc:sldChg>
      <pc:sldChg chg="addSp modSp add mod">
        <pc:chgData name="Ilse | Noordwijkse Methode" userId="2a6f763c-3826-45ef-b88b-021a4d7c7d92" providerId="ADAL" clId="{10E905E2-76F5-42DB-9850-1BDC5AD481CA}" dt="2025-05-08T07:06:45.415" v="419" actId="1076"/>
        <pc:sldMkLst>
          <pc:docMk/>
          <pc:sldMk cId="2124717344" sldId="2321"/>
        </pc:sldMkLst>
      </pc:sldChg>
      <pc:sldChg chg="addSp delSp modSp add mod">
        <pc:chgData name="Ilse | Noordwijkse Methode" userId="2a6f763c-3826-45ef-b88b-021a4d7c7d92" providerId="ADAL" clId="{10E905E2-76F5-42DB-9850-1BDC5AD481CA}" dt="2025-05-08T07:10:27.707" v="501" actId="14100"/>
        <pc:sldMkLst>
          <pc:docMk/>
          <pc:sldMk cId="1538411417" sldId="2322"/>
        </pc:sldMkLst>
      </pc:sldChg>
      <pc:sldChg chg="addSp modSp add mod">
        <pc:chgData name="Ilse | Noordwijkse Methode" userId="2a6f763c-3826-45ef-b88b-021a4d7c7d92" providerId="ADAL" clId="{10E905E2-76F5-42DB-9850-1BDC5AD481CA}" dt="2025-05-08T08:18:20.142" v="6344" actId="14100"/>
        <pc:sldMkLst>
          <pc:docMk/>
          <pc:sldMk cId="1376606036" sldId="2323"/>
        </pc:sldMkLst>
      </pc:sldChg>
      <pc:sldChg chg="addSp modSp add mod">
        <pc:chgData name="Ilse | Noordwijkse Methode" userId="2a6f763c-3826-45ef-b88b-021a4d7c7d92" providerId="ADAL" clId="{10E905E2-76F5-42DB-9850-1BDC5AD481CA}" dt="2025-05-08T08:18:42.840" v="6377" actId="1076"/>
        <pc:sldMkLst>
          <pc:docMk/>
          <pc:sldMk cId="426436314" sldId="2324"/>
        </pc:sldMkLst>
      </pc:sldChg>
      <pc:sldChg chg="addSp modSp add mod">
        <pc:chgData name="Ilse | Noordwijkse Methode" userId="2a6f763c-3826-45ef-b88b-021a4d7c7d92" providerId="ADAL" clId="{10E905E2-76F5-42DB-9850-1BDC5AD481CA}" dt="2025-05-08T08:19:03.497" v="6448" actId="20577"/>
        <pc:sldMkLst>
          <pc:docMk/>
          <pc:sldMk cId="2513515168" sldId="2325"/>
        </pc:sldMkLst>
      </pc:sldChg>
      <pc:sldChg chg="modSp add mod">
        <pc:chgData name="Ilse | Noordwijkse Methode" userId="2a6f763c-3826-45ef-b88b-021a4d7c7d92" providerId="ADAL" clId="{10E905E2-76F5-42DB-9850-1BDC5AD481CA}" dt="2025-05-08T08:19:07.562" v="6449" actId="1076"/>
        <pc:sldMkLst>
          <pc:docMk/>
          <pc:sldMk cId="1544431698" sldId="2326"/>
        </pc:sldMkLst>
      </pc:sldChg>
      <pc:sldChg chg="delSp modSp add mod modNotesTx">
        <pc:chgData name="Ilse | Noordwijkse Methode" userId="2a6f763c-3826-45ef-b88b-021a4d7c7d92" providerId="ADAL" clId="{10E905E2-76F5-42DB-9850-1BDC5AD481CA}" dt="2025-05-08T08:20:10.158" v="6464" actId="478"/>
        <pc:sldMkLst>
          <pc:docMk/>
          <pc:sldMk cId="2925721809" sldId="2327"/>
        </pc:sldMkLst>
      </pc:sldChg>
      <pc:sldChg chg="addSp delSp modSp add mod ord modNotesTx">
        <pc:chgData name="Ilse | Noordwijkse Methode" userId="2a6f763c-3826-45ef-b88b-021a4d7c7d92" providerId="ADAL" clId="{10E905E2-76F5-42DB-9850-1BDC5AD481CA}" dt="2025-05-08T08:20:22.714" v="6502" actId="1076"/>
        <pc:sldMkLst>
          <pc:docMk/>
          <pc:sldMk cId="1280168401" sldId="2328"/>
        </pc:sldMkLst>
      </pc:sldChg>
      <pc:sldChg chg="addSp modSp add">
        <pc:chgData name="Ilse | Noordwijkse Methode" userId="2a6f763c-3826-45ef-b88b-021a4d7c7d92" providerId="ADAL" clId="{10E905E2-76F5-42DB-9850-1BDC5AD481CA}" dt="2025-05-08T07:37:33.219" v="1679"/>
        <pc:sldMkLst>
          <pc:docMk/>
          <pc:sldMk cId="3553542313" sldId="2329"/>
        </pc:sldMkLst>
      </pc:sldChg>
      <pc:sldChg chg="modSp add mod">
        <pc:chgData name="Ilse | Noordwijkse Methode" userId="2a6f763c-3826-45ef-b88b-021a4d7c7d92" providerId="ADAL" clId="{10E905E2-76F5-42DB-9850-1BDC5AD481CA}" dt="2025-05-08T07:44:33.759" v="3040" actId="5793"/>
        <pc:sldMkLst>
          <pc:docMk/>
          <pc:sldMk cId="3124402713" sldId="2330"/>
        </pc:sldMkLst>
      </pc:sldChg>
      <pc:sldChg chg="modSp add mod">
        <pc:chgData name="Ilse | Noordwijkse Methode" userId="2a6f763c-3826-45ef-b88b-021a4d7c7d92" providerId="ADAL" clId="{10E905E2-76F5-42DB-9850-1BDC5AD481CA}" dt="2025-05-08T07:43:30.681" v="2850" actId="1076"/>
        <pc:sldMkLst>
          <pc:docMk/>
          <pc:sldMk cId="4093536769" sldId="2331"/>
        </pc:sldMkLst>
      </pc:sldChg>
      <pc:sldChg chg="addSp delSp modSp add del mod delAnim modNotesTx">
        <pc:chgData name="Ilse | Noordwijkse Methode" userId="2a6f763c-3826-45ef-b88b-021a4d7c7d92" providerId="ADAL" clId="{10E905E2-76F5-42DB-9850-1BDC5AD481CA}" dt="2025-05-08T08:24:26.372" v="6596" actId="47"/>
        <pc:sldMkLst>
          <pc:docMk/>
          <pc:sldMk cId="177963303" sldId="2332"/>
        </pc:sldMkLst>
      </pc:sldChg>
      <pc:sldChg chg="addSp delSp modSp add del mod">
        <pc:chgData name="Ilse | Noordwijkse Methode" userId="2a6f763c-3826-45ef-b88b-021a4d7c7d92" providerId="ADAL" clId="{10E905E2-76F5-42DB-9850-1BDC5AD481CA}" dt="2025-05-08T08:24:26.875" v="6597" actId="47"/>
        <pc:sldMkLst>
          <pc:docMk/>
          <pc:sldMk cId="2095417078" sldId="2333"/>
        </pc:sldMkLst>
      </pc:sldChg>
      <pc:sldChg chg="modSp add del mod">
        <pc:chgData name="Ilse | Noordwijkse Methode" userId="2a6f763c-3826-45ef-b88b-021a4d7c7d92" providerId="ADAL" clId="{10E905E2-76F5-42DB-9850-1BDC5AD481CA}" dt="2025-05-08T08:24:45.805" v="6598" actId="47"/>
        <pc:sldMkLst>
          <pc:docMk/>
          <pc:sldMk cId="3102675727" sldId="2334"/>
        </pc:sldMkLst>
      </pc:sldChg>
      <pc:sldChg chg="modSp add del mod">
        <pc:chgData name="Ilse | Noordwijkse Methode" userId="2a6f763c-3826-45ef-b88b-021a4d7c7d92" providerId="ADAL" clId="{10E905E2-76F5-42DB-9850-1BDC5AD481CA}" dt="2025-05-08T08:24:12.680" v="6591" actId="47"/>
        <pc:sldMkLst>
          <pc:docMk/>
          <pc:sldMk cId="4064002084" sldId="2335"/>
        </pc:sldMkLst>
      </pc:sldChg>
      <pc:sldChg chg="add del">
        <pc:chgData name="Ilse | Noordwijkse Methode" userId="2a6f763c-3826-45ef-b88b-021a4d7c7d92" providerId="ADAL" clId="{10E905E2-76F5-42DB-9850-1BDC5AD481CA}" dt="2025-05-08T08:24:48.225" v="6599" actId="47"/>
        <pc:sldMkLst>
          <pc:docMk/>
          <pc:sldMk cId="2606414361" sldId="2336"/>
        </pc:sldMkLst>
      </pc:sldChg>
      <pc:sldChg chg="modSp add mod">
        <pc:chgData name="Ilse | Noordwijkse Methode" userId="2a6f763c-3826-45ef-b88b-021a4d7c7d92" providerId="ADAL" clId="{10E905E2-76F5-42DB-9850-1BDC5AD481CA}" dt="2025-05-08T09:25:56.391" v="6672" actId="20577"/>
        <pc:sldMkLst>
          <pc:docMk/>
          <pc:sldMk cId="2725890272" sldId="2337"/>
        </pc:sldMkLst>
      </pc:sldChg>
      <pc:sldChg chg="modSp add mod">
        <pc:chgData name="Ilse | Noordwijkse Methode" userId="2a6f763c-3826-45ef-b88b-021a4d7c7d92" providerId="ADAL" clId="{10E905E2-76F5-42DB-9850-1BDC5AD481CA}" dt="2025-05-08T08:25:32.101" v="6610" actId="20577"/>
        <pc:sldMkLst>
          <pc:docMk/>
          <pc:sldMk cId="161325311" sldId="2338"/>
        </pc:sldMkLst>
      </pc:sldChg>
      <pc:sldChg chg="addSp delSp modSp add mod">
        <pc:chgData name="Ilse | Noordwijkse Methode" userId="2a6f763c-3826-45ef-b88b-021a4d7c7d92" providerId="ADAL" clId="{10E905E2-76F5-42DB-9850-1BDC5AD481CA}" dt="2025-05-08T08:25:38.813" v="6612"/>
        <pc:sldMkLst>
          <pc:docMk/>
          <pc:sldMk cId="2873723785" sldId="2339"/>
        </pc:sldMkLst>
      </pc:sldChg>
      <pc:sldChg chg="addSp delSp modSp add mod">
        <pc:chgData name="Ilse | Noordwijkse Methode" userId="2a6f763c-3826-45ef-b88b-021a4d7c7d92" providerId="ADAL" clId="{10E905E2-76F5-42DB-9850-1BDC5AD481CA}" dt="2025-05-08T08:25:41.626" v="6614"/>
        <pc:sldMkLst>
          <pc:docMk/>
          <pc:sldMk cId="1106267968" sldId="2340"/>
        </pc:sldMkLst>
      </pc:sldChg>
      <pc:sldChg chg="addSp delSp modSp add mod">
        <pc:chgData name="Ilse | Noordwijkse Methode" userId="2a6f763c-3826-45ef-b88b-021a4d7c7d92" providerId="ADAL" clId="{10E905E2-76F5-42DB-9850-1BDC5AD481CA}" dt="2025-05-08T08:25:43.610" v="6616"/>
        <pc:sldMkLst>
          <pc:docMk/>
          <pc:sldMk cId="315266947" sldId="2341"/>
        </pc:sldMkLst>
      </pc:sldChg>
      <pc:sldChg chg="addSp delSp modSp add mod">
        <pc:chgData name="Ilse | Noordwijkse Methode" userId="2a6f763c-3826-45ef-b88b-021a4d7c7d92" providerId="ADAL" clId="{10E905E2-76F5-42DB-9850-1BDC5AD481CA}" dt="2025-05-08T08:27:53.460" v="6618"/>
        <pc:sldMkLst>
          <pc:docMk/>
          <pc:sldMk cId="457383794" sldId="2342"/>
        </pc:sldMkLst>
      </pc:sldChg>
      <pc:sldChg chg="addSp delSp modSp add mod">
        <pc:chgData name="Ilse | Noordwijkse Methode" userId="2a6f763c-3826-45ef-b88b-021a4d7c7d92" providerId="ADAL" clId="{10E905E2-76F5-42DB-9850-1BDC5AD481CA}" dt="2025-05-08T08:27:56.286" v="6620"/>
        <pc:sldMkLst>
          <pc:docMk/>
          <pc:sldMk cId="2885123816" sldId="2343"/>
        </pc:sldMkLst>
      </pc:sldChg>
      <pc:sldChg chg="addSp delSp modSp add mod">
        <pc:chgData name="Ilse | Noordwijkse Methode" userId="2a6f763c-3826-45ef-b88b-021a4d7c7d92" providerId="ADAL" clId="{10E905E2-76F5-42DB-9850-1BDC5AD481CA}" dt="2025-05-08T08:27:58.207" v="6622"/>
        <pc:sldMkLst>
          <pc:docMk/>
          <pc:sldMk cId="1084962804" sldId="2344"/>
        </pc:sldMkLst>
      </pc:sldChg>
      <pc:sldChg chg="addSp delSp modSp add mod">
        <pc:chgData name="Ilse | Noordwijkse Methode" userId="2a6f763c-3826-45ef-b88b-021a4d7c7d92" providerId="ADAL" clId="{10E905E2-76F5-42DB-9850-1BDC5AD481CA}" dt="2025-05-08T08:28:00.212" v="6624"/>
        <pc:sldMkLst>
          <pc:docMk/>
          <pc:sldMk cId="3788019569" sldId="2345"/>
        </pc:sldMkLst>
      </pc:sldChg>
      <pc:sldChg chg="addSp delSp modSp add mod">
        <pc:chgData name="Ilse | Noordwijkse Methode" userId="2a6f763c-3826-45ef-b88b-021a4d7c7d92" providerId="ADAL" clId="{10E905E2-76F5-42DB-9850-1BDC5AD481CA}" dt="2025-05-08T08:28:02.917" v="6626"/>
        <pc:sldMkLst>
          <pc:docMk/>
          <pc:sldMk cId="1656311029" sldId="2346"/>
        </pc:sldMkLst>
      </pc:sldChg>
      <pc:sldChg chg="addSp delSp modSp add mod">
        <pc:chgData name="Ilse | Noordwijkse Methode" userId="2a6f763c-3826-45ef-b88b-021a4d7c7d92" providerId="ADAL" clId="{10E905E2-76F5-42DB-9850-1BDC5AD481CA}" dt="2025-05-08T08:28:04.805" v="6628"/>
        <pc:sldMkLst>
          <pc:docMk/>
          <pc:sldMk cId="3149056263" sldId="2347"/>
        </pc:sldMkLst>
      </pc:sldChg>
      <pc:sldChg chg="addSp delSp modSp add mod">
        <pc:chgData name="Ilse | Noordwijkse Methode" userId="2a6f763c-3826-45ef-b88b-021a4d7c7d92" providerId="ADAL" clId="{10E905E2-76F5-42DB-9850-1BDC5AD481CA}" dt="2025-05-08T08:28:06.771" v="6630"/>
        <pc:sldMkLst>
          <pc:docMk/>
          <pc:sldMk cId="3341601887" sldId="2348"/>
        </pc:sldMkLst>
      </pc:sldChg>
      <pc:sldChg chg="addSp delSp modSp add mod">
        <pc:chgData name="Ilse | Noordwijkse Methode" userId="2a6f763c-3826-45ef-b88b-021a4d7c7d92" providerId="ADAL" clId="{10E905E2-76F5-42DB-9850-1BDC5AD481CA}" dt="2025-05-08T08:28:09.030" v="6632"/>
        <pc:sldMkLst>
          <pc:docMk/>
          <pc:sldMk cId="3555601266" sldId="2349"/>
        </pc:sldMkLst>
      </pc:sldChg>
      <pc:sldChg chg="add">
        <pc:chgData name="Ilse | Noordwijkse Methode" userId="2a6f763c-3826-45ef-b88b-021a4d7c7d92" providerId="ADAL" clId="{10E905E2-76F5-42DB-9850-1BDC5AD481CA}" dt="2025-05-08T08:23:07.194" v="6589"/>
        <pc:sldMkLst>
          <pc:docMk/>
          <pc:sldMk cId="854684450" sldId="2350"/>
        </pc:sldMkLst>
      </pc:sldChg>
      <pc:sldChg chg="add">
        <pc:chgData name="Ilse | Noordwijkse Methode" userId="2a6f763c-3826-45ef-b88b-021a4d7c7d92" providerId="ADAL" clId="{10E905E2-76F5-42DB-9850-1BDC5AD481CA}" dt="2025-05-08T08:23:07.194" v="6589"/>
        <pc:sldMkLst>
          <pc:docMk/>
          <pc:sldMk cId="4187449073" sldId="2351"/>
        </pc:sldMkLst>
      </pc:sldChg>
      <pc:sldChg chg="addSp delSp modSp add mod">
        <pc:chgData name="Ilse | Noordwijkse Methode" userId="2a6f763c-3826-45ef-b88b-021a4d7c7d92" providerId="ADAL" clId="{10E905E2-76F5-42DB-9850-1BDC5AD481CA}" dt="2025-05-08T08:28:13.109" v="6634"/>
        <pc:sldMkLst>
          <pc:docMk/>
          <pc:sldMk cId="3378953755" sldId="2352"/>
        </pc:sldMkLst>
      </pc:sldChg>
      <pc:sldChg chg="addSp delSp modSp add mod">
        <pc:chgData name="Ilse | Noordwijkse Methode" userId="2a6f763c-3826-45ef-b88b-021a4d7c7d92" providerId="ADAL" clId="{10E905E2-76F5-42DB-9850-1BDC5AD481CA}" dt="2025-05-08T08:28:18.378" v="6636"/>
        <pc:sldMkLst>
          <pc:docMk/>
          <pc:sldMk cId="2566473692" sldId="2353"/>
        </pc:sldMkLst>
      </pc:sldChg>
      <pc:sldChg chg="addSp delSp modSp add mod">
        <pc:chgData name="Ilse | Noordwijkse Methode" userId="2a6f763c-3826-45ef-b88b-021a4d7c7d92" providerId="ADAL" clId="{10E905E2-76F5-42DB-9850-1BDC5AD481CA}" dt="2025-05-08T08:28:20.327" v="6638"/>
        <pc:sldMkLst>
          <pc:docMk/>
          <pc:sldMk cId="3128128515" sldId="2354"/>
        </pc:sldMkLst>
      </pc:sldChg>
      <pc:sldChg chg="addSp delSp modSp add mod">
        <pc:chgData name="Ilse | Noordwijkse Methode" userId="2a6f763c-3826-45ef-b88b-021a4d7c7d92" providerId="ADAL" clId="{10E905E2-76F5-42DB-9850-1BDC5AD481CA}" dt="2025-05-08T08:28:22.294" v="6640"/>
        <pc:sldMkLst>
          <pc:docMk/>
          <pc:sldMk cId="1689230903" sldId="2355"/>
        </pc:sldMkLst>
      </pc:sldChg>
      <pc:sldChg chg="add del">
        <pc:chgData name="Ilse | Noordwijkse Methode" userId="2a6f763c-3826-45ef-b88b-021a4d7c7d92" providerId="ADAL" clId="{10E905E2-76F5-42DB-9850-1BDC5AD481CA}" dt="2025-05-08T08:25:07.924" v="6600" actId="47"/>
        <pc:sldMkLst>
          <pc:docMk/>
          <pc:sldMk cId="1261645152" sldId="2356"/>
        </pc:sldMkLst>
      </pc:sldChg>
      <pc:sldChg chg="add">
        <pc:chgData name="Ilse | Noordwijkse Methode" userId="2a6f763c-3826-45ef-b88b-021a4d7c7d92" providerId="ADAL" clId="{10E905E2-76F5-42DB-9850-1BDC5AD481CA}" dt="2025-05-08T08:23:07.194" v="6589"/>
        <pc:sldMkLst>
          <pc:docMk/>
          <pc:sldMk cId="3904094507" sldId="2357"/>
        </pc:sldMkLst>
      </pc:sldChg>
      <pc:sldChg chg="add">
        <pc:chgData name="Ilse | Noordwijkse Methode" userId="2a6f763c-3826-45ef-b88b-021a4d7c7d92" providerId="ADAL" clId="{10E905E2-76F5-42DB-9850-1BDC5AD481CA}" dt="2025-05-08T08:23:07.194" v="6589"/>
        <pc:sldMkLst>
          <pc:docMk/>
          <pc:sldMk cId="2899923811" sldId="2358"/>
        </pc:sldMkLst>
      </pc:sldChg>
      <pc:sldChg chg="add">
        <pc:chgData name="Ilse | Noordwijkse Methode" userId="2a6f763c-3826-45ef-b88b-021a4d7c7d92" providerId="ADAL" clId="{10E905E2-76F5-42DB-9850-1BDC5AD481CA}" dt="2025-05-08T08:23:07.194" v="6589"/>
        <pc:sldMkLst>
          <pc:docMk/>
          <pc:sldMk cId="3404786520" sldId="2359"/>
        </pc:sldMkLst>
      </pc:sldChg>
      <pc:sldChg chg="addSp delSp modSp add mod">
        <pc:chgData name="Ilse | Noordwijkse Methode" userId="2a6f763c-3826-45ef-b88b-021a4d7c7d92" providerId="ADAL" clId="{10E905E2-76F5-42DB-9850-1BDC5AD481CA}" dt="2025-05-08T08:28:28.076" v="6642"/>
        <pc:sldMkLst>
          <pc:docMk/>
          <pc:sldMk cId="339574700" sldId="2360"/>
        </pc:sldMkLst>
      </pc:sldChg>
      <pc:sldChg chg="addSp delSp modSp add mod">
        <pc:chgData name="Ilse | Noordwijkse Methode" userId="2a6f763c-3826-45ef-b88b-021a4d7c7d92" providerId="ADAL" clId="{10E905E2-76F5-42DB-9850-1BDC5AD481CA}" dt="2025-05-08T08:28:33.325" v="6644"/>
        <pc:sldMkLst>
          <pc:docMk/>
          <pc:sldMk cId="3849235209" sldId="2361"/>
        </pc:sldMkLst>
      </pc:sldChg>
      <pc:sldChg chg="addSp delSp modSp add mod">
        <pc:chgData name="Ilse | Noordwijkse Methode" userId="2a6f763c-3826-45ef-b88b-021a4d7c7d92" providerId="ADAL" clId="{10E905E2-76F5-42DB-9850-1BDC5AD481CA}" dt="2025-05-08T08:28:35.485" v="6646"/>
        <pc:sldMkLst>
          <pc:docMk/>
          <pc:sldMk cId="2464898424" sldId="2362"/>
        </pc:sldMkLst>
      </pc:sldChg>
      <pc:sldChg chg="addSp delSp modSp add mod">
        <pc:chgData name="Ilse | Noordwijkse Methode" userId="2a6f763c-3826-45ef-b88b-021a4d7c7d92" providerId="ADAL" clId="{10E905E2-76F5-42DB-9850-1BDC5AD481CA}" dt="2025-05-08T08:28:38.406" v="6648"/>
        <pc:sldMkLst>
          <pc:docMk/>
          <pc:sldMk cId="3415333221" sldId="2363"/>
        </pc:sldMkLst>
      </pc:sldChg>
      <pc:sldChg chg="addSp delSp modSp add mod">
        <pc:chgData name="Ilse | Noordwijkse Methode" userId="2a6f763c-3826-45ef-b88b-021a4d7c7d92" providerId="ADAL" clId="{10E905E2-76F5-42DB-9850-1BDC5AD481CA}" dt="2025-05-08T08:28:41.535" v="6650"/>
        <pc:sldMkLst>
          <pc:docMk/>
          <pc:sldMk cId="4123169555" sldId="2364"/>
        </pc:sldMkLst>
      </pc:sldChg>
      <pc:sldChg chg="addSp delSp modSp add mod">
        <pc:chgData name="Ilse | Noordwijkse Methode" userId="2a6f763c-3826-45ef-b88b-021a4d7c7d92" providerId="ADAL" clId="{10E905E2-76F5-42DB-9850-1BDC5AD481CA}" dt="2025-05-08T08:28:43.649" v="6652"/>
        <pc:sldMkLst>
          <pc:docMk/>
          <pc:sldMk cId="3802764978" sldId="2365"/>
        </pc:sldMkLst>
      </pc:sldChg>
      <pc:sldChg chg="addSp delSp modSp add mod">
        <pc:chgData name="Ilse | Noordwijkse Methode" userId="2a6f763c-3826-45ef-b88b-021a4d7c7d92" providerId="ADAL" clId="{10E905E2-76F5-42DB-9850-1BDC5AD481CA}" dt="2025-05-08T08:28:45.872" v="6654"/>
        <pc:sldMkLst>
          <pc:docMk/>
          <pc:sldMk cId="1562809850" sldId="2366"/>
        </pc:sldMkLst>
      </pc:sldChg>
      <pc:sldChg chg="addSp delSp modSp add mod">
        <pc:chgData name="Ilse | Noordwijkse Methode" userId="2a6f763c-3826-45ef-b88b-021a4d7c7d92" providerId="ADAL" clId="{10E905E2-76F5-42DB-9850-1BDC5AD481CA}" dt="2025-05-08T08:28:47.950" v="6656"/>
        <pc:sldMkLst>
          <pc:docMk/>
          <pc:sldMk cId="2291033186" sldId="2367"/>
        </pc:sldMkLst>
      </pc:sldChg>
      <pc:sldChg chg="add del">
        <pc:chgData name="Ilse | Noordwijkse Methode" userId="2a6f763c-3826-45ef-b88b-021a4d7c7d92" providerId="ADAL" clId="{10E905E2-76F5-42DB-9850-1BDC5AD481CA}" dt="2025-05-08T08:25:15.420" v="6601" actId="47"/>
        <pc:sldMkLst>
          <pc:docMk/>
          <pc:sldMk cId="2648976668" sldId="2368"/>
        </pc:sldMkLst>
      </pc:sldChg>
      <pc:sldChg chg="addSp delSp modSp add mod">
        <pc:chgData name="Ilse | Noordwijkse Methode" userId="2a6f763c-3826-45ef-b88b-021a4d7c7d92" providerId="ADAL" clId="{10E905E2-76F5-42DB-9850-1BDC5AD481CA}" dt="2025-05-08T08:28:50.231" v="6658"/>
        <pc:sldMkLst>
          <pc:docMk/>
          <pc:sldMk cId="2974221231" sldId="2369"/>
        </pc:sldMkLst>
      </pc:sldChg>
      <pc:sldChg chg="addSp delSp modSp add mod">
        <pc:chgData name="Ilse | Noordwijkse Methode" userId="2a6f763c-3826-45ef-b88b-021a4d7c7d92" providerId="ADAL" clId="{10E905E2-76F5-42DB-9850-1BDC5AD481CA}" dt="2025-05-08T08:28:53.188" v="6660"/>
        <pc:sldMkLst>
          <pc:docMk/>
          <pc:sldMk cId="2831330639" sldId="2370"/>
        </pc:sldMkLst>
      </pc:sldChg>
      <pc:sldChg chg="modSp add mod">
        <pc:chgData name="Ilse | Noordwijkse Methode" userId="2a6f763c-3826-45ef-b88b-021a4d7c7d92" providerId="ADAL" clId="{10E905E2-76F5-42DB-9850-1BDC5AD481CA}" dt="2025-05-08T09:35:55.700" v="6674" actId="20577"/>
        <pc:sldMkLst>
          <pc:docMk/>
          <pc:sldMk cId="95433937" sldId="2371"/>
        </pc:sldMkLst>
      </pc:sldChg>
    </pc:docChg>
  </pc:docChgLst>
  <pc:docChgLst>
    <pc:chgData name="Inge | Noordwijkse Methode" userId="9a34bc7a-4640-41a9-aae8-2a9f2a26fdd4" providerId="ADAL" clId="{BE01780C-1BA3-4149-91BD-B87E6E4ACE0E}"/>
    <pc:docChg chg="custSel addSld delSld modSld">
      <pc:chgData name="Inge | Noordwijkse Methode" userId="9a34bc7a-4640-41a9-aae8-2a9f2a26fdd4" providerId="ADAL" clId="{BE01780C-1BA3-4149-91BD-B87E6E4ACE0E}" dt="2024-10-28T08:46:13.580" v="53" actId="21"/>
      <pc:docMkLst>
        <pc:docMk/>
      </pc:docMkLst>
      <pc:sldChg chg="addSp delSp modSp del mod">
        <pc:chgData name="Inge | Noordwijkse Methode" userId="9a34bc7a-4640-41a9-aae8-2a9f2a26fdd4" providerId="ADAL" clId="{BE01780C-1BA3-4149-91BD-B87E6E4ACE0E}" dt="2024-10-08T18:01:00.118" v="49" actId="47"/>
        <pc:sldMkLst>
          <pc:docMk/>
          <pc:sldMk cId="3580297754" sldId="1352"/>
        </pc:sldMkLst>
      </pc:sldChg>
      <pc:sldChg chg="addSp delSp modSp mod">
        <pc:chgData name="Inge | Noordwijkse Methode" userId="9a34bc7a-4640-41a9-aae8-2a9f2a26fdd4" providerId="ADAL" clId="{BE01780C-1BA3-4149-91BD-B87E6E4ACE0E}" dt="2024-10-28T08:46:13.580" v="53" actId="21"/>
        <pc:sldMkLst>
          <pc:docMk/>
          <pc:sldMk cId="339921807" sldId="1408"/>
        </pc:sldMkLst>
      </pc:sldChg>
      <pc:sldChg chg="del">
        <pc:chgData name="Inge | Noordwijkse Methode" userId="9a34bc7a-4640-41a9-aae8-2a9f2a26fdd4" providerId="ADAL" clId="{BE01780C-1BA3-4149-91BD-B87E6E4ACE0E}" dt="2024-09-10T09:05:16.284" v="0" actId="47"/>
        <pc:sldMkLst>
          <pc:docMk/>
          <pc:sldMk cId="423851446" sldId="2194"/>
        </pc:sldMkLst>
      </pc:sldChg>
      <pc:sldChg chg="modSp add mod">
        <pc:chgData name="Inge | Noordwijkse Methode" userId="9a34bc7a-4640-41a9-aae8-2a9f2a26fdd4" providerId="ADAL" clId="{BE01780C-1BA3-4149-91BD-B87E6E4ACE0E}" dt="2024-09-26T08:09:35.864" v="13" actId="20577"/>
        <pc:sldMkLst>
          <pc:docMk/>
          <pc:sldMk cId="2996718144" sldId="2207"/>
        </pc:sldMkLst>
      </pc:sldChg>
      <pc:sldChg chg="add">
        <pc:chgData name="Inge | Noordwijkse Methode" userId="9a34bc7a-4640-41a9-aae8-2a9f2a26fdd4" providerId="ADAL" clId="{BE01780C-1BA3-4149-91BD-B87E6E4ACE0E}" dt="2024-10-08T18:00:58.594" v="48"/>
        <pc:sldMkLst>
          <pc:docMk/>
          <pc:sldMk cId="4047129347" sldId="2274"/>
        </pc:sldMkLst>
      </pc:sldChg>
    </pc:docChg>
  </pc:docChgLst>
  <pc:docChgLst>
    <pc:chgData name="Linda | Noordwijkse Methode" userId="3a1e4dda-21cf-4e60-b3a1-d8aae009ee00" providerId="ADAL" clId="{374A0B50-06AA-49B4-9A88-D5C4BF570335}"/>
    <pc:docChg chg="custSel delSld modSld">
      <pc:chgData name="Linda | Noordwijkse Methode" userId="3a1e4dda-21cf-4e60-b3a1-d8aae009ee00" providerId="ADAL" clId="{374A0B50-06AA-49B4-9A88-D5C4BF570335}" dt="2024-08-13T14:01:40.995" v="13" actId="478"/>
      <pc:docMkLst>
        <pc:docMk/>
      </pc:docMkLst>
      <pc:sldChg chg="modSp mod">
        <pc:chgData name="Linda | Noordwijkse Methode" userId="3a1e4dda-21cf-4e60-b3a1-d8aae009ee00" providerId="ADAL" clId="{374A0B50-06AA-49B4-9A88-D5C4BF570335}" dt="2024-08-13T14:01:17.235" v="4" actId="20577"/>
        <pc:sldMkLst>
          <pc:docMk/>
          <pc:sldMk cId="913938082" sldId="1363"/>
        </pc:sldMkLst>
      </pc:sldChg>
      <pc:sldChg chg="del">
        <pc:chgData name="Linda | Noordwijkse Methode" userId="3a1e4dda-21cf-4e60-b3a1-d8aae009ee00" providerId="ADAL" clId="{374A0B50-06AA-49B4-9A88-D5C4BF570335}" dt="2024-08-13T14:01:11.106" v="1" actId="47"/>
        <pc:sldMkLst>
          <pc:docMk/>
          <pc:sldMk cId="2038079267" sldId="1365"/>
        </pc:sldMkLst>
      </pc:sldChg>
      <pc:sldChg chg="del">
        <pc:chgData name="Linda | Noordwijkse Methode" userId="3a1e4dda-21cf-4e60-b3a1-d8aae009ee00" providerId="ADAL" clId="{374A0B50-06AA-49B4-9A88-D5C4BF570335}" dt="2024-08-13T14:01:11.106" v="1" actId="47"/>
        <pc:sldMkLst>
          <pc:docMk/>
          <pc:sldMk cId="1458608532" sldId="1380"/>
        </pc:sldMkLst>
      </pc:sldChg>
      <pc:sldChg chg="del">
        <pc:chgData name="Linda | Noordwijkse Methode" userId="3a1e4dda-21cf-4e60-b3a1-d8aae009ee00" providerId="ADAL" clId="{374A0B50-06AA-49B4-9A88-D5C4BF570335}" dt="2024-08-13T14:00:40.969" v="0" actId="47"/>
        <pc:sldMkLst>
          <pc:docMk/>
          <pc:sldMk cId="1083856143" sldId="1441"/>
        </pc:sldMkLst>
      </pc:sldChg>
      <pc:sldChg chg="del">
        <pc:chgData name="Linda | Noordwijkse Methode" userId="3a1e4dda-21cf-4e60-b3a1-d8aae009ee00" providerId="ADAL" clId="{374A0B50-06AA-49B4-9A88-D5C4BF570335}" dt="2024-08-13T14:01:11.106" v="1" actId="47"/>
        <pc:sldMkLst>
          <pc:docMk/>
          <pc:sldMk cId="4211739252" sldId="1442"/>
        </pc:sldMkLst>
      </pc:sldChg>
      <pc:sldChg chg="del">
        <pc:chgData name="Linda | Noordwijkse Methode" userId="3a1e4dda-21cf-4e60-b3a1-d8aae009ee00" providerId="ADAL" clId="{374A0B50-06AA-49B4-9A88-D5C4BF570335}" dt="2024-08-13T14:01:11.106" v="1" actId="47"/>
        <pc:sldMkLst>
          <pc:docMk/>
          <pc:sldMk cId="475434435" sldId="1927"/>
        </pc:sldMkLst>
      </pc:sldChg>
      <pc:sldChg chg="del">
        <pc:chgData name="Linda | Noordwijkse Methode" userId="3a1e4dda-21cf-4e60-b3a1-d8aae009ee00" providerId="ADAL" clId="{374A0B50-06AA-49B4-9A88-D5C4BF570335}" dt="2024-08-13T14:01:11.106" v="1" actId="47"/>
        <pc:sldMkLst>
          <pc:docMk/>
          <pc:sldMk cId="527494482" sldId="1928"/>
        </pc:sldMkLst>
      </pc:sldChg>
      <pc:sldChg chg="del">
        <pc:chgData name="Linda | Noordwijkse Methode" userId="3a1e4dda-21cf-4e60-b3a1-d8aae009ee00" providerId="ADAL" clId="{374A0B50-06AA-49B4-9A88-D5C4BF570335}" dt="2024-08-13T14:01:11.106" v="1" actId="47"/>
        <pc:sldMkLst>
          <pc:docMk/>
          <pc:sldMk cId="1000742392" sldId="1929"/>
        </pc:sldMkLst>
      </pc:sldChg>
      <pc:sldChg chg="delSp modSp mod">
        <pc:chgData name="Linda | Noordwijkse Methode" userId="3a1e4dda-21cf-4e60-b3a1-d8aae009ee00" providerId="ADAL" clId="{374A0B50-06AA-49B4-9A88-D5C4BF570335}" dt="2024-08-13T14:01:33.163" v="10" actId="478"/>
        <pc:sldMkLst>
          <pc:docMk/>
          <pc:sldMk cId="3800257692" sldId="1931"/>
        </pc:sldMkLst>
      </pc:sldChg>
      <pc:sldChg chg="modSp mod">
        <pc:chgData name="Linda | Noordwijkse Methode" userId="3a1e4dda-21cf-4e60-b3a1-d8aae009ee00" providerId="ADAL" clId="{374A0B50-06AA-49B4-9A88-D5C4BF570335}" dt="2024-08-13T14:01:23.199" v="5" actId="20577"/>
        <pc:sldMkLst>
          <pc:docMk/>
          <pc:sldMk cId="756722098" sldId="2190"/>
        </pc:sldMkLst>
      </pc:sldChg>
      <pc:sldChg chg="delSp modSp mod">
        <pc:chgData name="Linda | Noordwijkse Methode" userId="3a1e4dda-21cf-4e60-b3a1-d8aae009ee00" providerId="ADAL" clId="{374A0B50-06AA-49B4-9A88-D5C4BF570335}" dt="2024-08-13T14:01:40.995" v="13" actId="478"/>
        <pc:sldMkLst>
          <pc:docMk/>
          <pc:sldMk cId="1672683892" sldId="2191"/>
        </pc:sldMkLst>
      </pc:sldChg>
    </pc:docChg>
  </pc:docChgLst>
  <pc:docChgLst>
    <pc:chgData name="Inge | Noordwijkse Methode" userId="9a34bc7a-4640-41a9-aae8-2a9f2a26fdd4" providerId="ADAL" clId="{5E7D1212-DB27-4F7C-B04E-08758CA7202A}"/>
    <pc:docChg chg="undo custSel addSld delSld modSld sldOrd">
      <pc:chgData name="Inge | Noordwijkse Methode" userId="9a34bc7a-4640-41a9-aae8-2a9f2a26fdd4" providerId="ADAL" clId="{5E7D1212-DB27-4F7C-B04E-08758CA7202A}" dt="2024-02-20T09:12:26.811" v="18202"/>
      <pc:docMkLst>
        <pc:docMk/>
      </pc:docMkLst>
      <pc:sldChg chg="addSp delSp modSp del mod">
        <pc:chgData name="Inge | Noordwijkse Methode" userId="9a34bc7a-4640-41a9-aae8-2a9f2a26fdd4" providerId="ADAL" clId="{5E7D1212-DB27-4F7C-B04E-08758CA7202A}" dt="2024-02-20T09:12:02.844" v="18196" actId="47"/>
        <pc:sldMkLst>
          <pc:docMk/>
          <pc:sldMk cId="2606877694" sldId="1211"/>
        </pc:sldMkLst>
      </pc:sldChg>
      <pc:sldChg chg="addSp delSp modSp del mod">
        <pc:chgData name="Inge | Noordwijkse Methode" userId="9a34bc7a-4640-41a9-aae8-2a9f2a26fdd4" providerId="ADAL" clId="{5E7D1212-DB27-4F7C-B04E-08758CA7202A}" dt="2024-02-19T08:00:19.096" v="17961" actId="47"/>
        <pc:sldMkLst>
          <pc:docMk/>
          <pc:sldMk cId="1571555621" sldId="1286"/>
        </pc:sldMkLst>
      </pc:sldChg>
      <pc:sldChg chg="modSp mod">
        <pc:chgData name="Inge | Noordwijkse Methode" userId="9a34bc7a-4640-41a9-aae8-2a9f2a26fdd4" providerId="ADAL" clId="{5E7D1212-DB27-4F7C-B04E-08758CA7202A}" dt="2024-02-19T07:59:18.912" v="17933" actId="20577"/>
        <pc:sldMkLst>
          <pc:docMk/>
          <pc:sldMk cId="1769533322" sldId="1310"/>
        </pc:sldMkLst>
      </pc:sldChg>
      <pc:sldChg chg="addSp modSp del mod">
        <pc:chgData name="Inge | Noordwijkse Methode" userId="9a34bc7a-4640-41a9-aae8-2a9f2a26fdd4" providerId="ADAL" clId="{5E7D1212-DB27-4F7C-B04E-08758CA7202A}" dt="2024-02-07T19:27:05.768" v="15370" actId="2696"/>
        <pc:sldMkLst>
          <pc:docMk/>
          <pc:sldMk cId="193034984" sldId="1323"/>
        </pc:sldMkLst>
      </pc:sldChg>
      <pc:sldChg chg="modSp add del mod">
        <pc:chgData name="Inge | Noordwijkse Methode" userId="9a34bc7a-4640-41a9-aae8-2a9f2a26fdd4" providerId="ADAL" clId="{5E7D1212-DB27-4F7C-B04E-08758CA7202A}" dt="2024-02-19T08:02:25.667" v="18087" actId="47"/>
        <pc:sldMkLst>
          <pc:docMk/>
          <pc:sldMk cId="2578025400" sldId="1323"/>
        </pc:sldMkLst>
      </pc:sldChg>
      <pc:sldChg chg="modSp mod modNotesTx">
        <pc:chgData name="Inge | Noordwijkse Methode" userId="9a34bc7a-4640-41a9-aae8-2a9f2a26fdd4" providerId="ADAL" clId="{5E7D1212-DB27-4F7C-B04E-08758CA7202A}" dt="2024-02-20T09:11:55.776" v="18194" actId="20577"/>
        <pc:sldMkLst>
          <pc:docMk/>
          <pc:sldMk cId="3585835" sldId="1330"/>
        </pc:sldMkLst>
      </pc:sldChg>
      <pc:sldChg chg="addSp delSp modSp mod">
        <pc:chgData name="Inge | Noordwijkse Methode" userId="9a34bc7a-4640-41a9-aae8-2a9f2a26fdd4" providerId="ADAL" clId="{5E7D1212-DB27-4F7C-B04E-08758CA7202A}" dt="2024-02-19T07:59:03.928" v="17923" actId="6549"/>
        <pc:sldMkLst>
          <pc:docMk/>
          <pc:sldMk cId="676831141" sldId="1332"/>
        </pc:sldMkLst>
      </pc:sldChg>
      <pc:sldChg chg="modSp del mod">
        <pc:chgData name="Inge | Noordwijkse Methode" userId="9a34bc7a-4640-41a9-aae8-2a9f2a26fdd4" providerId="ADAL" clId="{5E7D1212-DB27-4F7C-B04E-08758CA7202A}" dt="2024-02-19T08:02:25.667" v="18087" actId="47"/>
        <pc:sldMkLst>
          <pc:docMk/>
          <pc:sldMk cId="2249607395" sldId="1335"/>
        </pc:sldMkLst>
      </pc:sldChg>
      <pc:sldChg chg="del">
        <pc:chgData name="Inge | Noordwijkse Methode" userId="9a34bc7a-4640-41a9-aae8-2a9f2a26fdd4" providerId="ADAL" clId="{5E7D1212-DB27-4F7C-B04E-08758CA7202A}" dt="2024-02-07T13:01:49.218" v="3125" actId="47"/>
        <pc:sldMkLst>
          <pc:docMk/>
          <pc:sldMk cId="2544040813" sldId="1336"/>
        </pc:sldMkLst>
      </pc:sldChg>
      <pc:sldChg chg="addSp delSp modSp del mod modNotesTx">
        <pc:chgData name="Inge | Noordwijkse Methode" userId="9a34bc7a-4640-41a9-aae8-2a9f2a26fdd4" providerId="ADAL" clId="{5E7D1212-DB27-4F7C-B04E-08758CA7202A}" dt="2024-02-19T08:02:25.667" v="18087" actId="47"/>
        <pc:sldMkLst>
          <pc:docMk/>
          <pc:sldMk cId="3449705771" sldId="1337"/>
        </pc:sldMkLst>
      </pc:sldChg>
      <pc:sldChg chg="addSp modSp del mod">
        <pc:chgData name="Inge | Noordwijkse Methode" userId="9a34bc7a-4640-41a9-aae8-2a9f2a26fdd4" providerId="ADAL" clId="{5E7D1212-DB27-4F7C-B04E-08758CA7202A}" dt="2024-02-19T08:02:25.667" v="18087" actId="47"/>
        <pc:sldMkLst>
          <pc:docMk/>
          <pc:sldMk cId="45150866" sldId="1338"/>
        </pc:sldMkLst>
      </pc:sldChg>
      <pc:sldChg chg="modSp del mod">
        <pc:chgData name="Inge | Noordwijkse Methode" userId="9a34bc7a-4640-41a9-aae8-2a9f2a26fdd4" providerId="ADAL" clId="{5E7D1212-DB27-4F7C-B04E-08758CA7202A}" dt="2024-02-07T19:26:55.658" v="15368" actId="2696"/>
        <pc:sldMkLst>
          <pc:docMk/>
          <pc:sldMk cId="757833579" sldId="1339"/>
        </pc:sldMkLst>
      </pc:sldChg>
      <pc:sldChg chg="delSp modSp add mod">
        <pc:chgData name="Inge | Noordwijkse Methode" userId="9a34bc7a-4640-41a9-aae8-2a9f2a26fdd4" providerId="ADAL" clId="{5E7D1212-DB27-4F7C-B04E-08758CA7202A}" dt="2024-02-19T08:15:57.812" v="18157" actId="20577"/>
        <pc:sldMkLst>
          <pc:docMk/>
          <pc:sldMk cId="3492261574" sldId="1339"/>
        </pc:sldMkLst>
      </pc:sldChg>
      <pc:sldChg chg="modSp del mod">
        <pc:chgData name="Inge | Noordwijkse Methode" userId="9a34bc7a-4640-41a9-aae8-2a9f2a26fdd4" providerId="ADAL" clId="{5E7D1212-DB27-4F7C-B04E-08758CA7202A}" dt="2024-02-19T08:02:32.837" v="18088" actId="47"/>
        <pc:sldMkLst>
          <pc:docMk/>
          <pc:sldMk cId="3657482377" sldId="1343"/>
        </pc:sldMkLst>
      </pc:sldChg>
      <pc:sldChg chg="addSp modSp del mod">
        <pc:chgData name="Inge | Noordwijkse Methode" userId="9a34bc7a-4640-41a9-aae8-2a9f2a26fdd4" providerId="ADAL" clId="{5E7D1212-DB27-4F7C-B04E-08758CA7202A}" dt="2024-02-19T08:02:32.837" v="18088" actId="47"/>
        <pc:sldMkLst>
          <pc:docMk/>
          <pc:sldMk cId="1819571689" sldId="1344"/>
        </pc:sldMkLst>
      </pc:sldChg>
      <pc:sldChg chg="addSp delSp modSp del mod">
        <pc:chgData name="Inge | Noordwijkse Methode" userId="9a34bc7a-4640-41a9-aae8-2a9f2a26fdd4" providerId="ADAL" clId="{5E7D1212-DB27-4F7C-B04E-08758CA7202A}" dt="2024-02-19T08:02:32.837" v="18088" actId="47"/>
        <pc:sldMkLst>
          <pc:docMk/>
          <pc:sldMk cId="1566748793" sldId="1345"/>
        </pc:sldMkLst>
      </pc:sldChg>
      <pc:sldChg chg="addSp modSp del mod">
        <pc:chgData name="Inge | Noordwijkse Methode" userId="9a34bc7a-4640-41a9-aae8-2a9f2a26fdd4" providerId="ADAL" clId="{5E7D1212-DB27-4F7C-B04E-08758CA7202A}" dt="2024-02-19T08:02:32.837" v="18088" actId="47"/>
        <pc:sldMkLst>
          <pc:docMk/>
          <pc:sldMk cId="2650124838" sldId="1346"/>
        </pc:sldMkLst>
      </pc:sldChg>
      <pc:sldChg chg="del">
        <pc:chgData name="Inge | Noordwijkse Methode" userId="9a34bc7a-4640-41a9-aae8-2a9f2a26fdd4" providerId="ADAL" clId="{5E7D1212-DB27-4F7C-B04E-08758CA7202A}" dt="2024-02-19T08:02:32.837" v="18088" actId="47"/>
        <pc:sldMkLst>
          <pc:docMk/>
          <pc:sldMk cId="1942398724" sldId="1347"/>
        </pc:sldMkLst>
      </pc:sldChg>
      <pc:sldChg chg="modSp mod">
        <pc:chgData name="Inge | Noordwijkse Methode" userId="9a34bc7a-4640-41a9-aae8-2a9f2a26fdd4" providerId="ADAL" clId="{5E7D1212-DB27-4F7C-B04E-08758CA7202A}" dt="2024-02-07T14:21:52.400" v="8235" actId="20577"/>
        <pc:sldMkLst>
          <pc:docMk/>
          <pc:sldMk cId="1153375088" sldId="1351"/>
        </pc:sldMkLst>
      </pc:sldChg>
      <pc:sldChg chg="del">
        <pc:chgData name="Inge | Noordwijkse Methode" userId="9a34bc7a-4640-41a9-aae8-2a9f2a26fdd4" providerId="ADAL" clId="{5E7D1212-DB27-4F7C-B04E-08758CA7202A}" dt="2024-02-19T08:02:55.084" v="18097" actId="47"/>
        <pc:sldMkLst>
          <pc:docMk/>
          <pc:sldMk cId="2789411336" sldId="1356"/>
        </pc:sldMkLst>
      </pc:sldChg>
      <pc:sldChg chg="addSp delSp modSp del mod">
        <pc:chgData name="Inge | Noordwijkse Methode" userId="9a34bc7a-4640-41a9-aae8-2a9f2a26fdd4" providerId="ADAL" clId="{5E7D1212-DB27-4F7C-B04E-08758CA7202A}" dt="2024-02-19T08:02:55.548" v="18098" actId="47"/>
        <pc:sldMkLst>
          <pc:docMk/>
          <pc:sldMk cId="3376216808" sldId="1357"/>
        </pc:sldMkLst>
      </pc:sldChg>
      <pc:sldChg chg="addSp delSp modSp del mod">
        <pc:chgData name="Inge | Noordwijkse Methode" userId="9a34bc7a-4640-41a9-aae8-2a9f2a26fdd4" providerId="ADAL" clId="{5E7D1212-DB27-4F7C-B04E-08758CA7202A}" dt="2024-02-19T08:02:57.405" v="18104" actId="47"/>
        <pc:sldMkLst>
          <pc:docMk/>
          <pc:sldMk cId="1231868249" sldId="1358"/>
        </pc:sldMkLst>
      </pc:sldChg>
      <pc:sldChg chg="del">
        <pc:chgData name="Inge | Noordwijkse Methode" userId="9a34bc7a-4640-41a9-aae8-2a9f2a26fdd4" providerId="ADAL" clId="{5E7D1212-DB27-4F7C-B04E-08758CA7202A}" dt="2024-02-07T14:17:18.681" v="7918" actId="47"/>
        <pc:sldMkLst>
          <pc:docMk/>
          <pc:sldMk cId="2451012165" sldId="1359"/>
        </pc:sldMkLst>
      </pc:sldChg>
      <pc:sldChg chg="modSp del mod">
        <pc:chgData name="Inge | Noordwijkse Methode" userId="9a34bc7a-4640-41a9-aae8-2a9f2a26fdd4" providerId="ADAL" clId="{5E7D1212-DB27-4F7C-B04E-08758CA7202A}" dt="2024-02-19T08:02:58.152" v="18107" actId="47"/>
        <pc:sldMkLst>
          <pc:docMk/>
          <pc:sldMk cId="2219188747" sldId="1360"/>
        </pc:sldMkLst>
      </pc:sldChg>
      <pc:sldChg chg="addSp delSp modSp mod">
        <pc:chgData name="Inge | Noordwijkse Methode" userId="9a34bc7a-4640-41a9-aae8-2a9f2a26fdd4" providerId="ADAL" clId="{5E7D1212-DB27-4F7C-B04E-08758CA7202A}" dt="2024-02-19T08:11:20.283" v="18117" actId="1076"/>
        <pc:sldMkLst>
          <pc:docMk/>
          <pc:sldMk cId="2860185848" sldId="1361"/>
        </pc:sldMkLst>
      </pc:sldChg>
      <pc:sldChg chg="del">
        <pc:chgData name="Inge | Noordwijkse Methode" userId="9a34bc7a-4640-41a9-aae8-2a9f2a26fdd4" providerId="ADAL" clId="{5E7D1212-DB27-4F7C-B04E-08758CA7202A}" dt="2024-02-07T19:43:56.293" v="17426" actId="47"/>
        <pc:sldMkLst>
          <pc:docMk/>
          <pc:sldMk cId="3780498157" sldId="1364"/>
        </pc:sldMkLst>
      </pc:sldChg>
      <pc:sldChg chg="ord">
        <pc:chgData name="Inge | Noordwijkse Methode" userId="9a34bc7a-4640-41a9-aae8-2a9f2a26fdd4" providerId="ADAL" clId="{5E7D1212-DB27-4F7C-B04E-08758CA7202A}" dt="2024-02-19T08:14:38.394" v="18138"/>
        <pc:sldMkLst>
          <pc:docMk/>
          <pc:sldMk cId="2038079267" sldId="1365"/>
        </pc:sldMkLst>
      </pc:sldChg>
      <pc:sldChg chg="del">
        <pc:chgData name="Inge | Noordwijkse Methode" userId="9a34bc7a-4640-41a9-aae8-2a9f2a26fdd4" providerId="ADAL" clId="{5E7D1212-DB27-4F7C-B04E-08758CA7202A}" dt="2024-02-19T08:14:41.730" v="18139" actId="47"/>
        <pc:sldMkLst>
          <pc:docMk/>
          <pc:sldMk cId="1240773183" sldId="1366"/>
        </pc:sldMkLst>
      </pc:sldChg>
      <pc:sldChg chg="del">
        <pc:chgData name="Inge | Noordwijkse Methode" userId="9a34bc7a-4640-41a9-aae8-2a9f2a26fdd4" providerId="ADAL" clId="{5E7D1212-DB27-4F7C-B04E-08758CA7202A}" dt="2024-02-19T08:14:42.293" v="18140" actId="47"/>
        <pc:sldMkLst>
          <pc:docMk/>
          <pc:sldMk cId="1530274253" sldId="1367"/>
        </pc:sldMkLst>
      </pc:sldChg>
      <pc:sldChg chg="modSp del mod">
        <pc:chgData name="Inge | Noordwijkse Methode" userId="9a34bc7a-4640-41a9-aae8-2a9f2a26fdd4" providerId="ADAL" clId="{5E7D1212-DB27-4F7C-B04E-08758CA7202A}" dt="2024-02-19T08:02:25.667" v="18087" actId="47"/>
        <pc:sldMkLst>
          <pc:docMk/>
          <pc:sldMk cId="3287750906" sldId="1370"/>
        </pc:sldMkLst>
      </pc:sldChg>
      <pc:sldChg chg="modSp del mod">
        <pc:chgData name="Inge | Noordwijkse Methode" userId="9a34bc7a-4640-41a9-aae8-2a9f2a26fdd4" providerId="ADAL" clId="{5E7D1212-DB27-4F7C-B04E-08758CA7202A}" dt="2024-02-19T08:02:32.837" v="18088" actId="47"/>
        <pc:sldMkLst>
          <pc:docMk/>
          <pc:sldMk cId="3966354297" sldId="1371"/>
        </pc:sldMkLst>
      </pc:sldChg>
      <pc:sldChg chg="del">
        <pc:chgData name="Inge | Noordwijkse Methode" userId="9a34bc7a-4640-41a9-aae8-2a9f2a26fdd4" providerId="ADAL" clId="{5E7D1212-DB27-4F7C-B04E-08758CA7202A}" dt="2024-02-19T08:02:54.821" v="18096" actId="47"/>
        <pc:sldMkLst>
          <pc:docMk/>
          <pc:sldMk cId="3467325483" sldId="1372"/>
        </pc:sldMkLst>
      </pc:sldChg>
      <pc:sldChg chg="addSp delSp modSp del mod">
        <pc:chgData name="Inge | Noordwijkse Methode" userId="9a34bc7a-4640-41a9-aae8-2a9f2a26fdd4" providerId="ADAL" clId="{5E7D1212-DB27-4F7C-B04E-08758CA7202A}" dt="2024-02-19T08:11:49.652" v="18119" actId="47"/>
        <pc:sldMkLst>
          <pc:docMk/>
          <pc:sldMk cId="2514091952" sldId="1373"/>
        </pc:sldMkLst>
      </pc:sldChg>
      <pc:sldChg chg="modSp add del">
        <pc:chgData name="Inge | Noordwijkse Methode" userId="9a34bc7a-4640-41a9-aae8-2a9f2a26fdd4" providerId="ADAL" clId="{5E7D1212-DB27-4F7C-B04E-08758CA7202A}" dt="2024-02-07T11:40:36.236" v="468" actId="47"/>
        <pc:sldMkLst>
          <pc:docMk/>
          <pc:sldMk cId="431708603" sldId="1374"/>
        </pc:sldMkLst>
      </pc:sldChg>
      <pc:sldChg chg="addSp delSp modSp add del mod">
        <pc:chgData name="Inge | Noordwijkse Methode" userId="9a34bc7a-4640-41a9-aae8-2a9f2a26fdd4" providerId="ADAL" clId="{5E7D1212-DB27-4F7C-B04E-08758CA7202A}" dt="2024-02-19T08:00:22.573" v="17962" actId="47"/>
        <pc:sldMkLst>
          <pc:docMk/>
          <pc:sldMk cId="4205847175" sldId="1375"/>
        </pc:sldMkLst>
      </pc:sldChg>
      <pc:sldChg chg="add">
        <pc:chgData name="Inge | Noordwijkse Methode" userId="9a34bc7a-4640-41a9-aae8-2a9f2a26fdd4" providerId="ADAL" clId="{5E7D1212-DB27-4F7C-B04E-08758CA7202A}" dt="2024-02-07T12:20:44.458" v="475" actId="2890"/>
        <pc:sldMkLst>
          <pc:docMk/>
          <pc:sldMk cId="4192377794" sldId="1376"/>
        </pc:sldMkLst>
      </pc:sldChg>
      <pc:sldChg chg="modSp add del mod modNotesTx">
        <pc:chgData name="Inge | Noordwijkse Methode" userId="9a34bc7a-4640-41a9-aae8-2a9f2a26fdd4" providerId="ADAL" clId="{5E7D1212-DB27-4F7C-B04E-08758CA7202A}" dt="2024-02-19T08:01:06.326" v="18026" actId="47"/>
        <pc:sldMkLst>
          <pc:docMk/>
          <pc:sldMk cId="3507162460" sldId="1377"/>
        </pc:sldMkLst>
      </pc:sldChg>
      <pc:sldChg chg="add del">
        <pc:chgData name="Inge | Noordwijkse Methode" userId="9a34bc7a-4640-41a9-aae8-2a9f2a26fdd4" providerId="ADAL" clId="{5E7D1212-DB27-4F7C-B04E-08758CA7202A}" dt="2024-02-07T13:13:43.063" v="3520" actId="47"/>
        <pc:sldMkLst>
          <pc:docMk/>
          <pc:sldMk cId="2153624004" sldId="1378"/>
        </pc:sldMkLst>
      </pc:sldChg>
      <pc:sldChg chg="addSp delSp modSp add del mod">
        <pc:chgData name="Inge | Noordwijkse Methode" userId="9a34bc7a-4640-41a9-aae8-2a9f2a26fdd4" providerId="ADAL" clId="{5E7D1212-DB27-4F7C-B04E-08758CA7202A}" dt="2024-02-07T13:01:42.060" v="3124" actId="2696"/>
        <pc:sldMkLst>
          <pc:docMk/>
          <pc:sldMk cId="4004264515" sldId="1378"/>
        </pc:sldMkLst>
      </pc:sldChg>
      <pc:sldChg chg="addSp delSp modSp add del mod">
        <pc:chgData name="Inge | Noordwijkse Methode" userId="9a34bc7a-4640-41a9-aae8-2a9f2a26fdd4" providerId="ADAL" clId="{5E7D1212-DB27-4F7C-B04E-08758CA7202A}" dt="2024-02-07T12:59:42.432" v="2822" actId="47"/>
        <pc:sldMkLst>
          <pc:docMk/>
          <pc:sldMk cId="472629485" sldId="1379"/>
        </pc:sldMkLst>
      </pc:sldChg>
      <pc:sldChg chg="add">
        <pc:chgData name="Inge | Noordwijkse Methode" userId="9a34bc7a-4640-41a9-aae8-2a9f2a26fdd4" providerId="ADAL" clId="{5E7D1212-DB27-4F7C-B04E-08758CA7202A}" dt="2024-02-07T19:43:51.076" v="17425"/>
        <pc:sldMkLst>
          <pc:docMk/>
          <pc:sldMk cId="1458608532" sldId="1380"/>
        </pc:sldMkLst>
      </pc:sldChg>
      <pc:sldChg chg="modSp add del mod">
        <pc:chgData name="Inge | Noordwijkse Methode" userId="9a34bc7a-4640-41a9-aae8-2a9f2a26fdd4" providerId="ADAL" clId="{5E7D1212-DB27-4F7C-B04E-08758CA7202A}" dt="2024-02-07T19:43:44.975" v="17424" actId="2696"/>
        <pc:sldMkLst>
          <pc:docMk/>
          <pc:sldMk cId="3928531690" sldId="1380"/>
        </pc:sldMkLst>
      </pc:sldChg>
      <pc:sldChg chg="modSp add del mod">
        <pc:chgData name="Inge | Noordwijkse Methode" userId="9a34bc7a-4640-41a9-aae8-2a9f2a26fdd4" providerId="ADAL" clId="{5E7D1212-DB27-4F7C-B04E-08758CA7202A}" dt="2024-02-07T19:43:44.975" v="17424" actId="2696"/>
        <pc:sldMkLst>
          <pc:docMk/>
          <pc:sldMk cId="3658888168" sldId="1381"/>
        </pc:sldMkLst>
      </pc:sldChg>
      <pc:sldChg chg="add del">
        <pc:chgData name="Inge | Noordwijkse Methode" userId="9a34bc7a-4640-41a9-aae8-2a9f2a26fdd4" providerId="ADAL" clId="{5E7D1212-DB27-4F7C-B04E-08758CA7202A}" dt="2024-02-19T08:14:18.243" v="18120" actId="47"/>
        <pc:sldMkLst>
          <pc:docMk/>
          <pc:sldMk cId="3937989265" sldId="1381"/>
        </pc:sldMkLst>
      </pc:sldChg>
      <pc:sldChg chg="addSp modSp add del mod">
        <pc:chgData name="Inge | Noordwijkse Methode" userId="9a34bc7a-4640-41a9-aae8-2a9f2a26fdd4" providerId="ADAL" clId="{5E7D1212-DB27-4F7C-B04E-08758CA7202A}" dt="2024-02-07T12:46:29.882" v="2381" actId="47"/>
        <pc:sldMkLst>
          <pc:docMk/>
          <pc:sldMk cId="941731454" sldId="1382"/>
        </pc:sldMkLst>
      </pc:sldChg>
      <pc:sldChg chg="add del">
        <pc:chgData name="Inge | Noordwijkse Methode" userId="9a34bc7a-4640-41a9-aae8-2a9f2a26fdd4" providerId="ADAL" clId="{5E7D1212-DB27-4F7C-B04E-08758CA7202A}" dt="2024-02-19T08:14:18.430" v="18121" actId="47"/>
        <pc:sldMkLst>
          <pc:docMk/>
          <pc:sldMk cId="1919256213" sldId="1383"/>
        </pc:sldMkLst>
      </pc:sldChg>
      <pc:sldChg chg="addSp delSp modSp add del mod">
        <pc:chgData name="Inge | Noordwijkse Methode" userId="9a34bc7a-4640-41a9-aae8-2a9f2a26fdd4" providerId="ADAL" clId="{5E7D1212-DB27-4F7C-B04E-08758CA7202A}" dt="2024-02-07T19:43:44.975" v="17424" actId="2696"/>
        <pc:sldMkLst>
          <pc:docMk/>
          <pc:sldMk cId="2201120523" sldId="1383"/>
        </pc:sldMkLst>
      </pc:sldChg>
      <pc:sldChg chg="add del">
        <pc:chgData name="Inge | Noordwijkse Methode" userId="9a34bc7a-4640-41a9-aae8-2a9f2a26fdd4" providerId="ADAL" clId="{5E7D1212-DB27-4F7C-B04E-08758CA7202A}" dt="2024-02-19T08:14:18.629" v="18122" actId="47"/>
        <pc:sldMkLst>
          <pc:docMk/>
          <pc:sldMk cId="1324782447" sldId="1384"/>
        </pc:sldMkLst>
      </pc:sldChg>
      <pc:sldChg chg="addSp delSp modSp add del mod ord">
        <pc:chgData name="Inge | Noordwijkse Methode" userId="9a34bc7a-4640-41a9-aae8-2a9f2a26fdd4" providerId="ADAL" clId="{5E7D1212-DB27-4F7C-B04E-08758CA7202A}" dt="2024-02-07T19:43:44.975" v="17424" actId="2696"/>
        <pc:sldMkLst>
          <pc:docMk/>
          <pc:sldMk cId="3280785480" sldId="1384"/>
        </pc:sldMkLst>
      </pc:sldChg>
      <pc:sldChg chg="add del">
        <pc:chgData name="Inge | Noordwijkse Methode" userId="9a34bc7a-4640-41a9-aae8-2a9f2a26fdd4" providerId="ADAL" clId="{5E7D1212-DB27-4F7C-B04E-08758CA7202A}" dt="2024-02-19T08:14:18.781" v="18123" actId="47"/>
        <pc:sldMkLst>
          <pc:docMk/>
          <pc:sldMk cId="145321261" sldId="1385"/>
        </pc:sldMkLst>
      </pc:sldChg>
      <pc:sldChg chg="addSp delSp modSp add del mod ord">
        <pc:chgData name="Inge | Noordwijkse Methode" userId="9a34bc7a-4640-41a9-aae8-2a9f2a26fdd4" providerId="ADAL" clId="{5E7D1212-DB27-4F7C-B04E-08758CA7202A}" dt="2024-02-07T19:43:44.975" v="17424" actId="2696"/>
        <pc:sldMkLst>
          <pc:docMk/>
          <pc:sldMk cId="914130189" sldId="1385"/>
        </pc:sldMkLst>
      </pc:sldChg>
      <pc:sldChg chg="addSp delSp modSp add del mod ord">
        <pc:chgData name="Inge | Noordwijkse Methode" userId="9a34bc7a-4640-41a9-aae8-2a9f2a26fdd4" providerId="ADAL" clId="{5E7D1212-DB27-4F7C-B04E-08758CA7202A}" dt="2024-02-07T19:43:44.975" v="17424" actId="2696"/>
        <pc:sldMkLst>
          <pc:docMk/>
          <pc:sldMk cId="742677968" sldId="1386"/>
        </pc:sldMkLst>
      </pc:sldChg>
      <pc:sldChg chg="add del">
        <pc:chgData name="Inge | Noordwijkse Methode" userId="9a34bc7a-4640-41a9-aae8-2a9f2a26fdd4" providerId="ADAL" clId="{5E7D1212-DB27-4F7C-B04E-08758CA7202A}" dt="2024-02-19T08:14:19.874" v="18128" actId="47"/>
        <pc:sldMkLst>
          <pc:docMk/>
          <pc:sldMk cId="3169433883" sldId="1386"/>
        </pc:sldMkLst>
      </pc:sldChg>
      <pc:sldChg chg="modSp add del mod">
        <pc:chgData name="Inge | Noordwijkse Methode" userId="9a34bc7a-4640-41a9-aae8-2a9f2a26fdd4" providerId="ADAL" clId="{5E7D1212-DB27-4F7C-B04E-08758CA7202A}" dt="2024-02-19T08:14:20.295" v="18129" actId="47"/>
        <pc:sldMkLst>
          <pc:docMk/>
          <pc:sldMk cId="420820736" sldId="1387"/>
        </pc:sldMkLst>
      </pc:sldChg>
      <pc:sldChg chg="addSp delSp modSp add del mod ord">
        <pc:chgData name="Inge | Noordwijkse Methode" userId="9a34bc7a-4640-41a9-aae8-2a9f2a26fdd4" providerId="ADAL" clId="{5E7D1212-DB27-4F7C-B04E-08758CA7202A}" dt="2024-02-07T19:43:44.975" v="17424" actId="2696"/>
        <pc:sldMkLst>
          <pc:docMk/>
          <pc:sldMk cId="2039242986" sldId="1387"/>
        </pc:sldMkLst>
      </pc:sldChg>
      <pc:sldChg chg="addSp delSp modSp add del mod ord">
        <pc:chgData name="Inge | Noordwijkse Methode" userId="9a34bc7a-4640-41a9-aae8-2a9f2a26fdd4" providerId="ADAL" clId="{5E7D1212-DB27-4F7C-B04E-08758CA7202A}" dt="2024-02-07T19:43:44.975" v="17424" actId="2696"/>
        <pc:sldMkLst>
          <pc:docMk/>
          <pc:sldMk cId="3606528678" sldId="1388"/>
        </pc:sldMkLst>
      </pc:sldChg>
      <pc:sldChg chg="add del">
        <pc:chgData name="Inge | Noordwijkse Methode" userId="9a34bc7a-4640-41a9-aae8-2a9f2a26fdd4" providerId="ADAL" clId="{5E7D1212-DB27-4F7C-B04E-08758CA7202A}" dt="2024-02-19T08:14:21.856" v="18132" actId="47"/>
        <pc:sldMkLst>
          <pc:docMk/>
          <pc:sldMk cId="4281101337" sldId="1388"/>
        </pc:sldMkLst>
      </pc:sldChg>
      <pc:sldChg chg="addSp delSp modSp add del mod ord">
        <pc:chgData name="Inge | Noordwijkse Methode" userId="9a34bc7a-4640-41a9-aae8-2a9f2a26fdd4" providerId="ADAL" clId="{5E7D1212-DB27-4F7C-B04E-08758CA7202A}" dt="2024-02-07T19:43:44.975" v="17424" actId="2696"/>
        <pc:sldMkLst>
          <pc:docMk/>
          <pc:sldMk cId="2152751391" sldId="1389"/>
        </pc:sldMkLst>
      </pc:sldChg>
      <pc:sldChg chg="add del">
        <pc:chgData name="Inge | Noordwijkse Methode" userId="9a34bc7a-4640-41a9-aae8-2a9f2a26fdd4" providerId="ADAL" clId="{5E7D1212-DB27-4F7C-B04E-08758CA7202A}" dt="2024-02-19T08:14:22.381" v="18133" actId="47"/>
        <pc:sldMkLst>
          <pc:docMk/>
          <pc:sldMk cId="3116808896" sldId="1389"/>
        </pc:sldMkLst>
      </pc:sldChg>
      <pc:sldChg chg="add del">
        <pc:chgData name="Inge | Noordwijkse Methode" userId="9a34bc7a-4640-41a9-aae8-2a9f2a26fdd4" providerId="ADAL" clId="{5E7D1212-DB27-4F7C-B04E-08758CA7202A}" dt="2024-02-07T19:43:44.975" v="17424" actId="2696"/>
        <pc:sldMkLst>
          <pc:docMk/>
          <pc:sldMk cId="2463122603" sldId="1390"/>
        </pc:sldMkLst>
      </pc:sldChg>
      <pc:sldChg chg="add del">
        <pc:chgData name="Inge | Noordwijkse Methode" userId="9a34bc7a-4640-41a9-aae8-2a9f2a26fdd4" providerId="ADAL" clId="{5E7D1212-DB27-4F7C-B04E-08758CA7202A}" dt="2024-02-19T08:14:19.287" v="18126" actId="47"/>
        <pc:sldMkLst>
          <pc:docMk/>
          <pc:sldMk cId="2485428296" sldId="1390"/>
        </pc:sldMkLst>
      </pc:sldChg>
      <pc:sldChg chg="addSp delSp modSp add del mod ord">
        <pc:chgData name="Inge | Noordwijkse Methode" userId="9a34bc7a-4640-41a9-aae8-2a9f2a26fdd4" providerId="ADAL" clId="{5E7D1212-DB27-4F7C-B04E-08758CA7202A}" dt="2024-02-07T12:58:30.715" v="2816" actId="2696"/>
        <pc:sldMkLst>
          <pc:docMk/>
          <pc:sldMk cId="2856836670" sldId="1390"/>
        </pc:sldMkLst>
      </pc:sldChg>
      <pc:sldChg chg="addSp delSp modSp add del mod ord">
        <pc:chgData name="Inge | Noordwijkse Methode" userId="9a34bc7a-4640-41a9-aae8-2a9f2a26fdd4" providerId="ADAL" clId="{5E7D1212-DB27-4F7C-B04E-08758CA7202A}" dt="2024-02-07T12:58:30.715" v="2816" actId="2696"/>
        <pc:sldMkLst>
          <pc:docMk/>
          <pc:sldMk cId="2947791233" sldId="1391"/>
        </pc:sldMkLst>
      </pc:sldChg>
      <pc:sldChg chg="add del">
        <pc:chgData name="Inge | Noordwijkse Methode" userId="9a34bc7a-4640-41a9-aae8-2a9f2a26fdd4" providerId="ADAL" clId="{5E7D1212-DB27-4F7C-B04E-08758CA7202A}" dt="2024-02-19T08:14:19.447" v="18127" actId="47"/>
        <pc:sldMkLst>
          <pc:docMk/>
          <pc:sldMk cId="3520953904" sldId="1391"/>
        </pc:sldMkLst>
      </pc:sldChg>
      <pc:sldChg chg="add del">
        <pc:chgData name="Inge | Noordwijkse Methode" userId="9a34bc7a-4640-41a9-aae8-2a9f2a26fdd4" providerId="ADAL" clId="{5E7D1212-DB27-4F7C-B04E-08758CA7202A}" dt="2024-02-07T19:43:44.975" v="17424" actId="2696"/>
        <pc:sldMkLst>
          <pc:docMk/>
          <pc:sldMk cId="3904493794" sldId="1391"/>
        </pc:sldMkLst>
      </pc:sldChg>
      <pc:sldChg chg="add del">
        <pc:chgData name="Inge | Noordwijkse Methode" userId="9a34bc7a-4640-41a9-aae8-2a9f2a26fdd4" providerId="ADAL" clId="{5E7D1212-DB27-4F7C-B04E-08758CA7202A}" dt="2024-02-19T08:14:18.976" v="18124" actId="47"/>
        <pc:sldMkLst>
          <pc:docMk/>
          <pc:sldMk cId="1625251478" sldId="1392"/>
        </pc:sldMkLst>
      </pc:sldChg>
      <pc:sldChg chg="addSp delSp modSp add del ord">
        <pc:chgData name="Inge | Noordwijkse Methode" userId="9a34bc7a-4640-41a9-aae8-2a9f2a26fdd4" providerId="ADAL" clId="{5E7D1212-DB27-4F7C-B04E-08758CA7202A}" dt="2024-02-07T12:58:14.373" v="2812" actId="2696"/>
        <pc:sldMkLst>
          <pc:docMk/>
          <pc:sldMk cId="1796599916" sldId="1392"/>
        </pc:sldMkLst>
      </pc:sldChg>
      <pc:sldChg chg="add del">
        <pc:chgData name="Inge | Noordwijkse Methode" userId="9a34bc7a-4640-41a9-aae8-2a9f2a26fdd4" providerId="ADAL" clId="{5E7D1212-DB27-4F7C-B04E-08758CA7202A}" dt="2024-02-07T19:43:44.975" v="17424" actId="2696"/>
        <pc:sldMkLst>
          <pc:docMk/>
          <pc:sldMk cId="2415388261" sldId="1392"/>
        </pc:sldMkLst>
      </pc:sldChg>
      <pc:sldChg chg="add del">
        <pc:chgData name="Inge | Noordwijkse Methode" userId="9a34bc7a-4640-41a9-aae8-2a9f2a26fdd4" providerId="ADAL" clId="{5E7D1212-DB27-4F7C-B04E-08758CA7202A}" dt="2024-02-19T08:14:19.117" v="18125" actId="47"/>
        <pc:sldMkLst>
          <pc:docMk/>
          <pc:sldMk cId="1680443460" sldId="1393"/>
        </pc:sldMkLst>
      </pc:sldChg>
      <pc:sldChg chg="add del">
        <pc:chgData name="Inge | Noordwijkse Methode" userId="9a34bc7a-4640-41a9-aae8-2a9f2a26fdd4" providerId="ADAL" clId="{5E7D1212-DB27-4F7C-B04E-08758CA7202A}" dt="2024-02-07T19:43:44.975" v="17424" actId="2696"/>
        <pc:sldMkLst>
          <pc:docMk/>
          <pc:sldMk cId="3757286692" sldId="1393"/>
        </pc:sldMkLst>
      </pc:sldChg>
      <pc:sldChg chg="addSp delSp modSp add del mod">
        <pc:chgData name="Inge | Noordwijkse Methode" userId="9a34bc7a-4640-41a9-aae8-2a9f2a26fdd4" providerId="ADAL" clId="{5E7D1212-DB27-4F7C-B04E-08758CA7202A}" dt="2024-02-07T12:58:14.373" v="2812" actId="2696"/>
        <pc:sldMkLst>
          <pc:docMk/>
          <pc:sldMk cId="4114160205" sldId="1393"/>
        </pc:sldMkLst>
      </pc:sldChg>
      <pc:sldChg chg="addSp delSp modSp add del ord">
        <pc:chgData name="Inge | Noordwijkse Methode" userId="9a34bc7a-4640-41a9-aae8-2a9f2a26fdd4" providerId="ADAL" clId="{5E7D1212-DB27-4F7C-B04E-08758CA7202A}" dt="2024-02-07T19:43:44.975" v="17424" actId="2696"/>
        <pc:sldMkLst>
          <pc:docMk/>
          <pc:sldMk cId="1181142924" sldId="1394"/>
        </pc:sldMkLst>
      </pc:sldChg>
      <pc:sldChg chg="add del">
        <pc:chgData name="Inge | Noordwijkse Methode" userId="9a34bc7a-4640-41a9-aae8-2a9f2a26fdd4" providerId="ADAL" clId="{5E7D1212-DB27-4F7C-B04E-08758CA7202A}" dt="2024-02-19T08:14:20.796" v="18130" actId="47"/>
        <pc:sldMkLst>
          <pc:docMk/>
          <pc:sldMk cId="3747739269" sldId="1394"/>
        </pc:sldMkLst>
      </pc:sldChg>
      <pc:sldChg chg="add del">
        <pc:chgData name="Inge | Noordwijkse Methode" userId="9a34bc7a-4640-41a9-aae8-2a9f2a26fdd4" providerId="ADAL" clId="{5E7D1212-DB27-4F7C-B04E-08758CA7202A}" dt="2024-02-19T08:14:21.333" v="18131" actId="47"/>
        <pc:sldMkLst>
          <pc:docMk/>
          <pc:sldMk cId="207899011" sldId="1395"/>
        </pc:sldMkLst>
      </pc:sldChg>
      <pc:sldChg chg="addSp delSp modSp add del mod ord">
        <pc:chgData name="Inge | Noordwijkse Methode" userId="9a34bc7a-4640-41a9-aae8-2a9f2a26fdd4" providerId="ADAL" clId="{5E7D1212-DB27-4F7C-B04E-08758CA7202A}" dt="2024-02-07T19:43:44.975" v="17424" actId="2696"/>
        <pc:sldMkLst>
          <pc:docMk/>
          <pc:sldMk cId="1117711070" sldId="1395"/>
        </pc:sldMkLst>
      </pc:sldChg>
      <pc:sldChg chg="add del">
        <pc:chgData name="Inge | Noordwijkse Methode" userId="9a34bc7a-4640-41a9-aae8-2a9f2a26fdd4" providerId="ADAL" clId="{5E7D1212-DB27-4F7C-B04E-08758CA7202A}" dt="2024-02-19T08:14:22.814" v="18134" actId="47"/>
        <pc:sldMkLst>
          <pc:docMk/>
          <pc:sldMk cId="245141592" sldId="1396"/>
        </pc:sldMkLst>
      </pc:sldChg>
      <pc:sldChg chg="addSp delSp modSp add del ord">
        <pc:chgData name="Inge | Noordwijkse Methode" userId="9a34bc7a-4640-41a9-aae8-2a9f2a26fdd4" providerId="ADAL" clId="{5E7D1212-DB27-4F7C-B04E-08758CA7202A}" dt="2024-02-07T19:43:44.975" v="17424" actId="2696"/>
        <pc:sldMkLst>
          <pc:docMk/>
          <pc:sldMk cId="4287292841" sldId="1396"/>
        </pc:sldMkLst>
      </pc:sldChg>
      <pc:sldChg chg="addSp delSp modSp add del mod ord">
        <pc:chgData name="Inge | Noordwijkse Methode" userId="9a34bc7a-4640-41a9-aae8-2a9f2a26fdd4" providerId="ADAL" clId="{5E7D1212-DB27-4F7C-B04E-08758CA7202A}" dt="2024-02-07T19:43:44.975" v="17424" actId="2696"/>
        <pc:sldMkLst>
          <pc:docMk/>
          <pc:sldMk cId="208299762" sldId="1397"/>
        </pc:sldMkLst>
      </pc:sldChg>
      <pc:sldChg chg="add del">
        <pc:chgData name="Inge | Noordwijkse Methode" userId="9a34bc7a-4640-41a9-aae8-2a9f2a26fdd4" providerId="ADAL" clId="{5E7D1212-DB27-4F7C-B04E-08758CA7202A}" dt="2024-02-19T08:14:23.253" v="18135" actId="47"/>
        <pc:sldMkLst>
          <pc:docMk/>
          <pc:sldMk cId="3696755395" sldId="1397"/>
        </pc:sldMkLst>
      </pc:sldChg>
      <pc:sldChg chg="addSp delSp modSp add del mod">
        <pc:chgData name="Inge | Noordwijkse Methode" userId="9a34bc7a-4640-41a9-aae8-2a9f2a26fdd4" providerId="ADAL" clId="{5E7D1212-DB27-4F7C-B04E-08758CA7202A}" dt="2024-02-19T08:02:25.667" v="18087" actId="47"/>
        <pc:sldMkLst>
          <pc:docMk/>
          <pc:sldMk cId="2458898540" sldId="1398"/>
        </pc:sldMkLst>
      </pc:sldChg>
      <pc:sldChg chg="addSp delSp modSp add del mod">
        <pc:chgData name="Inge | Noordwijkse Methode" userId="9a34bc7a-4640-41a9-aae8-2a9f2a26fdd4" providerId="ADAL" clId="{5E7D1212-DB27-4F7C-B04E-08758CA7202A}" dt="2024-02-07T13:05:42.287" v="3519" actId="47"/>
        <pc:sldMkLst>
          <pc:docMk/>
          <pc:sldMk cId="69040885" sldId="1399"/>
        </pc:sldMkLst>
      </pc:sldChg>
      <pc:sldChg chg="addSp delSp modSp add del mod">
        <pc:chgData name="Inge | Noordwijkse Methode" userId="9a34bc7a-4640-41a9-aae8-2a9f2a26fdd4" providerId="ADAL" clId="{5E7D1212-DB27-4F7C-B04E-08758CA7202A}" dt="2024-02-19T08:02:25.667" v="18087" actId="47"/>
        <pc:sldMkLst>
          <pc:docMk/>
          <pc:sldMk cId="1009089158" sldId="1399"/>
        </pc:sldMkLst>
      </pc:sldChg>
      <pc:sldChg chg="addSp delSp modSp add del mod">
        <pc:chgData name="Inge | Noordwijkse Methode" userId="9a34bc7a-4640-41a9-aae8-2a9f2a26fdd4" providerId="ADAL" clId="{5E7D1212-DB27-4F7C-B04E-08758CA7202A}" dt="2024-02-19T08:02:25.667" v="18087" actId="47"/>
        <pc:sldMkLst>
          <pc:docMk/>
          <pc:sldMk cId="5270800" sldId="1400"/>
        </pc:sldMkLst>
      </pc:sldChg>
      <pc:sldChg chg="addSp delSp modSp add del mod">
        <pc:chgData name="Inge | Noordwijkse Methode" userId="9a34bc7a-4640-41a9-aae8-2a9f2a26fdd4" providerId="ADAL" clId="{5E7D1212-DB27-4F7C-B04E-08758CA7202A}" dt="2024-02-19T08:02:25.667" v="18087" actId="47"/>
        <pc:sldMkLst>
          <pc:docMk/>
          <pc:sldMk cId="529117182" sldId="1401"/>
        </pc:sldMkLst>
      </pc:sldChg>
      <pc:sldChg chg="addSp delSp modSp add del mod ord">
        <pc:chgData name="Inge | Noordwijkse Methode" userId="9a34bc7a-4640-41a9-aae8-2a9f2a26fdd4" providerId="ADAL" clId="{5E7D1212-DB27-4F7C-B04E-08758CA7202A}" dt="2024-02-19T08:02:25.667" v="18087" actId="47"/>
        <pc:sldMkLst>
          <pc:docMk/>
          <pc:sldMk cId="3942637863" sldId="1402"/>
        </pc:sldMkLst>
      </pc:sldChg>
      <pc:sldChg chg="add del">
        <pc:chgData name="Inge | Noordwijkse Methode" userId="9a34bc7a-4640-41a9-aae8-2a9f2a26fdd4" providerId="ADAL" clId="{5E7D1212-DB27-4F7C-B04E-08758CA7202A}" dt="2024-02-19T08:02:25.667" v="18087" actId="47"/>
        <pc:sldMkLst>
          <pc:docMk/>
          <pc:sldMk cId="2162208301" sldId="1403"/>
        </pc:sldMkLst>
      </pc:sldChg>
      <pc:sldChg chg="modSp add del mod">
        <pc:chgData name="Inge | Noordwijkse Methode" userId="9a34bc7a-4640-41a9-aae8-2a9f2a26fdd4" providerId="ADAL" clId="{5E7D1212-DB27-4F7C-B04E-08758CA7202A}" dt="2024-02-07T13:43:02.272" v="5828" actId="47"/>
        <pc:sldMkLst>
          <pc:docMk/>
          <pc:sldMk cId="2378608389" sldId="1404"/>
        </pc:sldMkLst>
      </pc:sldChg>
      <pc:sldChg chg="addSp delSp modSp add del mod ord">
        <pc:chgData name="Inge | Noordwijkse Methode" userId="9a34bc7a-4640-41a9-aae8-2a9f2a26fdd4" providerId="ADAL" clId="{5E7D1212-DB27-4F7C-B04E-08758CA7202A}" dt="2024-02-19T08:01:14.590" v="18028" actId="47"/>
        <pc:sldMkLst>
          <pc:docMk/>
          <pc:sldMk cId="920920215" sldId="1405"/>
        </pc:sldMkLst>
      </pc:sldChg>
      <pc:sldChg chg="addSp delSp modSp add del mod">
        <pc:chgData name="Inge | Noordwijkse Methode" userId="9a34bc7a-4640-41a9-aae8-2a9f2a26fdd4" providerId="ADAL" clId="{5E7D1212-DB27-4F7C-B04E-08758CA7202A}" dt="2024-02-19T08:01:08.824" v="18027" actId="47"/>
        <pc:sldMkLst>
          <pc:docMk/>
          <pc:sldMk cId="4132845665" sldId="1406"/>
        </pc:sldMkLst>
      </pc:sldChg>
      <pc:sldChg chg="modSp add del mod">
        <pc:chgData name="Inge | Noordwijkse Methode" userId="9a34bc7a-4640-41a9-aae8-2a9f2a26fdd4" providerId="ADAL" clId="{5E7D1212-DB27-4F7C-B04E-08758CA7202A}" dt="2024-02-19T08:01:16.385" v="18030" actId="47"/>
        <pc:sldMkLst>
          <pc:docMk/>
          <pc:sldMk cId="1619488952" sldId="1407"/>
        </pc:sldMkLst>
      </pc:sldChg>
      <pc:sldChg chg="delSp modSp add mod">
        <pc:chgData name="Inge | Noordwijkse Methode" userId="9a34bc7a-4640-41a9-aae8-2a9f2a26fdd4" providerId="ADAL" clId="{5E7D1212-DB27-4F7C-B04E-08758CA7202A}" dt="2024-02-19T08:00:14.556" v="17960" actId="478"/>
        <pc:sldMkLst>
          <pc:docMk/>
          <pc:sldMk cId="339921807" sldId="1408"/>
        </pc:sldMkLst>
      </pc:sldChg>
      <pc:sldChg chg="addSp delSp modSp add del mod">
        <pc:chgData name="Inge | Noordwijkse Methode" userId="9a34bc7a-4640-41a9-aae8-2a9f2a26fdd4" providerId="ADAL" clId="{5E7D1212-DB27-4F7C-B04E-08758CA7202A}" dt="2024-02-19T08:02:32.837" v="18088" actId="47"/>
        <pc:sldMkLst>
          <pc:docMk/>
          <pc:sldMk cId="1976845147" sldId="1409"/>
        </pc:sldMkLst>
      </pc:sldChg>
      <pc:sldChg chg="addSp delSp modSp add del mod">
        <pc:chgData name="Inge | Noordwijkse Methode" userId="9a34bc7a-4640-41a9-aae8-2a9f2a26fdd4" providerId="ADAL" clId="{5E7D1212-DB27-4F7C-B04E-08758CA7202A}" dt="2024-02-19T08:02:32.837" v="18088" actId="47"/>
        <pc:sldMkLst>
          <pc:docMk/>
          <pc:sldMk cId="1924162994" sldId="1410"/>
        </pc:sldMkLst>
      </pc:sldChg>
      <pc:sldChg chg="modSp add del mod">
        <pc:chgData name="Inge | Noordwijkse Methode" userId="9a34bc7a-4640-41a9-aae8-2a9f2a26fdd4" providerId="ADAL" clId="{5E7D1212-DB27-4F7C-B04E-08758CA7202A}" dt="2024-02-19T08:02:57.989" v="18106" actId="47"/>
        <pc:sldMkLst>
          <pc:docMk/>
          <pc:sldMk cId="3907803046" sldId="1411"/>
        </pc:sldMkLst>
      </pc:sldChg>
      <pc:sldChg chg="addSp modSp add del mod">
        <pc:chgData name="Inge | Noordwijkse Methode" userId="9a34bc7a-4640-41a9-aae8-2a9f2a26fdd4" providerId="ADAL" clId="{5E7D1212-DB27-4F7C-B04E-08758CA7202A}" dt="2024-02-19T08:02:32.837" v="18088" actId="47"/>
        <pc:sldMkLst>
          <pc:docMk/>
          <pc:sldMk cId="3241453442" sldId="1412"/>
        </pc:sldMkLst>
      </pc:sldChg>
      <pc:sldChg chg="add del">
        <pc:chgData name="Inge | Noordwijkse Methode" userId="9a34bc7a-4640-41a9-aae8-2a9f2a26fdd4" providerId="ADAL" clId="{5E7D1212-DB27-4F7C-B04E-08758CA7202A}" dt="2024-02-19T08:02:58.652" v="18108" actId="47"/>
        <pc:sldMkLst>
          <pc:docMk/>
          <pc:sldMk cId="1464828442" sldId="1413"/>
        </pc:sldMkLst>
      </pc:sldChg>
      <pc:sldChg chg="addSp modSp add del mod">
        <pc:chgData name="Inge | Noordwijkse Methode" userId="9a34bc7a-4640-41a9-aae8-2a9f2a26fdd4" providerId="ADAL" clId="{5E7D1212-DB27-4F7C-B04E-08758CA7202A}" dt="2024-02-19T08:02:00.762" v="18077" actId="47"/>
        <pc:sldMkLst>
          <pc:docMk/>
          <pc:sldMk cId="846768290" sldId="1414"/>
        </pc:sldMkLst>
      </pc:sldChg>
      <pc:sldChg chg="add del">
        <pc:chgData name="Inge | Noordwijkse Methode" userId="9a34bc7a-4640-41a9-aae8-2a9f2a26fdd4" providerId="ADAL" clId="{5E7D1212-DB27-4F7C-B04E-08758CA7202A}" dt="2024-02-19T08:02:25.667" v="18087" actId="47"/>
        <pc:sldMkLst>
          <pc:docMk/>
          <pc:sldMk cId="3699535528" sldId="1415"/>
        </pc:sldMkLst>
      </pc:sldChg>
      <pc:sldChg chg="modSp add mod modNotesTx">
        <pc:chgData name="Inge | Noordwijkse Methode" userId="9a34bc7a-4640-41a9-aae8-2a9f2a26fdd4" providerId="ADAL" clId="{5E7D1212-DB27-4F7C-B04E-08758CA7202A}" dt="2024-02-20T09:11:59.126" v="18195" actId="20577"/>
        <pc:sldMkLst>
          <pc:docMk/>
          <pc:sldMk cId="1684544668" sldId="1416"/>
        </pc:sldMkLst>
      </pc:sldChg>
      <pc:sldChg chg="modSp add del mod modNotesTx">
        <pc:chgData name="Inge | Noordwijkse Methode" userId="9a34bc7a-4640-41a9-aae8-2a9f2a26fdd4" providerId="ADAL" clId="{5E7D1212-DB27-4F7C-B04E-08758CA7202A}" dt="2024-02-19T08:00:47.700" v="17996" actId="47"/>
        <pc:sldMkLst>
          <pc:docMk/>
          <pc:sldMk cId="3699559412" sldId="1417"/>
        </pc:sldMkLst>
      </pc:sldChg>
      <pc:sldChg chg="add del">
        <pc:chgData name="Inge | Noordwijkse Methode" userId="9a34bc7a-4640-41a9-aae8-2a9f2a26fdd4" providerId="ADAL" clId="{5E7D1212-DB27-4F7C-B04E-08758CA7202A}" dt="2024-02-19T08:01:15.631" v="18029" actId="47"/>
        <pc:sldMkLst>
          <pc:docMk/>
          <pc:sldMk cId="1381074757" sldId="1418"/>
        </pc:sldMkLst>
      </pc:sldChg>
      <pc:sldChg chg="addSp delSp modSp add del mod">
        <pc:chgData name="Inge | Noordwijkse Methode" userId="9a34bc7a-4640-41a9-aae8-2a9f2a26fdd4" providerId="ADAL" clId="{5E7D1212-DB27-4F7C-B04E-08758CA7202A}" dt="2024-02-19T08:02:25.667" v="18087" actId="47"/>
        <pc:sldMkLst>
          <pc:docMk/>
          <pc:sldMk cId="2897183327" sldId="1419"/>
        </pc:sldMkLst>
      </pc:sldChg>
      <pc:sldChg chg="addSp delSp modSp add del mod ord">
        <pc:chgData name="Inge | Noordwijkse Methode" userId="9a34bc7a-4640-41a9-aae8-2a9f2a26fdd4" providerId="ADAL" clId="{5E7D1212-DB27-4F7C-B04E-08758CA7202A}" dt="2024-02-19T08:02:25.667" v="18087" actId="47"/>
        <pc:sldMkLst>
          <pc:docMk/>
          <pc:sldMk cId="656777829" sldId="1420"/>
        </pc:sldMkLst>
      </pc:sldChg>
      <pc:sldChg chg="addSp delSp modSp add del mod modNotesTx">
        <pc:chgData name="Inge | Noordwijkse Methode" userId="9a34bc7a-4640-41a9-aae8-2a9f2a26fdd4" providerId="ADAL" clId="{5E7D1212-DB27-4F7C-B04E-08758CA7202A}" dt="2024-02-19T08:02:25.667" v="18087" actId="47"/>
        <pc:sldMkLst>
          <pc:docMk/>
          <pc:sldMk cId="3478910866" sldId="1421"/>
        </pc:sldMkLst>
      </pc:sldChg>
      <pc:sldChg chg="addSp delSp modSp add del mod">
        <pc:chgData name="Inge | Noordwijkse Methode" userId="9a34bc7a-4640-41a9-aae8-2a9f2a26fdd4" providerId="ADAL" clId="{5E7D1212-DB27-4F7C-B04E-08758CA7202A}" dt="2024-02-19T08:02:25.667" v="18087" actId="47"/>
        <pc:sldMkLst>
          <pc:docMk/>
          <pc:sldMk cId="3194827146" sldId="1422"/>
        </pc:sldMkLst>
      </pc:sldChg>
      <pc:sldChg chg="addSp delSp modSp add del mod">
        <pc:chgData name="Inge | Noordwijkse Methode" userId="9a34bc7a-4640-41a9-aae8-2a9f2a26fdd4" providerId="ADAL" clId="{5E7D1212-DB27-4F7C-B04E-08758CA7202A}" dt="2024-02-19T08:02:25.667" v="18087" actId="47"/>
        <pc:sldMkLst>
          <pc:docMk/>
          <pc:sldMk cId="2971978766" sldId="1423"/>
        </pc:sldMkLst>
      </pc:sldChg>
      <pc:sldChg chg="add del">
        <pc:chgData name="Inge | Noordwijkse Methode" userId="9a34bc7a-4640-41a9-aae8-2a9f2a26fdd4" providerId="ADAL" clId="{5E7D1212-DB27-4F7C-B04E-08758CA7202A}" dt="2024-02-19T08:02:25.667" v="18087" actId="47"/>
        <pc:sldMkLst>
          <pc:docMk/>
          <pc:sldMk cId="4010725122" sldId="1424"/>
        </pc:sldMkLst>
      </pc:sldChg>
      <pc:sldChg chg="modSp add del mod">
        <pc:chgData name="Inge | Noordwijkse Methode" userId="9a34bc7a-4640-41a9-aae8-2a9f2a26fdd4" providerId="ADAL" clId="{5E7D1212-DB27-4F7C-B04E-08758CA7202A}" dt="2024-02-19T08:02:25.667" v="18087" actId="47"/>
        <pc:sldMkLst>
          <pc:docMk/>
          <pc:sldMk cId="3369937040" sldId="1425"/>
        </pc:sldMkLst>
      </pc:sldChg>
      <pc:sldChg chg="modSp add mod">
        <pc:chgData name="Inge | Noordwijkse Methode" userId="9a34bc7a-4640-41a9-aae8-2a9f2a26fdd4" providerId="ADAL" clId="{5E7D1212-DB27-4F7C-B04E-08758CA7202A}" dt="2024-02-19T07:59:36.215" v="17944" actId="20577"/>
        <pc:sldMkLst>
          <pc:docMk/>
          <pc:sldMk cId="3621177804" sldId="1426"/>
        </pc:sldMkLst>
      </pc:sldChg>
      <pc:sldChg chg="modSp add del mod">
        <pc:chgData name="Inge | Noordwijkse Methode" userId="9a34bc7a-4640-41a9-aae8-2a9f2a26fdd4" providerId="ADAL" clId="{5E7D1212-DB27-4F7C-B04E-08758CA7202A}" dt="2024-02-19T08:02:32.837" v="18088" actId="47"/>
        <pc:sldMkLst>
          <pc:docMk/>
          <pc:sldMk cId="4247664148" sldId="1427"/>
        </pc:sldMkLst>
      </pc:sldChg>
      <pc:sldChg chg="add del">
        <pc:chgData name="Inge | Noordwijkse Methode" userId="9a34bc7a-4640-41a9-aae8-2a9f2a26fdd4" providerId="ADAL" clId="{5E7D1212-DB27-4F7C-B04E-08758CA7202A}" dt="2024-02-19T08:02:32.837" v="18088" actId="47"/>
        <pc:sldMkLst>
          <pc:docMk/>
          <pc:sldMk cId="2886337467" sldId="1428"/>
        </pc:sldMkLst>
      </pc:sldChg>
      <pc:sldChg chg="add del">
        <pc:chgData name="Inge | Noordwijkse Methode" userId="9a34bc7a-4640-41a9-aae8-2a9f2a26fdd4" providerId="ADAL" clId="{5E7D1212-DB27-4F7C-B04E-08758CA7202A}" dt="2024-02-19T08:02:57.708" v="18105" actId="47"/>
        <pc:sldMkLst>
          <pc:docMk/>
          <pc:sldMk cId="106506112" sldId="1429"/>
        </pc:sldMkLst>
      </pc:sldChg>
      <pc:sldChg chg="addSp modSp add del">
        <pc:chgData name="Inge | Noordwijkse Methode" userId="9a34bc7a-4640-41a9-aae8-2a9f2a26fdd4" providerId="ADAL" clId="{5E7D1212-DB27-4F7C-B04E-08758CA7202A}" dt="2024-02-19T08:02:48.284" v="18091" actId="47"/>
        <pc:sldMkLst>
          <pc:docMk/>
          <pc:sldMk cId="4237820138" sldId="1430"/>
        </pc:sldMkLst>
      </pc:sldChg>
      <pc:sldChg chg="addSp modSp add del mod">
        <pc:chgData name="Inge | Noordwijkse Methode" userId="9a34bc7a-4640-41a9-aae8-2a9f2a26fdd4" providerId="ADAL" clId="{5E7D1212-DB27-4F7C-B04E-08758CA7202A}" dt="2024-02-19T08:02:49.102" v="18092" actId="47"/>
        <pc:sldMkLst>
          <pc:docMk/>
          <pc:sldMk cId="543490890" sldId="1431"/>
        </pc:sldMkLst>
      </pc:sldChg>
      <pc:sldChg chg="addSp delSp modSp add del ord">
        <pc:chgData name="Inge | Noordwijkse Methode" userId="9a34bc7a-4640-41a9-aae8-2a9f2a26fdd4" providerId="ADAL" clId="{5E7D1212-DB27-4F7C-B04E-08758CA7202A}" dt="2024-02-19T08:02:49.540" v="18093" actId="47"/>
        <pc:sldMkLst>
          <pc:docMk/>
          <pc:sldMk cId="246480480" sldId="1432"/>
        </pc:sldMkLst>
      </pc:sldChg>
      <pc:sldChg chg="addSp delSp modSp add del mod ord">
        <pc:chgData name="Inge | Noordwijkse Methode" userId="9a34bc7a-4640-41a9-aae8-2a9f2a26fdd4" providerId="ADAL" clId="{5E7D1212-DB27-4F7C-B04E-08758CA7202A}" dt="2024-02-19T08:02:49.847" v="18094" actId="47"/>
        <pc:sldMkLst>
          <pc:docMk/>
          <pc:sldMk cId="2376076610" sldId="1433"/>
        </pc:sldMkLst>
      </pc:sldChg>
      <pc:sldChg chg="addSp delSp modSp add del ord">
        <pc:chgData name="Inge | Noordwijkse Methode" userId="9a34bc7a-4640-41a9-aae8-2a9f2a26fdd4" providerId="ADAL" clId="{5E7D1212-DB27-4F7C-B04E-08758CA7202A}" dt="2024-02-19T08:02:50.179" v="18095" actId="47"/>
        <pc:sldMkLst>
          <pc:docMk/>
          <pc:sldMk cId="1484723888" sldId="1434"/>
        </pc:sldMkLst>
      </pc:sldChg>
      <pc:sldChg chg="addSp delSp modSp add del mod ord">
        <pc:chgData name="Inge | Noordwijkse Methode" userId="9a34bc7a-4640-41a9-aae8-2a9f2a26fdd4" providerId="ADAL" clId="{5E7D1212-DB27-4F7C-B04E-08758CA7202A}" dt="2024-02-19T08:02:55.927" v="18099" actId="47"/>
        <pc:sldMkLst>
          <pc:docMk/>
          <pc:sldMk cId="1217579907" sldId="1435"/>
        </pc:sldMkLst>
      </pc:sldChg>
      <pc:sldChg chg="addSp delSp modSp add del ord">
        <pc:chgData name="Inge | Noordwijkse Methode" userId="9a34bc7a-4640-41a9-aae8-2a9f2a26fdd4" providerId="ADAL" clId="{5E7D1212-DB27-4F7C-B04E-08758CA7202A}" dt="2024-02-19T08:02:56.443" v="18100" actId="47"/>
        <pc:sldMkLst>
          <pc:docMk/>
          <pc:sldMk cId="398493720" sldId="1436"/>
        </pc:sldMkLst>
      </pc:sldChg>
      <pc:sldChg chg="addSp delSp modSp add del mod ord">
        <pc:chgData name="Inge | Noordwijkse Methode" userId="9a34bc7a-4640-41a9-aae8-2a9f2a26fdd4" providerId="ADAL" clId="{5E7D1212-DB27-4F7C-B04E-08758CA7202A}" dt="2024-02-19T08:02:56.777" v="18101" actId="47"/>
        <pc:sldMkLst>
          <pc:docMk/>
          <pc:sldMk cId="3479600388" sldId="1437"/>
        </pc:sldMkLst>
      </pc:sldChg>
      <pc:sldChg chg="addSp delSp modSp add del ord">
        <pc:chgData name="Inge | Noordwijkse Methode" userId="9a34bc7a-4640-41a9-aae8-2a9f2a26fdd4" providerId="ADAL" clId="{5E7D1212-DB27-4F7C-B04E-08758CA7202A}" dt="2024-02-19T08:02:56.935" v="18102" actId="47"/>
        <pc:sldMkLst>
          <pc:docMk/>
          <pc:sldMk cId="1683015043" sldId="1438"/>
        </pc:sldMkLst>
      </pc:sldChg>
      <pc:sldChg chg="addSp delSp modSp add del mod ord">
        <pc:chgData name="Inge | Noordwijkse Methode" userId="9a34bc7a-4640-41a9-aae8-2a9f2a26fdd4" providerId="ADAL" clId="{5E7D1212-DB27-4F7C-B04E-08758CA7202A}" dt="2024-02-19T08:02:57.184" v="18103" actId="47"/>
        <pc:sldMkLst>
          <pc:docMk/>
          <pc:sldMk cId="3928258192" sldId="1439"/>
        </pc:sldMkLst>
      </pc:sldChg>
      <pc:sldChg chg="modSp add del mod">
        <pc:chgData name="Inge | Noordwijkse Methode" userId="9a34bc7a-4640-41a9-aae8-2a9f2a26fdd4" providerId="ADAL" clId="{5E7D1212-DB27-4F7C-B04E-08758CA7202A}" dt="2024-02-20T09:12:03.883" v="18197" actId="47"/>
        <pc:sldMkLst>
          <pc:docMk/>
          <pc:sldMk cId="2129796308" sldId="1440"/>
        </pc:sldMkLst>
      </pc:sldChg>
      <pc:sldChg chg="add">
        <pc:chgData name="Inge | Noordwijkse Methode" userId="9a34bc7a-4640-41a9-aae8-2a9f2a26fdd4" providerId="ADAL" clId="{5E7D1212-DB27-4F7C-B04E-08758CA7202A}" dt="2024-02-19T08:11:47.306" v="18118"/>
        <pc:sldMkLst>
          <pc:docMk/>
          <pc:sldMk cId="1083856143" sldId="1441"/>
        </pc:sldMkLst>
      </pc:sldChg>
      <pc:sldChg chg="add">
        <pc:chgData name="Inge | Noordwijkse Methode" userId="9a34bc7a-4640-41a9-aae8-2a9f2a26fdd4" providerId="ADAL" clId="{5E7D1212-DB27-4F7C-B04E-08758CA7202A}" dt="2024-02-19T08:14:27.313" v="18136"/>
        <pc:sldMkLst>
          <pc:docMk/>
          <pc:sldMk cId="4211739252" sldId="1442"/>
        </pc:sldMkLst>
      </pc:sldChg>
      <pc:sldChg chg="add del">
        <pc:chgData name="Inge | Noordwijkse Methode" userId="9a34bc7a-4640-41a9-aae8-2a9f2a26fdd4" providerId="ADAL" clId="{5E7D1212-DB27-4F7C-B04E-08758CA7202A}" dt="2024-02-19T09:10:02.941" v="18161" actId="47"/>
        <pc:sldMkLst>
          <pc:docMk/>
          <pc:sldMk cId="559731270" sldId="1443"/>
        </pc:sldMkLst>
      </pc:sldChg>
      <pc:sldChg chg="add del">
        <pc:chgData name="Inge | Noordwijkse Methode" userId="9a34bc7a-4640-41a9-aae8-2a9f2a26fdd4" providerId="ADAL" clId="{5E7D1212-DB27-4F7C-B04E-08758CA7202A}" dt="2024-02-20T09:10:36.468" v="18164" actId="47"/>
        <pc:sldMkLst>
          <pc:docMk/>
          <pc:sldMk cId="304165352" sldId="1444"/>
        </pc:sldMkLst>
      </pc:sldChg>
      <pc:sldChg chg="add del">
        <pc:chgData name="Inge | Noordwijkse Methode" userId="9a34bc7a-4640-41a9-aae8-2a9f2a26fdd4" providerId="ADAL" clId="{5E7D1212-DB27-4F7C-B04E-08758CA7202A}" dt="2024-02-20T09:10:37.363" v="18165" actId="47"/>
        <pc:sldMkLst>
          <pc:docMk/>
          <pc:sldMk cId="2101971498" sldId="1445"/>
        </pc:sldMkLst>
      </pc:sldChg>
      <pc:sldChg chg="add">
        <pc:chgData name="Inge | Noordwijkse Methode" userId="9a34bc7a-4640-41a9-aae8-2a9f2a26fdd4" providerId="ADAL" clId="{5E7D1212-DB27-4F7C-B04E-08758CA7202A}" dt="2024-02-19T08:16:08.581" v="18158"/>
        <pc:sldMkLst>
          <pc:docMk/>
          <pc:sldMk cId="2961033042" sldId="1446"/>
        </pc:sldMkLst>
      </pc:sldChg>
      <pc:sldChg chg="add">
        <pc:chgData name="Inge | Noordwijkse Methode" userId="9a34bc7a-4640-41a9-aae8-2a9f2a26fdd4" providerId="ADAL" clId="{5E7D1212-DB27-4F7C-B04E-08758CA7202A}" dt="2024-02-19T08:16:08.581" v="18158"/>
        <pc:sldMkLst>
          <pc:docMk/>
          <pc:sldMk cId="4187505838" sldId="1447"/>
        </pc:sldMkLst>
      </pc:sldChg>
      <pc:sldChg chg="add">
        <pc:chgData name="Inge | Noordwijkse Methode" userId="9a34bc7a-4640-41a9-aae8-2a9f2a26fdd4" providerId="ADAL" clId="{5E7D1212-DB27-4F7C-B04E-08758CA7202A}" dt="2024-02-19T08:16:08.581" v="18158"/>
        <pc:sldMkLst>
          <pc:docMk/>
          <pc:sldMk cId="4254272710" sldId="1448"/>
        </pc:sldMkLst>
      </pc:sldChg>
      <pc:sldChg chg="add">
        <pc:chgData name="Inge | Noordwijkse Methode" userId="9a34bc7a-4640-41a9-aae8-2a9f2a26fdd4" providerId="ADAL" clId="{5E7D1212-DB27-4F7C-B04E-08758CA7202A}" dt="2024-02-19T08:16:08.581" v="18158"/>
        <pc:sldMkLst>
          <pc:docMk/>
          <pc:sldMk cId="3302520546" sldId="1449"/>
        </pc:sldMkLst>
      </pc:sldChg>
      <pc:sldChg chg="add modNotesTx">
        <pc:chgData name="Inge | Noordwijkse Methode" userId="9a34bc7a-4640-41a9-aae8-2a9f2a26fdd4" providerId="ADAL" clId="{5E7D1212-DB27-4F7C-B04E-08758CA7202A}" dt="2024-02-20T09:12:15.586" v="18199" actId="6549"/>
        <pc:sldMkLst>
          <pc:docMk/>
          <pc:sldMk cId="3190233313" sldId="1450"/>
        </pc:sldMkLst>
      </pc:sldChg>
      <pc:sldChg chg="add">
        <pc:chgData name="Inge | Noordwijkse Methode" userId="9a34bc7a-4640-41a9-aae8-2a9f2a26fdd4" providerId="ADAL" clId="{5E7D1212-DB27-4F7C-B04E-08758CA7202A}" dt="2024-02-19T08:16:08.581" v="18158"/>
        <pc:sldMkLst>
          <pc:docMk/>
          <pc:sldMk cId="2409154870" sldId="1451"/>
        </pc:sldMkLst>
      </pc:sldChg>
      <pc:sldChg chg="add del">
        <pc:chgData name="Inge | Noordwijkse Methode" userId="9a34bc7a-4640-41a9-aae8-2a9f2a26fdd4" providerId="ADAL" clId="{5E7D1212-DB27-4F7C-B04E-08758CA7202A}" dt="2024-02-20T09:12:21.286" v="18200" actId="47"/>
        <pc:sldMkLst>
          <pc:docMk/>
          <pc:sldMk cId="1529298226" sldId="1452"/>
        </pc:sldMkLst>
      </pc:sldChg>
      <pc:sldChg chg="add del">
        <pc:chgData name="Inge | Noordwijkse Methode" userId="9a34bc7a-4640-41a9-aae8-2a9f2a26fdd4" providerId="ADAL" clId="{5E7D1212-DB27-4F7C-B04E-08758CA7202A}" dt="2024-02-20T09:12:22.079" v="18201" actId="47"/>
        <pc:sldMkLst>
          <pc:docMk/>
          <pc:sldMk cId="2069643867" sldId="1453"/>
        </pc:sldMkLst>
      </pc:sldChg>
      <pc:sldChg chg="add">
        <pc:chgData name="Inge | Noordwijkse Methode" userId="9a34bc7a-4640-41a9-aae8-2a9f2a26fdd4" providerId="ADAL" clId="{5E7D1212-DB27-4F7C-B04E-08758CA7202A}" dt="2024-02-19T08:16:08.581" v="18158"/>
        <pc:sldMkLst>
          <pc:docMk/>
          <pc:sldMk cId="918476986" sldId="1454"/>
        </pc:sldMkLst>
      </pc:sldChg>
      <pc:sldChg chg="add">
        <pc:chgData name="Inge | Noordwijkse Methode" userId="9a34bc7a-4640-41a9-aae8-2a9f2a26fdd4" providerId="ADAL" clId="{5E7D1212-DB27-4F7C-B04E-08758CA7202A}" dt="2024-02-19T08:16:13.172" v="18159"/>
        <pc:sldMkLst>
          <pc:docMk/>
          <pc:sldMk cId="3555680083" sldId="1455"/>
        </pc:sldMkLst>
      </pc:sldChg>
      <pc:sldChg chg="add">
        <pc:chgData name="Inge | Noordwijkse Methode" userId="9a34bc7a-4640-41a9-aae8-2a9f2a26fdd4" providerId="ADAL" clId="{5E7D1212-DB27-4F7C-B04E-08758CA7202A}" dt="2024-02-19T08:16:13.172" v="18159"/>
        <pc:sldMkLst>
          <pc:docMk/>
          <pc:sldMk cId="2251291473" sldId="1456"/>
        </pc:sldMkLst>
      </pc:sldChg>
      <pc:sldChg chg="add">
        <pc:chgData name="Inge | Noordwijkse Methode" userId="9a34bc7a-4640-41a9-aae8-2a9f2a26fdd4" providerId="ADAL" clId="{5E7D1212-DB27-4F7C-B04E-08758CA7202A}" dt="2024-02-19T08:16:13.172" v="18159"/>
        <pc:sldMkLst>
          <pc:docMk/>
          <pc:sldMk cId="161525147" sldId="1457"/>
        </pc:sldMkLst>
      </pc:sldChg>
      <pc:sldChg chg="add">
        <pc:chgData name="Inge | Noordwijkse Methode" userId="9a34bc7a-4640-41a9-aae8-2a9f2a26fdd4" providerId="ADAL" clId="{5E7D1212-DB27-4F7C-B04E-08758CA7202A}" dt="2024-02-19T08:16:13.172" v="18159"/>
        <pc:sldMkLst>
          <pc:docMk/>
          <pc:sldMk cId="1032733006" sldId="1458"/>
        </pc:sldMkLst>
      </pc:sldChg>
      <pc:sldChg chg="add modNotesTx">
        <pc:chgData name="Inge | Noordwijkse Methode" userId="9a34bc7a-4640-41a9-aae8-2a9f2a26fdd4" providerId="ADAL" clId="{5E7D1212-DB27-4F7C-B04E-08758CA7202A}" dt="2024-02-20T09:11:25.228" v="18190" actId="6549"/>
        <pc:sldMkLst>
          <pc:docMk/>
          <pc:sldMk cId="358660996" sldId="1459"/>
        </pc:sldMkLst>
      </pc:sldChg>
      <pc:sldChg chg="add modNotesTx">
        <pc:chgData name="Inge | Noordwijkse Methode" userId="9a34bc7a-4640-41a9-aae8-2a9f2a26fdd4" providerId="ADAL" clId="{5E7D1212-DB27-4F7C-B04E-08758CA7202A}" dt="2024-02-20T09:11:31.925" v="18191" actId="6549"/>
        <pc:sldMkLst>
          <pc:docMk/>
          <pc:sldMk cId="4184167734" sldId="1460"/>
        </pc:sldMkLst>
      </pc:sldChg>
      <pc:sldChg chg="add del">
        <pc:chgData name="Inge | Noordwijkse Methode" userId="9a34bc7a-4640-41a9-aae8-2a9f2a26fdd4" providerId="ADAL" clId="{5E7D1212-DB27-4F7C-B04E-08758CA7202A}" dt="2024-02-20T09:11:17.271" v="18187" actId="47"/>
        <pc:sldMkLst>
          <pc:docMk/>
          <pc:sldMk cId="693811817" sldId="1461"/>
        </pc:sldMkLst>
      </pc:sldChg>
      <pc:sldChg chg="add del">
        <pc:chgData name="Inge | Noordwijkse Methode" userId="9a34bc7a-4640-41a9-aae8-2a9f2a26fdd4" providerId="ADAL" clId="{5E7D1212-DB27-4F7C-B04E-08758CA7202A}" dt="2024-02-20T09:11:19.276" v="18188" actId="47"/>
        <pc:sldMkLst>
          <pc:docMk/>
          <pc:sldMk cId="1989096483" sldId="1462"/>
        </pc:sldMkLst>
      </pc:sldChg>
      <pc:sldChg chg="add">
        <pc:chgData name="Inge | Noordwijkse Methode" userId="9a34bc7a-4640-41a9-aae8-2a9f2a26fdd4" providerId="ADAL" clId="{5E7D1212-DB27-4F7C-B04E-08758CA7202A}" dt="2024-02-19T08:16:13.172" v="18159"/>
        <pc:sldMkLst>
          <pc:docMk/>
          <pc:sldMk cId="3001780727" sldId="1463"/>
        </pc:sldMkLst>
      </pc:sldChg>
      <pc:sldChg chg="add">
        <pc:chgData name="Inge | Noordwijkse Methode" userId="9a34bc7a-4640-41a9-aae8-2a9f2a26fdd4" providerId="ADAL" clId="{5E7D1212-DB27-4F7C-B04E-08758CA7202A}" dt="2024-02-19T08:16:17.465" v="18160"/>
        <pc:sldMkLst>
          <pc:docMk/>
          <pc:sldMk cId="3723257919" sldId="1464"/>
        </pc:sldMkLst>
      </pc:sldChg>
      <pc:sldChg chg="add">
        <pc:chgData name="Inge | Noordwijkse Methode" userId="9a34bc7a-4640-41a9-aae8-2a9f2a26fdd4" providerId="ADAL" clId="{5E7D1212-DB27-4F7C-B04E-08758CA7202A}" dt="2024-02-19T08:16:17.465" v="18160"/>
        <pc:sldMkLst>
          <pc:docMk/>
          <pc:sldMk cId="1467407026" sldId="1465"/>
        </pc:sldMkLst>
      </pc:sldChg>
      <pc:sldChg chg="add">
        <pc:chgData name="Inge | Noordwijkse Methode" userId="9a34bc7a-4640-41a9-aae8-2a9f2a26fdd4" providerId="ADAL" clId="{5E7D1212-DB27-4F7C-B04E-08758CA7202A}" dt="2024-02-19T08:16:17.465" v="18160"/>
        <pc:sldMkLst>
          <pc:docMk/>
          <pc:sldMk cId="1683018339" sldId="1466"/>
        </pc:sldMkLst>
      </pc:sldChg>
      <pc:sldChg chg="add">
        <pc:chgData name="Inge | Noordwijkse Methode" userId="9a34bc7a-4640-41a9-aae8-2a9f2a26fdd4" providerId="ADAL" clId="{5E7D1212-DB27-4F7C-B04E-08758CA7202A}" dt="2024-02-19T08:16:17.465" v="18160"/>
        <pc:sldMkLst>
          <pc:docMk/>
          <pc:sldMk cId="307245165" sldId="1467"/>
        </pc:sldMkLst>
      </pc:sldChg>
      <pc:sldChg chg="add modNotesTx">
        <pc:chgData name="Inge | Noordwijkse Methode" userId="9a34bc7a-4640-41a9-aae8-2a9f2a26fdd4" providerId="ADAL" clId="{5E7D1212-DB27-4F7C-B04E-08758CA7202A}" dt="2024-02-20T09:11:41.159" v="18192" actId="6549"/>
        <pc:sldMkLst>
          <pc:docMk/>
          <pc:sldMk cId="1032641190" sldId="1468"/>
        </pc:sldMkLst>
      </pc:sldChg>
      <pc:sldChg chg="add modNotesTx">
        <pc:chgData name="Inge | Noordwijkse Methode" userId="9a34bc7a-4640-41a9-aae8-2a9f2a26fdd4" providerId="ADAL" clId="{5E7D1212-DB27-4F7C-B04E-08758CA7202A}" dt="2024-02-20T09:11:46.615" v="18193" actId="6549"/>
        <pc:sldMkLst>
          <pc:docMk/>
          <pc:sldMk cId="113908327" sldId="1469"/>
        </pc:sldMkLst>
      </pc:sldChg>
      <pc:sldChg chg="add del">
        <pc:chgData name="Inge | Noordwijkse Methode" userId="9a34bc7a-4640-41a9-aae8-2a9f2a26fdd4" providerId="ADAL" clId="{5E7D1212-DB27-4F7C-B04E-08758CA7202A}" dt="2024-02-20T09:10:56.955" v="18178" actId="47"/>
        <pc:sldMkLst>
          <pc:docMk/>
          <pc:sldMk cId="2523122811" sldId="1470"/>
        </pc:sldMkLst>
      </pc:sldChg>
      <pc:sldChg chg="add del">
        <pc:chgData name="Inge | Noordwijkse Methode" userId="9a34bc7a-4640-41a9-aae8-2a9f2a26fdd4" providerId="ADAL" clId="{5E7D1212-DB27-4F7C-B04E-08758CA7202A}" dt="2024-02-20T09:11:01.496" v="18179" actId="47"/>
        <pc:sldMkLst>
          <pc:docMk/>
          <pc:sldMk cId="3669316685" sldId="1471"/>
        </pc:sldMkLst>
      </pc:sldChg>
      <pc:sldChg chg="add">
        <pc:chgData name="Inge | Noordwijkse Methode" userId="9a34bc7a-4640-41a9-aae8-2a9f2a26fdd4" providerId="ADAL" clId="{5E7D1212-DB27-4F7C-B04E-08758CA7202A}" dt="2024-02-19T08:16:17.465" v="18160"/>
        <pc:sldMkLst>
          <pc:docMk/>
          <pc:sldMk cId="1925415312" sldId="1472"/>
        </pc:sldMkLst>
      </pc:sldChg>
      <pc:sldChg chg="add">
        <pc:chgData name="Inge | Noordwijkse Methode" userId="9a34bc7a-4640-41a9-aae8-2a9f2a26fdd4" providerId="ADAL" clId="{5E7D1212-DB27-4F7C-B04E-08758CA7202A}" dt="2024-02-19T09:10:05.679" v="18162"/>
        <pc:sldMkLst>
          <pc:docMk/>
          <pc:sldMk cId="475434435" sldId="1927"/>
        </pc:sldMkLst>
      </pc:sldChg>
      <pc:sldChg chg="add">
        <pc:chgData name="Inge | Noordwijkse Methode" userId="9a34bc7a-4640-41a9-aae8-2a9f2a26fdd4" providerId="ADAL" clId="{5E7D1212-DB27-4F7C-B04E-08758CA7202A}" dt="2024-02-20T09:10:33.967" v="18163"/>
        <pc:sldMkLst>
          <pc:docMk/>
          <pc:sldMk cId="527494482" sldId="1928"/>
        </pc:sldMkLst>
      </pc:sldChg>
      <pc:sldChg chg="add">
        <pc:chgData name="Inge | Noordwijkse Methode" userId="9a34bc7a-4640-41a9-aae8-2a9f2a26fdd4" providerId="ADAL" clId="{5E7D1212-DB27-4F7C-B04E-08758CA7202A}" dt="2024-02-20T09:10:33.967" v="18163"/>
        <pc:sldMkLst>
          <pc:docMk/>
          <pc:sldMk cId="1000742392" sldId="1929"/>
        </pc:sldMkLst>
      </pc:sldChg>
      <pc:sldChg chg="modSp add mod">
        <pc:chgData name="Inge | Noordwijkse Methode" userId="9a34bc7a-4640-41a9-aae8-2a9f2a26fdd4" providerId="ADAL" clId="{5E7D1212-DB27-4F7C-B04E-08758CA7202A}" dt="2024-02-20T09:10:54.809" v="18177" actId="1076"/>
        <pc:sldMkLst>
          <pc:docMk/>
          <pc:sldMk cId="1828650991" sldId="1930"/>
        </pc:sldMkLst>
      </pc:sldChg>
      <pc:sldChg chg="modSp add mod">
        <pc:chgData name="Inge | Noordwijkse Methode" userId="9a34bc7a-4640-41a9-aae8-2a9f2a26fdd4" providerId="ADAL" clId="{5E7D1212-DB27-4F7C-B04E-08758CA7202A}" dt="2024-02-20T09:11:08.206" v="18186" actId="20577"/>
        <pc:sldMkLst>
          <pc:docMk/>
          <pc:sldMk cId="609204038" sldId="1931"/>
        </pc:sldMkLst>
      </pc:sldChg>
      <pc:sldChg chg="add">
        <pc:chgData name="Inge | Noordwijkse Methode" userId="9a34bc7a-4640-41a9-aae8-2a9f2a26fdd4" providerId="ADAL" clId="{5E7D1212-DB27-4F7C-B04E-08758CA7202A}" dt="2024-02-20T09:11:21.404" v="18189"/>
        <pc:sldMkLst>
          <pc:docMk/>
          <pc:sldMk cId="2461760527" sldId="1932"/>
        </pc:sldMkLst>
      </pc:sldChg>
      <pc:sldChg chg="add">
        <pc:chgData name="Inge | Noordwijkse Methode" userId="9a34bc7a-4640-41a9-aae8-2a9f2a26fdd4" providerId="ADAL" clId="{5E7D1212-DB27-4F7C-B04E-08758CA7202A}" dt="2024-02-20T09:11:21.404" v="18189"/>
        <pc:sldMkLst>
          <pc:docMk/>
          <pc:sldMk cId="1952313224" sldId="1933"/>
        </pc:sldMkLst>
      </pc:sldChg>
      <pc:sldChg chg="add">
        <pc:chgData name="Inge | Noordwijkse Methode" userId="9a34bc7a-4640-41a9-aae8-2a9f2a26fdd4" providerId="ADAL" clId="{5E7D1212-DB27-4F7C-B04E-08758CA7202A}" dt="2024-02-20T09:12:05.863" v="18198"/>
        <pc:sldMkLst>
          <pc:docMk/>
          <pc:sldMk cId="790664511" sldId="1934"/>
        </pc:sldMkLst>
      </pc:sldChg>
      <pc:sldChg chg="add">
        <pc:chgData name="Inge | Noordwijkse Methode" userId="9a34bc7a-4640-41a9-aae8-2a9f2a26fdd4" providerId="ADAL" clId="{5E7D1212-DB27-4F7C-B04E-08758CA7202A}" dt="2024-02-20T09:12:05.863" v="18198"/>
        <pc:sldMkLst>
          <pc:docMk/>
          <pc:sldMk cId="1182989771" sldId="1935"/>
        </pc:sldMkLst>
      </pc:sldChg>
      <pc:sldChg chg="add">
        <pc:chgData name="Inge | Noordwijkse Methode" userId="9a34bc7a-4640-41a9-aae8-2a9f2a26fdd4" providerId="ADAL" clId="{5E7D1212-DB27-4F7C-B04E-08758CA7202A}" dt="2024-02-20T09:12:26.811" v="18202"/>
        <pc:sldMkLst>
          <pc:docMk/>
          <pc:sldMk cId="1642734284" sldId="1936"/>
        </pc:sldMkLst>
      </pc:sldChg>
      <pc:sldChg chg="add">
        <pc:chgData name="Inge | Noordwijkse Methode" userId="9a34bc7a-4640-41a9-aae8-2a9f2a26fdd4" providerId="ADAL" clId="{5E7D1212-DB27-4F7C-B04E-08758CA7202A}" dt="2024-02-20T09:12:26.811" v="18202"/>
        <pc:sldMkLst>
          <pc:docMk/>
          <pc:sldMk cId="2667576668" sldId="1937"/>
        </pc:sldMkLst>
      </pc:sldChg>
    </pc:docChg>
  </pc:docChgLst>
  <pc:docChgLst>
    <pc:chgData name="Linda | Noordwijkse Methode" userId="3a1e4dda-21cf-4e60-b3a1-d8aae009ee00" providerId="ADAL" clId="{07B9D2C3-5835-497E-BD19-4453A356B775}"/>
    <pc:docChg chg="undo custSel addSld delSld modSld sldOrd">
      <pc:chgData name="Linda | Noordwijkse Methode" userId="3a1e4dda-21cf-4e60-b3a1-d8aae009ee00" providerId="ADAL" clId="{07B9D2C3-5835-497E-BD19-4453A356B775}" dt="2024-06-12T09:48:18.785" v="465" actId="20577"/>
      <pc:docMkLst>
        <pc:docMk/>
      </pc:docMkLst>
      <pc:sldChg chg="addSp modSp mod">
        <pc:chgData name="Linda | Noordwijkse Methode" userId="3a1e4dda-21cf-4e60-b3a1-d8aae009ee00" providerId="ADAL" clId="{07B9D2C3-5835-497E-BD19-4453A356B775}" dt="2024-06-12T09:29:09.085" v="18" actId="122"/>
        <pc:sldMkLst>
          <pc:docMk/>
          <pc:sldMk cId="1769533322" sldId="1310"/>
        </pc:sldMkLst>
      </pc:sldChg>
      <pc:sldChg chg="addSp delSp modSp mod ord">
        <pc:chgData name="Linda | Noordwijkse Methode" userId="3a1e4dda-21cf-4e60-b3a1-d8aae009ee00" providerId="ADAL" clId="{07B9D2C3-5835-497E-BD19-4453A356B775}" dt="2024-06-12T09:36:16.298" v="228" actId="122"/>
        <pc:sldMkLst>
          <pc:docMk/>
          <pc:sldMk cId="3585835" sldId="1330"/>
        </pc:sldMkLst>
      </pc:sldChg>
      <pc:sldChg chg="addSp modSp mod ord">
        <pc:chgData name="Linda | Noordwijkse Methode" userId="3a1e4dda-21cf-4e60-b3a1-d8aae009ee00" providerId="ADAL" clId="{07B9D2C3-5835-497E-BD19-4453A356B775}" dt="2024-06-12T09:35:35.349" v="224"/>
        <pc:sldMkLst>
          <pc:docMk/>
          <pc:sldMk cId="3492261574" sldId="1339"/>
        </pc:sldMkLst>
      </pc:sldChg>
      <pc:sldChg chg="delSp modSp mod">
        <pc:chgData name="Linda | Noordwijkse Methode" userId="3a1e4dda-21cf-4e60-b3a1-d8aae009ee00" providerId="ADAL" clId="{07B9D2C3-5835-497E-BD19-4453A356B775}" dt="2024-06-12T09:31:46.649" v="121" actId="20577"/>
        <pc:sldMkLst>
          <pc:docMk/>
          <pc:sldMk cId="3592080254" sldId="1350"/>
        </pc:sldMkLst>
      </pc:sldChg>
      <pc:sldChg chg="delSp modSp mod">
        <pc:chgData name="Linda | Noordwijkse Methode" userId="3a1e4dda-21cf-4e60-b3a1-d8aae009ee00" providerId="ADAL" clId="{07B9D2C3-5835-497E-BD19-4453A356B775}" dt="2024-06-12T09:30:38.422" v="65" actId="478"/>
        <pc:sldMkLst>
          <pc:docMk/>
          <pc:sldMk cId="551494033" sldId="1353"/>
        </pc:sldMkLst>
      </pc:sldChg>
      <pc:sldChg chg="modSp mod">
        <pc:chgData name="Linda | Noordwijkse Methode" userId="3a1e4dda-21cf-4e60-b3a1-d8aae009ee00" providerId="ADAL" clId="{07B9D2C3-5835-497E-BD19-4453A356B775}" dt="2024-06-12T09:45:08.762" v="393" actId="255"/>
        <pc:sldMkLst>
          <pc:docMk/>
          <pc:sldMk cId="2038079267" sldId="1365"/>
        </pc:sldMkLst>
      </pc:sldChg>
      <pc:sldChg chg="delSp modSp mod">
        <pc:chgData name="Linda | Noordwijkse Methode" userId="3a1e4dda-21cf-4e60-b3a1-d8aae009ee00" providerId="ADAL" clId="{07B9D2C3-5835-497E-BD19-4453A356B775}" dt="2024-06-12T09:31:53.045" v="122" actId="122"/>
        <pc:sldMkLst>
          <pc:docMk/>
          <pc:sldMk cId="1874566232" sldId="1368"/>
        </pc:sldMkLst>
      </pc:sldChg>
      <pc:sldChg chg="delSp modSp mod">
        <pc:chgData name="Linda | Noordwijkse Methode" userId="3a1e4dda-21cf-4e60-b3a1-d8aae009ee00" providerId="ADAL" clId="{07B9D2C3-5835-497E-BD19-4453A356B775}" dt="2024-06-12T09:44:51.832" v="388" actId="122"/>
        <pc:sldMkLst>
          <pc:docMk/>
          <pc:sldMk cId="1458608532" sldId="1380"/>
        </pc:sldMkLst>
      </pc:sldChg>
      <pc:sldChg chg="addSp modSp mod ord">
        <pc:chgData name="Linda | Noordwijkse Methode" userId="3a1e4dda-21cf-4e60-b3a1-d8aae009ee00" providerId="ADAL" clId="{07B9D2C3-5835-497E-BD19-4453A356B775}" dt="2024-06-12T09:36:04.883" v="226" actId="20577"/>
        <pc:sldMkLst>
          <pc:docMk/>
          <pc:sldMk cId="339921807" sldId="1408"/>
        </pc:sldMkLst>
      </pc:sldChg>
      <pc:sldChg chg="addSp delSp modSp mod ord">
        <pc:chgData name="Linda | Noordwijkse Methode" userId="3a1e4dda-21cf-4e60-b3a1-d8aae009ee00" providerId="ADAL" clId="{07B9D2C3-5835-497E-BD19-4453A356B775}" dt="2024-06-12T09:38:57.766" v="299" actId="122"/>
        <pc:sldMkLst>
          <pc:docMk/>
          <pc:sldMk cId="1684544668" sldId="1416"/>
        </pc:sldMkLst>
      </pc:sldChg>
      <pc:sldChg chg="addSp modSp mod">
        <pc:chgData name="Linda | Noordwijkse Methode" userId="3a1e4dda-21cf-4e60-b3a1-d8aae009ee00" providerId="ADAL" clId="{07B9D2C3-5835-497E-BD19-4453A356B775}" dt="2024-06-12T09:38:11.798" v="274" actId="122"/>
        <pc:sldMkLst>
          <pc:docMk/>
          <pc:sldMk cId="3621177804" sldId="1426"/>
        </pc:sldMkLst>
      </pc:sldChg>
      <pc:sldChg chg="modSp mod">
        <pc:chgData name="Linda | Noordwijkse Methode" userId="3a1e4dda-21cf-4e60-b3a1-d8aae009ee00" providerId="ADAL" clId="{07B9D2C3-5835-497E-BD19-4453A356B775}" dt="2024-06-12T09:46:02.434" v="418" actId="20577"/>
        <pc:sldMkLst>
          <pc:docMk/>
          <pc:sldMk cId="527494482" sldId="1928"/>
        </pc:sldMkLst>
      </pc:sldChg>
      <pc:sldChg chg="modSp mod">
        <pc:chgData name="Linda | Noordwijkse Methode" userId="3a1e4dda-21cf-4e60-b3a1-d8aae009ee00" providerId="ADAL" clId="{07B9D2C3-5835-497E-BD19-4453A356B775}" dt="2024-06-12T09:45:46.093" v="401" actId="20577"/>
        <pc:sldMkLst>
          <pc:docMk/>
          <pc:sldMk cId="1000742392" sldId="1929"/>
        </pc:sldMkLst>
      </pc:sldChg>
      <pc:sldChg chg="addSp modSp mod ord">
        <pc:chgData name="Linda | Noordwijkse Methode" userId="3a1e4dda-21cf-4e60-b3a1-d8aae009ee00" providerId="ADAL" clId="{07B9D2C3-5835-497E-BD19-4453A356B775}" dt="2024-06-12T09:37:27.707" v="257" actId="1076"/>
        <pc:sldMkLst>
          <pc:docMk/>
          <pc:sldMk cId="790664511" sldId="1934"/>
        </pc:sldMkLst>
      </pc:sldChg>
      <pc:sldChg chg="addSp modSp mod ord">
        <pc:chgData name="Linda | Noordwijkse Methode" userId="3a1e4dda-21cf-4e60-b3a1-d8aae009ee00" providerId="ADAL" clId="{07B9D2C3-5835-497E-BD19-4453A356B775}" dt="2024-06-12T09:48:18.785" v="465" actId="20577"/>
        <pc:sldMkLst>
          <pc:docMk/>
          <pc:sldMk cId="1182989771" sldId="1935"/>
        </pc:sldMkLst>
      </pc:sldChg>
      <pc:sldChg chg="addSp modSp mod">
        <pc:chgData name="Linda | Noordwijkse Methode" userId="3a1e4dda-21cf-4e60-b3a1-d8aae009ee00" providerId="ADAL" clId="{07B9D2C3-5835-497E-BD19-4453A356B775}" dt="2024-06-12T09:38:26.247" v="279" actId="20577"/>
        <pc:sldMkLst>
          <pc:docMk/>
          <pc:sldMk cId="742295381" sldId="1938"/>
        </pc:sldMkLst>
      </pc:sldChg>
      <pc:sldChg chg="addSp delSp modSp mod ord">
        <pc:chgData name="Linda | Noordwijkse Methode" userId="3a1e4dda-21cf-4e60-b3a1-d8aae009ee00" providerId="ADAL" clId="{07B9D2C3-5835-497E-BD19-4453A356B775}" dt="2024-06-12T09:40:01.080" v="318" actId="478"/>
        <pc:sldMkLst>
          <pc:docMk/>
          <pc:sldMk cId="1948480559" sldId="1939"/>
        </pc:sldMkLst>
      </pc:sldChg>
      <pc:sldChg chg="addSp modSp mod ord">
        <pc:chgData name="Linda | Noordwijkse Methode" userId="3a1e4dda-21cf-4e60-b3a1-d8aae009ee00" providerId="ADAL" clId="{07B9D2C3-5835-497E-BD19-4453A356B775}" dt="2024-06-12T09:41:13.376" v="342" actId="122"/>
        <pc:sldMkLst>
          <pc:docMk/>
          <pc:sldMk cId="3845410714" sldId="1964"/>
        </pc:sldMkLst>
      </pc:sldChg>
      <pc:sldChg chg="addSp modSp mod ord">
        <pc:chgData name="Linda | Noordwijkse Methode" userId="3a1e4dda-21cf-4e60-b3a1-d8aae009ee00" providerId="ADAL" clId="{07B9D2C3-5835-497E-BD19-4453A356B775}" dt="2024-06-12T09:42:45.362" v="374" actId="20577"/>
        <pc:sldMkLst>
          <pc:docMk/>
          <pc:sldMk cId="2153284337" sldId="1965"/>
        </pc:sldMkLst>
      </pc:sldChg>
      <pc:sldChg chg="addSp delSp modSp mod">
        <pc:chgData name="Linda | Noordwijkse Methode" userId="3a1e4dda-21cf-4e60-b3a1-d8aae009ee00" providerId="ADAL" clId="{07B9D2C3-5835-497E-BD19-4453A356B775}" dt="2024-06-12T09:41:38.608" v="360"/>
        <pc:sldMkLst>
          <pc:docMk/>
          <pc:sldMk cId="1920115446" sldId="1966"/>
        </pc:sldMkLst>
      </pc:sldChg>
      <pc:sldChg chg="addSp modSp mod">
        <pc:chgData name="Linda | Noordwijkse Methode" userId="3a1e4dda-21cf-4e60-b3a1-d8aae009ee00" providerId="ADAL" clId="{07B9D2C3-5835-497E-BD19-4453A356B775}" dt="2024-06-12T09:48:07.838" v="462" actId="20577"/>
        <pc:sldMkLst>
          <pc:docMk/>
          <pc:sldMk cId="1300915217" sldId="1967"/>
        </pc:sldMkLst>
      </pc:sldChg>
      <pc:sldChg chg="addSp modSp mod">
        <pc:chgData name="Linda | Noordwijkse Methode" userId="3a1e4dda-21cf-4e60-b3a1-d8aae009ee00" providerId="ADAL" clId="{07B9D2C3-5835-497E-BD19-4453A356B775}" dt="2024-06-12T09:42:13.547" v="373" actId="255"/>
        <pc:sldMkLst>
          <pc:docMk/>
          <pc:sldMk cId="316401445" sldId="1968"/>
        </pc:sldMkLst>
      </pc:sldChg>
      <pc:sldChg chg="addSp modSp add del mod">
        <pc:chgData name="Linda | Noordwijkse Methode" userId="3a1e4dda-21cf-4e60-b3a1-d8aae009ee00" providerId="ADAL" clId="{07B9D2C3-5835-497E-BD19-4453A356B775}" dt="2024-06-12T09:43:36.351" v="377" actId="47"/>
        <pc:sldMkLst>
          <pc:docMk/>
          <pc:sldMk cId="291742194" sldId="1969"/>
        </pc:sldMkLst>
      </pc:sldChg>
      <pc:sldChg chg="add del">
        <pc:chgData name="Linda | Noordwijkse Methode" userId="3a1e4dda-21cf-4e60-b3a1-d8aae009ee00" providerId="ADAL" clId="{07B9D2C3-5835-497E-BD19-4453A356B775}" dt="2024-06-12T09:43:36.351" v="377" actId="47"/>
        <pc:sldMkLst>
          <pc:docMk/>
          <pc:sldMk cId="2483590594" sldId="1970"/>
        </pc:sldMkLst>
      </pc:sldChg>
      <pc:sldChg chg="add del">
        <pc:chgData name="Linda | Noordwijkse Methode" userId="3a1e4dda-21cf-4e60-b3a1-d8aae009ee00" providerId="ADAL" clId="{07B9D2C3-5835-497E-BD19-4453A356B775}" dt="2024-06-12T09:43:36.351" v="377" actId="47"/>
        <pc:sldMkLst>
          <pc:docMk/>
          <pc:sldMk cId="2944485994" sldId="1971"/>
        </pc:sldMkLst>
      </pc:sldChg>
      <pc:sldChg chg="addSp modSp add del mod">
        <pc:chgData name="Linda | Noordwijkse Methode" userId="3a1e4dda-21cf-4e60-b3a1-d8aae009ee00" providerId="ADAL" clId="{07B9D2C3-5835-497E-BD19-4453A356B775}" dt="2024-06-12T09:43:36.351" v="377" actId="47"/>
        <pc:sldMkLst>
          <pc:docMk/>
          <pc:sldMk cId="1208775431" sldId="1972"/>
        </pc:sldMkLst>
      </pc:sldChg>
      <pc:sldChg chg="add del">
        <pc:chgData name="Linda | Noordwijkse Methode" userId="3a1e4dda-21cf-4e60-b3a1-d8aae009ee00" providerId="ADAL" clId="{07B9D2C3-5835-497E-BD19-4453A356B775}" dt="2024-06-12T09:43:36.351" v="377" actId="47"/>
        <pc:sldMkLst>
          <pc:docMk/>
          <pc:sldMk cId="3512654467" sldId="1973"/>
        </pc:sldMkLst>
      </pc:sldChg>
      <pc:sldChg chg="add del">
        <pc:chgData name="Linda | Noordwijkse Methode" userId="3a1e4dda-21cf-4e60-b3a1-d8aae009ee00" providerId="ADAL" clId="{07B9D2C3-5835-497E-BD19-4453A356B775}" dt="2024-06-12T09:43:36.351" v="377" actId="47"/>
        <pc:sldMkLst>
          <pc:docMk/>
          <pc:sldMk cId="3093889281" sldId="1974"/>
        </pc:sldMkLst>
      </pc:sldChg>
      <pc:sldChg chg="addSp delSp modSp add del mod">
        <pc:chgData name="Linda | Noordwijkse Methode" userId="3a1e4dda-21cf-4e60-b3a1-d8aae009ee00" providerId="ADAL" clId="{07B9D2C3-5835-497E-BD19-4453A356B775}" dt="2024-06-12T09:43:36.351" v="377" actId="47"/>
        <pc:sldMkLst>
          <pc:docMk/>
          <pc:sldMk cId="2027000234" sldId="1975"/>
        </pc:sldMkLst>
      </pc:sldChg>
      <pc:sldChg chg="add del">
        <pc:chgData name="Linda | Noordwijkse Methode" userId="3a1e4dda-21cf-4e60-b3a1-d8aae009ee00" providerId="ADAL" clId="{07B9D2C3-5835-497E-BD19-4453A356B775}" dt="2024-06-12T09:43:36.351" v="377" actId="47"/>
        <pc:sldMkLst>
          <pc:docMk/>
          <pc:sldMk cId="2371494955" sldId="1976"/>
        </pc:sldMkLst>
      </pc:sldChg>
      <pc:sldChg chg="add del">
        <pc:chgData name="Linda | Noordwijkse Methode" userId="3a1e4dda-21cf-4e60-b3a1-d8aae009ee00" providerId="ADAL" clId="{07B9D2C3-5835-497E-BD19-4453A356B775}" dt="2024-06-12T09:43:36.351" v="377" actId="47"/>
        <pc:sldMkLst>
          <pc:docMk/>
          <pc:sldMk cId="543881580" sldId="1977"/>
        </pc:sldMkLst>
      </pc:sldChg>
      <pc:sldChg chg="addSp modSp add del mod">
        <pc:chgData name="Linda | Noordwijkse Methode" userId="3a1e4dda-21cf-4e60-b3a1-d8aae009ee00" providerId="ADAL" clId="{07B9D2C3-5835-497E-BD19-4453A356B775}" dt="2024-06-12T09:43:36.351" v="377" actId="47"/>
        <pc:sldMkLst>
          <pc:docMk/>
          <pc:sldMk cId="3805116947" sldId="1978"/>
        </pc:sldMkLst>
      </pc:sldChg>
      <pc:sldChg chg="add del">
        <pc:chgData name="Linda | Noordwijkse Methode" userId="3a1e4dda-21cf-4e60-b3a1-d8aae009ee00" providerId="ADAL" clId="{07B9D2C3-5835-497E-BD19-4453A356B775}" dt="2024-06-12T09:43:36.351" v="377" actId="47"/>
        <pc:sldMkLst>
          <pc:docMk/>
          <pc:sldMk cId="2810220588" sldId="1979"/>
        </pc:sldMkLst>
      </pc:sldChg>
      <pc:sldChg chg="add del">
        <pc:chgData name="Linda | Noordwijkse Methode" userId="3a1e4dda-21cf-4e60-b3a1-d8aae009ee00" providerId="ADAL" clId="{07B9D2C3-5835-497E-BD19-4453A356B775}" dt="2024-06-12T09:43:36.351" v="377" actId="47"/>
        <pc:sldMkLst>
          <pc:docMk/>
          <pc:sldMk cId="3496855323" sldId="1980"/>
        </pc:sldMkLst>
      </pc:sldChg>
      <pc:sldChg chg="addSp modSp add del mod">
        <pc:chgData name="Linda | Noordwijkse Methode" userId="3a1e4dda-21cf-4e60-b3a1-d8aae009ee00" providerId="ADAL" clId="{07B9D2C3-5835-497E-BD19-4453A356B775}" dt="2024-06-12T09:43:36.351" v="377" actId="47"/>
        <pc:sldMkLst>
          <pc:docMk/>
          <pc:sldMk cId="2948490819" sldId="1981"/>
        </pc:sldMkLst>
      </pc:sldChg>
      <pc:sldChg chg="add del">
        <pc:chgData name="Linda | Noordwijkse Methode" userId="3a1e4dda-21cf-4e60-b3a1-d8aae009ee00" providerId="ADAL" clId="{07B9D2C3-5835-497E-BD19-4453A356B775}" dt="2024-06-12T09:43:36.351" v="377" actId="47"/>
        <pc:sldMkLst>
          <pc:docMk/>
          <pc:sldMk cId="1370118706" sldId="1982"/>
        </pc:sldMkLst>
      </pc:sldChg>
      <pc:sldChg chg="add del">
        <pc:chgData name="Linda | Noordwijkse Methode" userId="3a1e4dda-21cf-4e60-b3a1-d8aae009ee00" providerId="ADAL" clId="{07B9D2C3-5835-497E-BD19-4453A356B775}" dt="2024-06-12T09:43:36.351" v="377" actId="47"/>
        <pc:sldMkLst>
          <pc:docMk/>
          <pc:sldMk cId="3063554696" sldId="1983"/>
        </pc:sldMkLst>
      </pc:sldChg>
      <pc:sldChg chg="addSp modSp del mod">
        <pc:chgData name="Linda | Noordwijkse Methode" userId="3a1e4dda-21cf-4e60-b3a1-d8aae009ee00" providerId="ADAL" clId="{07B9D2C3-5835-497E-BD19-4453A356B775}" dt="2024-06-12T09:44:01.957" v="378" actId="47"/>
        <pc:sldMkLst>
          <pc:docMk/>
          <pc:sldMk cId="975863855" sldId="1984"/>
        </pc:sldMkLst>
      </pc:sldChg>
      <pc:sldChg chg="del">
        <pc:chgData name="Linda | Noordwijkse Methode" userId="3a1e4dda-21cf-4e60-b3a1-d8aae009ee00" providerId="ADAL" clId="{07B9D2C3-5835-497E-BD19-4453A356B775}" dt="2024-06-12T09:44:01.957" v="378" actId="47"/>
        <pc:sldMkLst>
          <pc:docMk/>
          <pc:sldMk cId="2562516868" sldId="1985"/>
        </pc:sldMkLst>
      </pc:sldChg>
      <pc:sldChg chg="del">
        <pc:chgData name="Linda | Noordwijkse Methode" userId="3a1e4dda-21cf-4e60-b3a1-d8aae009ee00" providerId="ADAL" clId="{07B9D2C3-5835-497E-BD19-4453A356B775}" dt="2024-06-12T09:44:01.957" v="378" actId="47"/>
        <pc:sldMkLst>
          <pc:docMk/>
          <pc:sldMk cId="2344978945" sldId="1986"/>
        </pc:sldMkLst>
      </pc:sldChg>
      <pc:sldChg chg="addSp modSp del mod">
        <pc:chgData name="Linda | Noordwijkse Methode" userId="3a1e4dda-21cf-4e60-b3a1-d8aae009ee00" providerId="ADAL" clId="{07B9D2C3-5835-497E-BD19-4453A356B775}" dt="2024-06-12T09:44:01.957" v="378" actId="47"/>
        <pc:sldMkLst>
          <pc:docMk/>
          <pc:sldMk cId="310276841" sldId="1987"/>
        </pc:sldMkLst>
      </pc:sldChg>
      <pc:sldChg chg="del">
        <pc:chgData name="Linda | Noordwijkse Methode" userId="3a1e4dda-21cf-4e60-b3a1-d8aae009ee00" providerId="ADAL" clId="{07B9D2C3-5835-497E-BD19-4453A356B775}" dt="2024-06-12T09:44:01.957" v="378" actId="47"/>
        <pc:sldMkLst>
          <pc:docMk/>
          <pc:sldMk cId="464856837" sldId="1988"/>
        </pc:sldMkLst>
      </pc:sldChg>
      <pc:sldChg chg="del">
        <pc:chgData name="Linda | Noordwijkse Methode" userId="3a1e4dda-21cf-4e60-b3a1-d8aae009ee00" providerId="ADAL" clId="{07B9D2C3-5835-497E-BD19-4453A356B775}" dt="2024-06-12T09:44:01.957" v="378" actId="47"/>
        <pc:sldMkLst>
          <pc:docMk/>
          <pc:sldMk cId="3662304765" sldId="1989"/>
        </pc:sldMkLst>
      </pc:sldChg>
      <pc:sldChg chg="addSp delSp modSp del mod">
        <pc:chgData name="Linda | Noordwijkse Methode" userId="3a1e4dda-21cf-4e60-b3a1-d8aae009ee00" providerId="ADAL" clId="{07B9D2C3-5835-497E-BD19-4453A356B775}" dt="2024-06-12T09:44:01.957" v="378" actId="47"/>
        <pc:sldMkLst>
          <pc:docMk/>
          <pc:sldMk cId="3222056741" sldId="1990"/>
        </pc:sldMkLst>
      </pc:sldChg>
      <pc:sldChg chg="del">
        <pc:chgData name="Linda | Noordwijkse Methode" userId="3a1e4dda-21cf-4e60-b3a1-d8aae009ee00" providerId="ADAL" clId="{07B9D2C3-5835-497E-BD19-4453A356B775}" dt="2024-06-12T09:44:01.957" v="378" actId="47"/>
        <pc:sldMkLst>
          <pc:docMk/>
          <pc:sldMk cId="1298268698" sldId="1991"/>
        </pc:sldMkLst>
      </pc:sldChg>
      <pc:sldChg chg="del">
        <pc:chgData name="Linda | Noordwijkse Methode" userId="3a1e4dda-21cf-4e60-b3a1-d8aae009ee00" providerId="ADAL" clId="{07B9D2C3-5835-497E-BD19-4453A356B775}" dt="2024-06-12T09:44:01.957" v="378" actId="47"/>
        <pc:sldMkLst>
          <pc:docMk/>
          <pc:sldMk cId="2083606736" sldId="1992"/>
        </pc:sldMkLst>
      </pc:sldChg>
      <pc:sldChg chg="addSp modSp del mod">
        <pc:chgData name="Linda | Noordwijkse Methode" userId="3a1e4dda-21cf-4e60-b3a1-d8aae009ee00" providerId="ADAL" clId="{07B9D2C3-5835-497E-BD19-4453A356B775}" dt="2024-06-12T09:44:01.957" v="378" actId="47"/>
        <pc:sldMkLst>
          <pc:docMk/>
          <pc:sldMk cId="3768237313" sldId="1993"/>
        </pc:sldMkLst>
      </pc:sldChg>
      <pc:sldChg chg="del">
        <pc:chgData name="Linda | Noordwijkse Methode" userId="3a1e4dda-21cf-4e60-b3a1-d8aae009ee00" providerId="ADAL" clId="{07B9D2C3-5835-497E-BD19-4453A356B775}" dt="2024-06-12T09:44:01.957" v="378" actId="47"/>
        <pc:sldMkLst>
          <pc:docMk/>
          <pc:sldMk cId="2508401983" sldId="1994"/>
        </pc:sldMkLst>
      </pc:sldChg>
      <pc:sldChg chg="del">
        <pc:chgData name="Linda | Noordwijkse Methode" userId="3a1e4dda-21cf-4e60-b3a1-d8aae009ee00" providerId="ADAL" clId="{07B9D2C3-5835-497E-BD19-4453A356B775}" dt="2024-06-12T09:44:01.957" v="378" actId="47"/>
        <pc:sldMkLst>
          <pc:docMk/>
          <pc:sldMk cId="625244659" sldId="1995"/>
        </pc:sldMkLst>
      </pc:sldChg>
      <pc:sldChg chg="addSp modSp del mod">
        <pc:chgData name="Linda | Noordwijkse Methode" userId="3a1e4dda-21cf-4e60-b3a1-d8aae009ee00" providerId="ADAL" clId="{07B9D2C3-5835-497E-BD19-4453A356B775}" dt="2024-06-12T09:44:01.957" v="378" actId="47"/>
        <pc:sldMkLst>
          <pc:docMk/>
          <pc:sldMk cId="2934464507" sldId="1996"/>
        </pc:sldMkLst>
      </pc:sldChg>
      <pc:sldChg chg="del">
        <pc:chgData name="Linda | Noordwijkse Methode" userId="3a1e4dda-21cf-4e60-b3a1-d8aae009ee00" providerId="ADAL" clId="{07B9D2C3-5835-497E-BD19-4453A356B775}" dt="2024-06-12T09:44:01.957" v="378" actId="47"/>
        <pc:sldMkLst>
          <pc:docMk/>
          <pc:sldMk cId="1404077495" sldId="1997"/>
        </pc:sldMkLst>
      </pc:sldChg>
      <pc:sldChg chg="del">
        <pc:chgData name="Linda | Noordwijkse Methode" userId="3a1e4dda-21cf-4e60-b3a1-d8aae009ee00" providerId="ADAL" clId="{07B9D2C3-5835-497E-BD19-4453A356B775}" dt="2024-06-12T09:44:01.957" v="378" actId="47"/>
        <pc:sldMkLst>
          <pc:docMk/>
          <pc:sldMk cId="2325091657" sldId="1998"/>
        </pc:sldMkLst>
      </pc:sldChg>
      <pc:sldChg chg="addSp modSp del mod">
        <pc:chgData name="Linda | Noordwijkse Methode" userId="3a1e4dda-21cf-4e60-b3a1-d8aae009ee00" providerId="ADAL" clId="{07B9D2C3-5835-497E-BD19-4453A356B775}" dt="2024-06-12T09:44:18.701" v="379" actId="47"/>
        <pc:sldMkLst>
          <pc:docMk/>
          <pc:sldMk cId="2844156791" sldId="1999"/>
        </pc:sldMkLst>
      </pc:sldChg>
      <pc:sldChg chg="del">
        <pc:chgData name="Linda | Noordwijkse Methode" userId="3a1e4dda-21cf-4e60-b3a1-d8aae009ee00" providerId="ADAL" clId="{07B9D2C3-5835-497E-BD19-4453A356B775}" dt="2024-06-12T09:44:18.701" v="379" actId="47"/>
        <pc:sldMkLst>
          <pc:docMk/>
          <pc:sldMk cId="3679464224" sldId="2000"/>
        </pc:sldMkLst>
      </pc:sldChg>
      <pc:sldChg chg="del">
        <pc:chgData name="Linda | Noordwijkse Methode" userId="3a1e4dda-21cf-4e60-b3a1-d8aae009ee00" providerId="ADAL" clId="{07B9D2C3-5835-497E-BD19-4453A356B775}" dt="2024-06-12T09:44:18.701" v="379" actId="47"/>
        <pc:sldMkLst>
          <pc:docMk/>
          <pc:sldMk cId="3589571609" sldId="2001"/>
        </pc:sldMkLst>
      </pc:sldChg>
      <pc:sldChg chg="addSp modSp del mod">
        <pc:chgData name="Linda | Noordwijkse Methode" userId="3a1e4dda-21cf-4e60-b3a1-d8aae009ee00" providerId="ADAL" clId="{07B9D2C3-5835-497E-BD19-4453A356B775}" dt="2024-06-12T09:44:18.701" v="379" actId="47"/>
        <pc:sldMkLst>
          <pc:docMk/>
          <pc:sldMk cId="1640607356" sldId="2002"/>
        </pc:sldMkLst>
      </pc:sldChg>
      <pc:sldChg chg="del">
        <pc:chgData name="Linda | Noordwijkse Methode" userId="3a1e4dda-21cf-4e60-b3a1-d8aae009ee00" providerId="ADAL" clId="{07B9D2C3-5835-497E-BD19-4453A356B775}" dt="2024-06-12T09:44:18.701" v="379" actId="47"/>
        <pc:sldMkLst>
          <pc:docMk/>
          <pc:sldMk cId="3221293947" sldId="2003"/>
        </pc:sldMkLst>
      </pc:sldChg>
      <pc:sldChg chg="del">
        <pc:chgData name="Linda | Noordwijkse Methode" userId="3a1e4dda-21cf-4e60-b3a1-d8aae009ee00" providerId="ADAL" clId="{07B9D2C3-5835-497E-BD19-4453A356B775}" dt="2024-06-12T09:44:18.701" v="379" actId="47"/>
        <pc:sldMkLst>
          <pc:docMk/>
          <pc:sldMk cId="360135780" sldId="2004"/>
        </pc:sldMkLst>
      </pc:sldChg>
      <pc:sldChg chg="addSp delSp modSp del mod">
        <pc:chgData name="Linda | Noordwijkse Methode" userId="3a1e4dda-21cf-4e60-b3a1-d8aae009ee00" providerId="ADAL" clId="{07B9D2C3-5835-497E-BD19-4453A356B775}" dt="2024-06-12T09:44:18.701" v="379" actId="47"/>
        <pc:sldMkLst>
          <pc:docMk/>
          <pc:sldMk cId="2705211893" sldId="2005"/>
        </pc:sldMkLst>
      </pc:sldChg>
      <pc:sldChg chg="del">
        <pc:chgData name="Linda | Noordwijkse Methode" userId="3a1e4dda-21cf-4e60-b3a1-d8aae009ee00" providerId="ADAL" clId="{07B9D2C3-5835-497E-BD19-4453A356B775}" dt="2024-06-12T09:44:18.701" v="379" actId="47"/>
        <pc:sldMkLst>
          <pc:docMk/>
          <pc:sldMk cId="1796769470" sldId="2006"/>
        </pc:sldMkLst>
      </pc:sldChg>
      <pc:sldChg chg="del">
        <pc:chgData name="Linda | Noordwijkse Methode" userId="3a1e4dda-21cf-4e60-b3a1-d8aae009ee00" providerId="ADAL" clId="{07B9D2C3-5835-497E-BD19-4453A356B775}" dt="2024-06-12T09:44:18.701" v="379" actId="47"/>
        <pc:sldMkLst>
          <pc:docMk/>
          <pc:sldMk cId="3785249104" sldId="2007"/>
        </pc:sldMkLst>
      </pc:sldChg>
      <pc:sldChg chg="addSp modSp del mod">
        <pc:chgData name="Linda | Noordwijkse Methode" userId="3a1e4dda-21cf-4e60-b3a1-d8aae009ee00" providerId="ADAL" clId="{07B9D2C3-5835-497E-BD19-4453A356B775}" dt="2024-06-12T09:44:18.701" v="379" actId="47"/>
        <pc:sldMkLst>
          <pc:docMk/>
          <pc:sldMk cId="3988260635" sldId="2008"/>
        </pc:sldMkLst>
      </pc:sldChg>
      <pc:sldChg chg="del">
        <pc:chgData name="Linda | Noordwijkse Methode" userId="3a1e4dda-21cf-4e60-b3a1-d8aae009ee00" providerId="ADAL" clId="{07B9D2C3-5835-497E-BD19-4453A356B775}" dt="2024-06-12T09:44:18.701" v="379" actId="47"/>
        <pc:sldMkLst>
          <pc:docMk/>
          <pc:sldMk cId="649510544" sldId="2009"/>
        </pc:sldMkLst>
      </pc:sldChg>
      <pc:sldChg chg="del">
        <pc:chgData name="Linda | Noordwijkse Methode" userId="3a1e4dda-21cf-4e60-b3a1-d8aae009ee00" providerId="ADAL" clId="{07B9D2C3-5835-497E-BD19-4453A356B775}" dt="2024-06-12T09:44:18.701" v="379" actId="47"/>
        <pc:sldMkLst>
          <pc:docMk/>
          <pc:sldMk cId="1820601736" sldId="2010"/>
        </pc:sldMkLst>
      </pc:sldChg>
      <pc:sldChg chg="addSp modSp del mod">
        <pc:chgData name="Linda | Noordwijkse Methode" userId="3a1e4dda-21cf-4e60-b3a1-d8aae009ee00" providerId="ADAL" clId="{07B9D2C3-5835-497E-BD19-4453A356B775}" dt="2024-06-12T09:44:18.701" v="379" actId="47"/>
        <pc:sldMkLst>
          <pc:docMk/>
          <pc:sldMk cId="3670756643" sldId="2011"/>
        </pc:sldMkLst>
      </pc:sldChg>
      <pc:sldChg chg="del">
        <pc:chgData name="Linda | Noordwijkse Methode" userId="3a1e4dda-21cf-4e60-b3a1-d8aae009ee00" providerId="ADAL" clId="{07B9D2C3-5835-497E-BD19-4453A356B775}" dt="2024-06-12T09:44:18.701" v="379" actId="47"/>
        <pc:sldMkLst>
          <pc:docMk/>
          <pc:sldMk cId="214807175" sldId="2012"/>
        </pc:sldMkLst>
      </pc:sldChg>
      <pc:sldChg chg="del">
        <pc:chgData name="Linda | Noordwijkse Methode" userId="3a1e4dda-21cf-4e60-b3a1-d8aae009ee00" providerId="ADAL" clId="{07B9D2C3-5835-497E-BD19-4453A356B775}" dt="2024-06-12T09:44:18.701" v="379" actId="47"/>
        <pc:sldMkLst>
          <pc:docMk/>
          <pc:sldMk cId="1137166874" sldId="2013"/>
        </pc:sldMkLst>
      </pc:sldChg>
      <pc:sldChg chg="add del">
        <pc:chgData name="Linda | Noordwijkse Methode" userId="3a1e4dda-21cf-4e60-b3a1-d8aae009ee00" providerId="ADAL" clId="{07B9D2C3-5835-497E-BD19-4453A356B775}" dt="2024-06-12T09:40:45.913" v="320" actId="47"/>
        <pc:sldMkLst>
          <pc:docMk/>
          <pc:sldMk cId="4152984120" sldId="2136"/>
        </pc:sldMkLst>
      </pc:sldChg>
      <pc:sldChg chg="modSp mod">
        <pc:chgData name="Linda | Noordwijkse Methode" userId="3a1e4dda-21cf-4e60-b3a1-d8aae009ee00" providerId="ADAL" clId="{07B9D2C3-5835-497E-BD19-4453A356B775}" dt="2024-06-12T09:47:51.405" v="459" actId="20577"/>
        <pc:sldMkLst>
          <pc:docMk/>
          <pc:sldMk cId="3307253871" sldId="2146"/>
        </pc:sldMkLst>
      </pc:sldChg>
      <pc:sldChg chg="modSp mod">
        <pc:chgData name="Linda | Noordwijkse Methode" userId="3a1e4dda-21cf-4e60-b3a1-d8aae009ee00" providerId="ADAL" clId="{07B9D2C3-5835-497E-BD19-4453A356B775}" dt="2024-06-12T09:47:39.067" v="456" actId="20577"/>
        <pc:sldMkLst>
          <pc:docMk/>
          <pc:sldMk cId="2209569130" sldId="2152"/>
        </pc:sldMkLst>
      </pc:sldChg>
      <pc:sldChg chg="modSp mod">
        <pc:chgData name="Linda | Noordwijkse Methode" userId="3a1e4dda-21cf-4e60-b3a1-d8aae009ee00" providerId="ADAL" clId="{07B9D2C3-5835-497E-BD19-4453A356B775}" dt="2024-06-12T09:47:22.780" v="453" actId="20577"/>
        <pc:sldMkLst>
          <pc:docMk/>
          <pc:sldMk cId="309700208" sldId="2164"/>
        </pc:sldMkLst>
      </pc:sldChg>
      <pc:sldChg chg="modSp mod">
        <pc:chgData name="Linda | Noordwijkse Methode" userId="3a1e4dda-21cf-4e60-b3a1-d8aae009ee00" providerId="ADAL" clId="{07B9D2C3-5835-497E-BD19-4453A356B775}" dt="2024-06-12T09:47:11.239" v="450" actId="20577"/>
        <pc:sldMkLst>
          <pc:docMk/>
          <pc:sldMk cId="3474232212" sldId="2170"/>
        </pc:sldMkLst>
      </pc:sldChg>
      <pc:sldChg chg="modSp mod">
        <pc:chgData name="Linda | Noordwijkse Methode" userId="3a1e4dda-21cf-4e60-b3a1-d8aae009ee00" providerId="ADAL" clId="{07B9D2C3-5835-497E-BD19-4453A356B775}" dt="2024-06-12T09:46:53.648" v="447" actId="20577"/>
        <pc:sldMkLst>
          <pc:docMk/>
          <pc:sldMk cId="3223442536" sldId="2182"/>
        </pc:sldMkLst>
      </pc:sldChg>
      <pc:sldChg chg="modSp mod">
        <pc:chgData name="Linda | Noordwijkse Methode" userId="3a1e4dda-21cf-4e60-b3a1-d8aae009ee00" providerId="ADAL" clId="{07B9D2C3-5835-497E-BD19-4453A356B775}" dt="2024-06-12T09:46:35.062" v="427" actId="20577"/>
        <pc:sldMkLst>
          <pc:docMk/>
          <pc:sldMk cId="1884893909" sldId="2188"/>
        </pc:sldMkLst>
      </pc:sldChg>
    </pc:docChg>
  </pc:docChgLst>
  <pc:docChgLst>
    <pc:chgData name="Inge | Noordwijkse Methode" userId="9a34bc7a-4640-41a9-aae8-2a9f2a26fdd4" providerId="ADAL" clId="{7B5B1461-8201-4274-B7A0-CB11997EA275}"/>
    <pc:docChg chg="undo redo custSel addSld delSld modSld sldOrd">
      <pc:chgData name="Inge | Noordwijkse Methode" userId="9a34bc7a-4640-41a9-aae8-2a9f2a26fdd4" providerId="ADAL" clId="{7B5B1461-8201-4274-B7A0-CB11997EA275}" dt="2025-05-09T12:36:40.581" v="2575" actId="20577"/>
      <pc:docMkLst>
        <pc:docMk/>
      </pc:docMkLst>
      <pc:sldChg chg="modSp">
        <pc:chgData name="Inge | Noordwijkse Methode" userId="9a34bc7a-4640-41a9-aae8-2a9f2a26fdd4" providerId="ADAL" clId="{7B5B1461-8201-4274-B7A0-CB11997EA275}" dt="2025-05-09T12:26:16.424" v="2383"/>
        <pc:sldMkLst>
          <pc:docMk/>
          <pc:sldMk cId="3585835" sldId="1330"/>
        </pc:sldMkLst>
      </pc:sldChg>
      <pc:sldChg chg="ord">
        <pc:chgData name="Inge | Noordwijkse Methode" userId="9a34bc7a-4640-41a9-aae8-2a9f2a26fdd4" providerId="ADAL" clId="{7B5B1461-8201-4274-B7A0-CB11997EA275}" dt="2025-04-23T14:09:31.620" v="6"/>
        <pc:sldMkLst>
          <pc:docMk/>
          <pc:sldMk cId="2828112934" sldId="1331"/>
        </pc:sldMkLst>
      </pc:sldChg>
      <pc:sldChg chg="add del">
        <pc:chgData name="Inge | Noordwijkse Methode" userId="9a34bc7a-4640-41a9-aae8-2a9f2a26fdd4" providerId="ADAL" clId="{7B5B1461-8201-4274-B7A0-CB11997EA275}" dt="2025-04-23T14:09:29.055" v="4"/>
        <pc:sldMkLst>
          <pc:docMk/>
          <pc:sldMk cId="1153375088" sldId="1351"/>
        </pc:sldMkLst>
      </pc:sldChg>
      <pc:sldChg chg="addSp delSp modSp mod">
        <pc:chgData name="Inge | Noordwijkse Methode" userId="9a34bc7a-4640-41a9-aae8-2a9f2a26fdd4" providerId="ADAL" clId="{7B5B1461-8201-4274-B7A0-CB11997EA275}" dt="2025-05-09T12:26:16.424" v="2383"/>
        <pc:sldMkLst>
          <pc:docMk/>
          <pc:sldMk cId="1684544668" sldId="1416"/>
        </pc:sldMkLst>
      </pc:sldChg>
      <pc:sldChg chg="delSp del mod">
        <pc:chgData name="Inge | Noordwijkse Methode" userId="9a34bc7a-4640-41a9-aae8-2a9f2a26fdd4" providerId="ADAL" clId="{7B5B1461-8201-4274-B7A0-CB11997EA275}" dt="2025-04-24T07:03:52.026" v="1488" actId="47"/>
        <pc:sldMkLst>
          <pc:docMk/>
          <pc:sldMk cId="790664511" sldId="1934"/>
        </pc:sldMkLst>
      </pc:sldChg>
      <pc:sldChg chg="addSp delSp modSp mod">
        <pc:chgData name="Inge | Noordwijkse Methode" userId="9a34bc7a-4640-41a9-aae8-2a9f2a26fdd4" providerId="ADAL" clId="{7B5B1461-8201-4274-B7A0-CB11997EA275}" dt="2025-05-09T12:26:16.424" v="2383"/>
        <pc:sldMkLst>
          <pc:docMk/>
          <pc:sldMk cId="1182989771" sldId="1935"/>
        </pc:sldMkLst>
      </pc:sldChg>
      <pc:sldChg chg="addSp delSp modSp mod">
        <pc:chgData name="Inge | Noordwijkse Methode" userId="9a34bc7a-4640-41a9-aae8-2a9f2a26fdd4" providerId="ADAL" clId="{7B5B1461-8201-4274-B7A0-CB11997EA275}" dt="2025-04-23T14:24:08.168" v="103" actId="13926"/>
        <pc:sldMkLst>
          <pc:docMk/>
          <pc:sldMk cId="742295381" sldId="1938"/>
        </pc:sldMkLst>
      </pc:sldChg>
      <pc:sldChg chg="add del">
        <pc:chgData name="Inge | Noordwijkse Methode" userId="9a34bc7a-4640-41a9-aae8-2a9f2a26fdd4" providerId="ADAL" clId="{7B5B1461-8201-4274-B7A0-CB11997EA275}" dt="2025-04-23T14:36:36.653" v="423" actId="47"/>
        <pc:sldMkLst>
          <pc:docMk/>
          <pc:sldMk cId="1146091343" sldId="1940"/>
        </pc:sldMkLst>
      </pc:sldChg>
      <pc:sldChg chg="add del">
        <pc:chgData name="Inge | Noordwijkse Methode" userId="9a34bc7a-4640-41a9-aae8-2a9f2a26fdd4" providerId="ADAL" clId="{7B5B1461-8201-4274-B7A0-CB11997EA275}" dt="2025-04-23T14:25:13.529" v="113" actId="2696"/>
        <pc:sldMkLst>
          <pc:docMk/>
          <pc:sldMk cId="3164197037" sldId="1940"/>
        </pc:sldMkLst>
      </pc:sldChg>
      <pc:sldChg chg="add del">
        <pc:chgData name="Inge | Noordwijkse Methode" userId="9a34bc7a-4640-41a9-aae8-2a9f2a26fdd4" providerId="ADAL" clId="{7B5B1461-8201-4274-B7A0-CB11997EA275}" dt="2025-04-23T14:25:13.529" v="113" actId="2696"/>
        <pc:sldMkLst>
          <pc:docMk/>
          <pc:sldMk cId="1452176180" sldId="1941"/>
        </pc:sldMkLst>
      </pc:sldChg>
      <pc:sldChg chg="add del">
        <pc:chgData name="Inge | Noordwijkse Methode" userId="9a34bc7a-4640-41a9-aae8-2a9f2a26fdd4" providerId="ADAL" clId="{7B5B1461-8201-4274-B7A0-CB11997EA275}" dt="2025-04-23T14:37:06.563" v="443" actId="47"/>
        <pc:sldMkLst>
          <pc:docMk/>
          <pc:sldMk cId="2186882766" sldId="1941"/>
        </pc:sldMkLst>
      </pc:sldChg>
      <pc:sldChg chg="add del">
        <pc:chgData name="Inge | Noordwijkse Methode" userId="9a34bc7a-4640-41a9-aae8-2a9f2a26fdd4" providerId="ADAL" clId="{7B5B1461-8201-4274-B7A0-CB11997EA275}" dt="2025-04-23T14:25:13.529" v="113" actId="2696"/>
        <pc:sldMkLst>
          <pc:docMk/>
          <pc:sldMk cId="319597067" sldId="1942"/>
        </pc:sldMkLst>
      </pc:sldChg>
      <pc:sldChg chg="add del">
        <pc:chgData name="Inge | Noordwijkse Methode" userId="9a34bc7a-4640-41a9-aae8-2a9f2a26fdd4" providerId="ADAL" clId="{7B5B1461-8201-4274-B7A0-CB11997EA275}" dt="2025-04-23T14:37:31.199" v="448" actId="47"/>
        <pc:sldMkLst>
          <pc:docMk/>
          <pc:sldMk cId="3069172948" sldId="1942"/>
        </pc:sldMkLst>
      </pc:sldChg>
      <pc:sldChg chg="add del">
        <pc:chgData name="Inge | Noordwijkse Methode" userId="9a34bc7a-4640-41a9-aae8-2a9f2a26fdd4" providerId="ADAL" clId="{7B5B1461-8201-4274-B7A0-CB11997EA275}" dt="2025-04-23T14:25:13.529" v="113" actId="2696"/>
        <pc:sldMkLst>
          <pc:docMk/>
          <pc:sldMk cId="3500207706" sldId="1943"/>
        </pc:sldMkLst>
      </pc:sldChg>
      <pc:sldChg chg="add del">
        <pc:chgData name="Inge | Noordwijkse Methode" userId="9a34bc7a-4640-41a9-aae8-2a9f2a26fdd4" providerId="ADAL" clId="{7B5B1461-8201-4274-B7A0-CB11997EA275}" dt="2025-04-23T14:38:00.708" v="456" actId="47"/>
        <pc:sldMkLst>
          <pc:docMk/>
          <pc:sldMk cId="3706423807" sldId="1943"/>
        </pc:sldMkLst>
      </pc:sldChg>
      <pc:sldChg chg="modSp">
        <pc:chgData name="Inge | Noordwijkse Methode" userId="9a34bc7a-4640-41a9-aae8-2a9f2a26fdd4" providerId="ADAL" clId="{7B5B1461-8201-4274-B7A0-CB11997EA275}" dt="2025-04-23T14:27:14.195" v="166"/>
        <pc:sldMkLst>
          <pc:docMk/>
          <pc:sldMk cId="3605491619" sldId="2196"/>
        </pc:sldMkLst>
      </pc:sldChg>
      <pc:sldChg chg="add del">
        <pc:chgData name="Inge | Noordwijkse Methode" userId="9a34bc7a-4640-41a9-aae8-2a9f2a26fdd4" providerId="ADAL" clId="{7B5B1461-8201-4274-B7A0-CB11997EA275}" dt="2025-04-23T14:09:29.055" v="4"/>
        <pc:sldMkLst>
          <pc:docMk/>
          <pc:sldMk cId="4047129347" sldId="2274"/>
        </pc:sldMkLst>
      </pc:sldChg>
      <pc:sldChg chg="add del">
        <pc:chgData name="Inge | Noordwijkse Methode" userId="9a34bc7a-4640-41a9-aae8-2a9f2a26fdd4" providerId="ADAL" clId="{7B5B1461-8201-4274-B7A0-CB11997EA275}" dt="2025-04-23T14:25:13.529" v="113" actId="2696"/>
        <pc:sldMkLst>
          <pc:docMk/>
          <pc:sldMk cId="1482754944" sldId="2275"/>
        </pc:sldMkLst>
      </pc:sldChg>
      <pc:sldChg chg="add del">
        <pc:chgData name="Inge | Noordwijkse Methode" userId="9a34bc7a-4640-41a9-aae8-2a9f2a26fdd4" providerId="ADAL" clId="{7B5B1461-8201-4274-B7A0-CB11997EA275}" dt="2025-04-23T14:09:28.233" v="3" actId="47"/>
        <pc:sldMkLst>
          <pc:docMk/>
          <pc:sldMk cId="2980837485" sldId="2275"/>
        </pc:sldMkLst>
      </pc:sldChg>
      <pc:sldChg chg="delSp add del mod">
        <pc:chgData name="Inge | Noordwijkse Methode" userId="9a34bc7a-4640-41a9-aae8-2a9f2a26fdd4" providerId="ADAL" clId="{7B5B1461-8201-4274-B7A0-CB11997EA275}" dt="2025-04-23T14:25:35.288" v="131" actId="47"/>
        <pc:sldMkLst>
          <pc:docMk/>
          <pc:sldMk cId="3386166785" sldId="2275"/>
        </pc:sldMkLst>
      </pc:sldChg>
      <pc:sldChg chg="add del">
        <pc:chgData name="Inge | Noordwijkse Methode" userId="9a34bc7a-4640-41a9-aae8-2a9f2a26fdd4" providerId="ADAL" clId="{7B5B1461-8201-4274-B7A0-CB11997EA275}" dt="2025-04-23T14:25:13.529" v="113" actId="2696"/>
        <pc:sldMkLst>
          <pc:docMk/>
          <pc:sldMk cId="1977393939" sldId="2276"/>
        </pc:sldMkLst>
      </pc:sldChg>
      <pc:sldChg chg="delSp add del mod">
        <pc:chgData name="Inge | Noordwijkse Methode" userId="9a34bc7a-4640-41a9-aae8-2a9f2a26fdd4" providerId="ADAL" clId="{7B5B1461-8201-4274-B7A0-CB11997EA275}" dt="2025-04-23T14:35:42.355" v="413" actId="47"/>
        <pc:sldMkLst>
          <pc:docMk/>
          <pc:sldMk cId="2469496634" sldId="2276"/>
        </pc:sldMkLst>
      </pc:sldChg>
      <pc:sldChg chg="add del">
        <pc:chgData name="Inge | Noordwijkse Methode" userId="9a34bc7a-4640-41a9-aae8-2a9f2a26fdd4" providerId="ADAL" clId="{7B5B1461-8201-4274-B7A0-CB11997EA275}" dt="2025-04-23T14:10:32.446" v="8" actId="47"/>
        <pc:sldMkLst>
          <pc:docMk/>
          <pc:sldMk cId="2358534867" sldId="2277"/>
        </pc:sldMkLst>
      </pc:sldChg>
      <pc:sldChg chg="addSp delSp modSp add mod">
        <pc:chgData name="Inge | Noordwijkse Methode" userId="9a34bc7a-4640-41a9-aae8-2a9f2a26fdd4" providerId="ADAL" clId="{7B5B1461-8201-4274-B7A0-CB11997EA275}" dt="2025-05-09T12:26:16.424" v="2383"/>
        <pc:sldMkLst>
          <pc:docMk/>
          <pc:sldMk cId="2837846561" sldId="2278"/>
        </pc:sldMkLst>
      </pc:sldChg>
      <pc:sldChg chg="add del">
        <pc:chgData name="Inge | Noordwijkse Methode" userId="9a34bc7a-4640-41a9-aae8-2a9f2a26fdd4" providerId="ADAL" clId="{7B5B1461-8201-4274-B7A0-CB11997EA275}" dt="2025-04-24T07:02:13.823" v="1461" actId="2696"/>
        <pc:sldMkLst>
          <pc:docMk/>
          <pc:sldMk cId="3551329637" sldId="2278"/>
        </pc:sldMkLst>
      </pc:sldChg>
      <pc:sldChg chg="add del">
        <pc:chgData name="Inge | Noordwijkse Methode" userId="9a34bc7a-4640-41a9-aae8-2a9f2a26fdd4" providerId="ADAL" clId="{7B5B1461-8201-4274-B7A0-CB11997EA275}" dt="2025-04-24T09:06:45.153" v="1493" actId="47"/>
        <pc:sldMkLst>
          <pc:docMk/>
          <pc:sldMk cId="475848117" sldId="2279"/>
        </pc:sldMkLst>
      </pc:sldChg>
      <pc:sldChg chg="addSp delSp modSp add mod">
        <pc:chgData name="Inge | Noordwijkse Methode" userId="9a34bc7a-4640-41a9-aae8-2a9f2a26fdd4" providerId="ADAL" clId="{7B5B1461-8201-4274-B7A0-CB11997EA275}" dt="2025-04-24T07:04:11.176" v="1492"/>
        <pc:sldMkLst>
          <pc:docMk/>
          <pc:sldMk cId="186733870" sldId="2280"/>
        </pc:sldMkLst>
      </pc:sldChg>
      <pc:sldChg chg="add del">
        <pc:chgData name="Inge | Noordwijkse Methode" userId="9a34bc7a-4640-41a9-aae8-2a9f2a26fdd4" providerId="ADAL" clId="{7B5B1461-8201-4274-B7A0-CB11997EA275}" dt="2025-04-24T07:03:59.242" v="1489" actId="2696"/>
        <pc:sldMkLst>
          <pc:docMk/>
          <pc:sldMk cId="2556089287" sldId="2280"/>
        </pc:sldMkLst>
      </pc:sldChg>
      <pc:sldChg chg="addSp delSp modSp add mod">
        <pc:chgData name="Inge | Noordwijkse Methode" userId="9a34bc7a-4640-41a9-aae8-2a9f2a26fdd4" providerId="ADAL" clId="{7B5B1461-8201-4274-B7A0-CB11997EA275}" dt="2025-05-09T12:26:16.424" v="2383"/>
        <pc:sldMkLst>
          <pc:docMk/>
          <pc:sldMk cId="439430127" sldId="2281"/>
        </pc:sldMkLst>
      </pc:sldChg>
      <pc:sldChg chg="add del">
        <pc:chgData name="Inge | Noordwijkse Methode" userId="9a34bc7a-4640-41a9-aae8-2a9f2a26fdd4" providerId="ADAL" clId="{7B5B1461-8201-4274-B7A0-CB11997EA275}" dt="2025-04-23T14:29:40.141" v="194" actId="47"/>
        <pc:sldMkLst>
          <pc:docMk/>
          <pc:sldMk cId="3683393652" sldId="2282"/>
        </pc:sldMkLst>
      </pc:sldChg>
      <pc:sldChg chg="delSp modSp add mod">
        <pc:chgData name="Inge | Noordwijkse Methode" userId="9a34bc7a-4640-41a9-aae8-2a9f2a26fdd4" providerId="ADAL" clId="{7B5B1461-8201-4274-B7A0-CB11997EA275}" dt="2025-05-09T12:26:16.424" v="2383"/>
        <pc:sldMkLst>
          <pc:docMk/>
          <pc:sldMk cId="3797067980" sldId="2282"/>
        </pc:sldMkLst>
      </pc:sldChg>
      <pc:sldChg chg="add">
        <pc:chgData name="Inge | Noordwijkse Methode" userId="9a34bc7a-4640-41a9-aae8-2a9f2a26fdd4" providerId="ADAL" clId="{7B5B1461-8201-4274-B7A0-CB11997EA275}" dt="2025-04-23T14:32:36.080" v="371" actId="2890"/>
        <pc:sldMkLst>
          <pc:docMk/>
          <pc:sldMk cId="2984728586" sldId="2283"/>
        </pc:sldMkLst>
      </pc:sldChg>
      <pc:sldChg chg="addSp delSp modSp add del mod">
        <pc:chgData name="Inge | Noordwijkse Methode" userId="9a34bc7a-4640-41a9-aae8-2a9f2a26fdd4" providerId="ADAL" clId="{7B5B1461-8201-4274-B7A0-CB11997EA275}" dt="2025-05-09T12:34:20.540" v="2464" actId="47"/>
        <pc:sldMkLst>
          <pc:docMk/>
          <pc:sldMk cId="3116290341" sldId="2284"/>
        </pc:sldMkLst>
      </pc:sldChg>
      <pc:sldChg chg="addSp modSp add del modNotesTx">
        <pc:chgData name="Inge | Noordwijkse Methode" userId="9a34bc7a-4640-41a9-aae8-2a9f2a26fdd4" providerId="ADAL" clId="{7B5B1461-8201-4274-B7A0-CB11997EA275}" dt="2025-05-09T12:34:21.050" v="2465" actId="47"/>
        <pc:sldMkLst>
          <pc:docMk/>
          <pc:sldMk cId="3507418396" sldId="2285"/>
        </pc:sldMkLst>
      </pc:sldChg>
      <pc:sldChg chg="modSp add del mod ord modNotesTx">
        <pc:chgData name="Inge | Noordwijkse Methode" userId="9a34bc7a-4640-41a9-aae8-2a9f2a26fdd4" providerId="ADAL" clId="{7B5B1461-8201-4274-B7A0-CB11997EA275}" dt="2025-05-09T12:34:21.642" v="2466" actId="47"/>
        <pc:sldMkLst>
          <pc:docMk/>
          <pc:sldMk cId="2716278923" sldId="2286"/>
        </pc:sldMkLst>
      </pc:sldChg>
      <pc:sldChg chg="modSp add del mod modNotesTx">
        <pc:chgData name="Inge | Noordwijkse Methode" userId="9a34bc7a-4640-41a9-aae8-2a9f2a26fdd4" providerId="ADAL" clId="{7B5B1461-8201-4274-B7A0-CB11997EA275}" dt="2025-05-09T12:34:22.383" v="2467" actId="47"/>
        <pc:sldMkLst>
          <pc:docMk/>
          <pc:sldMk cId="3739642446" sldId="2287"/>
        </pc:sldMkLst>
      </pc:sldChg>
      <pc:sldChg chg="modSp add del mod modNotesTx">
        <pc:chgData name="Inge | Noordwijkse Methode" userId="9a34bc7a-4640-41a9-aae8-2a9f2a26fdd4" providerId="ADAL" clId="{7B5B1461-8201-4274-B7A0-CB11997EA275}" dt="2025-05-09T12:34:23.098" v="2468" actId="47"/>
        <pc:sldMkLst>
          <pc:docMk/>
          <pc:sldMk cId="2251970221" sldId="2288"/>
        </pc:sldMkLst>
      </pc:sldChg>
      <pc:sldChg chg="modSp add del mod modNotesTx">
        <pc:chgData name="Inge | Noordwijkse Methode" userId="9a34bc7a-4640-41a9-aae8-2a9f2a26fdd4" providerId="ADAL" clId="{7B5B1461-8201-4274-B7A0-CB11997EA275}" dt="2025-05-09T12:34:24.048" v="2469" actId="47"/>
        <pc:sldMkLst>
          <pc:docMk/>
          <pc:sldMk cId="4236451471" sldId="2289"/>
        </pc:sldMkLst>
      </pc:sldChg>
      <pc:sldChg chg="addSp delSp modSp add mod ord">
        <pc:chgData name="Inge | Noordwijkse Methode" userId="9a34bc7a-4640-41a9-aae8-2a9f2a26fdd4" providerId="ADAL" clId="{7B5B1461-8201-4274-B7A0-CB11997EA275}" dt="2025-05-09T12:26:16.424" v="2383"/>
        <pc:sldMkLst>
          <pc:docMk/>
          <pc:sldMk cId="2203607352" sldId="2290"/>
        </pc:sldMkLst>
      </pc:sldChg>
      <pc:sldChg chg="modSp add mod">
        <pc:chgData name="Inge | Noordwijkse Methode" userId="9a34bc7a-4640-41a9-aae8-2a9f2a26fdd4" providerId="ADAL" clId="{7B5B1461-8201-4274-B7A0-CB11997EA275}" dt="2025-04-23T14:40:39.249" v="568" actId="20577"/>
        <pc:sldMkLst>
          <pc:docMk/>
          <pc:sldMk cId="4098728942" sldId="2291"/>
        </pc:sldMkLst>
      </pc:sldChg>
      <pc:sldChg chg="modSp add mod">
        <pc:chgData name="Inge | Noordwijkse Methode" userId="9a34bc7a-4640-41a9-aae8-2a9f2a26fdd4" providerId="ADAL" clId="{7B5B1461-8201-4274-B7A0-CB11997EA275}" dt="2025-04-23T14:41:21.009" v="616" actId="20577"/>
        <pc:sldMkLst>
          <pc:docMk/>
          <pc:sldMk cId="2357738240" sldId="2292"/>
        </pc:sldMkLst>
      </pc:sldChg>
      <pc:sldChg chg="modSp add mod">
        <pc:chgData name="Inge | Noordwijkse Methode" userId="9a34bc7a-4640-41a9-aae8-2a9f2a26fdd4" providerId="ADAL" clId="{7B5B1461-8201-4274-B7A0-CB11997EA275}" dt="2025-04-23T14:43:15.503" v="906" actId="20577"/>
        <pc:sldMkLst>
          <pc:docMk/>
          <pc:sldMk cId="474446128" sldId="2293"/>
        </pc:sldMkLst>
      </pc:sldChg>
      <pc:sldChg chg="add del">
        <pc:chgData name="Inge | Noordwijkse Methode" userId="9a34bc7a-4640-41a9-aae8-2a9f2a26fdd4" providerId="ADAL" clId="{7B5B1461-8201-4274-B7A0-CB11997EA275}" dt="2025-04-23T14:43:50.974" v="909" actId="47"/>
        <pc:sldMkLst>
          <pc:docMk/>
          <pc:sldMk cId="3052169981" sldId="2294"/>
        </pc:sldMkLst>
      </pc:sldChg>
      <pc:sldChg chg="addSp delSp modSp add mod">
        <pc:chgData name="Inge | Noordwijkse Methode" userId="9a34bc7a-4640-41a9-aae8-2a9f2a26fdd4" providerId="ADAL" clId="{7B5B1461-8201-4274-B7A0-CB11997EA275}" dt="2025-04-23T14:45:18.467" v="974" actId="14100"/>
        <pc:sldMkLst>
          <pc:docMk/>
          <pc:sldMk cId="3971366813" sldId="2295"/>
        </pc:sldMkLst>
      </pc:sldChg>
      <pc:sldChg chg="delSp modSp add mod">
        <pc:chgData name="Inge | Noordwijkse Methode" userId="9a34bc7a-4640-41a9-aae8-2a9f2a26fdd4" providerId="ADAL" clId="{7B5B1461-8201-4274-B7A0-CB11997EA275}" dt="2025-04-23T14:46:04.116" v="1027" actId="1076"/>
        <pc:sldMkLst>
          <pc:docMk/>
          <pc:sldMk cId="258217512" sldId="2296"/>
        </pc:sldMkLst>
      </pc:sldChg>
      <pc:sldChg chg="modSp add mod">
        <pc:chgData name="Inge | Noordwijkse Methode" userId="9a34bc7a-4640-41a9-aae8-2a9f2a26fdd4" providerId="ADAL" clId="{7B5B1461-8201-4274-B7A0-CB11997EA275}" dt="2025-04-23T14:46:25.697" v="1031" actId="2711"/>
        <pc:sldMkLst>
          <pc:docMk/>
          <pc:sldMk cId="1218570578" sldId="2297"/>
        </pc:sldMkLst>
      </pc:sldChg>
      <pc:sldChg chg="modSp add mod">
        <pc:chgData name="Inge | Noordwijkse Methode" userId="9a34bc7a-4640-41a9-aae8-2a9f2a26fdd4" providerId="ADAL" clId="{7B5B1461-8201-4274-B7A0-CB11997EA275}" dt="2025-04-23T14:46:49.430" v="1035" actId="2711"/>
        <pc:sldMkLst>
          <pc:docMk/>
          <pc:sldMk cId="949743806" sldId="2298"/>
        </pc:sldMkLst>
      </pc:sldChg>
      <pc:sldChg chg="modSp add mod">
        <pc:chgData name="Inge | Noordwijkse Methode" userId="9a34bc7a-4640-41a9-aae8-2a9f2a26fdd4" providerId="ADAL" clId="{7B5B1461-8201-4274-B7A0-CB11997EA275}" dt="2025-04-23T14:47:07.207" v="1039" actId="2711"/>
        <pc:sldMkLst>
          <pc:docMk/>
          <pc:sldMk cId="2528487934" sldId="2299"/>
        </pc:sldMkLst>
      </pc:sldChg>
      <pc:sldChg chg="addSp delSp modSp add mod">
        <pc:chgData name="Inge | Noordwijkse Methode" userId="9a34bc7a-4640-41a9-aae8-2a9f2a26fdd4" providerId="ADAL" clId="{7B5B1461-8201-4274-B7A0-CB11997EA275}" dt="2025-04-23T14:52:48.257" v="1111" actId="1076"/>
        <pc:sldMkLst>
          <pc:docMk/>
          <pc:sldMk cId="2058761234" sldId="2300"/>
        </pc:sldMkLst>
      </pc:sldChg>
      <pc:sldChg chg="addSp delSp modSp add mod">
        <pc:chgData name="Inge | Noordwijkse Methode" userId="9a34bc7a-4640-41a9-aae8-2a9f2a26fdd4" providerId="ADAL" clId="{7B5B1461-8201-4274-B7A0-CB11997EA275}" dt="2025-05-09T12:26:16.424" v="2383"/>
        <pc:sldMkLst>
          <pc:docMk/>
          <pc:sldMk cId="533678602" sldId="2301"/>
        </pc:sldMkLst>
      </pc:sldChg>
      <pc:sldChg chg="addSp delSp modSp add mod modNotesTx">
        <pc:chgData name="Inge | Noordwijkse Methode" userId="9a34bc7a-4640-41a9-aae8-2a9f2a26fdd4" providerId="ADAL" clId="{7B5B1461-8201-4274-B7A0-CB11997EA275}" dt="2025-04-24T09:44:01.043" v="1705"/>
        <pc:sldMkLst>
          <pc:docMk/>
          <pc:sldMk cId="689008526" sldId="2302"/>
        </pc:sldMkLst>
      </pc:sldChg>
      <pc:sldChg chg="addSp delSp modSp add mod modNotesTx">
        <pc:chgData name="Inge | Noordwijkse Methode" userId="9a34bc7a-4640-41a9-aae8-2a9f2a26fdd4" providerId="ADAL" clId="{7B5B1461-8201-4274-B7A0-CB11997EA275}" dt="2025-04-24T09:45:50.001" v="1788" actId="20577"/>
        <pc:sldMkLst>
          <pc:docMk/>
          <pc:sldMk cId="4125459207" sldId="2303"/>
        </pc:sldMkLst>
      </pc:sldChg>
      <pc:sldChg chg="modSp">
        <pc:chgData name="Inge | Noordwijkse Methode" userId="9a34bc7a-4640-41a9-aae8-2a9f2a26fdd4" providerId="ADAL" clId="{7B5B1461-8201-4274-B7A0-CB11997EA275}" dt="2025-05-09T12:26:16.424" v="2383"/>
        <pc:sldMkLst>
          <pc:docMk/>
          <pc:sldMk cId="835186941" sldId="2308"/>
        </pc:sldMkLst>
      </pc:sldChg>
      <pc:sldChg chg="modSp add del">
        <pc:chgData name="Inge | Noordwijkse Methode" userId="9a34bc7a-4640-41a9-aae8-2a9f2a26fdd4" providerId="ADAL" clId="{7B5B1461-8201-4274-B7A0-CB11997EA275}" dt="2025-05-09T12:35:46.615" v="2531" actId="47"/>
        <pc:sldMkLst>
          <pc:docMk/>
          <pc:sldMk cId="3287357146" sldId="2310"/>
        </pc:sldMkLst>
      </pc:sldChg>
      <pc:sldChg chg="modSp add del">
        <pc:chgData name="Inge | Noordwijkse Methode" userId="9a34bc7a-4640-41a9-aae8-2a9f2a26fdd4" providerId="ADAL" clId="{7B5B1461-8201-4274-B7A0-CB11997EA275}" dt="2025-05-09T12:35:47.074" v="2532" actId="47"/>
        <pc:sldMkLst>
          <pc:docMk/>
          <pc:sldMk cId="937907241" sldId="2311"/>
        </pc:sldMkLst>
      </pc:sldChg>
      <pc:sldChg chg="modSp add del">
        <pc:chgData name="Inge | Noordwijkse Methode" userId="9a34bc7a-4640-41a9-aae8-2a9f2a26fdd4" providerId="ADAL" clId="{7B5B1461-8201-4274-B7A0-CB11997EA275}" dt="2025-05-09T12:35:47.364" v="2533" actId="47"/>
        <pc:sldMkLst>
          <pc:docMk/>
          <pc:sldMk cId="4106727146" sldId="2313"/>
        </pc:sldMkLst>
      </pc:sldChg>
      <pc:sldChg chg="modSp add del">
        <pc:chgData name="Inge | Noordwijkse Methode" userId="9a34bc7a-4640-41a9-aae8-2a9f2a26fdd4" providerId="ADAL" clId="{7B5B1461-8201-4274-B7A0-CB11997EA275}" dt="2025-05-09T12:35:48.094" v="2534" actId="47"/>
        <pc:sldMkLst>
          <pc:docMk/>
          <pc:sldMk cId="2498289753" sldId="2314"/>
        </pc:sldMkLst>
      </pc:sldChg>
      <pc:sldChg chg="modSp add del">
        <pc:chgData name="Inge | Noordwijkse Methode" userId="9a34bc7a-4640-41a9-aae8-2a9f2a26fdd4" providerId="ADAL" clId="{7B5B1461-8201-4274-B7A0-CB11997EA275}" dt="2025-05-09T12:35:49.199" v="2535" actId="47"/>
        <pc:sldMkLst>
          <pc:docMk/>
          <pc:sldMk cId="2136836626" sldId="2315"/>
        </pc:sldMkLst>
      </pc:sldChg>
      <pc:sldChg chg="modSp">
        <pc:chgData name="Inge | Noordwijkse Methode" userId="9a34bc7a-4640-41a9-aae8-2a9f2a26fdd4" providerId="ADAL" clId="{7B5B1461-8201-4274-B7A0-CB11997EA275}" dt="2025-05-09T12:26:16.424" v="2383"/>
        <pc:sldMkLst>
          <pc:docMk/>
          <pc:sldMk cId="1106267968" sldId="2340"/>
        </pc:sldMkLst>
      </pc:sldChg>
      <pc:sldChg chg="modSp">
        <pc:chgData name="Inge | Noordwijkse Methode" userId="9a34bc7a-4640-41a9-aae8-2a9f2a26fdd4" providerId="ADAL" clId="{7B5B1461-8201-4274-B7A0-CB11997EA275}" dt="2025-05-09T12:26:16.424" v="2383"/>
        <pc:sldMkLst>
          <pc:docMk/>
          <pc:sldMk cId="315266947" sldId="2341"/>
        </pc:sldMkLst>
      </pc:sldChg>
      <pc:sldChg chg="modSp mod">
        <pc:chgData name="Inge | Noordwijkse Methode" userId="9a34bc7a-4640-41a9-aae8-2a9f2a26fdd4" providerId="ADAL" clId="{7B5B1461-8201-4274-B7A0-CB11997EA275}" dt="2025-05-09T11:54:31.106" v="1796" actId="20577"/>
        <pc:sldMkLst>
          <pc:docMk/>
          <pc:sldMk cId="457383794" sldId="2342"/>
        </pc:sldMkLst>
      </pc:sldChg>
      <pc:sldChg chg="modSp mod">
        <pc:chgData name="Inge | Noordwijkse Methode" userId="9a34bc7a-4640-41a9-aae8-2a9f2a26fdd4" providerId="ADAL" clId="{7B5B1461-8201-4274-B7A0-CB11997EA275}" dt="2025-05-09T11:54:35.651" v="1798" actId="20577"/>
        <pc:sldMkLst>
          <pc:docMk/>
          <pc:sldMk cId="2885123816" sldId="2343"/>
        </pc:sldMkLst>
      </pc:sldChg>
      <pc:sldChg chg="modSp mod">
        <pc:chgData name="Inge | Noordwijkse Methode" userId="9a34bc7a-4640-41a9-aae8-2a9f2a26fdd4" providerId="ADAL" clId="{7B5B1461-8201-4274-B7A0-CB11997EA275}" dt="2025-05-09T11:54:39.079" v="1800" actId="20577"/>
        <pc:sldMkLst>
          <pc:docMk/>
          <pc:sldMk cId="1084962804" sldId="2344"/>
        </pc:sldMkLst>
      </pc:sldChg>
      <pc:sldChg chg="modSp mod modNotesTx">
        <pc:chgData name="Inge | Noordwijkse Methode" userId="9a34bc7a-4640-41a9-aae8-2a9f2a26fdd4" providerId="ADAL" clId="{7B5B1461-8201-4274-B7A0-CB11997EA275}" dt="2025-05-09T12:04:46.855" v="2101"/>
        <pc:sldMkLst>
          <pc:docMk/>
          <pc:sldMk cId="3788019569" sldId="2345"/>
        </pc:sldMkLst>
      </pc:sldChg>
      <pc:sldChg chg="modSp mod modNotesTx">
        <pc:chgData name="Inge | Noordwijkse Methode" userId="9a34bc7a-4640-41a9-aae8-2a9f2a26fdd4" providerId="ADAL" clId="{7B5B1461-8201-4274-B7A0-CB11997EA275}" dt="2025-05-09T12:07:01.881" v="2374"/>
        <pc:sldMkLst>
          <pc:docMk/>
          <pc:sldMk cId="1656311029" sldId="2346"/>
        </pc:sldMkLst>
      </pc:sldChg>
      <pc:sldChg chg="modSp mod">
        <pc:chgData name="Inge | Noordwijkse Methode" userId="9a34bc7a-4640-41a9-aae8-2a9f2a26fdd4" providerId="ADAL" clId="{7B5B1461-8201-4274-B7A0-CB11997EA275}" dt="2025-05-09T11:54:48.939" v="1804" actId="20577"/>
        <pc:sldMkLst>
          <pc:docMk/>
          <pc:sldMk cId="3149056263" sldId="2347"/>
        </pc:sldMkLst>
      </pc:sldChg>
      <pc:sldChg chg="modSp mod">
        <pc:chgData name="Inge | Noordwijkse Methode" userId="9a34bc7a-4640-41a9-aae8-2a9f2a26fdd4" providerId="ADAL" clId="{7B5B1461-8201-4274-B7A0-CB11997EA275}" dt="2025-05-09T11:54:52.153" v="1806" actId="20577"/>
        <pc:sldMkLst>
          <pc:docMk/>
          <pc:sldMk cId="3341601887" sldId="2348"/>
        </pc:sldMkLst>
      </pc:sldChg>
      <pc:sldChg chg="modSp mod">
        <pc:chgData name="Inge | Noordwijkse Methode" userId="9a34bc7a-4640-41a9-aae8-2a9f2a26fdd4" providerId="ADAL" clId="{7B5B1461-8201-4274-B7A0-CB11997EA275}" dt="2025-05-09T11:54:56.639" v="1808" actId="20577"/>
        <pc:sldMkLst>
          <pc:docMk/>
          <pc:sldMk cId="3555601266" sldId="2349"/>
        </pc:sldMkLst>
      </pc:sldChg>
      <pc:sldChg chg="modSp">
        <pc:chgData name="Inge | Noordwijkse Methode" userId="9a34bc7a-4640-41a9-aae8-2a9f2a26fdd4" providerId="ADAL" clId="{7B5B1461-8201-4274-B7A0-CB11997EA275}" dt="2025-05-09T12:26:16.424" v="2383"/>
        <pc:sldMkLst>
          <pc:docMk/>
          <pc:sldMk cId="3378953755" sldId="2352"/>
        </pc:sldMkLst>
      </pc:sldChg>
      <pc:sldChg chg="modSp">
        <pc:chgData name="Inge | Noordwijkse Methode" userId="9a34bc7a-4640-41a9-aae8-2a9f2a26fdd4" providerId="ADAL" clId="{7B5B1461-8201-4274-B7A0-CB11997EA275}" dt="2025-05-09T12:26:16.424" v="2383"/>
        <pc:sldMkLst>
          <pc:docMk/>
          <pc:sldMk cId="2464898424" sldId="2362"/>
        </pc:sldMkLst>
      </pc:sldChg>
      <pc:sldChg chg="modSp">
        <pc:chgData name="Inge | Noordwijkse Methode" userId="9a34bc7a-4640-41a9-aae8-2a9f2a26fdd4" providerId="ADAL" clId="{7B5B1461-8201-4274-B7A0-CB11997EA275}" dt="2025-05-09T12:26:16.424" v="2383"/>
        <pc:sldMkLst>
          <pc:docMk/>
          <pc:sldMk cId="2974221231" sldId="2369"/>
        </pc:sldMkLst>
      </pc:sldChg>
      <pc:sldChg chg="addSp delSp modSp add mod modNotesTx">
        <pc:chgData name="Inge | Noordwijkse Methode" userId="9a34bc7a-4640-41a9-aae8-2a9f2a26fdd4" providerId="ADAL" clId="{7B5B1461-8201-4274-B7A0-CB11997EA275}" dt="2025-05-09T12:04:30.024" v="2100" actId="20577"/>
        <pc:sldMkLst>
          <pc:docMk/>
          <pc:sldMk cId="184629342" sldId="2372"/>
        </pc:sldMkLst>
      </pc:sldChg>
      <pc:sldChg chg="addSp modSp add modNotesTx">
        <pc:chgData name="Inge | Noordwijkse Methode" userId="9a34bc7a-4640-41a9-aae8-2a9f2a26fdd4" providerId="ADAL" clId="{7B5B1461-8201-4274-B7A0-CB11997EA275}" dt="2025-05-09T12:06:51.986" v="2373" actId="20577"/>
        <pc:sldMkLst>
          <pc:docMk/>
          <pc:sldMk cId="1093546446" sldId="2373"/>
        </pc:sldMkLst>
      </pc:sldChg>
      <pc:sldChg chg="addSp modSp add">
        <pc:chgData name="Inge | Noordwijkse Methode" userId="9a34bc7a-4640-41a9-aae8-2a9f2a26fdd4" providerId="ADAL" clId="{7B5B1461-8201-4274-B7A0-CB11997EA275}" dt="2025-05-09T12:22:27" v="2382" actId="1076"/>
        <pc:sldMkLst>
          <pc:docMk/>
          <pc:sldMk cId="873856189" sldId="2374"/>
        </pc:sldMkLst>
      </pc:sldChg>
      <pc:sldChg chg="addSp modSp add modNotesTx">
        <pc:chgData name="Inge | Noordwijkse Methode" userId="9a34bc7a-4640-41a9-aae8-2a9f2a26fdd4" providerId="ADAL" clId="{7B5B1461-8201-4274-B7A0-CB11997EA275}" dt="2025-05-09T12:27:34.873" v="2415" actId="20577"/>
        <pc:sldMkLst>
          <pc:docMk/>
          <pc:sldMk cId="2717088506" sldId="2375"/>
        </pc:sldMkLst>
      </pc:sldChg>
      <pc:sldChg chg="addSp modSp add">
        <pc:chgData name="Inge | Noordwijkse Methode" userId="9a34bc7a-4640-41a9-aae8-2a9f2a26fdd4" providerId="ADAL" clId="{7B5B1461-8201-4274-B7A0-CB11997EA275}" dt="2025-05-09T12:29:59.067" v="2419" actId="1076"/>
        <pc:sldMkLst>
          <pc:docMk/>
          <pc:sldMk cId="3722285783" sldId="2376"/>
        </pc:sldMkLst>
      </pc:sldChg>
      <pc:sldChg chg="addSp modSp add modNotesTx">
        <pc:chgData name="Inge | Noordwijkse Methode" userId="9a34bc7a-4640-41a9-aae8-2a9f2a26fdd4" providerId="ADAL" clId="{7B5B1461-8201-4274-B7A0-CB11997EA275}" dt="2025-05-09T12:32:46.638" v="2452" actId="20577"/>
        <pc:sldMkLst>
          <pc:docMk/>
          <pc:sldMk cId="1214472072" sldId="2377"/>
        </pc:sldMkLst>
      </pc:sldChg>
      <pc:sldChg chg="addSp modSp add">
        <pc:chgData name="Inge | Noordwijkse Methode" userId="9a34bc7a-4640-41a9-aae8-2a9f2a26fdd4" providerId="ADAL" clId="{7B5B1461-8201-4274-B7A0-CB11997EA275}" dt="2025-05-09T12:33:17.660" v="2458" actId="1076"/>
        <pc:sldMkLst>
          <pc:docMk/>
          <pc:sldMk cId="1189424648" sldId="2378"/>
        </pc:sldMkLst>
      </pc:sldChg>
      <pc:sldChg chg="modSp add mod">
        <pc:chgData name="Inge | Noordwijkse Methode" userId="9a34bc7a-4640-41a9-aae8-2a9f2a26fdd4" providerId="ADAL" clId="{7B5B1461-8201-4274-B7A0-CB11997EA275}" dt="2025-05-09T12:34:28.001" v="2472" actId="20577"/>
        <pc:sldMkLst>
          <pc:docMk/>
          <pc:sldMk cId="1424816628" sldId="2379"/>
        </pc:sldMkLst>
      </pc:sldChg>
      <pc:sldChg chg="modSp add mod">
        <pc:chgData name="Inge | Noordwijkse Methode" userId="9a34bc7a-4640-41a9-aae8-2a9f2a26fdd4" providerId="ADAL" clId="{7B5B1461-8201-4274-B7A0-CB11997EA275}" dt="2025-05-09T12:34:32.100" v="2475" actId="20577"/>
        <pc:sldMkLst>
          <pc:docMk/>
          <pc:sldMk cId="1019256447" sldId="2380"/>
        </pc:sldMkLst>
      </pc:sldChg>
      <pc:sldChg chg="modSp add mod">
        <pc:chgData name="Inge | Noordwijkse Methode" userId="9a34bc7a-4640-41a9-aae8-2a9f2a26fdd4" providerId="ADAL" clId="{7B5B1461-8201-4274-B7A0-CB11997EA275}" dt="2025-05-09T12:34:35.450" v="2478" actId="20577"/>
        <pc:sldMkLst>
          <pc:docMk/>
          <pc:sldMk cId="31492306" sldId="2381"/>
        </pc:sldMkLst>
      </pc:sldChg>
      <pc:sldChg chg="modSp add mod">
        <pc:chgData name="Inge | Noordwijkse Methode" userId="9a34bc7a-4640-41a9-aae8-2a9f2a26fdd4" providerId="ADAL" clId="{7B5B1461-8201-4274-B7A0-CB11997EA275}" dt="2025-05-09T12:34:38.916" v="2481" actId="20577"/>
        <pc:sldMkLst>
          <pc:docMk/>
          <pc:sldMk cId="3034789926" sldId="2382"/>
        </pc:sldMkLst>
      </pc:sldChg>
      <pc:sldChg chg="modSp add mod">
        <pc:chgData name="Inge | Noordwijkse Methode" userId="9a34bc7a-4640-41a9-aae8-2a9f2a26fdd4" providerId="ADAL" clId="{7B5B1461-8201-4274-B7A0-CB11997EA275}" dt="2025-05-09T12:34:42.100" v="2484" actId="20577"/>
        <pc:sldMkLst>
          <pc:docMk/>
          <pc:sldMk cId="2721247240" sldId="2383"/>
        </pc:sldMkLst>
      </pc:sldChg>
      <pc:sldChg chg="modSp add mod">
        <pc:chgData name="Inge | Noordwijkse Methode" userId="9a34bc7a-4640-41a9-aae8-2a9f2a26fdd4" providerId="ADAL" clId="{7B5B1461-8201-4274-B7A0-CB11997EA275}" dt="2025-05-09T12:34:45.910" v="2487" actId="20577"/>
        <pc:sldMkLst>
          <pc:docMk/>
          <pc:sldMk cId="1954921630" sldId="2384"/>
        </pc:sldMkLst>
      </pc:sldChg>
      <pc:sldChg chg="modSp add mod">
        <pc:chgData name="Inge | Noordwijkse Methode" userId="9a34bc7a-4640-41a9-aae8-2a9f2a26fdd4" providerId="ADAL" clId="{7B5B1461-8201-4274-B7A0-CB11997EA275}" dt="2025-05-09T12:34:49.055" v="2490" actId="20577"/>
        <pc:sldMkLst>
          <pc:docMk/>
          <pc:sldMk cId="947758486" sldId="2385"/>
        </pc:sldMkLst>
      </pc:sldChg>
      <pc:sldChg chg="modSp add mod">
        <pc:chgData name="Inge | Noordwijkse Methode" userId="9a34bc7a-4640-41a9-aae8-2a9f2a26fdd4" providerId="ADAL" clId="{7B5B1461-8201-4274-B7A0-CB11997EA275}" dt="2025-05-09T12:34:52.402" v="2493" actId="20577"/>
        <pc:sldMkLst>
          <pc:docMk/>
          <pc:sldMk cId="66734442" sldId="2386"/>
        </pc:sldMkLst>
      </pc:sldChg>
      <pc:sldChg chg="modSp add mod">
        <pc:chgData name="Inge | Noordwijkse Methode" userId="9a34bc7a-4640-41a9-aae8-2a9f2a26fdd4" providerId="ADAL" clId="{7B5B1461-8201-4274-B7A0-CB11997EA275}" dt="2025-05-09T12:34:55.432" v="2496" actId="20577"/>
        <pc:sldMkLst>
          <pc:docMk/>
          <pc:sldMk cId="2239759746" sldId="2387"/>
        </pc:sldMkLst>
      </pc:sldChg>
      <pc:sldChg chg="modSp add mod">
        <pc:chgData name="Inge | Noordwijkse Methode" userId="9a34bc7a-4640-41a9-aae8-2a9f2a26fdd4" providerId="ADAL" clId="{7B5B1461-8201-4274-B7A0-CB11997EA275}" dt="2025-05-09T12:35:45.812" v="2529" actId="20577"/>
        <pc:sldMkLst>
          <pc:docMk/>
          <pc:sldMk cId="3922960107" sldId="2388"/>
        </pc:sldMkLst>
      </pc:sldChg>
      <pc:sldChg chg="add del">
        <pc:chgData name="Inge | Noordwijkse Methode" userId="9a34bc7a-4640-41a9-aae8-2a9f2a26fdd4" providerId="ADAL" clId="{7B5B1461-8201-4274-B7A0-CB11997EA275}" dt="2025-05-09T12:34:08.950" v="2460" actId="47"/>
        <pc:sldMkLst>
          <pc:docMk/>
          <pc:sldMk cId="241814435" sldId="2389"/>
        </pc:sldMkLst>
      </pc:sldChg>
      <pc:sldChg chg="modSp add del mod">
        <pc:chgData name="Inge | Noordwijkse Methode" userId="9a34bc7a-4640-41a9-aae8-2a9f2a26fdd4" providerId="ADAL" clId="{7B5B1461-8201-4274-B7A0-CB11997EA275}" dt="2025-05-09T12:35:51.389" v="2536" actId="20577"/>
        <pc:sldMkLst>
          <pc:docMk/>
          <pc:sldMk cId="1251950907" sldId="2389"/>
        </pc:sldMkLst>
      </pc:sldChg>
      <pc:sldChg chg="modSp add del mod">
        <pc:chgData name="Inge | Noordwijkse Methode" userId="9a34bc7a-4640-41a9-aae8-2a9f2a26fdd4" providerId="ADAL" clId="{7B5B1461-8201-4274-B7A0-CB11997EA275}" dt="2025-05-09T12:35:56.196" v="2539" actId="20577"/>
        <pc:sldMkLst>
          <pc:docMk/>
          <pc:sldMk cId="113659506" sldId="2390"/>
        </pc:sldMkLst>
      </pc:sldChg>
      <pc:sldChg chg="add del">
        <pc:chgData name="Inge | Noordwijkse Methode" userId="9a34bc7a-4640-41a9-aae8-2a9f2a26fdd4" providerId="ADAL" clId="{7B5B1461-8201-4274-B7A0-CB11997EA275}" dt="2025-05-09T12:34:10.572" v="2461" actId="47"/>
        <pc:sldMkLst>
          <pc:docMk/>
          <pc:sldMk cId="2097111352" sldId="2390"/>
        </pc:sldMkLst>
      </pc:sldChg>
      <pc:sldChg chg="modSp add del mod">
        <pc:chgData name="Inge | Noordwijkse Methode" userId="9a34bc7a-4640-41a9-aae8-2a9f2a26fdd4" providerId="ADAL" clId="{7B5B1461-8201-4274-B7A0-CB11997EA275}" dt="2025-05-09T12:35:59.513" v="2542" actId="20577"/>
        <pc:sldMkLst>
          <pc:docMk/>
          <pc:sldMk cId="1540283603" sldId="2391"/>
        </pc:sldMkLst>
      </pc:sldChg>
      <pc:sldChg chg="add del">
        <pc:chgData name="Inge | Noordwijkse Methode" userId="9a34bc7a-4640-41a9-aae8-2a9f2a26fdd4" providerId="ADAL" clId="{7B5B1461-8201-4274-B7A0-CB11997EA275}" dt="2025-05-09T12:34:13.066" v="2462" actId="47"/>
        <pc:sldMkLst>
          <pc:docMk/>
          <pc:sldMk cId="3177458235" sldId="2391"/>
        </pc:sldMkLst>
      </pc:sldChg>
      <pc:sldChg chg="modSp add del mod">
        <pc:chgData name="Inge | Noordwijkse Methode" userId="9a34bc7a-4640-41a9-aae8-2a9f2a26fdd4" providerId="ADAL" clId="{7B5B1461-8201-4274-B7A0-CB11997EA275}" dt="2025-05-09T12:36:02.795" v="2545" actId="20577"/>
        <pc:sldMkLst>
          <pc:docMk/>
          <pc:sldMk cId="138481691" sldId="2392"/>
        </pc:sldMkLst>
      </pc:sldChg>
      <pc:sldChg chg="add del">
        <pc:chgData name="Inge | Noordwijkse Methode" userId="9a34bc7a-4640-41a9-aae8-2a9f2a26fdd4" providerId="ADAL" clId="{7B5B1461-8201-4274-B7A0-CB11997EA275}" dt="2025-05-09T12:34:13.683" v="2463" actId="47"/>
        <pc:sldMkLst>
          <pc:docMk/>
          <pc:sldMk cId="973650865" sldId="2392"/>
        </pc:sldMkLst>
      </pc:sldChg>
      <pc:sldChg chg="modSp add del mod">
        <pc:chgData name="Inge | Noordwijkse Methode" userId="9a34bc7a-4640-41a9-aae8-2a9f2a26fdd4" providerId="ADAL" clId="{7B5B1461-8201-4274-B7A0-CB11997EA275}" dt="2025-05-09T12:36:06.127" v="2548" actId="20577"/>
        <pc:sldMkLst>
          <pc:docMk/>
          <pc:sldMk cId="268553867" sldId="2393"/>
        </pc:sldMkLst>
      </pc:sldChg>
      <pc:sldChg chg="modSp add del mod">
        <pc:chgData name="Inge | Noordwijkse Methode" userId="9a34bc7a-4640-41a9-aae8-2a9f2a26fdd4" providerId="ADAL" clId="{7B5B1461-8201-4274-B7A0-CB11997EA275}" dt="2025-05-09T12:36:09.544" v="2551" actId="20577"/>
        <pc:sldMkLst>
          <pc:docMk/>
          <pc:sldMk cId="954922180" sldId="2394"/>
        </pc:sldMkLst>
      </pc:sldChg>
      <pc:sldChg chg="modSp add del mod">
        <pc:chgData name="Inge | Noordwijkse Methode" userId="9a34bc7a-4640-41a9-aae8-2a9f2a26fdd4" providerId="ADAL" clId="{7B5B1461-8201-4274-B7A0-CB11997EA275}" dt="2025-05-09T12:36:12.660" v="2554" actId="20577"/>
        <pc:sldMkLst>
          <pc:docMk/>
          <pc:sldMk cId="1106791851" sldId="2395"/>
        </pc:sldMkLst>
      </pc:sldChg>
      <pc:sldChg chg="modSp add del mod">
        <pc:chgData name="Inge | Noordwijkse Methode" userId="9a34bc7a-4640-41a9-aae8-2a9f2a26fdd4" providerId="ADAL" clId="{7B5B1461-8201-4274-B7A0-CB11997EA275}" dt="2025-05-09T12:36:15.861" v="2557" actId="20577"/>
        <pc:sldMkLst>
          <pc:docMk/>
          <pc:sldMk cId="2806888539" sldId="2396"/>
        </pc:sldMkLst>
      </pc:sldChg>
      <pc:sldChg chg="modSp add del mod">
        <pc:chgData name="Inge | Noordwijkse Methode" userId="9a34bc7a-4640-41a9-aae8-2a9f2a26fdd4" providerId="ADAL" clId="{7B5B1461-8201-4274-B7A0-CB11997EA275}" dt="2025-05-09T12:36:18.893" v="2560" actId="20577"/>
        <pc:sldMkLst>
          <pc:docMk/>
          <pc:sldMk cId="948362832" sldId="2397"/>
        </pc:sldMkLst>
      </pc:sldChg>
      <pc:sldChg chg="modSp add del mod">
        <pc:chgData name="Inge | Noordwijkse Methode" userId="9a34bc7a-4640-41a9-aae8-2a9f2a26fdd4" providerId="ADAL" clId="{7B5B1461-8201-4274-B7A0-CB11997EA275}" dt="2025-05-09T12:36:23.560" v="2563" actId="20577"/>
        <pc:sldMkLst>
          <pc:docMk/>
          <pc:sldMk cId="4232295093" sldId="2398"/>
        </pc:sldMkLst>
      </pc:sldChg>
      <pc:sldChg chg="modSp add del mod">
        <pc:chgData name="Inge | Noordwijkse Methode" userId="9a34bc7a-4640-41a9-aae8-2a9f2a26fdd4" providerId="ADAL" clId="{7B5B1461-8201-4274-B7A0-CB11997EA275}" dt="2025-05-09T12:36:26.697" v="2566" actId="20577"/>
        <pc:sldMkLst>
          <pc:docMk/>
          <pc:sldMk cId="232515886" sldId="2399"/>
        </pc:sldMkLst>
      </pc:sldChg>
      <pc:sldChg chg="modSp add del mod">
        <pc:chgData name="Inge | Noordwijkse Methode" userId="9a34bc7a-4640-41a9-aae8-2a9f2a26fdd4" providerId="ADAL" clId="{7B5B1461-8201-4274-B7A0-CB11997EA275}" dt="2025-05-09T12:36:30.113" v="2569" actId="20577"/>
        <pc:sldMkLst>
          <pc:docMk/>
          <pc:sldMk cId="659302362" sldId="2400"/>
        </pc:sldMkLst>
      </pc:sldChg>
      <pc:sldChg chg="modSp add del mod">
        <pc:chgData name="Inge | Noordwijkse Methode" userId="9a34bc7a-4640-41a9-aae8-2a9f2a26fdd4" providerId="ADAL" clId="{7B5B1461-8201-4274-B7A0-CB11997EA275}" dt="2025-05-09T12:36:33.774" v="2572" actId="20577"/>
        <pc:sldMkLst>
          <pc:docMk/>
          <pc:sldMk cId="497754335" sldId="2401"/>
        </pc:sldMkLst>
      </pc:sldChg>
      <pc:sldChg chg="modSp add del mod">
        <pc:chgData name="Inge | Noordwijkse Methode" userId="9a34bc7a-4640-41a9-aae8-2a9f2a26fdd4" providerId="ADAL" clId="{7B5B1461-8201-4274-B7A0-CB11997EA275}" dt="2025-05-09T12:36:40.581" v="2575" actId="20577"/>
        <pc:sldMkLst>
          <pc:docMk/>
          <pc:sldMk cId="1692713471" sldId="2402"/>
        </pc:sldMkLst>
      </pc:sldChg>
    </pc:docChg>
  </pc:docChgLst>
  <pc:docChgLst>
    <pc:chgData name="Linda | Noordwijkse Methode" userId="3a1e4dda-21cf-4e60-b3a1-d8aae009ee00" providerId="ADAL" clId="{A2582935-32FE-4CF4-823C-5DD39254DBF1}"/>
    <pc:docChg chg="custSel addSld delSld modSld">
      <pc:chgData name="Linda | Noordwijkse Methode" userId="3a1e4dda-21cf-4e60-b3a1-d8aae009ee00" providerId="ADAL" clId="{A2582935-32FE-4CF4-823C-5DD39254DBF1}" dt="2024-03-13T08:23:22.503" v="117" actId="20577"/>
      <pc:docMkLst>
        <pc:docMk/>
      </pc:docMkLst>
      <pc:sldChg chg="modSp mod">
        <pc:chgData name="Linda | Noordwijkse Methode" userId="3a1e4dda-21cf-4e60-b3a1-d8aae009ee00" providerId="ADAL" clId="{A2582935-32FE-4CF4-823C-5DD39254DBF1}" dt="2024-03-12T07:41:34.789" v="66" actId="14100"/>
        <pc:sldMkLst>
          <pc:docMk/>
          <pc:sldMk cId="3585835" sldId="1330"/>
        </pc:sldMkLst>
      </pc:sldChg>
      <pc:sldChg chg="delSp modSp mod">
        <pc:chgData name="Linda | Noordwijkse Methode" userId="3a1e4dda-21cf-4e60-b3a1-d8aae009ee00" providerId="ADAL" clId="{A2582935-32FE-4CF4-823C-5DD39254DBF1}" dt="2024-03-12T07:42:17.591" v="101" actId="478"/>
        <pc:sldMkLst>
          <pc:docMk/>
          <pc:sldMk cId="3492261574" sldId="1339"/>
        </pc:sldMkLst>
      </pc:sldChg>
      <pc:sldChg chg="modSp mod">
        <pc:chgData name="Linda | Noordwijkse Methode" userId="3a1e4dda-21cf-4e60-b3a1-d8aae009ee00" providerId="ADAL" clId="{A2582935-32FE-4CF4-823C-5DD39254DBF1}" dt="2024-03-13T08:23:22.503" v="117" actId="20577"/>
        <pc:sldMkLst>
          <pc:docMk/>
          <pc:sldMk cId="913938082" sldId="1363"/>
        </pc:sldMkLst>
      </pc:sldChg>
      <pc:sldChg chg="modSp">
        <pc:chgData name="Linda | Noordwijkse Methode" userId="3a1e4dda-21cf-4e60-b3a1-d8aae009ee00" providerId="ADAL" clId="{A2582935-32FE-4CF4-823C-5DD39254DBF1}" dt="2024-03-13T08:23:07.543" v="113"/>
        <pc:sldMkLst>
          <pc:docMk/>
          <pc:sldMk cId="4192377794" sldId="1376"/>
        </pc:sldMkLst>
      </pc:sldChg>
      <pc:sldChg chg="modSp mod">
        <pc:chgData name="Linda | Noordwijkse Methode" userId="3a1e4dda-21cf-4e60-b3a1-d8aae009ee00" providerId="ADAL" clId="{A2582935-32FE-4CF4-823C-5DD39254DBF1}" dt="2024-03-12T07:41:01.249" v="15" actId="255"/>
        <pc:sldMkLst>
          <pc:docMk/>
          <pc:sldMk cId="339921807" sldId="1408"/>
        </pc:sldMkLst>
      </pc:sldChg>
      <pc:sldChg chg="addSp delSp modSp mod">
        <pc:chgData name="Linda | Noordwijkse Methode" userId="3a1e4dda-21cf-4e60-b3a1-d8aae009ee00" providerId="ADAL" clId="{A2582935-32FE-4CF4-823C-5DD39254DBF1}" dt="2024-03-12T07:41:56.668" v="87" actId="14100"/>
        <pc:sldMkLst>
          <pc:docMk/>
          <pc:sldMk cId="1684544668" sldId="1416"/>
        </pc:sldMkLst>
      </pc:sldChg>
      <pc:sldChg chg="del">
        <pc:chgData name="Linda | Noordwijkse Methode" userId="3a1e4dda-21cf-4e60-b3a1-d8aae009ee00" providerId="ADAL" clId="{A2582935-32FE-4CF4-823C-5DD39254DBF1}" dt="2024-03-12T07:42:43.713" v="109" actId="47"/>
        <pc:sldMkLst>
          <pc:docMk/>
          <pc:sldMk cId="3302520546" sldId="1449"/>
        </pc:sldMkLst>
      </pc:sldChg>
      <pc:sldChg chg="del">
        <pc:chgData name="Linda | Noordwijkse Methode" userId="3a1e4dda-21cf-4e60-b3a1-d8aae009ee00" providerId="ADAL" clId="{A2582935-32FE-4CF4-823C-5DD39254DBF1}" dt="2024-03-12T07:42:43.713" v="109" actId="47"/>
        <pc:sldMkLst>
          <pc:docMk/>
          <pc:sldMk cId="3190233313" sldId="1450"/>
        </pc:sldMkLst>
      </pc:sldChg>
      <pc:sldChg chg="del">
        <pc:chgData name="Linda | Noordwijkse Methode" userId="3a1e4dda-21cf-4e60-b3a1-d8aae009ee00" providerId="ADAL" clId="{A2582935-32FE-4CF4-823C-5DD39254DBF1}" dt="2024-03-12T07:42:43.713" v="109" actId="47"/>
        <pc:sldMkLst>
          <pc:docMk/>
          <pc:sldMk cId="2409154870" sldId="1451"/>
        </pc:sldMkLst>
      </pc:sldChg>
      <pc:sldChg chg="del">
        <pc:chgData name="Linda | Noordwijkse Methode" userId="3a1e4dda-21cf-4e60-b3a1-d8aae009ee00" providerId="ADAL" clId="{A2582935-32FE-4CF4-823C-5DD39254DBF1}" dt="2024-03-12T07:42:43.713" v="109" actId="47"/>
        <pc:sldMkLst>
          <pc:docMk/>
          <pc:sldMk cId="918476986" sldId="1454"/>
        </pc:sldMkLst>
      </pc:sldChg>
      <pc:sldChg chg="del">
        <pc:chgData name="Linda | Noordwijkse Methode" userId="3a1e4dda-21cf-4e60-b3a1-d8aae009ee00" providerId="ADAL" clId="{A2582935-32FE-4CF4-823C-5DD39254DBF1}" dt="2024-03-12T07:42:54.557" v="110" actId="47"/>
        <pc:sldMkLst>
          <pc:docMk/>
          <pc:sldMk cId="1032733006" sldId="1458"/>
        </pc:sldMkLst>
      </pc:sldChg>
      <pc:sldChg chg="del">
        <pc:chgData name="Linda | Noordwijkse Methode" userId="3a1e4dda-21cf-4e60-b3a1-d8aae009ee00" providerId="ADAL" clId="{A2582935-32FE-4CF4-823C-5DD39254DBF1}" dt="2024-03-12T07:42:54.557" v="110" actId="47"/>
        <pc:sldMkLst>
          <pc:docMk/>
          <pc:sldMk cId="358660996" sldId="1459"/>
        </pc:sldMkLst>
      </pc:sldChg>
      <pc:sldChg chg="del">
        <pc:chgData name="Linda | Noordwijkse Methode" userId="3a1e4dda-21cf-4e60-b3a1-d8aae009ee00" providerId="ADAL" clId="{A2582935-32FE-4CF4-823C-5DD39254DBF1}" dt="2024-03-12T07:42:54.557" v="110" actId="47"/>
        <pc:sldMkLst>
          <pc:docMk/>
          <pc:sldMk cId="4184167734" sldId="1460"/>
        </pc:sldMkLst>
      </pc:sldChg>
      <pc:sldChg chg="del">
        <pc:chgData name="Linda | Noordwijkse Methode" userId="3a1e4dda-21cf-4e60-b3a1-d8aae009ee00" providerId="ADAL" clId="{A2582935-32FE-4CF4-823C-5DD39254DBF1}" dt="2024-03-12T07:42:54.557" v="110" actId="47"/>
        <pc:sldMkLst>
          <pc:docMk/>
          <pc:sldMk cId="3001780727" sldId="1463"/>
        </pc:sldMkLst>
      </pc:sldChg>
      <pc:sldChg chg="del">
        <pc:chgData name="Linda | Noordwijkse Methode" userId="3a1e4dda-21cf-4e60-b3a1-d8aae009ee00" providerId="ADAL" clId="{A2582935-32FE-4CF4-823C-5DD39254DBF1}" dt="2024-03-12T07:43:05.701" v="111" actId="47"/>
        <pc:sldMkLst>
          <pc:docMk/>
          <pc:sldMk cId="307245165" sldId="1467"/>
        </pc:sldMkLst>
      </pc:sldChg>
      <pc:sldChg chg="del">
        <pc:chgData name="Linda | Noordwijkse Methode" userId="3a1e4dda-21cf-4e60-b3a1-d8aae009ee00" providerId="ADAL" clId="{A2582935-32FE-4CF4-823C-5DD39254DBF1}" dt="2024-03-12T07:43:05.701" v="111" actId="47"/>
        <pc:sldMkLst>
          <pc:docMk/>
          <pc:sldMk cId="1032641190" sldId="1468"/>
        </pc:sldMkLst>
      </pc:sldChg>
      <pc:sldChg chg="del">
        <pc:chgData name="Linda | Noordwijkse Methode" userId="3a1e4dda-21cf-4e60-b3a1-d8aae009ee00" providerId="ADAL" clId="{A2582935-32FE-4CF4-823C-5DD39254DBF1}" dt="2024-03-12T07:43:05.701" v="111" actId="47"/>
        <pc:sldMkLst>
          <pc:docMk/>
          <pc:sldMk cId="113908327" sldId="1469"/>
        </pc:sldMkLst>
      </pc:sldChg>
      <pc:sldChg chg="del">
        <pc:chgData name="Linda | Noordwijkse Methode" userId="3a1e4dda-21cf-4e60-b3a1-d8aae009ee00" providerId="ADAL" clId="{A2582935-32FE-4CF4-823C-5DD39254DBF1}" dt="2024-03-12T07:43:05.701" v="111" actId="47"/>
        <pc:sldMkLst>
          <pc:docMk/>
          <pc:sldMk cId="1925415312" sldId="1472"/>
        </pc:sldMkLst>
      </pc:sldChg>
      <pc:sldChg chg="del">
        <pc:chgData name="Linda | Noordwijkse Methode" userId="3a1e4dda-21cf-4e60-b3a1-d8aae009ee00" providerId="ADAL" clId="{A2582935-32FE-4CF4-823C-5DD39254DBF1}" dt="2024-03-12T07:43:05.701" v="111" actId="47"/>
        <pc:sldMkLst>
          <pc:docMk/>
          <pc:sldMk cId="1828650991" sldId="1930"/>
        </pc:sldMkLst>
      </pc:sldChg>
      <pc:sldChg chg="del">
        <pc:chgData name="Linda | Noordwijkse Methode" userId="3a1e4dda-21cf-4e60-b3a1-d8aae009ee00" providerId="ADAL" clId="{A2582935-32FE-4CF4-823C-5DD39254DBF1}" dt="2024-03-12T07:43:05.701" v="111" actId="47"/>
        <pc:sldMkLst>
          <pc:docMk/>
          <pc:sldMk cId="609204038" sldId="1931"/>
        </pc:sldMkLst>
      </pc:sldChg>
      <pc:sldChg chg="del">
        <pc:chgData name="Linda | Noordwijkse Methode" userId="3a1e4dda-21cf-4e60-b3a1-d8aae009ee00" providerId="ADAL" clId="{A2582935-32FE-4CF4-823C-5DD39254DBF1}" dt="2024-03-12T07:42:54.557" v="110" actId="47"/>
        <pc:sldMkLst>
          <pc:docMk/>
          <pc:sldMk cId="2461760527" sldId="1932"/>
        </pc:sldMkLst>
      </pc:sldChg>
      <pc:sldChg chg="del">
        <pc:chgData name="Linda | Noordwijkse Methode" userId="3a1e4dda-21cf-4e60-b3a1-d8aae009ee00" providerId="ADAL" clId="{A2582935-32FE-4CF4-823C-5DD39254DBF1}" dt="2024-03-12T07:42:54.557" v="110" actId="47"/>
        <pc:sldMkLst>
          <pc:docMk/>
          <pc:sldMk cId="1952313224" sldId="1933"/>
        </pc:sldMkLst>
      </pc:sldChg>
      <pc:sldChg chg="del">
        <pc:chgData name="Linda | Noordwijkse Methode" userId="3a1e4dda-21cf-4e60-b3a1-d8aae009ee00" providerId="ADAL" clId="{A2582935-32FE-4CF4-823C-5DD39254DBF1}" dt="2024-03-12T07:42:43.713" v="109" actId="47"/>
        <pc:sldMkLst>
          <pc:docMk/>
          <pc:sldMk cId="1642734284" sldId="1936"/>
        </pc:sldMkLst>
      </pc:sldChg>
      <pc:sldChg chg="del">
        <pc:chgData name="Linda | Noordwijkse Methode" userId="3a1e4dda-21cf-4e60-b3a1-d8aae009ee00" providerId="ADAL" clId="{A2582935-32FE-4CF4-823C-5DD39254DBF1}" dt="2024-03-12T07:42:43.713" v="109" actId="47"/>
        <pc:sldMkLst>
          <pc:docMk/>
          <pc:sldMk cId="2667576668" sldId="1937"/>
        </pc:sldMkLst>
      </pc:sldChg>
      <pc:sldChg chg="modSp add mod">
        <pc:chgData name="Linda | Noordwijkse Methode" userId="3a1e4dda-21cf-4e60-b3a1-d8aae009ee00" providerId="ADAL" clId="{A2582935-32FE-4CF4-823C-5DD39254DBF1}" dt="2024-03-12T07:41:08.836" v="22" actId="20577"/>
        <pc:sldMkLst>
          <pc:docMk/>
          <pc:sldMk cId="742295381" sldId="1938"/>
        </pc:sldMkLst>
      </pc:sldChg>
      <pc:sldChg chg="modSp add mod">
        <pc:chgData name="Linda | Noordwijkse Methode" userId="3a1e4dda-21cf-4e60-b3a1-d8aae009ee00" providerId="ADAL" clId="{A2582935-32FE-4CF4-823C-5DD39254DBF1}" dt="2024-03-12T07:42:25.289" v="108" actId="20577"/>
        <pc:sldMkLst>
          <pc:docMk/>
          <pc:sldMk cId="1948480559" sldId="1939"/>
        </pc:sldMkLst>
      </pc:sldChg>
    </pc:docChg>
  </pc:docChgLst>
  <pc:docChgLst>
    <pc:chgData name="Ilse | Noordwijkse Methode" userId="2a6f763c-3826-45ef-b88b-021a4d7c7d92" providerId="ADAL" clId="{E2949DBA-B207-4699-8D8B-30EA08F22CCB}"/>
    <pc:docChg chg="undo custSel addSld delSld modSld">
      <pc:chgData name="Ilse | Noordwijkse Methode" userId="2a6f763c-3826-45ef-b88b-021a4d7c7d92" providerId="ADAL" clId="{E2949DBA-B207-4699-8D8B-30EA08F22CCB}" dt="2025-05-07T15:24:38.572" v="2531" actId="14100"/>
      <pc:docMkLst>
        <pc:docMk/>
      </pc:docMkLst>
      <pc:sldChg chg="modSp mod">
        <pc:chgData name="Ilse | Noordwijkse Methode" userId="2a6f763c-3826-45ef-b88b-021a4d7c7d92" providerId="ADAL" clId="{E2949DBA-B207-4699-8D8B-30EA08F22CCB}" dt="2025-05-07T15:15:01.779" v="1837" actId="20577"/>
        <pc:sldMkLst>
          <pc:docMk/>
          <pc:sldMk cId="1769533322" sldId="1310"/>
        </pc:sldMkLst>
      </pc:sldChg>
      <pc:sldChg chg="addSp modSp mod modNotesTx">
        <pc:chgData name="Ilse | Noordwijkse Methode" userId="2a6f763c-3826-45ef-b88b-021a4d7c7d92" providerId="ADAL" clId="{E2949DBA-B207-4699-8D8B-30EA08F22CCB}" dt="2025-05-07T15:24:04.343" v="2530" actId="1076"/>
        <pc:sldMkLst>
          <pc:docMk/>
          <pc:sldMk cId="339921807" sldId="1408"/>
        </pc:sldMkLst>
      </pc:sldChg>
      <pc:sldChg chg="addSp modSp mod modNotesTx">
        <pc:chgData name="Ilse | Noordwijkse Methode" userId="2a6f763c-3826-45ef-b88b-021a4d7c7d92" providerId="ADAL" clId="{E2949DBA-B207-4699-8D8B-30EA08F22CCB}" dt="2025-05-07T14:35:30.294" v="346" actId="1076"/>
        <pc:sldMkLst>
          <pc:docMk/>
          <pc:sldMk cId="1684544668" sldId="1416"/>
        </pc:sldMkLst>
      </pc:sldChg>
      <pc:sldChg chg="modSp mod">
        <pc:chgData name="Ilse | Noordwijkse Methode" userId="2a6f763c-3826-45ef-b88b-021a4d7c7d92" providerId="ADAL" clId="{E2949DBA-B207-4699-8D8B-30EA08F22CCB}" dt="2025-05-07T14:27:10.320" v="262" actId="20577"/>
        <pc:sldMkLst>
          <pc:docMk/>
          <pc:sldMk cId="3621177804" sldId="1426"/>
        </pc:sldMkLst>
      </pc:sldChg>
      <pc:sldChg chg="modSp mod">
        <pc:chgData name="Ilse | Noordwijkse Methode" userId="2a6f763c-3826-45ef-b88b-021a4d7c7d92" providerId="ADAL" clId="{E2949DBA-B207-4699-8D8B-30EA08F22CCB}" dt="2025-05-07T14:42:47.382" v="866" actId="5793"/>
        <pc:sldMkLst>
          <pc:docMk/>
          <pc:sldMk cId="1182989771" sldId="1935"/>
        </pc:sldMkLst>
      </pc:sldChg>
      <pc:sldChg chg="modSp mod">
        <pc:chgData name="Ilse | Noordwijkse Methode" userId="2a6f763c-3826-45ef-b88b-021a4d7c7d92" providerId="ADAL" clId="{E2949DBA-B207-4699-8D8B-30EA08F22CCB}" dt="2025-05-07T13:23:03.270" v="47" actId="20577"/>
        <pc:sldMkLst>
          <pc:docMk/>
          <pc:sldMk cId="742295381" sldId="1938"/>
        </pc:sldMkLst>
      </pc:sldChg>
      <pc:sldChg chg="modSp mod">
        <pc:chgData name="Ilse | Noordwijkse Methode" userId="2a6f763c-3826-45ef-b88b-021a4d7c7d92" providerId="ADAL" clId="{E2949DBA-B207-4699-8D8B-30EA08F22CCB}" dt="2025-05-07T13:22:05.816" v="37" actId="20577"/>
        <pc:sldMkLst>
          <pc:docMk/>
          <pc:sldMk cId="3605491619" sldId="2196"/>
        </pc:sldMkLst>
      </pc:sldChg>
      <pc:sldChg chg="modSp mod">
        <pc:chgData name="Ilse | Noordwijkse Methode" userId="2a6f763c-3826-45ef-b88b-021a4d7c7d92" providerId="ADAL" clId="{E2949DBA-B207-4699-8D8B-30EA08F22CCB}" dt="2025-05-07T14:46:23.311" v="868" actId="20577"/>
        <pc:sldMkLst>
          <pc:docMk/>
          <pc:sldMk cId="166911684" sldId="2204"/>
        </pc:sldMkLst>
      </pc:sldChg>
      <pc:sldChg chg="modSp mod">
        <pc:chgData name="Ilse | Noordwijkse Methode" userId="2a6f763c-3826-45ef-b88b-021a4d7c7d92" providerId="ADAL" clId="{E2949DBA-B207-4699-8D8B-30EA08F22CCB}" dt="2025-05-07T15:13:25.840" v="1815" actId="207"/>
        <pc:sldMkLst>
          <pc:docMk/>
          <pc:sldMk cId="2996718144" sldId="2207"/>
        </pc:sldMkLst>
      </pc:sldChg>
      <pc:sldChg chg="addSp modSp mod modNotesTx">
        <pc:chgData name="Ilse | Noordwijkse Methode" userId="2a6f763c-3826-45ef-b88b-021a4d7c7d92" providerId="ADAL" clId="{E2949DBA-B207-4699-8D8B-30EA08F22CCB}" dt="2025-05-07T14:27:57.477" v="291" actId="1076"/>
        <pc:sldMkLst>
          <pc:docMk/>
          <pc:sldMk cId="439430127" sldId="2281"/>
        </pc:sldMkLst>
      </pc:sldChg>
      <pc:sldChg chg="addSp modSp mod">
        <pc:chgData name="Ilse | Noordwijkse Methode" userId="2a6f763c-3826-45ef-b88b-021a4d7c7d92" providerId="ADAL" clId="{E2949DBA-B207-4699-8D8B-30EA08F22CCB}" dt="2025-05-07T14:35:35.185" v="348" actId="1076"/>
        <pc:sldMkLst>
          <pc:docMk/>
          <pc:sldMk cId="3797067980" sldId="2282"/>
        </pc:sldMkLst>
      </pc:sldChg>
      <pc:sldChg chg="del">
        <pc:chgData name="Ilse | Noordwijkse Methode" userId="2a6f763c-3826-45ef-b88b-021a4d7c7d92" providerId="ADAL" clId="{E2949DBA-B207-4699-8D8B-30EA08F22CCB}" dt="2025-05-07T13:27:28.364" v="68" actId="47"/>
        <pc:sldMkLst>
          <pc:docMk/>
          <pc:sldMk cId="2984728586" sldId="2283"/>
        </pc:sldMkLst>
      </pc:sldChg>
      <pc:sldChg chg="addSp delSp modSp mod">
        <pc:chgData name="Ilse | Noordwijkse Methode" userId="2a6f763c-3826-45ef-b88b-021a4d7c7d92" providerId="ADAL" clId="{E2949DBA-B207-4699-8D8B-30EA08F22CCB}" dt="2025-05-07T15:05:39.343" v="1643" actId="1076"/>
        <pc:sldMkLst>
          <pc:docMk/>
          <pc:sldMk cId="2203607352" sldId="2290"/>
        </pc:sldMkLst>
      </pc:sldChg>
      <pc:sldChg chg="addSp delSp modSp mod">
        <pc:chgData name="Ilse | Noordwijkse Methode" userId="2a6f763c-3826-45ef-b88b-021a4d7c7d92" providerId="ADAL" clId="{E2949DBA-B207-4699-8D8B-30EA08F22CCB}" dt="2025-05-07T15:06:18.527" v="1659" actId="1076"/>
        <pc:sldMkLst>
          <pc:docMk/>
          <pc:sldMk cId="4098728942" sldId="2291"/>
        </pc:sldMkLst>
      </pc:sldChg>
      <pc:sldChg chg="addSp delSp modSp mod">
        <pc:chgData name="Ilse | Noordwijkse Methode" userId="2a6f763c-3826-45ef-b88b-021a4d7c7d92" providerId="ADAL" clId="{E2949DBA-B207-4699-8D8B-30EA08F22CCB}" dt="2025-05-07T15:06:57.105" v="1675" actId="14100"/>
        <pc:sldMkLst>
          <pc:docMk/>
          <pc:sldMk cId="2357738240" sldId="2292"/>
        </pc:sldMkLst>
      </pc:sldChg>
      <pc:sldChg chg="addSp delSp modSp mod modNotesTx">
        <pc:chgData name="Ilse | Noordwijkse Methode" userId="2a6f763c-3826-45ef-b88b-021a4d7c7d92" providerId="ADAL" clId="{E2949DBA-B207-4699-8D8B-30EA08F22CCB}" dt="2025-05-07T14:38:40.607" v="617" actId="20577"/>
        <pc:sldMkLst>
          <pc:docMk/>
          <pc:sldMk cId="474446128" sldId="2293"/>
        </pc:sldMkLst>
      </pc:sldChg>
      <pc:sldChg chg="addSp delSp modSp mod">
        <pc:chgData name="Ilse | Noordwijkse Methode" userId="2a6f763c-3826-45ef-b88b-021a4d7c7d92" providerId="ADAL" clId="{E2949DBA-B207-4699-8D8B-30EA08F22CCB}" dt="2025-05-07T14:41:35.659" v="746" actId="1076"/>
        <pc:sldMkLst>
          <pc:docMk/>
          <pc:sldMk cId="3971366813" sldId="2295"/>
        </pc:sldMkLst>
      </pc:sldChg>
      <pc:sldChg chg="addSp delSp modSp mod">
        <pc:chgData name="Ilse | Noordwijkse Methode" userId="2a6f763c-3826-45ef-b88b-021a4d7c7d92" providerId="ADAL" clId="{E2949DBA-B207-4699-8D8B-30EA08F22CCB}" dt="2025-05-07T14:42:14.395" v="858" actId="5793"/>
        <pc:sldMkLst>
          <pc:docMk/>
          <pc:sldMk cId="258217512" sldId="2296"/>
        </pc:sldMkLst>
      </pc:sldChg>
      <pc:sldChg chg="addSp delSp modSp mod">
        <pc:chgData name="Ilse | Noordwijkse Methode" userId="2a6f763c-3826-45ef-b88b-021a4d7c7d92" providerId="ADAL" clId="{E2949DBA-B207-4699-8D8B-30EA08F22CCB}" dt="2025-05-07T14:42:25.866" v="860"/>
        <pc:sldMkLst>
          <pc:docMk/>
          <pc:sldMk cId="1218570578" sldId="2297"/>
        </pc:sldMkLst>
      </pc:sldChg>
      <pc:sldChg chg="addSp delSp modSp mod">
        <pc:chgData name="Ilse | Noordwijkse Methode" userId="2a6f763c-3826-45ef-b88b-021a4d7c7d92" providerId="ADAL" clId="{E2949DBA-B207-4699-8D8B-30EA08F22CCB}" dt="2025-05-07T14:42:31.912" v="862"/>
        <pc:sldMkLst>
          <pc:docMk/>
          <pc:sldMk cId="949743806" sldId="2298"/>
        </pc:sldMkLst>
      </pc:sldChg>
      <pc:sldChg chg="addSp delSp modSp mod">
        <pc:chgData name="Ilse | Noordwijkse Methode" userId="2a6f763c-3826-45ef-b88b-021a4d7c7d92" providerId="ADAL" clId="{E2949DBA-B207-4699-8D8B-30EA08F22CCB}" dt="2025-05-07T15:24:38.572" v="2531" actId="14100"/>
        <pc:sldMkLst>
          <pc:docMk/>
          <pc:sldMk cId="2528487934" sldId="2299"/>
        </pc:sldMkLst>
      </pc:sldChg>
      <pc:sldChg chg="addSp modSp mod">
        <pc:chgData name="Ilse | Noordwijkse Methode" userId="2a6f763c-3826-45ef-b88b-021a4d7c7d92" providerId="ADAL" clId="{E2949DBA-B207-4699-8D8B-30EA08F22CCB}" dt="2025-05-07T14:26:11.760" v="120" actId="1076"/>
        <pc:sldMkLst>
          <pc:docMk/>
          <pc:sldMk cId="2058761234" sldId="2300"/>
        </pc:sldMkLst>
      </pc:sldChg>
      <pc:sldChg chg="addSp delSp modSp mod">
        <pc:chgData name="Ilse | Noordwijkse Methode" userId="2a6f763c-3826-45ef-b88b-021a4d7c7d92" providerId="ADAL" clId="{E2949DBA-B207-4699-8D8B-30EA08F22CCB}" dt="2025-05-07T14:41:50.959" v="803" actId="20577"/>
        <pc:sldMkLst>
          <pc:docMk/>
          <pc:sldMk cId="533678602" sldId="2301"/>
        </pc:sldMkLst>
      </pc:sldChg>
      <pc:sldChg chg="addSp delSp modSp mod">
        <pc:chgData name="Ilse | Noordwijkse Methode" userId="2a6f763c-3826-45ef-b88b-021a4d7c7d92" providerId="ADAL" clId="{E2949DBA-B207-4699-8D8B-30EA08F22CCB}" dt="2025-05-07T14:40:22.413" v="653" actId="1076"/>
        <pc:sldMkLst>
          <pc:docMk/>
          <pc:sldMk cId="689008526" sldId="2302"/>
        </pc:sldMkLst>
      </pc:sldChg>
      <pc:sldChg chg="addSp delSp modSp mod">
        <pc:chgData name="Ilse | Noordwijkse Methode" userId="2a6f763c-3826-45ef-b88b-021a4d7c7d92" providerId="ADAL" clId="{E2949DBA-B207-4699-8D8B-30EA08F22CCB}" dt="2025-05-07T14:41:01.814" v="711" actId="1076"/>
        <pc:sldMkLst>
          <pc:docMk/>
          <pc:sldMk cId="4125459207" sldId="2303"/>
        </pc:sldMkLst>
      </pc:sldChg>
      <pc:sldChg chg="modSp add mod modNotesTx">
        <pc:chgData name="Ilse | Noordwijkse Methode" userId="2a6f763c-3826-45ef-b88b-021a4d7c7d92" providerId="ADAL" clId="{E2949DBA-B207-4699-8D8B-30EA08F22CCB}" dt="2025-05-07T14:54:36.759" v="1478" actId="20577"/>
        <pc:sldMkLst>
          <pc:docMk/>
          <pc:sldMk cId="4105251990" sldId="2304"/>
        </pc:sldMkLst>
      </pc:sldChg>
      <pc:sldChg chg="modSp add mod">
        <pc:chgData name="Ilse | Noordwijkse Methode" userId="2a6f763c-3826-45ef-b88b-021a4d7c7d92" providerId="ADAL" clId="{E2949DBA-B207-4699-8D8B-30EA08F22CCB}" dt="2025-05-07T14:55:32.064" v="1552" actId="20577"/>
        <pc:sldMkLst>
          <pc:docMk/>
          <pc:sldMk cId="185933970" sldId="2305"/>
        </pc:sldMkLst>
      </pc:sldChg>
      <pc:sldChg chg="modSp add mod modNotesTx">
        <pc:chgData name="Ilse | Noordwijkse Methode" userId="2a6f763c-3826-45ef-b88b-021a4d7c7d92" providerId="ADAL" clId="{E2949DBA-B207-4699-8D8B-30EA08F22CCB}" dt="2025-05-07T14:57:22.997" v="1634" actId="20577"/>
        <pc:sldMkLst>
          <pc:docMk/>
          <pc:sldMk cId="4087231700" sldId="2306"/>
        </pc:sldMkLst>
      </pc:sldChg>
      <pc:sldChg chg="modSp add mod modNotesTx">
        <pc:chgData name="Ilse | Noordwijkse Methode" userId="2a6f763c-3826-45ef-b88b-021a4d7c7d92" providerId="ADAL" clId="{E2949DBA-B207-4699-8D8B-30EA08F22CCB}" dt="2025-05-07T15:11:02.748" v="1786" actId="20577"/>
        <pc:sldMkLst>
          <pc:docMk/>
          <pc:sldMk cId="1551173385" sldId="2307"/>
        </pc:sldMkLst>
      </pc:sldChg>
      <pc:sldChg chg="addSp delSp modSp add mod">
        <pc:chgData name="Ilse | Noordwijkse Methode" userId="2a6f763c-3826-45ef-b88b-021a4d7c7d92" providerId="ADAL" clId="{E2949DBA-B207-4699-8D8B-30EA08F22CCB}" dt="2025-05-07T15:22:02.537" v="2502" actId="1076"/>
        <pc:sldMkLst>
          <pc:docMk/>
          <pc:sldMk cId="835186941" sldId="2308"/>
        </pc:sldMkLst>
      </pc:sldChg>
    </pc:docChg>
  </pc:docChgLst>
  <pc:docChgLst>
    <pc:chgData name="Inge | Noordwijkse Methode" userId="9a34bc7a-4640-41a9-aae8-2a9f2a26fdd4" providerId="ADAL" clId="{1440A240-B686-4193-AC2A-DE742F3DC8F8}"/>
    <pc:docChg chg="addSld delSld modSld">
      <pc:chgData name="Inge | Noordwijkse Methode" userId="9a34bc7a-4640-41a9-aae8-2a9f2a26fdd4" providerId="ADAL" clId="{1440A240-B686-4193-AC2A-DE742F3DC8F8}" dt="2025-04-16T07:11:16.746" v="114" actId="47"/>
      <pc:docMkLst>
        <pc:docMk/>
      </pc:docMkLst>
      <pc:sldChg chg="modSp add mod">
        <pc:chgData name="Inge | Noordwijkse Methode" userId="9a34bc7a-4640-41a9-aae8-2a9f2a26fdd4" providerId="ADAL" clId="{1440A240-B686-4193-AC2A-DE742F3DC8F8}" dt="2025-04-16T07:10:39.774" v="29" actId="20577"/>
        <pc:sldMkLst>
          <pc:docMk/>
          <pc:sldMk cId="1094203375" sldId="1348"/>
        </pc:sldMkLst>
      </pc:sldChg>
      <pc:sldChg chg="del">
        <pc:chgData name="Inge | Noordwijkse Methode" userId="9a34bc7a-4640-41a9-aae8-2a9f2a26fdd4" providerId="ADAL" clId="{1440A240-B686-4193-AC2A-DE742F3DC8F8}" dt="2025-04-16T07:10:55.462" v="53" actId="47"/>
        <pc:sldMkLst>
          <pc:docMk/>
          <pc:sldMk cId="3592080254" sldId="1350"/>
        </pc:sldMkLst>
      </pc:sldChg>
      <pc:sldChg chg="del">
        <pc:chgData name="Inge | Noordwijkse Methode" userId="9a34bc7a-4640-41a9-aae8-2a9f2a26fdd4" providerId="ADAL" clId="{1440A240-B686-4193-AC2A-DE742F3DC8F8}" dt="2025-04-16T07:10:51.509" v="30" actId="47"/>
        <pc:sldMkLst>
          <pc:docMk/>
          <pc:sldMk cId="551494033" sldId="1353"/>
        </pc:sldMkLst>
      </pc:sldChg>
      <pc:sldChg chg="del">
        <pc:chgData name="Inge | Noordwijkse Methode" userId="9a34bc7a-4640-41a9-aae8-2a9f2a26fdd4" providerId="ADAL" clId="{1440A240-B686-4193-AC2A-DE742F3DC8F8}" dt="2025-04-16T07:11:10.996" v="99" actId="47"/>
        <pc:sldMkLst>
          <pc:docMk/>
          <pc:sldMk cId="2860185848" sldId="1361"/>
        </pc:sldMkLst>
      </pc:sldChg>
      <pc:sldChg chg="del">
        <pc:chgData name="Inge | Noordwijkse Methode" userId="9a34bc7a-4640-41a9-aae8-2a9f2a26fdd4" providerId="ADAL" clId="{1440A240-B686-4193-AC2A-DE742F3DC8F8}" dt="2025-04-16T07:11:11.890" v="101" actId="47"/>
        <pc:sldMkLst>
          <pc:docMk/>
          <pc:sldMk cId="913938082" sldId="1363"/>
        </pc:sldMkLst>
      </pc:sldChg>
      <pc:sldChg chg="del">
        <pc:chgData name="Inge | Noordwijkse Methode" userId="9a34bc7a-4640-41a9-aae8-2a9f2a26fdd4" providerId="ADAL" clId="{1440A240-B686-4193-AC2A-DE742F3DC8F8}" dt="2025-04-16T07:11:03.580" v="76" actId="47"/>
        <pc:sldMkLst>
          <pc:docMk/>
          <pc:sldMk cId="4020327580" sldId="1369"/>
        </pc:sldMkLst>
      </pc:sldChg>
      <pc:sldChg chg="del">
        <pc:chgData name="Inge | Noordwijkse Methode" userId="9a34bc7a-4640-41a9-aae8-2a9f2a26fdd4" providerId="ADAL" clId="{1440A240-B686-4193-AC2A-DE742F3DC8F8}" dt="2025-04-16T07:11:11.230" v="100" actId="47"/>
        <pc:sldMkLst>
          <pc:docMk/>
          <pc:sldMk cId="4192377794" sldId="1376"/>
        </pc:sldMkLst>
      </pc:sldChg>
      <pc:sldChg chg="del">
        <pc:chgData name="Inge | Noordwijkse Methode" userId="9a34bc7a-4640-41a9-aae8-2a9f2a26fdd4" providerId="ADAL" clId="{1440A240-B686-4193-AC2A-DE742F3DC8F8}" dt="2025-04-16T07:11:14.121" v="103" actId="47"/>
        <pc:sldMkLst>
          <pc:docMk/>
          <pc:sldMk cId="3800257692" sldId="1931"/>
        </pc:sldMkLst>
      </pc:sldChg>
      <pc:sldChg chg="del">
        <pc:chgData name="Inge | Noordwijkse Methode" userId="9a34bc7a-4640-41a9-aae8-2a9f2a26fdd4" providerId="ADAL" clId="{1440A240-B686-4193-AC2A-DE742F3DC8F8}" dt="2025-04-16T07:11:14.489" v="105" actId="47"/>
        <pc:sldMkLst>
          <pc:docMk/>
          <pc:sldMk cId="3118512742" sldId="1936"/>
        </pc:sldMkLst>
      </pc:sldChg>
      <pc:sldChg chg="del">
        <pc:chgData name="Inge | Noordwijkse Methode" userId="9a34bc7a-4640-41a9-aae8-2a9f2a26fdd4" providerId="ADAL" clId="{1440A240-B686-4193-AC2A-DE742F3DC8F8}" dt="2025-04-16T07:11:14.632" v="106" actId="47"/>
        <pc:sldMkLst>
          <pc:docMk/>
          <pc:sldMk cId="2686440220" sldId="1937"/>
        </pc:sldMkLst>
      </pc:sldChg>
      <pc:sldChg chg="del">
        <pc:chgData name="Inge | Noordwijkse Methode" userId="9a34bc7a-4640-41a9-aae8-2a9f2a26fdd4" providerId="ADAL" clId="{1440A240-B686-4193-AC2A-DE742F3DC8F8}" dt="2025-04-16T07:11:15.319" v="109" actId="47"/>
        <pc:sldMkLst>
          <pc:docMk/>
          <pc:sldMk cId="657320439" sldId="1940"/>
        </pc:sldMkLst>
      </pc:sldChg>
      <pc:sldChg chg="del">
        <pc:chgData name="Inge | Noordwijkse Methode" userId="9a34bc7a-4640-41a9-aae8-2a9f2a26fdd4" providerId="ADAL" clId="{1440A240-B686-4193-AC2A-DE742F3DC8F8}" dt="2025-04-16T07:11:15.515" v="110" actId="47"/>
        <pc:sldMkLst>
          <pc:docMk/>
          <pc:sldMk cId="801585210" sldId="1941"/>
        </pc:sldMkLst>
      </pc:sldChg>
      <pc:sldChg chg="del">
        <pc:chgData name="Inge | Noordwijkse Methode" userId="9a34bc7a-4640-41a9-aae8-2a9f2a26fdd4" providerId="ADAL" clId="{1440A240-B686-4193-AC2A-DE742F3DC8F8}" dt="2025-04-16T07:11:15.700" v="111" actId="47"/>
        <pc:sldMkLst>
          <pc:docMk/>
          <pc:sldMk cId="3545435342" sldId="1942"/>
        </pc:sldMkLst>
      </pc:sldChg>
      <pc:sldChg chg="del">
        <pc:chgData name="Inge | Noordwijkse Methode" userId="9a34bc7a-4640-41a9-aae8-2a9f2a26fdd4" providerId="ADAL" clId="{1440A240-B686-4193-AC2A-DE742F3DC8F8}" dt="2025-04-16T07:11:15.893" v="112" actId="47"/>
        <pc:sldMkLst>
          <pc:docMk/>
          <pc:sldMk cId="250660076" sldId="1943"/>
        </pc:sldMkLst>
      </pc:sldChg>
      <pc:sldChg chg="del">
        <pc:chgData name="Inge | Noordwijkse Methode" userId="9a34bc7a-4640-41a9-aae8-2a9f2a26fdd4" providerId="ADAL" clId="{1440A240-B686-4193-AC2A-DE742F3DC8F8}" dt="2025-04-16T07:11:16.746" v="114" actId="47"/>
        <pc:sldMkLst>
          <pc:docMk/>
          <pc:sldMk cId="316401445" sldId="1968"/>
        </pc:sldMkLst>
      </pc:sldChg>
      <pc:sldChg chg="del">
        <pc:chgData name="Inge | Noordwijkse Methode" userId="9a34bc7a-4640-41a9-aae8-2a9f2a26fdd4" providerId="ADAL" clId="{1440A240-B686-4193-AC2A-DE742F3DC8F8}" dt="2025-04-16T07:11:13.371" v="102" actId="47"/>
        <pc:sldMkLst>
          <pc:docMk/>
          <pc:sldMk cId="756722098" sldId="2190"/>
        </pc:sldMkLst>
      </pc:sldChg>
      <pc:sldChg chg="del">
        <pc:chgData name="Inge | Noordwijkse Methode" userId="9a34bc7a-4640-41a9-aae8-2a9f2a26fdd4" providerId="ADAL" clId="{1440A240-B686-4193-AC2A-DE742F3DC8F8}" dt="2025-04-16T07:11:14.329" v="104" actId="47"/>
        <pc:sldMkLst>
          <pc:docMk/>
          <pc:sldMk cId="1672683892" sldId="2191"/>
        </pc:sldMkLst>
      </pc:sldChg>
      <pc:sldChg chg="del">
        <pc:chgData name="Inge | Noordwijkse Methode" userId="9a34bc7a-4640-41a9-aae8-2a9f2a26fdd4" providerId="ADAL" clId="{1440A240-B686-4193-AC2A-DE742F3DC8F8}" dt="2025-04-16T07:11:14.955" v="107" actId="47"/>
        <pc:sldMkLst>
          <pc:docMk/>
          <pc:sldMk cId="379693399" sldId="2192"/>
        </pc:sldMkLst>
      </pc:sldChg>
      <pc:sldChg chg="del">
        <pc:chgData name="Inge | Noordwijkse Methode" userId="9a34bc7a-4640-41a9-aae8-2a9f2a26fdd4" providerId="ADAL" clId="{1440A240-B686-4193-AC2A-DE742F3DC8F8}" dt="2025-04-16T07:11:15.164" v="108" actId="47"/>
        <pc:sldMkLst>
          <pc:docMk/>
          <pc:sldMk cId="4197262127" sldId="2193"/>
        </pc:sldMkLst>
      </pc:sldChg>
      <pc:sldChg chg="del">
        <pc:chgData name="Inge | Noordwijkse Methode" userId="9a34bc7a-4640-41a9-aae8-2a9f2a26fdd4" providerId="ADAL" clId="{1440A240-B686-4193-AC2A-DE742F3DC8F8}" dt="2025-04-16T07:11:16.071" v="113" actId="47"/>
        <pc:sldMkLst>
          <pc:docMk/>
          <pc:sldMk cId="1101149874" sldId="2195"/>
        </pc:sldMkLst>
      </pc:sldChg>
      <pc:sldChg chg="del">
        <pc:chgData name="Inge | Noordwijkse Methode" userId="9a34bc7a-4640-41a9-aae8-2a9f2a26fdd4" providerId="ADAL" clId="{1440A240-B686-4193-AC2A-DE742F3DC8F8}" dt="2025-04-16T07:10:52.081" v="31" actId="47"/>
        <pc:sldMkLst>
          <pc:docMk/>
          <pc:sldMk cId="4156930426" sldId="2208"/>
        </pc:sldMkLst>
      </pc:sldChg>
      <pc:sldChg chg="del">
        <pc:chgData name="Inge | Noordwijkse Methode" userId="9a34bc7a-4640-41a9-aae8-2a9f2a26fdd4" providerId="ADAL" clId="{1440A240-B686-4193-AC2A-DE742F3DC8F8}" dt="2025-04-16T07:10:52.240" v="32" actId="47"/>
        <pc:sldMkLst>
          <pc:docMk/>
          <pc:sldMk cId="1430686394" sldId="2209"/>
        </pc:sldMkLst>
      </pc:sldChg>
      <pc:sldChg chg="del">
        <pc:chgData name="Inge | Noordwijkse Methode" userId="9a34bc7a-4640-41a9-aae8-2a9f2a26fdd4" providerId="ADAL" clId="{1440A240-B686-4193-AC2A-DE742F3DC8F8}" dt="2025-04-16T07:10:52.387" v="33" actId="47"/>
        <pc:sldMkLst>
          <pc:docMk/>
          <pc:sldMk cId="566031635" sldId="2210"/>
        </pc:sldMkLst>
      </pc:sldChg>
      <pc:sldChg chg="del">
        <pc:chgData name="Inge | Noordwijkse Methode" userId="9a34bc7a-4640-41a9-aae8-2a9f2a26fdd4" providerId="ADAL" clId="{1440A240-B686-4193-AC2A-DE742F3DC8F8}" dt="2025-04-16T07:10:52.526" v="34" actId="47"/>
        <pc:sldMkLst>
          <pc:docMk/>
          <pc:sldMk cId="610124056" sldId="2211"/>
        </pc:sldMkLst>
      </pc:sldChg>
      <pc:sldChg chg="del">
        <pc:chgData name="Inge | Noordwijkse Methode" userId="9a34bc7a-4640-41a9-aae8-2a9f2a26fdd4" providerId="ADAL" clId="{1440A240-B686-4193-AC2A-DE742F3DC8F8}" dt="2025-04-16T07:10:52.670" v="35" actId="47"/>
        <pc:sldMkLst>
          <pc:docMk/>
          <pc:sldMk cId="3078433101" sldId="2212"/>
        </pc:sldMkLst>
      </pc:sldChg>
      <pc:sldChg chg="del">
        <pc:chgData name="Inge | Noordwijkse Methode" userId="9a34bc7a-4640-41a9-aae8-2a9f2a26fdd4" providerId="ADAL" clId="{1440A240-B686-4193-AC2A-DE742F3DC8F8}" dt="2025-04-16T07:10:52.829" v="36" actId="47"/>
        <pc:sldMkLst>
          <pc:docMk/>
          <pc:sldMk cId="3971259430" sldId="2213"/>
        </pc:sldMkLst>
      </pc:sldChg>
      <pc:sldChg chg="del">
        <pc:chgData name="Inge | Noordwijkse Methode" userId="9a34bc7a-4640-41a9-aae8-2a9f2a26fdd4" providerId="ADAL" clId="{1440A240-B686-4193-AC2A-DE742F3DC8F8}" dt="2025-04-16T07:10:52.957" v="37" actId="47"/>
        <pc:sldMkLst>
          <pc:docMk/>
          <pc:sldMk cId="2780466355" sldId="2214"/>
        </pc:sldMkLst>
      </pc:sldChg>
      <pc:sldChg chg="del">
        <pc:chgData name="Inge | Noordwijkse Methode" userId="9a34bc7a-4640-41a9-aae8-2a9f2a26fdd4" providerId="ADAL" clId="{1440A240-B686-4193-AC2A-DE742F3DC8F8}" dt="2025-04-16T07:10:53.103" v="38" actId="47"/>
        <pc:sldMkLst>
          <pc:docMk/>
          <pc:sldMk cId="819126083" sldId="2215"/>
        </pc:sldMkLst>
      </pc:sldChg>
      <pc:sldChg chg="del">
        <pc:chgData name="Inge | Noordwijkse Methode" userId="9a34bc7a-4640-41a9-aae8-2a9f2a26fdd4" providerId="ADAL" clId="{1440A240-B686-4193-AC2A-DE742F3DC8F8}" dt="2025-04-16T07:10:53.245" v="39" actId="47"/>
        <pc:sldMkLst>
          <pc:docMk/>
          <pc:sldMk cId="3029048676" sldId="2216"/>
        </pc:sldMkLst>
      </pc:sldChg>
      <pc:sldChg chg="del">
        <pc:chgData name="Inge | Noordwijkse Methode" userId="9a34bc7a-4640-41a9-aae8-2a9f2a26fdd4" providerId="ADAL" clId="{1440A240-B686-4193-AC2A-DE742F3DC8F8}" dt="2025-04-16T07:10:53.389" v="40" actId="47"/>
        <pc:sldMkLst>
          <pc:docMk/>
          <pc:sldMk cId="2761938829" sldId="2217"/>
        </pc:sldMkLst>
      </pc:sldChg>
      <pc:sldChg chg="del">
        <pc:chgData name="Inge | Noordwijkse Methode" userId="9a34bc7a-4640-41a9-aae8-2a9f2a26fdd4" providerId="ADAL" clId="{1440A240-B686-4193-AC2A-DE742F3DC8F8}" dt="2025-04-16T07:10:53.544" v="41" actId="47"/>
        <pc:sldMkLst>
          <pc:docMk/>
          <pc:sldMk cId="821072656" sldId="2218"/>
        </pc:sldMkLst>
      </pc:sldChg>
      <pc:sldChg chg="del">
        <pc:chgData name="Inge | Noordwijkse Methode" userId="9a34bc7a-4640-41a9-aae8-2a9f2a26fdd4" providerId="ADAL" clId="{1440A240-B686-4193-AC2A-DE742F3DC8F8}" dt="2025-04-16T07:10:53.715" v="42" actId="47"/>
        <pc:sldMkLst>
          <pc:docMk/>
          <pc:sldMk cId="3504192537" sldId="2219"/>
        </pc:sldMkLst>
      </pc:sldChg>
      <pc:sldChg chg="del">
        <pc:chgData name="Inge | Noordwijkse Methode" userId="9a34bc7a-4640-41a9-aae8-2a9f2a26fdd4" providerId="ADAL" clId="{1440A240-B686-4193-AC2A-DE742F3DC8F8}" dt="2025-04-16T07:10:53.849" v="43" actId="47"/>
        <pc:sldMkLst>
          <pc:docMk/>
          <pc:sldMk cId="4259002325" sldId="2220"/>
        </pc:sldMkLst>
      </pc:sldChg>
      <pc:sldChg chg="del">
        <pc:chgData name="Inge | Noordwijkse Methode" userId="9a34bc7a-4640-41a9-aae8-2a9f2a26fdd4" providerId="ADAL" clId="{1440A240-B686-4193-AC2A-DE742F3DC8F8}" dt="2025-04-16T07:10:53.991" v="44" actId="47"/>
        <pc:sldMkLst>
          <pc:docMk/>
          <pc:sldMk cId="995224904" sldId="2221"/>
        </pc:sldMkLst>
      </pc:sldChg>
      <pc:sldChg chg="del">
        <pc:chgData name="Inge | Noordwijkse Methode" userId="9a34bc7a-4640-41a9-aae8-2a9f2a26fdd4" providerId="ADAL" clId="{1440A240-B686-4193-AC2A-DE742F3DC8F8}" dt="2025-04-16T07:10:54.152" v="45" actId="47"/>
        <pc:sldMkLst>
          <pc:docMk/>
          <pc:sldMk cId="980429578" sldId="2222"/>
        </pc:sldMkLst>
      </pc:sldChg>
      <pc:sldChg chg="del">
        <pc:chgData name="Inge | Noordwijkse Methode" userId="9a34bc7a-4640-41a9-aae8-2a9f2a26fdd4" providerId="ADAL" clId="{1440A240-B686-4193-AC2A-DE742F3DC8F8}" dt="2025-04-16T07:10:54.296" v="46" actId="47"/>
        <pc:sldMkLst>
          <pc:docMk/>
          <pc:sldMk cId="4122712820" sldId="2223"/>
        </pc:sldMkLst>
      </pc:sldChg>
      <pc:sldChg chg="del">
        <pc:chgData name="Inge | Noordwijkse Methode" userId="9a34bc7a-4640-41a9-aae8-2a9f2a26fdd4" providerId="ADAL" clId="{1440A240-B686-4193-AC2A-DE742F3DC8F8}" dt="2025-04-16T07:10:54.465" v="47" actId="47"/>
        <pc:sldMkLst>
          <pc:docMk/>
          <pc:sldMk cId="2096187653" sldId="2224"/>
        </pc:sldMkLst>
      </pc:sldChg>
      <pc:sldChg chg="del">
        <pc:chgData name="Inge | Noordwijkse Methode" userId="9a34bc7a-4640-41a9-aae8-2a9f2a26fdd4" providerId="ADAL" clId="{1440A240-B686-4193-AC2A-DE742F3DC8F8}" dt="2025-04-16T07:10:54.607" v="48" actId="47"/>
        <pc:sldMkLst>
          <pc:docMk/>
          <pc:sldMk cId="622562013" sldId="2225"/>
        </pc:sldMkLst>
      </pc:sldChg>
      <pc:sldChg chg="del">
        <pc:chgData name="Inge | Noordwijkse Methode" userId="9a34bc7a-4640-41a9-aae8-2a9f2a26fdd4" providerId="ADAL" clId="{1440A240-B686-4193-AC2A-DE742F3DC8F8}" dt="2025-04-16T07:10:54.775" v="49" actId="47"/>
        <pc:sldMkLst>
          <pc:docMk/>
          <pc:sldMk cId="3752025686" sldId="2226"/>
        </pc:sldMkLst>
      </pc:sldChg>
      <pc:sldChg chg="del">
        <pc:chgData name="Inge | Noordwijkse Methode" userId="9a34bc7a-4640-41a9-aae8-2a9f2a26fdd4" providerId="ADAL" clId="{1440A240-B686-4193-AC2A-DE742F3DC8F8}" dt="2025-04-16T07:10:54.945" v="50" actId="47"/>
        <pc:sldMkLst>
          <pc:docMk/>
          <pc:sldMk cId="4039978738" sldId="2227"/>
        </pc:sldMkLst>
      </pc:sldChg>
      <pc:sldChg chg="del">
        <pc:chgData name="Inge | Noordwijkse Methode" userId="9a34bc7a-4640-41a9-aae8-2a9f2a26fdd4" providerId="ADAL" clId="{1440A240-B686-4193-AC2A-DE742F3DC8F8}" dt="2025-04-16T07:10:55.110" v="51" actId="47"/>
        <pc:sldMkLst>
          <pc:docMk/>
          <pc:sldMk cId="3663331926" sldId="2228"/>
        </pc:sldMkLst>
      </pc:sldChg>
      <pc:sldChg chg="del">
        <pc:chgData name="Inge | Noordwijkse Methode" userId="9a34bc7a-4640-41a9-aae8-2a9f2a26fdd4" providerId="ADAL" clId="{1440A240-B686-4193-AC2A-DE742F3DC8F8}" dt="2025-04-16T07:10:55.287" v="52" actId="47"/>
        <pc:sldMkLst>
          <pc:docMk/>
          <pc:sldMk cId="2649039395" sldId="2229"/>
        </pc:sldMkLst>
      </pc:sldChg>
      <pc:sldChg chg="del">
        <pc:chgData name="Inge | Noordwijkse Methode" userId="9a34bc7a-4640-41a9-aae8-2a9f2a26fdd4" providerId="ADAL" clId="{1440A240-B686-4193-AC2A-DE742F3DC8F8}" dt="2025-04-16T07:10:55.638" v="54" actId="47"/>
        <pc:sldMkLst>
          <pc:docMk/>
          <pc:sldMk cId="263973824" sldId="2230"/>
        </pc:sldMkLst>
      </pc:sldChg>
      <pc:sldChg chg="del">
        <pc:chgData name="Inge | Noordwijkse Methode" userId="9a34bc7a-4640-41a9-aae8-2a9f2a26fdd4" providerId="ADAL" clId="{1440A240-B686-4193-AC2A-DE742F3DC8F8}" dt="2025-04-16T07:10:56.897" v="55" actId="47"/>
        <pc:sldMkLst>
          <pc:docMk/>
          <pc:sldMk cId="2967433184" sldId="2231"/>
        </pc:sldMkLst>
      </pc:sldChg>
      <pc:sldChg chg="del">
        <pc:chgData name="Inge | Noordwijkse Methode" userId="9a34bc7a-4640-41a9-aae8-2a9f2a26fdd4" providerId="ADAL" clId="{1440A240-B686-4193-AC2A-DE742F3DC8F8}" dt="2025-04-16T07:10:57.040" v="56" actId="47"/>
        <pc:sldMkLst>
          <pc:docMk/>
          <pc:sldMk cId="3802589182" sldId="2232"/>
        </pc:sldMkLst>
      </pc:sldChg>
      <pc:sldChg chg="del">
        <pc:chgData name="Inge | Noordwijkse Methode" userId="9a34bc7a-4640-41a9-aae8-2a9f2a26fdd4" providerId="ADAL" clId="{1440A240-B686-4193-AC2A-DE742F3DC8F8}" dt="2025-04-16T07:10:57.200" v="57" actId="47"/>
        <pc:sldMkLst>
          <pc:docMk/>
          <pc:sldMk cId="3531878880" sldId="2233"/>
        </pc:sldMkLst>
      </pc:sldChg>
      <pc:sldChg chg="del">
        <pc:chgData name="Inge | Noordwijkse Methode" userId="9a34bc7a-4640-41a9-aae8-2a9f2a26fdd4" providerId="ADAL" clId="{1440A240-B686-4193-AC2A-DE742F3DC8F8}" dt="2025-04-16T07:10:57.896" v="58" actId="47"/>
        <pc:sldMkLst>
          <pc:docMk/>
          <pc:sldMk cId="2603058219" sldId="2234"/>
        </pc:sldMkLst>
      </pc:sldChg>
      <pc:sldChg chg="del">
        <pc:chgData name="Inge | Noordwijkse Methode" userId="9a34bc7a-4640-41a9-aae8-2a9f2a26fdd4" providerId="ADAL" clId="{1440A240-B686-4193-AC2A-DE742F3DC8F8}" dt="2025-04-16T07:10:58.064" v="59" actId="47"/>
        <pc:sldMkLst>
          <pc:docMk/>
          <pc:sldMk cId="2657316771" sldId="2235"/>
        </pc:sldMkLst>
      </pc:sldChg>
      <pc:sldChg chg="del">
        <pc:chgData name="Inge | Noordwijkse Methode" userId="9a34bc7a-4640-41a9-aae8-2a9f2a26fdd4" providerId="ADAL" clId="{1440A240-B686-4193-AC2A-DE742F3DC8F8}" dt="2025-04-16T07:10:58.240" v="60" actId="47"/>
        <pc:sldMkLst>
          <pc:docMk/>
          <pc:sldMk cId="2268685998" sldId="2236"/>
        </pc:sldMkLst>
      </pc:sldChg>
      <pc:sldChg chg="del">
        <pc:chgData name="Inge | Noordwijkse Methode" userId="9a34bc7a-4640-41a9-aae8-2a9f2a26fdd4" providerId="ADAL" clId="{1440A240-B686-4193-AC2A-DE742F3DC8F8}" dt="2025-04-16T07:10:58.400" v="61" actId="47"/>
        <pc:sldMkLst>
          <pc:docMk/>
          <pc:sldMk cId="2312056208" sldId="2237"/>
        </pc:sldMkLst>
      </pc:sldChg>
      <pc:sldChg chg="del">
        <pc:chgData name="Inge | Noordwijkse Methode" userId="9a34bc7a-4640-41a9-aae8-2a9f2a26fdd4" providerId="ADAL" clId="{1440A240-B686-4193-AC2A-DE742F3DC8F8}" dt="2025-04-16T07:10:59.024" v="62" actId="47"/>
        <pc:sldMkLst>
          <pc:docMk/>
          <pc:sldMk cId="2929003555" sldId="2238"/>
        </pc:sldMkLst>
      </pc:sldChg>
      <pc:sldChg chg="del">
        <pc:chgData name="Inge | Noordwijkse Methode" userId="9a34bc7a-4640-41a9-aae8-2a9f2a26fdd4" providerId="ADAL" clId="{1440A240-B686-4193-AC2A-DE742F3DC8F8}" dt="2025-04-16T07:10:59.463" v="63" actId="47"/>
        <pc:sldMkLst>
          <pc:docMk/>
          <pc:sldMk cId="2224806807" sldId="2239"/>
        </pc:sldMkLst>
      </pc:sldChg>
      <pc:sldChg chg="del">
        <pc:chgData name="Inge | Noordwijkse Methode" userId="9a34bc7a-4640-41a9-aae8-2a9f2a26fdd4" providerId="ADAL" clId="{1440A240-B686-4193-AC2A-DE742F3DC8F8}" dt="2025-04-16T07:10:59.823" v="64" actId="47"/>
        <pc:sldMkLst>
          <pc:docMk/>
          <pc:sldMk cId="152273470" sldId="2240"/>
        </pc:sldMkLst>
      </pc:sldChg>
      <pc:sldChg chg="del">
        <pc:chgData name="Inge | Noordwijkse Methode" userId="9a34bc7a-4640-41a9-aae8-2a9f2a26fdd4" providerId="ADAL" clId="{1440A240-B686-4193-AC2A-DE742F3DC8F8}" dt="2025-04-16T07:11:00.226" v="65" actId="47"/>
        <pc:sldMkLst>
          <pc:docMk/>
          <pc:sldMk cId="3662320114" sldId="2241"/>
        </pc:sldMkLst>
      </pc:sldChg>
      <pc:sldChg chg="del">
        <pc:chgData name="Inge | Noordwijkse Methode" userId="9a34bc7a-4640-41a9-aae8-2a9f2a26fdd4" providerId="ADAL" clId="{1440A240-B686-4193-AC2A-DE742F3DC8F8}" dt="2025-04-16T07:11:00.638" v="66" actId="47"/>
        <pc:sldMkLst>
          <pc:docMk/>
          <pc:sldMk cId="3781691846" sldId="2242"/>
        </pc:sldMkLst>
      </pc:sldChg>
      <pc:sldChg chg="del">
        <pc:chgData name="Inge | Noordwijkse Methode" userId="9a34bc7a-4640-41a9-aae8-2a9f2a26fdd4" providerId="ADAL" clId="{1440A240-B686-4193-AC2A-DE742F3DC8F8}" dt="2025-04-16T07:11:00.828" v="67" actId="47"/>
        <pc:sldMkLst>
          <pc:docMk/>
          <pc:sldMk cId="2932701480" sldId="2243"/>
        </pc:sldMkLst>
      </pc:sldChg>
      <pc:sldChg chg="del">
        <pc:chgData name="Inge | Noordwijkse Methode" userId="9a34bc7a-4640-41a9-aae8-2a9f2a26fdd4" providerId="ADAL" clId="{1440A240-B686-4193-AC2A-DE742F3DC8F8}" dt="2025-04-16T07:11:00.975" v="68" actId="47"/>
        <pc:sldMkLst>
          <pc:docMk/>
          <pc:sldMk cId="1287178931" sldId="2244"/>
        </pc:sldMkLst>
      </pc:sldChg>
      <pc:sldChg chg="del">
        <pc:chgData name="Inge | Noordwijkse Methode" userId="9a34bc7a-4640-41a9-aae8-2a9f2a26fdd4" providerId="ADAL" clId="{1440A240-B686-4193-AC2A-DE742F3DC8F8}" dt="2025-04-16T07:11:01.542" v="69" actId="47"/>
        <pc:sldMkLst>
          <pc:docMk/>
          <pc:sldMk cId="417256838" sldId="2245"/>
        </pc:sldMkLst>
      </pc:sldChg>
      <pc:sldChg chg="del">
        <pc:chgData name="Inge | Noordwijkse Methode" userId="9a34bc7a-4640-41a9-aae8-2a9f2a26fdd4" providerId="ADAL" clId="{1440A240-B686-4193-AC2A-DE742F3DC8F8}" dt="2025-04-16T07:11:01.710" v="70" actId="47"/>
        <pc:sldMkLst>
          <pc:docMk/>
          <pc:sldMk cId="2975068734" sldId="2246"/>
        </pc:sldMkLst>
      </pc:sldChg>
      <pc:sldChg chg="del">
        <pc:chgData name="Inge | Noordwijkse Methode" userId="9a34bc7a-4640-41a9-aae8-2a9f2a26fdd4" providerId="ADAL" clId="{1440A240-B686-4193-AC2A-DE742F3DC8F8}" dt="2025-04-16T07:11:01.886" v="71" actId="47"/>
        <pc:sldMkLst>
          <pc:docMk/>
          <pc:sldMk cId="2362778170" sldId="2247"/>
        </pc:sldMkLst>
      </pc:sldChg>
      <pc:sldChg chg="del">
        <pc:chgData name="Inge | Noordwijkse Methode" userId="9a34bc7a-4640-41a9-aae8-2a9f2a26fdd4" providerId="ADAL" clId="{1440A240-B686-4193-AC2A-DE742F3DC8F8}" dt="2025-04-16T07:11:02.334" v="72" actId="47"/>
        <pc:sldMkLst>
          <pc:docMk/>
          <pc:sldMk cId="177792610" sldId="2248"/>
        </pc:sldMkLst>
      </pc:sldChg>
      <pc:sldChg chg="del">
        <pc:chgData name="Inge | Noordwijkse Methode" userId="9a34bc7a-4640-41a9-aae8-2a9f2a26fdd4" providerId="ADAL" clId="{1440A240-B686-4193-AC2A-DE742F3DC8F8}" dt="2025-04-16T07:11:02.713" v="73" actId="47"/>
        <pc:sldMkLst>
          <pc:docMk/>
          <pc:sldMk cId="4103923416" sldId="2249"/>
        </pc:sldMkLst>
      </pc:sldChg>
      <pc:sldChg chg="del">
        <pc:chgData name="Inge | Noordwijkse Methode" userId="9a34bc7a-4640-41a9-aae8-2a9f2a26fdd4" providerId="ADAL" clId="{1440A240-B686-4193-AC2A-DE742F3DC8F8}" dt="2025-04-16T07:11:02.902" v="74" actId="47"/>
        <pc:sldMkLst>
          <pc:docMk/>
          <pc:sldMk cId="3085897632" sldId="2250"/>
        </pc:sldMkLst>
      </pc:sldChg>
      <pc:sldChg chg="del">
        <pc:chgData name="Inge | Noordwijkse Methode" userId="9a34bc7a-4640-41a9-aae8-2a9f2a26fdd4" providerId="ADAL" clId="{1440A240-B686-4193-AC2A-DE742F3DC8F8}" dt="2025-04-16T07:11:03.325" v="75" actId="47"/>
        <pc:sldMkLst>
          <pc:docMk/>
          <pc:sldMk cId="3907928248" sldId="2251"/>
        </pc:sldMkLst>
      </pc:sldChg>
      <pc:sldChg chg="del">
        <pc:chgData name="Inge | Noordwijkse Methode" userId="9a34bc7a-4640-41a9-aae8-2a9f2a26fdd4" providerId="ADAL" clId="{1440A240-B686-4193-AC2A-DE742F3DC8F8}" dt="2025-04-16T07:11:04.111" v="77" actId="47"/>
        <pc:sldMkLst>
          <pc:docMk/>
          <pc:sldMk cId="3543821233" sldId="2252"/>
        </pc:sldMkLst>
      </pc:sldChg>
      <pc:sldChg chg="del">
        <pc:chgData name="Inge | Noordwijkse Methode" userId="9a34bc7a-4640-41a9-aae8-2a9f2a26fdd4" providerId="ADAL" clId="{1440A240-B686-4193-AC2A-DE742F3DC8F8}" dt="2025-04-16T07:11:04.288" v="78" actId="47"/>
        <pc:sldMkLst>
          <pc:docMk/>
          <pc:sldMk cId="2733873885" sldId="2253"/>
        </pc:sldMkLst>
      </pc:sldChg>
      <pc:sldChg chg="del">
        <pc:chgData name="Inge | Noordwijkse Methode" userId="9a34bc7a-4640-41a9-aae8-2a9f2a26fdd4" providerId="ADAL" clId="{1440A240-B686-4193-AC2A-DE742F3DC8F8}" dt="2025-04-16T07:11:04.460" v="79" actId="47"/>
        <pc:sldMkLst>
          <pc:docMk/>
          <pc:sldMk cId="934510784" sldId="2254"/>
        </pc:sldMkLst>
      </pc:sldChg>
      <pc:sldChg chg="del">
        <pc:chgData name="Inge | Noordwijkse Methode" userId="9a34bc7a-4640-41a9-aae8-2a9f2a26fdd4" providerId="ADAL" clId="{1440A240-B686-4193-AC2A-DE742F3DC8F8}" dt="2025-04-16T07:11:04.642" v="80" actId="47"/>
        <pc:sldMkLst>
          <pc:docMk/>
          <pc:sldMk cId="2208360668" sldId="2255"/>
        </pc:sldMkLst>
      </pc:sldChg>
      <pc:sldChg chg="del">
        <pc:chgData name="Inge | Noordwijkse Methode" userId="9a34bc7a-4640-41a9-aae8-2a9f2a26fdd4" providerId="ADAL" clId="{1440A240-B686-4193-AC2A-DE742F3DC8F8}" dt="2025-04-16T07:11:04.820" v="81" actId="47"/>
        <pc:sldMkLst>
          <pc:docMk/>
          <pc:sldMk cId="3577627409" sldId="2256"/>
        </pc:sldMkLst>
      </pc:sldChg>
      <pc:sldChg chg="del">
        <pc:chgData name="Inge | Noordwijkse Methode" userId="9a34bc7a-4640-41a9-aae8-2a9f2a26fdd4" providerId="ADAL" clId="{1440A240-B686-4193-AC2A-DE742F3DC8F8}" dt="2025-04-16T07:11:04.999" v="82" actId="47"/>
        <pc:sldMkLst>
          <pc:docMk/>
          <pc:sldMk cId="1421900732" sldId="2257"/>
        </pc:sldMkLst>
      </pc:sldChg>
      <pc:sldChg chg="del">
        <pc:chgData name="Inge | Noordwijkse Methode" userId="9a34bc7a-4640-41a9-aae8-2a9f2a26fdd4" providerId="ADAL" clId="{1440A240-B686-4193-AC2A-DE742F3DC8F8}" dt="2025-04-16T07:11:05.178" v="83" actId="47"/>
        <pc:sldMkLst>
          <pc:docMk/>
          <pc:sldMk cId="3923230773" sldId="2258"/>
        </pc:sldMkLst>
      </pc:sldChg>
      <pc:sldChg chg="del">
        <pc:chgData name="Inge | Noordwijkse Methode" userId="9a34bc7a-4640-41a9-aae8-2a9f2a26fdd4" providerId="ADAL" clId="{1440A240-B686-4193-AC2A-DE742F3DC8F8}" dt="2025-04-16T07:11:05.349" v="84" actId="47"/>
        <pc:sldMkLst>
          <pc:docMk/>
          <pc:sldMk cId="557268574" sldId="2259"/>
        </pc:sldMkLst>
      </pc:sldChg>
      <pc:sldChg chg="del">
        <pc:chgData name="Inge | Noordwijkse Methode" userId="9a34bc7a-4640-41a9-aae8-2a9f2a26fdd4" providerId="ADAL" clId="{1440A240-B686-4193-AC2A-DE742F3DC8F8}" dt="2025-04-16T07:11:05.527" v="85" actId="47"/>
        <pc:sldMkLst>
          <pc:docMk/>
          <pc:sldMk cId="328478137" sldId="2260"/>
        </pc:sldMkLst>
      </pc:sldChg>
      <pc:sldChg chg="del">
        <pc:chgData name="Inge | Noordwijkse Methode" userId="9a34bc7a-4640-41a9-aae8-2a9f2a26fdd4" providerId="ADAL" clId="{1440A240-B686-4193-AC2A-DE742F3DC8F8}" dt="2025-04-16T07:11:05.685" v="86" actId="47"/>
        <pc:sldMkLst>
          <pc:docMk/>
          <pc:sldMk cId="856405218" sldId="2261"/>
        </pc:sldMkLst>
      </pc:sldChg>
      <pc:sldChg chg="del">
        <pc:chgData name="Inge | Noordwijkse Methode" userId="9a34bc7a-4640-41a9-aae8-2a9f2a26fdd4" providerId="ADAL" clId="{1440A240-B686-4193-AC2A-DE742F3DC8F8}" dt="2025-04-16T07:11:06.036" v="87" actId="47"/>
        <pc:sldMkLst>
          <pc:docMk/>
          <pc:sldMk cId="139821968" sldId="2262"/>
        </pc:sldMkLst>
      </pc:sldChg>
      <pc:sldChg chg="del">
        <pc:chgData name="Inge | Noordwijkse Methode" userId="9a34bc7a-4640-41a9-aae8-2a9f2a26fdd4" providerId="ADAL" clId="{1440A240-B686-4193-AC2A-DE742F3DC8F8}" dt="2025-04-16T07:11:06.221" v="88" actId="47"/>
        <pc:sldMkLst>
          <pc:docMk/>
          <pc:sldMk cId="3550411793" sldId="2263"/>
        </pc:sldMkLst>
      </pc:sldChg>
      <pc:sldChg chg="del">
        <pc:chgData name="Inge | Noordwijkse Methode" userId="9a34bc7a-4640-41a9-aae8-2a9f2a26fdd4" providerId="ADAL" clId="{1440A240-B686-4193-AC2A-DE742F3DC8F8}" dt="2025-04-16T07:11:06.371" v="89" actId="47"/>
        <pc:sldMkLst>
          <pc:docMk/>
          <pc:sldMk cId="2393993698" sldId="2264"/>
        </pc:sldMkLst>
      </pc:sldChg>
      <pc:sldChg chg="del">
        <pc:chgData name="Inge | Noordwijkse Methode" userId="9a34bc7a-4640-41a9-aae8-2a9f2a26fdd4" providerId="ADAL" clId="{1440A240-B686-4193-AC2A-DE742F3DC8F8}" dt="2025-04-16T07:11:06.818" v="90" actId="47"/>
        <pc:sldMkLst>
          <pc:docMk/>
          <pc:sldMk cId="2160381421" sldId="2265"/>
        </pc:sldMkLst>
      </pc:sldChg>
      <pc:sldChg chg="del">
        <pc:chgData name="Inge | Noordwijkse Methode" userId="9a34bc7a-4640-41a9-aae8-2a9f2a26fdd4" providerId="ADAL" clId="{1440A240-B686-4193-AC2A-DE742F3DC8F8}" dt="2025-04-16T07:11:07.245" v="91" actId="47"/>
        <pc:sldMkLst>
          <pc:docMk/>
          <pc:sldMk cId="1986650640" sldId="2266"/>
        </pc:sldMkLst>
      </pc:sldChg>
      <pc:sldChg chg="del">
        <pc:chgData name="Inge | Noordwijkse Methode" userId="9a34bc7a-4640-41a9-aae8-2a9f2a26fdd4" providerId="ADAL" clId="{1440A240-B686-4193-AC2A-DE742F3DC8F8}" dt="2025-04-16T07:11:07.858" v="92" actId="47"/>
        <pc:sldMkLst>
          <pc:docMk/>
          <pc:sldMk cId="816542672" sldId="2267"/>
        </pc:sldMkLst>
      </pc:sldChg>
      <pc:sldChg chg="del">
        <pc:chgData name="Inge | Noordwijkse Methode" userId="9a34bc7a-4640-41a9-aae8-2a9f2a26fdd4" providerId="ADAL" clId="{1440A240-B686-4193-AC2A-DE742F3DC8F8}" dt="2025-04-16T07:11:08.315" v="93" actId="47"/>
        <pc:sldMkLst>
          <pc:docMk/>
          <pc:sldMk cId="1675443880" sldId="2268"/>
        </pc:sldMkLst>
      </pc:sldChg>
      <pc:sldChg chg="del">
        <pc:chgData name="Inge | Noordwijkse Methode" userId="9a34bc7a-4640-41a9-aae8-2a9f2a26fdd4" providerId="ADAL" clId="{1440A240-B686-4193-AC2A-DE742F3DC8F8}" dt="2025-04-16T07:11:08.819" v="94" actId="47"/>
        <pc:sldMkLst>
          <pc:docMk/>
          <pc:sldMk cId="1129237599" sldId="2269"/>
        </pc:sldMkLst>
      </pc:sldChg>
      <pc:sldChg chg="del">
        <pc:chgData name="Inge | Noordwijkse Methode" userId="9a34bc7a-4640-41a9-aae8-2a9f2a26fdd4" providerId="ADAL" clId="{1440A240-B686-4193-AC2A-DE742F3DC8F8}" dt="2025-04-16T07:11:09.268" v="95" actId="47"/>
        <pc:sldMkLst>
          <pc:docMk/>
          <pc:sldMk cId="2095893431" sldId="2270"/>
        </pc:sldMkLst>
      </pc:sldChg>
      <pc:sldChg chg="del">
        <pc:chgData name="Inge | Noordwijkse Methode" userId="9a34bc7a-4640-41a9-aae8-2a9f2a26fdd4" providerId="ADAL" clId="{1440A240-B686-4193-AC2A-DE742F3DC8F8}" dt="2025-04-16T07:11:09.801" v="96" actId="47"/>
        <pc:sldMkLst>
          <pc:docMk/>
          <pc:sldMk cId="490676215" sldId="2271"/>
        </pc:sldMkLst>
      </pc:sldChg>
      <pc:sldChg chg="del">
        <pc:chgData name="Inge | Noordwijkse Methode" userId="9a34bc7a-4640-41a9-aae8-2a9f2a26fdd4" providerId="ADAL" clId="{1440A240-B686-4193-AC2A-DE742F3DC8F8}" dt="2025-04-16T07:11:10.342" v="97" actId="47"/>
        <pc:sldMkLst>
          <pc:docMk/>
          <pc:sldMk cId="3112687232" sldId="2272"/>
        </pc:sldMkLst>
      </pc:sldChg>
      <pc:sldChg chg="del">
        <pc:chgData name="Inge | Noordwijkse Methode" userId="9a34bc7a-4640-41a9-aae8-2a9f2a26fdd4" providerId="ADAL" clId="{1440A240-B686-4193-AC2A-DE742F3DC8F8}" dt="2025-04-16T07:11:10.775" v="98" actId="47"/>
        <pc:sldMkLst>
          <pc:docMk/>
          <pc:sldMk cId="1826422545" sldId="2273"/>
        </pc:sldMkLst>
      </pc:sldChg>
    </pc:docChg>
  </pc:docChgLst>
  <pc:docChgLst>
    <pc:chgData name="Frum | Noordwijkse Methode" userId="S::frum@noordwijksemethode.nl::d25f3619-1bfe-4b81-98f0-c0a5c55521d2" providerId="AD" clId="Web-{4977D34C-44A2-FA22-8434-6D1764968FEC}"/>
    <pc:docChg chg="modSld">
      <pc:chgData name="Frum | Noordwijkse Methode" userId="S::frum@noordwijksemethode.nl::d25f3619-1bfe-4b81-98f0-c0a5c55521d2" providerId="AD" clId="Web-{4977D34C-44A2-FA22-8434-6D1764968FEC}" dt="2024-06-11T08:18:30.824" v="9" actId="20577"/>
      <pc:docMkLst>
        <pc:docMk/>
      </pc:docMkLst>
      <pc:sldChg chg="modSp">
        <pc:chgData name="Frum | Noordwijkse Methode" userId="S::frum@noordwijksemethode.nl::d25f3619-1bfe-4b81-98f0-c0a5c55521d2" providerId="AD" clId="Web-{4977D34C-44A2-FA22-8434-6D1764968FEC}" dt="2024-06-11T08:18:30.824" v="9" actId="20577"/>
        <pc:sldMkLst>
          <pc:docMk/>
          <pc:sldMk cId="3580297754" sldId="1352"/>
        </pc:sldMkLst>
      </pc:sldChg>
    </pc:docChg>
  </pc:docChgLst>
  <pc:docChgLst>
    <pc:chgData name="Linda | Noordwijkse Methode" userId="3a1e4dda-21cf-4e60-b3a1-d8aae009ee00" providerId="ADAL" clId="{21874E64-629F-4A3D-8DFE-9C84FFA79DEF}"/>
    <pc:docChg chg="custSel delSld modSld sldOrd">
      <pc:chgData name="Linda | Noordwijkse Methode" userId="3a1e4dda-21cf-4e60-b3a1-d8aae009ee00" providerId="ADAL" clId="{21874E64-629F-4A3D-8DFE-9C84FFA79DEF}" dt="2024-10-08T12:50:20.329" v="176"/>
      <pc:docMkLst>
        <pc:docMk/>
      </pc:docMkLst>
      <pc:sldChg chg="addSp delSp modSp mod">
        <pc:chgData name="Linda | Noordwijkse Methode" userId="3a1e4dda-21cf-4e60-b3a1-d8aae009ee00" providerId="ADAL" clId="{21874E64-629F-4A3D-8DFE-9C84FFA79DEF}" dt="2024-10-08T12:46:13.005" v="97"/>
        <pc:sldMkLst>
          <pc:docMk/>
          <pc:sldMk cId="1769533322" sldId="1310"/>
        </pc:sldMkLst>
      </pc:sldChg>
      <pc:sldChg chg="addSp delSp modSp mod">
        <pc:chgData name="Linda | Noordwijkse Methode" userId="3a1e4dda-21cf-4e60-b3a1-d8aae009ee00" providerId="ADAL" clId="{21874E64-629F-4A3D-8DFE-9C84FFA79DEF}" dt="2024-10-08T12:46:19.503" v="101"/>
        <pc:sldMkLst>
          <pc:docMk/>
          <pc:sldMk cId="3585835" sldId="1330"/>
        </pc:sldMkLst>
      </pc:sldChg>
      <pc:sldChg chg="addSp delSp modSp mod">
        <pc:chgData name="Linda | Noordwijkse Methode" userId="3a1e4dda-21cf-4e60-b3a1-d8aae009ee00" providerId="ADAL" clId="{21874E64-629F-4A3D-8DFE-9C84FFA79DEF}" dt="2024-10-08T12:45:53.949" v="87"/>
        <pc:sldMkLst>
          <pc:docMk/>
          <pc:sldMk cId="2828112934" sldId="1331"/>
        </pc:sldMkLst>
      </pc:sldChg>
      <pc:sldChg chg="addSp delSp modSp mod ord">
        <pc:chgData name="Linda | Noordwijkse Methode" userId="3a1e4dda-21cf-4e60-b3a1-d8aae009ee00" providerId="ADAL" clId="{21874E64-629F-4A3D-8DFE-9C84FFA79DEF}" dt="2024-10-08T12:46:08.865" v="95"/>
        <pc:sldMkLst>
          <pc:docMk/>
          <pc:sldMk cId="676831141" sldId="1332"/>
        </pc:sldMkLst>
      </pc:sldChg>
      <pc:sldChg chg="addSp delSp modSp mod">
        <pc:chgData name="Linda | Noordwijkse Methode" userId="3a1e4dda-21cf-4e60-b3a1-d8aae009ee00" providerId="ADAL" clId="{21874E64-629F-4A3D-8DFE-9C84FFA79DEF}" dt="2024-10-08T12:46:27.474" v="105"/>
        <pc:sldMkLst>
          <pc:docMk/>
          <pc:sldMk cId="3492261574" sldId="1339"/>
        </pc:sldMkLst>
      </pc:sldChg>
      <pc:sldChg chg="addSp delSp modSp mod">
        <pc:chgData name="Linda | Noordwijkse Methode" userId="3a1e4dda-21cf-4e60-b3a1-d8aae009ee00" providerId="ADAL" clId="{21874E64-629F-4A3D-8DFE-9C84FFA79DEF}" dt="2024-10-08T12:49:04.029" v="144"/>
        <pc:sldMkLst>
          <pc:docMk/>
          <pc:sldMk cId="3592080254" sldId="1350"/>
        </pc:sldMkLst>
      </pc:sldChg>
      <pc:sldChg chg="addSp delSp modSp mod">
        <pc:chgData name="Linda | Noordwijkse Methode" userId="3a1e4dda-21cf-4e60-b3a1-d8aae009ee00" providerId="ADAL" clId="{21874E64-629F-4A3D-8DFE-9C84FFA79DEF}" dt="2024-10-08T12:45:50.271" v="85"/>
        <pc:sldMkLst>
          <pc:docMk/>
          <pc:sldMk cId="1153375088" sldId="1351"/>
        </pc:sldMkLst>
      </pc:sldChg>
      <pc:sldChg chg="addSp delSp modSp mod">
        <pc:chgData name="Linda | Noordwijkse Methode" userId="3a1e4dda-21cf-4e60-b3a1-d8aae009ee00" providerId="ADAL" clId="{21874E64-629F-4A3D-8DFE-9C84FFA79DEF}" dt="2024-10-08T12:45:40.858" v="81"/>
        <pc:sldMkLst>
          <pc:docMk/>
          <pc:sldMk cId="3580297754" sldId="1352"/>
        </pc:sldMkLst>
      </pc:sldChg>
      <pc:sldChg chg="addSp delSp modSp mod">
        <pc:chgData name="Linda | Noordwijkse Methode" userId="3a1e4dda-21cf-4e60-b3a1-d8aae009ee00" providerId="ADAL" clId="{21874E64-629F-4A3D-8DFE-9C84FFA79DEF}" dt="2024-10-08T12:48:55.055" v="142"/>
        <pc:sldMkLst>
          <pc:docMk/>
          <pc:sldMk cId="551494033" sldId="1353"/>
        </pc:sldMkLst>
      </pc:sldChg>
      <pc:sldChg chg="addSp delSp modSp mod">
        <pc:chgData name="Linda | Noordwijkse Methode" userId="3a1e4dda-21cf-4e60-b3a1-d8aae009ee00" providerId="ADAL" clId="{21874E64-629F-4A3D-8DFE-9C84FFA79DEF}" dt="2024-10-08T12:49:27.412" v="148"/>
        <pc:sldMkLst>
          <pc:docMk/>
          <pc:sldMk cId="2860185848" sldId="1361"/>
        </pc:sldMkLst>
      </pc:sldChg>
      <pc:sldChg chg="addSp delSp modSp mod">
        <pc:chgData name="Linda | Noordwijkse Methode" userId="3a1e4dda-21cf-4e60-b3a1-d8aae009ee00" providerId="ADAL" clId="{21874E64-629F-4A3D-8DFE-9C84FFA79DEF}" dt="2024-10-08T12:49:36.562" v="152"/>
        <pc:sldMkLst>
          <pc:docMk/>
          <pc:sldMk cId="913938082" sldId="1363"/>
        </pc:sldMkLst>
      </pc:sldChg>
      <pc:sldChg chg="addSp delSp modSp mod">
        <pc:chgData name="Linda | Noordwijkse Methode" userId="3a1e4dda-21cf-4e60-b3a1-d8aae009ee00" providerId="ADAL" clId="{21874E64-629F-4A3D-8DFE-9C84FFA79DEF}" dt="2024-10-08T12:46:01.686" v="91"/>
        <pc:sldMkLst>
          <pc:docMk/>
          <pc:sldMk cId="1874566232" sldId="1368"/>
        </pc:sldMkLst>
      </pc:sldChg>
      <pc:sldChg chg="addSp delSp modSp mod">
        <pc:chgData name="Linda | Noordwijkse Methode" userId="3a1e4dda-21cf-4e60-b3a1-d8aae009ee00" providerId="ADAL" clId="{21874E64-629F-4A3D-8DFE-9C84FFA79DEF}" dt="2024-10-08T12:49:12.893" v="146"/>
        <pc:sldMkLst>
          <pc:docMk/>
          <pc:sldMk cId="4020327580" sldId="1369"/>
        </pc:sldMkLst>
      </pc:sldChg>
      <pc:sldChg chg="addSp delSp modSp mod">
        <pc:chgData name="Linda | Noordwijkse Methode" userId="3a1e4dda-21cf-4e60-b3a1-d8aae009ee00" providerId="ADAL" clId="{21874E64-629F-4A3D-8DFE-9C84FFA79DEF}" dt="2024-10-08T12:49:31.608" v="150"/>
        <pc:sldMkLst>
          <pc:docMk/>
          <pc:sldMk cId="4192377794" sldId="1376"/>
        </pc:sldMkLst>
      </pc:sldChg>
      <pc:sldChg chg="addSp delSp modSp mod">
        <pc:chgData name="Linda | Noordwijkse Methode" userId="3a1e4dda-21cf-4e60-b3a1-d8aae009ee00" providerId="ADAL" clId="{21874E64-629F-4A3D-8DFE-9C84FFA79DEF}" dt="2024-10-08T12:46:16.144" v="99"/>
        <pc:sldMkLst>
          <pc:docMk/>
          <pc:sldMk cId="339921807" sldId="1408"/>
        </pc:sldMkLst>
      </pc:sldChg>
      <pc:sldChg chg="addSp delSp modSp mod">
        <pc:chgData name="Linda | Noordwijkse Methode" userId="3a1e4dda-21cf-4e60-b3a1-d8aae009ee00" providerId="ADAL" clId="{21874E64-629F-4A3D-8DFE-9C84FFA79DEF}" dt="2024-10-08T12:46:45.523" v="115"/>
        <pc:sldMkLst>
          <pc:docMk/>
          <pc:sldMk cId="1684544668" sldId="1416"/>
        </pc:sldMkLst>
      </pc:sldChg>
      <pc:sldChg chg="addSp delSp modSp mod">
        <pc:chgData name="Linda | Noordwijkse Methode" userId="3a1e4dda-21cf-4e60-b3a1-d8aae009ee00" providerId="ADAL" clId="{21874E64-629F-4A3D-8DFE-9C84FFA79DEF}" dt="2024-10-08T12:46:38.323" v="111"/>
        <pc:sldMkLst>
          <pc:docMk/>
          <pc:sldMk cId="3621177804" sldId="1426"/>
        </pc:sldMkLst>
      </pc:sldChg>
      <pc:sldChg chg="del ord">
        <pc:chgData name="Linda | Noordwijkse Methode" userId="3a1e4dda-21cf-4e60-b3a1-d8aae009ee00" providerId="ADAL" clId="{21874E64-629F-4A3D-8DFE-9C84FFA79DEF}" dt="2024-10-08T12:47:57.457" v="138" actId="47"/>
        <pc:sldMkLst>
          <pc:docMk/>
          <pc:sldMk cId="2961033042" sldId="1446"/>
        </pc:sldMkLst>
      </pc:sldChg>
      <pc:sldChg chg="del ord">
        <pc:chgData name="Linda | Noordwijkse Methode" userId="3a1e4dda-21cf-4e60-b3a1-d8aae009ee00" providerId="ADAL" clId="{21874E64-629F-4A3D-8DFE-9C84FFA79DEF}" dt="2024-10-08T12:48:17.067" v="139" actId="47"/>
        <pc:sldMkLst>
          <pc:docMk/>
          <pc:sldMk cId="3555680083" sldId="1455"/>
        </pc:sldMkLst>
      </pc:sldChg>
      <pc:sldChg chg="del ord">
        <pc:chgData name="Linda | Noordwijkse Methode" userId="3a1e4dda-21cf-4e60-b3a1-d8aae009ee00" providerId="ADAL" clId="{21874E64-629F-4A3D-8DFE-9C84FFA79DEF}" dt="2024-10-08T12:48:35.762" v="140" actId="47"/>
        <pc:sldMkLst>
          <pc:docMk/>
          <pc:sldMk cId="3723257919" sldId="1464"/>
        </pc:sldMkLst>
      </pc:sldChg>
      <pc:sldChg chg="addSp delSp modSp mod">
        <pc:chgData name="Linda | Noordwijkse Methode" userId="3a1e4dda-21cf-4e60-b3a1-d8aae009ee00" providerId="ADAL" clId="{21874E64-629F-4A3D-8DFE-9C84FFA79DEF}" dt="2024-10-08T12:49:43.096" v="156"/>
        <pc:sldMkLst>
          <pc:docMk/>
          <pc:sldMk cId="3800257692" sldId="1931"/>
        </pc:sldMkLst>
      </pc:sldChg>
      <pc:sldChg chg="addSp delSp modSp mod">
        <pc:chgData name="Linda | Noordwijkse Methode" userId="3a1e4dda-21cf-4e60-b3a1-d8aae009ee00" providerId="ADAL" clId="{21874E64-629F-4A3D-8DFE-9C84FFA79DEF}" dt="2024-10-08T12:46:23.769" v="103"/>
        <pc:sldMkLst>
          <pc:docMk/>
          <pc:sldMk cId="790664511" sldId="1934"/>
        </pc:sldMkLst>
      </pc:sldChg>
      <pc:sldChg chg="addSp delSp modSp mod">
        <pc:chgData name="Linda | Noordwijkse Methode" userId="3a1e4dda-21cf-4e60-b3a1-d8aae009ee00" providerId="ADAL" clId="{21874E64-629F-4A3D-8DFE-9C84FFA79DEF}" dt="2024-10-08T12:46:48.888" v="117"/>
        <pc:sldMkLst>
          <pc:docMk/>
          <pc:sldMk cId="1182989771" sldId="1935"/>
        </pc:sldMkLst>
      </pc:sldChg>
      <pc:sldChg chg="addSp delSp modSp mod">
        <pc:chgData name="Linda | Noordwijkse Methode" userId="3a1e4dda-21cf-4e60-b3a1-d8aae009ee00" providerId="ADAL" clId="{21874E64-629F-4A3D-8DFE-9C84FFA79DEF}" dt="2024-10-08T12:49:50.405" v="160"/>
        <pc:sldMkLst>
          <pc:docMk/>
          <pc:sldMk cId="3118512742" sldId="1936"/>
        </pc:sldMkLst>
      </pc:sldChg>
      <pc:sldChg chg="addSp delSp modSp mod">
        <pc:chgData name="Linda | Noordwijkse Methode" userId="3a1e4dda-21cf-4e60-b3a1-d8aae009ee00" providerId="ADAL" clId="{21874E64-629F-4A3D-8DFE-9C84FFA79DEF}" dt="2024-10-08T12:49:54.920" v="162"/>
        <pc:sldMkLst>
          <pc:docMk/>
          <pc:sldMk cId="2686440220" sldId="1937"/>
        </pc:sldMkLst>
      </pc:sldChg>
      <pc:sldChg chg="addSp delSp modSp mod">
        <pc:chgData name="Linda | Noordwijkse Methode" userId="3a1e4dda-21cf-4e60-b3a1-d8aae009ee00" providerId="ADAL" clId="{21874E64-629F-4A3D-8DFE-9C84FFA79DEF}" dt="2024-10-08T12:46:41.534" v="113"/>
        <pc:sldMkLst>
          <pc:docMk/>
          <pc:sldMk cId="742295381" sldId="1938"/>
        </pc:sldMkLst>
      </pc:sldChg>
      <pc:sldChg chg="addSp delSp modSp mod">
        <pc:chgData name="Linda | Noordwijkse Methode" userId="3a1e4dda-21cf-4e60-b3a1-d8aae009ee00" providerId="ADAL" clId="{21874E64-629F-4A3D-8DFE-9C84FFA79DEF}" dt="2024-10-08T12:46:52.717" v="119"/>
        <pc:sldMkLst>
          <pc:docMk/>
          <pc:sldMk cId="1948480559" sldId="1939"/>
        </pc:sldMkLst>
      </pc:sldChg>
      <pc:sldChg chg="addSp delSp modSp mod">
        <pc:chgData name="Linda | Noordwijkse Methode" userId="3a1e4dda-21cf-4e60-b3a1-d8aae009ee00" providerId="ADAL" clId="{21874E64-629F-4A3D-8DFE-9C84FFA79DEF}" dt="2024-10-08T12:50:06.235" v="168"/>
        <pc:sldMkLst>
          <pc:docMk/>
          <pc:sldMk cId="657320439" sldId="1940"/>
        </pc:sldMkLst>
      </pc:sldChg>
      <pc:sldChg chg="addSp delSp modSp mod">
        <pc:chgData name="Linda | Noordwijkse Methode" userId="3a1e4dda-21cf-4e60-b3a1-d8aae009ee00" providerId="ADAL" clId="{21874E64-629F-4A3D-8DFE-9C84FFA79DEF}" dt="2024-10-08T12:50:09.775" v="170"/>
        <pc:sldMkLst>
          <pc:docMk/>
          <pc:sldMk cId="801585210" sldId="1941"/>
        </pc:sldMkLst>
      </pc:sldChg>
      <pc:sldChg chg="addSp delSp modSp mod">
        <pc:chgData name="Linda | Noordwijkse Methode" userId="3a1e4dda-21cf-4e60-b3a1-d8aae009ee00" providerId="ADAL" clId="{21874E64-629F-4A3D-8DFE-9C84FFA79DEF}" dt="2024-10-08T12:50:12.896" v="172"/>
        <pc:sldMkLst>
          <pc:docMk/>
          <pc:sldMk cId="3545435342" sldId="1942"/>
        </pc:sldMkLst>
      </pc:sldChg>
      <pc:sldChg chg="addSp delSp modSp mod">
        <pc:chgData name="Linda | Noordwijkse Methode" userId="3a1e4dda-21cf-4e60-b3a1-d8aae009ee00" providerId="ADAL" clId="{21874E64-629F-4A3D-8DFE-9C84FFA79DEF}" dt="2024-10-08T12:50:16.308" v="174"/>
        <pc:sldMkLst>
          <pc:docMk/>
          <pc:sldMk cId="250660076" sldId="1943"/>
        </pc:sldMkLst>
      </pc:sldChg>
      <pc:sldChg chg="addSp delSp modSp mod">
        <pc:chgData name="Linda | Noordwijkse Methode" userId="3a1e4dda-21cf-4e60-b3a1-d8aae009ee00" providerId="ADAL" clId="{21874E64-629F-4A3D-8DFE-9C84FFA79DEF}" dt="2024-10-08T12:47:04.135" v="125"/>
        <pc:sldMkLst>
          <pc:docMk/>
          <pc:sldMk cId="3845410714" sldId="1964"/>
        </pc:sldMkLst>
      </pc:sldChg>
      <pc:sldChg chg="addSp delSp modSp mod">
        <pc:chgData name="Linda | Noordwijkse Methode" userId="3a1e4dda-21cf-4e60-b3a1-d8aae009ee00" providerId="ADAL" clId="{21874E64-629F-4A3D-8DFE-9C84FFA79DEF}" dt="2024-10-08T12:47:07.975" v="127"/>
        <pc:sldMkLst>
          <pc:docMk/>
          <pc:sldMk cId="2153284337" sldId="1965"/>
        </pc:sldMkLst>
      </pc:sldChg>
      <pc:sldChg chg="addSp delSp modSp mod">
        <pc:chgData name="Linda | Noordwijkse Methode" userId="3a1e4dda-21cf-4e60-b3a1-d8aae009ee00" providerId="ADAL" clId="{21874E64-629F-4A3D-8DFE-9C84FFA79DEF}" dt="2024-10-08T12:47:11.735" v="129"/>
        <pc:sldMkLst>
          <pc:docMk/>
          <pc:sldMk cId="1920115446" sldId="1966"/>
        </pc:sldMkLst>
      </pc:sldChg>
      <pc:sldChg chg="addSp delSp modSp mod">
        <pc:chgData name="Linda | Noordwijkse Methode" userId="3a1e4dda-21cf-4e60-b3a1-d8aae009ee00" providerId="ADAL" clId="{21874E64-629F-4A3D-8DFE-9C84FFA79DEF}" dt="2024-10-08T12:47:15.697" v="131"/>
        <pc:sldMkLst>
          <pc:docMk/>
          <pc:sldMk cId="1300915217" sldId="1967"/>
        </pc:sldMkLst>
      </pc:sldChg>
      <pc:sldChg chg="addSp delSp modSp mod">
        <pc:chgData name="Linda | Noordwijkse Methode" userId="3a1e4dda-21cf-4e60-b3a1-d8aae009ee00" providerId="ADAL" clId="{21874E64-629F-4A3D-8DFE-9C84FFA79DEF}" dt="2024-10-08T12:47:23.064" v="135"/>
        <pc:sldMkLst>
          <pc:docMk/>
          <pc:sldMk cId="316401445" sldId="1968"/>
        </pc:sldMkLst>
      </pc:sldChg>
      <pc:sldChg chg="delSp modSp del mod">
        <pc:chgData name="Linda | Noordwijkse Methode" userId="3a1e4dda-21cf-4e60-b3a1-d8aae009ee00" providerId="ADAL" clId="{21874E64-629F-4A3D-8DFE-9C84FFA79DEF}" dt="2024-10-08T12:47:57.457" v="138" actId="47"/>
        <pc:sldMkLst>
          <pc:docMk/>
          <pc:sldMk cId="93864145" sldId="2107"/>
        </pc:sldMkLst>
      </pc:sldChg>
      <pc:sldChg chg="addSp delSp modSp mod">
        <pc:chgData name="Linda | Noordwijkse Methode" userId="3a1e4dda-21cf-4e60-b3a1-d8aae009ee00" providerId="ADAL" clId="{21874E64-629F-4A3D-8DFE-9C84FFA79DEF}" dt="2024-10-08T12:46:04.922" v="93"/>
        <pc:sldMkLst>
          <pc:docMk/>
          <pc:sldMk cId="1460381820" sldId="2133"/>
        </pc:sldMkLst>
      </pc:sldChg>
      <pc:sldChg chg="addSp delSp modSp mod">
        <pc:chgData name="Linda | Noordwijkse Methode" userId="3a1e4dda-21cf-4e60-b3a1-d8aae009ee00" providerId="ADAL" clId="{21874E64-629F-4A3D-8DFE-9C84FFA79DEF}" dt="2024-10-08T12:46:31.146" v="107"/>
        <pc:sldMkLst>
          <pc:docMk/>
          <pc:sldMk cId="1844284546" sldId="2134"/>
        </pc:sldMkLst>
      </pc:sldChg>
      <pc:sldChg chg="addSp delSp modSp mod">
        <pc:chgData name="Linda | Noordwijkse Methode" userId="3a1e4dda-21cf-4e60-b3a1-d8aae009ee00" providerId="ADAL" clId="{21874E64-629F-4A3D-8DFE-9C84FFA79DEF}" dt="2024-10-08T12:46:56.157" v="121"/>
        <pc:sldMkLst>
          <pc:docMk/>
          <pc:sldMk cId="3299284439" sldId="2135"/>
        </pc:sldMkLst>
      </pc:sldChg>
      <pc:sldChg chg="del">
        <pc:chgData name="Linda | Noordwijkse Methode" userId="3a1e4dda-21cf-4e60-b3a1-d8aae009ee00" providerId="ADAL" clId="{21874E64-629F-4A3D-8DFE-9C84FFA79DEF}" dt="2024-10-08T12:47:57.457" v="138" actId="47"/>
        <pc:sldMkLst>
          <pc:docMk/>
          <pc:sldMk cId="2092333153" sldId="2136"/>
        </pc:sldMkLst>
      </pc:sldChg>
      <pc:sldChg chg="del">
        <pc:chgData name="Linda | Noordwijkse Methode" userId="3a1e4dda-21cf-4e60-b3a1-d8aae009ee00" providerId="ADAL" clId="{21874E64-629F-4A3D-8DFE-9C84FFA79DEF}" dt="2024-10-08T12:47:57.457" v="138" actId="47"/>
        <pc:sldMkLst>
          <pc:docMk/>
          <pc:sldMk cId="1954223581" sldId="2137"/>
        </pc:sldMkLst>
      </pc:sldChg>
      <pc:sldChg chg="del">
        <pc:chgData name="Linda | Noordwijkse Methode" userId="3a1e4dda-21cf-4e60-b3a1-d8aae009ee00" providerId="ADAL" clId="{21874E64-629F-4A3D-8DFE-9C84FFA79DEF}" dt="2024-10-08T12:47:57.457" v="138" actId="47"/>
        <pc:sldMkLst>
          <pc:docMk/>
          <pc:sldMk cId="824259717" sldId="2138"/>
        </pc:sldMkLst>
      </pc:sldChg>
      <pc:sldChg chg="del">
        <pc:chgData name="Linda | Noordwijkse Methode" userId="3a1e4dda-21cf-4e60-b3a1-d8aae009ee00" providerId="ADAL" clId="{21874E64-629F-4A3D-8DFE-9C84FFA79DEF}" dt="2024-10-08T12:47:57.457" v="138" actId="47"/>
        <pc:sldMkLst>
          <pc:docMk/>
          <pc:sldMk cId="2429448082" sldId="2139"/>
        </pc:sldMkLst>
      </pc:sldChg>
      <pc:sldChg chg="del">
        <pc:chgData name="Linda | Noordwijkse Methode" userId="3a1e4dda-21cf-4e60-b3a1-d8aae009ee00" providerId="ADAL" clId="{21874E64-629F-4A3D-8DFE-9C84FFA79DEF}" dt="2024-10-08T12:47:57.457" v="138" actId="47"/>
        <pc:sldMkLst>
          <pc:docMk/>
          <pc:sldMk cId="3436048961" sldId="2140"/>
        </pc:sldMkLst>
      </pc:sldChg>
      <pc:sldChg chg="del">
        <pc:chgData name="Linda | Noordwijkse Methode" userId="3a1e4dda-21cf-4e60-b3a1-d8aae009ee00" providerId="ADAL" clId="{21874E64-629F-4A3D-8DFE-9C84FFA79DEF}" dt="2024-10-08T12:47:57.457" v="138" actId="47"/>
        <pc:sldMkLst>
          <pc:docMk/>
          <pc:sldMk cId="2673861476" sldId="2141"/>
        </pc:sldMkLst>
      </pc:sldChg>
      <pc:sldChg chg="del">
        <pc:chgData name="Linda | Noordwijkse Methode" userId="3a1e4dda-21cf-4e60-b3a1-d8aae009ee00" providerId="ADAL" clId="{21874E64-629F-4A3D-8DFE-9C84FFA79DEF}" dt="2024-10-08T12:47:57.457" v="138" actId="47"/>
        <pc:sldMkLst>
          <pc:docMk/>
          <pc:sldMk cId="4101789585" sldId="2142"/>
        </pc:sldMkLst>
      </pc:sldChg>
      <pc:sldChg chg="del">
        <pc:chgData name="Linda | Noordwijkse Methode" userId="3a1e4dda-21cf-4e60-b3a1-d8aae009ee00" providerId="ADAL" clId="{21874E64-629F-4A3D-8DFE-9C84FFA79DEF}" dt="2024-10-08T12:47:57.457" v="138" actId="47"/>
        <pc:sldMkLst>
          <pc:docMk/>
          <pc:sldMk cId="1313222343" sldId="2143"/>
        </pc:sldMkLst>
      </pc:sldChg>
      <pc:sldChg chg="modSp del mod">
        <pc:chgData name="Linda | Noordwijkse Methode" userId="3a1e4dda-21cf-4e60-b3a1-d8aae009ee00" providerId="ADAL" clId="{21874E64-629F-4A3D-8DFE-9C84FFA79DEF}" dt="2024-10-08T12:47:57.457" v="138" actId="47"/>
        <pc:sldMkLst>
          <pc:docMk/>
          <pc:sldMk cId="2172028353" sldId="2144"/>
        </pc:sldMkLst>
      </pc:sldChg>
      <pc:sldChg chg="del">
        <pc:chgData name="Linda | Noordwijkse Methode" userId="3a1e4dda-21cf-4e60-b3a1-d8aae009ee00" providerId="ADAL" clId="{21874E64-629F-4A3D-8DFE-9C84FFA79DEF}" dt="2024-10-08T12:47:57.457" v="138" actId="47"/>
        <pc:sldMkLst>
          <pc:docMk/>
          <pc:sldMk cId="427142308" sldId="2145"/>
        </pc:sldMkLst>
      </pc:sldChg>
      <pc:sldChg chg="del">
        <pc:chgData name="Linda | Noordwijkse Methode" userId="3a1e4dda-21cf-4e60-b3a1-d8aae009ee00" providerId="ADAL" clId="{21874E64-629F-4A3D-8DFE-9C84FFA79DEF}" dt="2024-10-08T12:47:57.457" v="138" actId="47"/>
        <pc:sldMkLst>
          <pc:docMk/>
          <pc:sldMk cId="3307253871" sldId="2146"/>
        </pc:sldMkLst>
      </pc:sldChg>
      <pc:sldChg chg="del">
        <pc:chgData name="Linda | Noordwijkse Methode" userId="3a1e4dda-21cf-4e60-b3a1-d8aae009ee00" providerId="ADAL" clId="{21874E64-629F-4A3D-8DFE-9C84FFA79DEF}" dt="2024-10-08T12:47:57.457" v="138" actId="47"/>
        <pc:sldMkLst>
          <pc:docMk/>
          <pc:sldMk cId="2048613159" sldId="2147"/>
        </pc:sldMkLst>
      </pc:sldChg>
      <pc:sldChg chg="del">
        <pc:chgData name="Linda | Noordwijkse Methode" userId="3a1e4dda-21cf-4e60-b3a1-d8aae009ee00" providerId="ADAL" clId="{21874E64-629F-4A3D-8DFE-9C84FFA79DEF}" dt="2024-10-08T12:47:57.457" v="138" actId="47"/>
        <pc:sldMkLst>
          <pc:docMk/>
          <pc:sldMk cId="472380445" sldId="2148"/>
        </pc:sldMkLst>
      </pc:sldChg>
      <pc:sldChg chg="del">
        <pc:chgData name="Linda | Noordwijkse Methode" userId="3a1e4dda-21cf-4e60-b3a1-d8aae009ee00" providerId="ADAL" clId="{21874E64-629F-4A3D-8DFE-9C84FFA79DEF}" dt="2024-10-08T12:47:57.457" v="138" actId="47"/>
        <pc:sldMkLst>
          <pc:docMk/>
          <pc:sldMk cId="2195408894" sldId="2149"/>
        </pc:sldMkLst>
      </pc:sldChg>
      <pc:sldChg chg="del">
        <pc:chgData name="Linda | Noordwijkse Methode" userId="3a1e4dda-21cf-4e60-b3a1-d8aae009ee00" providerId="ADAL" clId="{21874E64-629F-4A3D-8DFE-9C84FFA79DEF}" dt="2024-10-08T12:47:57.457" v="138" actId="47"/>
        <pc:sldMkLst>
          <pc:docMk/>
          <pc:sldMk cId="3664554018" sldId="2150"/>
        </pc:sldMkLst>
      </pc:sldChg>
      <pc:sldChg chg="del">
        <pc:chgData name="Linda | Noordwijkse Methode" userId="3a1e4dda-21cf-4e60-b3a1-d8aae009ee00" providerId="ADAL" clId="{21874E64-629F-4A3D-8DFE-9C84FFA79DEF}" dt="2024-10-08T12:47:57.457" v="138" actId="47"/>
        <pc:sldMkLst>
          <pc:docMk/>
          <pc:sldMk cId="3434099809" sldId="2151"/>
        </pc:sldMkLst>
      </pc:sldChg>
      <pc:sldChg chg="del">
        <pc:chgData name="Linda | Noordwijkse Methode" userId="3a1e4dda-21cf-4e60-b3a1-d8aae009ee00" providerId="ADAL" clId="{21874E64-629F-4A3D-8DFE-9C84FFA79DEF}" dt="2024-10-08T12:47:57.457" v="138" actId="47"/>
        <pc:sldMkLst>
          <pc:docMk/>
          <pc:sldMk cId="2209569130" sldId="2152"/>
        </pc:sldMkLst>
      </pc:sldChg>
      <pc:sldChg chg="del">
        <pc:chgData name="Linda | Noordwijkse Methode" userId="3a1e4dda-21cf-4e60-b3a1-d8aae009ee00" providerId="ADAL" clId="{21874E64-629F-4A3D-8DFE-9C84FFA79DEF}" dt="2024-10-08T12:47:57.457" v="138" actId="47"/>
        <pc:sldMkLst>
          <pc:docMk/>
          <pc:sldMk cId="896826611" sldId="2153"/>
        </pc:sldMkLst>
      </pc:sldChg>
      <pc:sldChg chg="del">
        <pc:chgData name="Linda | Noordwijkse Methode" userId="3a1e4dda-21cf-4e60-b3a1-d8aae009ee00" providerId="ADAL" clId="{21874E64-629F-4A3D-8DFE-9C84FFA79DEF}" dt="2024-10-08T12:48:17.067" v="139" actId="47"/>
        <pc:sldMkLst>
          <pc:docMk/>
          <pc:sldMk cId="4020749471" sldId="2154"/>
        </pc:sldMkLst>
      </pc:sldChg>
      <pc:sldChg chg="del">
        <pc:chgData name="Linda | Noordwijkse Methode" userId="3a1e4dda-21cf-4e60-b3a1-d8aae009ee00" providerId="ADAL" clId="{21874E64-629F-4A3D-8DFE-9C84FFA79DEF}" dt="2024-10-08T12:48:17.067" v="139" actId="47"/>
        <pc:sldMkLst>
          <pc:docMk/>
          <pc:sldMk cId="2870182044" sldId="2155"/>
        </pc:sldMkLst>
      </pc:sldChg>
      <pc:sldChg chg="del">
        <pc:chgData name="Linda | Noordwijkse Methode" userId="3a1e4dda-21cf-4e60-b3a1-d8aae009ee00" providerId="ADAL" clId="{21874E64-629F-4A3D-8DFE-9C84FFA79DEF}" dt="2024-10-08T12:48:17.067" v="139" actId="47"/>
        <pc:sldMkLst>
          <pc:docMk/>
          <pc:sldMk cId="280647917" sldId="2156"/>
        </pc:sldMkLst>
      </pc:sldChg>
      <pc:sldChg chg="del">
        <pc:chgData name="Linda | Noordwijkse Methode" userId="3a1e4dda-21cf-4e60-b3a1-d8aae009ee00" providerId="ADAL" clId="{21874E64-629F-4A3D-8DFE-9C84FFA79DEF}" dt="2024-10-08T12:48:17.067" v="139" actId="47"/>
        <pc:sldMkLst>
          <pc:docMk/>
          <pc:sldMk cId="1113760893" sldId="2157"/>
        </pc:sldMkLst>
      </pc:sldChg>
      <pc:sldChg chg="del">
        <pc:chgData name="Linda | Noordwijkse Methode" userId="3a1e4dda-21cf-4e60-b3a1-d8aae009ee00" providerId="ADAL" clId="{21874E64-629F-4A3D-8DFE-9C84FFA79DEF}" dt="2024-10-08T12:48:17.067" v="139" actId="47"/>
        <pc:sldMkLst>
          <pc:docMk/>
          <pc:sldMk cId="2840481987" sldId="2158"/>
        </pc:sldMkLst>
      </pc:sldChg>
      <pc:sldChg chg="del">
        <pc:chgData name="Linda | Noordwijkse Methode" userId="3a1e4dda-21cf-4e60-b3a1-d8aae009ee00" providerId="ADAL" clId="{21874E64-629F-4A3D-8DFE-9C84FFA79DEF}" dt="2024-10-08T12:48:17.067" v="139" actId="47"/>
        <pc:sldMkLst>
          <pc:docMk/>
          <pc:sldMk cId="3703630479" sldId="2159"/>
        </pc:sldMkLst>
      </pc:sldChg>
      <pc:sldChg chg="del">
        <pc:chgData name="Linda | Noordwijkse Methode" userId="3a1e4dda-21cf-4e60-b3a1-d8aae009ee00" providerId="ADAL" clId="{21874E64-629F-4A3D-8DFE-9C84FFA79DEF}" dt="2024-10-08T12:48:17.067" v="139" actId="47"/>
        <pc:sldMkLst>
          <pc:docMk/>
          <pc:sldMk cId="2758451954" sldId="2160"/>
        </pc:sldMkLst>
      </pc:sldChg>
      <pc:sldChg chg="del">
        <pc:chgData name="Linda | Noordwijkse Methode" userId="3a1e4dda-21cf-4e60-b3a1-d8aae009ee00" providerId="ADAL" clId="{21874E64-629F-4A3D-8DFE-9C84FFA79DEF}" dt="2024-10-08T12:48:17.067" v="139" actId="47"/>
        <pc:sldMkLst>
          <pc:docMk/>
          <pc:sldMk cId="2081085864" sldId="2161"/>
        </pc:sldMkLst>
      </pc:sldChg>
      <pc:sldChg chg="modSp del mod">
        <pc:chgData name="Linda | Noordwijkse Methode" userId="3a1e4dda-21cf-4e60-b3a1-d8aae009ee00" providerId="ADAL" clId="{21874E64-629F-4A3D-8DFE-9C84FFA79DEF}" dt="2024-10-08T12:48:17.067" v="139" actId="47"/>
        <pc:sldMkLst>
          <pc:docMk/>
          <pc:sldMk cId="1227258198" sldId="2162"/>
        </pc:sldMkLst>
      </pc:sldChg>
      <pc:sldChg chg="del">
        <pc:chgData name="Linda | Noordwijkse Methode" userId="3a1e4dda-21cf-4e60-b3a1-d8aae009ee00" providerId="ADAL" clId="{21874E64-629F-4A3D-8DFE-9C84FFA79DEF}" dt="2024-10-08T12:48:17.067" v="139" actId="47"/>
        <pc:sldMkLst>
          <pc:docMk/>
          <pc:sldMk cId="3558705555" sldId="2163"/>
        </pc:sldMkLst>
      </pc:sldChg>
      <pc:sldChg chg="del">
        <pc:chgData name="Linda | Noordwijkse Methode" userId="3a1e4dda-21cf-4e60-b3a1-d8aae009ee00" providerId="ADAL" clId="{21874E64-629F-4A3D-8DFE-9C84FFA79DEF}" dt="2024-10-08T12:48:17.067" v="139" actId="47"/>
        <pc:sldMkLst>
          <pc:docMk/>
          <pc:sldMk cId="309700208" sldId="2164"/>
        </pc:sldMkLst>
      </pc:sldChg>
      <pc:sldChg chg="del">
        <pc:chgData name="Linda | Noordwijkse Methode" userId="3a1e4dda-21cf-4e60-b3a1-d8aae009ee00" providerId="ADAL" clId="{21874E64-629F-4A3D-8DFE-9C84FFA79DEF}" dt="2024-10-08T12:48:17.067" v="139" actId="47"/>
        <pc:sldMkLst>
          <pc:docMk/>
          <pc:sldMk cId="2174541022" sldId="2165"/>
        </pc:sldMkLst>
      </pc:sldChg>
      <pc:sldChg chg="del">
        <pc:chgData name="Linda | Noordwijkse Methode" userId="3a1e4dda-21cf-4e60-b3a1-d8aae009ee00" providerId="ADAL" clId="{21874E64-629F-4A3D-8DFE-9C84FFA79DEF}" dt="2024-10-08T12:48:17.067" v="139" actId="47"/>
        <pc:sldMkLst>
          <pc:docMk/>
          <pc:sldMk cId="1705636153" sldId="2166"/>
        </pc:sldMkLst>
      </pc:sldChg>
      <pc:sldChg chg="del">
        <pc:chgData name="Linda | Noordwijkse Methode" userId="3a1e4dda-21cf-4e60-b3a1-d8aae009ee00" providerId="ADAL" clId="{21874E64-629F-4A3D-8DFE-9C84FFA79DEF}" dt="2024-10-08T12:48:17.067" v="139" actId="47"/>
        <pc:sldMkLst>
          <pc:docMk/>
          <pc:sldMk cId="3466823607" sldId="2167"/>
        </pc:sldMkLst>
      </pc:sldChg>
      <pc:sldChg chg="del">
        <pc:chgData name="Linda | Noordwijkse Methode" userId="3a1e4dda-21cf-4e60-b3a1-d8aae009ee00" providerId="ADAL" clId="{21874E64-629F-4A3D-8DFE-9C84FFA79DEF}" dt="2024-10-08T12:48:17.067" v="139" actId="47"/>
        <pc:sldMkLst>
          <pc:docMk/>
          <pc:sldMk cId="2385549271" sldId="2168"/>
        </pc:sldMkLst>
      </pc:sldChg>
      <pc:sldChg chg="del">
        <pc:chgData name="Linda | Noordwijkse Methode" userId="3a1e4dda-21cf-4e60-b3a1-d8aae009ee00" providerId="ADAL" clId="{21874E64-629F-4A3D-8DFE-9C84FFA79DEF}" dt="2024-10-08T12:48:17.067" v="139" actId="47"/>
        <pc:sldMkLst>
          <pc:docMk/>
          <pc:sldMk cId="989304408" sldId="2169"/>
        </pc:sldMkLst>
      </pc:sldChg>
      <pc:sldChg chg="del">
        <pc:chgData name="Linda | Noordwijkse Methode" userId="3a1e4dda-21cf-4e60-b3a1-d8aae009ee00" providerId="ADAL" clId="{21874E64-629F-4A3D-8DFE-9C84FFA79DEF}" dt="2024-10-08T12:48:17.067" v="139" actId="47"/>
        <pc:sldMkLst>
          <pc:docMk/>
          <pc:sldMk cId="3474232212" sldId="2170"/>
        </pc:sldMkLst>
      </pc:sldChg>
      <pc:sldChg chg="del">
        <pc:chgData name="Linda | Noordwijkse Methode" userId="3a1e4dda-21cf-4e60-b3a1-d8aae009ee00" providerId="ADAL" clId="{21874E64-629F-4A3D-8DFE-9C84FFA79DEF}" dt="2024-10-08T12:48:17.067" v="139" actId="47"/>
        <pc:sldMkLst>
          <pc:docMk/>
          <pc:sldMk cId="3763469032" sldId="2171"/>
        </pc:sldMkLst>
      </pc:sldChg>
      <pc:sldChg chg="del">
        <pc:chgData name="Linda | Noordwijkse Methode" userId="3a1e4dda-21cf-4e60-b3a1-d8aae009ee00" providerId="ADAL" clId="{21874E64-629F-4A3D-8DFE-9C84FFA79DEF}" dt="2024-10-08T12:48:35.762" v="140" actId="47"/>
        <pc:sldMkLst>
          <pc:docMk/>
          <pc:sldMk cId="1951719278" sldId="2172"/>
        </pc:sldMkLst>
      </pc:sldChg>
      <pc:sldChg chg="del">
        <pc:chgData name="Linda | Noordwijkse Methode" userId="3a1e4dda-21cf-4e60-b3a1-d8aae009ee00" providerId="ADAL" clId="{21874E64-629F-4A3D-8DFE-9C84FFA79DEF}" dt="2024-10-08T12:48:35.762" v="140" actId="47"/>
        <pc:sldMkLst>
          <pc:docMk/>
          <pc:sldMk cId="2093589502" sldId="2173"/>
        </pc:sldMkLst>
      </pc:sldChg>
      <pc:sldChg chg="del">
        <pc:chgData name="Linda | Noordwijkse Methode" userId="3a1e4dda-21cf-4e60-b3a1-d8aae009ee00" providerId="ADAL" clId="{21874E64-629F-4A3D-8DFE-9C84FFA79DEF}" dt="2024-10-08T12:48:35.762" v="140" actId="47"/>
        <pc:sldMkLst>
          <pc:docMk/>
          <pc:sldMk cId="249258555" sldId="2174"/>
        </pc:sldMkLst>
      </pc:sldChg>
      <pc:sldChg chg="del">
        <pc:chgData name="Linda | Noordwijkse Methode" userId="3a1e4dda-21cf-4e60-b3a1-d8aae009ee00" providerId="ADAL" clId="{21874E64-629F-4A3D-8DFE-9C84FFA79DEF}" dt="2024-10-08T12:48:35.762" v="140" actId="47"/>
        <pc:sldMkLst>
          <pc:docMk/>
          <pc:sldMk cId="520107772" sldId="2175"/>
        </pc:sldMkLst>
      </pc:sldChg>
      <pc:sldChg chg="del">
        <pc:chgData name="Linda | Noordwijkse Methode" userId="3a1e4dda-21cf-4e60-b3a1-d8aae009ee00" providerId="ADAL" clId="{21874E64-629F-4A3D-8DFE-9C84FFA79DEF}" dt="2024-10-08T12:48:35.762" v="140" actId="47"/>
        <pc:sldMkLst>
          <pc:docMk/>
          <pc:sldMk cId="520324307" sldId="2176"/>
        </pc:sldMkLst>
      </pc:sldChg>
      <pc:sldChg chg="del">
        <pc:chgData name="Linda | Noordwijkse Methode" userId="3a1e4dda-21cf-4e60-b3a1-d8aae009ee00" providerId="ADAL" clId="{21874E64-629F-4A3D-8DFE-9C84FFA79DEF}" dt="2024-10-08T12:48:35.762" v="140" actId="47"/>
        <pc:sldMkLst>
          <pc:docMk/>
          <pc:sldMk cId="1991712327" sldId="2177"/>
        </pc:sldMkLst>
      </pc:sldChg>
      <pc:sldChg chg="del">
        <pc:chgData name="Linda | Noordwijkse Methode" userId="3a1e4dda-21cf-4e60-b3a1-d8aae009ee00" providerId="ADAL" clId="{21874E64-629F-4A3D-8DFE-9C84FFA79DEF}" dt="2024-10-08T12:48:35.762" v="140" actId="47"/>
        <pc:sldMkLst>
          <pc:docMk/>
          <pc:sldMk cId="3623414039" sldId="2178"/>
        </pc:sldMkLst>
      </pc:sldChg>
      <pc:sldChg chg="del">
        <pc:chgData name="Linda | Noordwijkse Methode" userId="3a1e4dda-21cf-4e60-b3a1-d8aae009ee00" providerId="ADAL" clId="{21874E64-629F-4A3D-8DFE-9C84FFA79DEF}" dt="2024-10-08T12:48:35.762" v="140" actId="47"/>
        <pc:sldMkLst>
          <pc:docMk/>
          <pc:sldMk cId="1818130262" sldId="2179"/>
        </pc:sldMkLst>
      </pc:sldChg>
      <pc:sldChg chg="del">
        <pc:chgData name="Linda | Noordwijkse Methode" userId="3a1e4dda-21cf-4e60-b3a1-d8aae009ee00" providerId="ADAL" clId="{21874E64-629F-4A3D-8DFE-9C84FFA79DEF}" dt="2024-10-08T12:48:35.762" v="140" actId="47"/>
        <pc:sldMkLst>
          <pc:docMk/>
          <pc:sldMk cId="815141375" sldId="2180"/>
        </pc:sldMkLst>
      </pc:sldChg>
      <pc:sldChg chg="del">
        <pc:chgData name="Linda | Noordwijkse Methode" userId="3a1e4dda-21cf-4e60-b3a1-d8aae009ee00" providerId="ADAL" clId="{21874E64-629F-4A3D-8DFE-9C84FFA79DEF}" dt="2024-10-08T12:48:35.762" v="140" actId="47"/>
        <pc:sldMkLst>
          <pc:docMk/>
          <pc:sldMk cId="39896963" sldId="2181"/>
        </pc:sldMkLst>
      </pc:sldChg>
      <pc:sldChg chg="del">
        <pc:chgData name="Linda | Noordwijkse Methode" userId="3a1e4dda-21cf-4e60-b3a1-d8aae009ee00" providerId="ADAL" clId="{21874E64-629F-4A3D-8DFE-9C84FFA79DEF}" dt="2024-10-08T12:48:35.762" v="140" actId="47"/>
        <pc:sldMkLst>
          <pc:docMk/>
          <pc:sldMk cId="3223442536" sldId="2182"/>
        </pc:sldMkLst>
      </pc:sldChg>
      <pc:sldChg chg="del">
        <pc:chgData name="Linda | Noordwijkse Methode" userId="3a1e4dda-21cf-4e60-b3a1-d8aae009ee00" providerId="ADAL" clId="{21874E64-629F-4A3D-8DFE-9C84FFA79DEF}" dt="2024-10-08T12:48:35.762" v="140" actId="47"/>
        <pc:sldMkLst>
          <pc:docMk/>
          <pc:sldMk cId="1777185640" sldId="2183"/>
        </pc:sldMkLst>
      </pc:sldChg>
      <pc:sldChg chg="del">
        <pc:chgData name="Linda | Noordwijkse Methode" userId="3a1e4dda-21cf-4e60-b3a1-d8aae009ee00" providerId="ADAL" clId="{21874E64-629F-4A3D-8DFE-9C84FFA79DEF}" dt="2024-10-08T12:48:35.762" v="140" actId="47"/>
        <pc:sldMkLst>
          <pc:docMk/>
          <pc:sldMk cId="1036826068" sldId="2184"/>
        </pc:sldMkLst>
      </pc:sldChg>
      <pc:sldChg chg="del">
        <pc:chgData name="Linda | Noordwijkse Methode" userId="3a1e4dda-21cf-4e60-b3a1-d8aae009ee00" providerId="ADAL" clId="{21874E64-629F-4A3D-8DFE-9C84FFA79DEF}" dt="2024-10-08T12:48:35.762" v="140" actId="47"/>
        <pc:sldMkLst>
          <pc:docMk/>
          <pc:sldMk cId="1672469978" sldId="2185"/>
        </pc:sldMkLst>
      </pc:sldChg>
      <pc:sldChg chg="del">
        <pc:chgData name="Linda | Noordwijkse Methode" userId="3a1e4dda-21cf-4e60-b3a1-d8aae009ee00" providerId="ADAL" clId="{21874E64-629F-4A3D-8DFE-9C84FFA79DEF}" dt="2024-10-08T12:48:35.762" v="140" actId="47"/>
        <pc:sldMkLst>
          <pc:docMk/>
          <pc:sldMk cId="1473767685" sldId="2186"/>
        </pc:sldMkLst>
      </pc:sldChg>
      <pc:sldChg chg="del">
        <pc:chgData name="Linda | Noordwijkse Methode" userId="3a1e4dda-21cf-4e60-b3a1-d8aae009ee00" providerId="ADAL" clId="{21874E64-629F-4A3D-8DFE-9C84FFA79DEF}" dt="2024-10-08T12:48:35.762" v="140" actId="47"/>
        <pc:sldMkLst>
          <pc:docMk/>
          <pc:sldMk cId="3086667225" sldId="2187"/>
        </pc:sldMkLst>
      </pc:sldChg>
      <pc:sldChg chg="del">
        <pc:chgData name="Linda | Noordwijkse Methode" userId="3a1e4dda-21cf-4e60-b3a1-d8aae009ee00" providerId="ADAL" clId="{21874E64-629F-4A3D-8DFE-9C84FFA79DEF}" dt="2024-10-08T12:48:35.762" v="140" actId="47"/>
        <pc:sldMkLst>
          <pc:docMk/>
          <pc:sldMk cId="1884893909" sldId="2188"/>
        </pc:sldMkLst>
      </pc:sldChg>
      <pc:sldChg chg="del">
        <pc:chgData name="Linda | Noordwijkse Methode" userId="3a1e4dda-21cf-4e60-b3a1-d8aae009ee00" providerId="ADAL" clId="{21874E64-629F-4A3D-8DFE-9C84FFA79DEF}" dt="2024-10-08T12:48:35.762" v="140" actId="47"/>
        <pc:sldMkLst>
          <pc:docMk/>
          <pc:sldMk cId="3241270514" sldId="2189"/>
        </pc:sldMkLst>
      </pc:sldChg>
      <pc:sldChg chg="addSp delSp modSp mod">
        <pc:chgData name="Linda | Noordwijkse Methode" userId="3a1e4dda-21cf-4e60-b3a1-d8aae009ee00" providerId="ADAL" clId="{21874E64-629F-4A3D-8DFE-9C84FFA79DEF}" dt="2024-10-08T12:49:39.774" v="154"/>
        <pc:sldMkLst>
          <pc:docMk/>
          <pc:sldMk cId="756722098" sldId="2190"/>
        </pc:sldMkLst>
      </pc:sldChg>
      <pc:sldChg chg="addSp delSp modSp mod">
        <pc:chgData name="Linda | Noordwijkse Methode" userId="3a1e4dda-21cf-4e60-b3a1-d8aae009ee00" providerId="ADAL" clId="{21874E64-629F-4A3D-8DFE-9C84FFA79DEF}" dt="2024-10-08T12:49:46.452" v="158"/>
        <pc:sldMkLst>
          <pc:docMk/>
          <pc:sldMk cId="1672683892" sldId="2191"/>
        </pc:sldMkLst>
      </pc:sldChg>
      <pc:sldChg chg="addSp delSp modSp mod">
        <pc:chgData name="Linda | Noordwijkse Methode" userId="3a1e4dda-21cf-4e60-b3a1-d8aae009ee00" providerId="ADAL" clId="{21874E64-629F-4A3D-8DFE-9C84FFA79DEF}" dt="2024-10-08T12:49:59.243" v="164"/>
        <pc:sldMkLst>
          <pc:docMk/>
          <pc:sldMk cId="379693399" sldId="2192"/>
        </pc:sldMkLst>
      </pc:sldChg>
      <pc:sldChg chg="addSp delSp modSp mod">
        <pc:chgData name="Linda | Noordwijkse Methode" userId="3a1e4dda-21cf-4e60-b3a1-d8aae009ee00" providerId="ADAL" clId="{21874E64-629F-4A3D-8DFE-9C84FFA79DEF}" dt="2024-10-08T12:50:02.769" v="166"/>
        <pc:sldMkLst>
          <pc:docMk/>
          <pc:sldMk cId="4197262127" sldId="2193"/>
        </pc:sldMkLst>
      </pc:sldChg>
      <pc:sldChg chg="addSp delSp modSp mod">
        <pc:chgData name="Linda | Noordwijkse Methode" userId="3a1e4dda-21cf-4e60-b3a1-d8aae009ee00" providerId="ADAL" clId="{21874E64-629F-4A3D-8DFE-9C84FFA79DEF}" dt="2024-10-08T12:50:20.329" v="176"/>
        <pc:sldMkLst>
          <pc:docMk/>
          <pc:sldMk cId="1101149874" sldId="2195"/>
        </pc:sldMkLst>
      </pc:sldChg>
      <pc:sldChg chg="addSp delSp modSp mod">
        <pc:chgData name="Linda | Noordwijkse Methode" userId="3a1e4dda-21cf-4e60-b3a1-d8aae009ee00" providerId="ADAL" clId="{21874E64-629F-4A3D-8DFE-9C84FFA79DEF}" dt="2024-10-08T12:46:35.109" v="109"/>
        <pc:sldMkLst>
          <pc:docMk/>
          <pc:sldMk cId="3605491619" sldId="2196"/>
        </pc:sldMkLst>
      </pc:sldChg>
      <pc:sldChg chg="addSp delSp modSp mod">
        <pc:chgData name="Linda | Noordwijkse Methode" userId="3a1e4dda-21cf-4e60-b3a1-d8aae009ee00" providerId="ADAL" clId="{21874E64-629F-4A3D-8DFE-9C84FFA79DEF}" dt="2024-10-08T12:46:59.968" v="123"/>
        <pc:sldMkLst>
          <pc:docMk/>
          <pc:sldMk cId="2137310909" sldId="2197"/>
        </pc:sldMkLst>
      </pc:sldChg>
      <pc:sldChg chg="del">
        <pc:chgData name="Linda | Noordwijkse Methode" userId="3a1e4dda-21cf-4e60-b3a1-d8aae009ee00" providerId="ADAL" clId="{21874E64-629F-4A3D-8DFE-9C84FFA79DEF}" dt="2024-10-08T12:47:57.457" v="138" actId="47"/>
        <pc:sldMkLst>
          <pc:docMk/>
          <pc:sldMk cId="3269603041" sldId="2198"/>
        </pc:sldMkLst>
      </pc:sldChg>
      <pc:sldChg chg="del">
        <pc:chgData name="Linda | Noordwijkse Methode" userId="3a1e4dda-21cf-4e60-b3a1-d8aae009ee00" providerId="ADAL" clId="{21874E64-629F-4A3D-8DFE-9C84FFA79DEF}" dt="2024-10-08T12:47:57.457" v="138" actId="47"/>
        <pc:sldMkLst>
          <pc:docMk/>
          <pc:sldMk cId="1240871317" sldId="2199"/>
        </pc:sldMkLst>
      </pc:sldChg>
      <pc:sldChg chg="del">
        <pc:chgData name="Linda | Noordwijkse Methode" userId="3a1e4dda-21cf-4e60-b3a1-d8aae009ee00" providerId="ADAL" clId="{21874E64-629F-4A3D-8DFE-9C84FFA79DEF}" dt="2024-10-08T12:48:17.067" v="139" actId="47"/>
        <pc:sldMkLst>
          <pc:docMk/>
          <pc:sldMk cId="160132362" sldId="2200"/>
        </pc:sldMkLst>
      </pc:sldChg>
      <pc:sldChg chg="del">
        <pc:chgData name="Linda | Noordwijkse Methode" userId="3a1e4dda-21cf-4e60-b3a1-d8aae009ee00" providerId="ADAL" clId="{21874E64-629F-4A3D-8DFE-9C84FFA79DEF}" dt="2024-10-08T12:48:17.067" v="139" actId="47"/>
        <pc:sldMkLst>
          <pc:docMk/>
          <pc:sldMk cId="4001583432" sldId="2201"/>
        </pc:sldMkLst>
      </pc:sldChg>
      <pc:sldChg chg="del">
        <pc:chgData name="Linda | Noordwijkse Methode" userId="3a1e4dda-21cf-4e60-b3a1-d8aae009ee00" providerId="ADAL" clId="{21874E64-629F-4A3D-8DFE-9C84FFA79DEF}" dt="2024-10-08T12:48:35.762" v="140" actId="47"/>
        <pc:sldMkLst>
          <pc:docMk/>
          <pc:sldMk cId="3049733719" sldId="2202"/>
        </pc:sldMkLst>
      </pc:sldChg>
      <pc:sldChg chg="del">
        <pc:chgData name="Linda | Noordwijkse Methode" userId="3a1e4dda-21cf-4e60-b3a1-d8aae009ee00" providerId="ADAL" clId="{21874E64-629F-4A3D-8DFE-9C84FFA79DEF}" dt="2024-10-08T12:48:35.762" v="140" actId="47"/>
        <pc:sldMkLst>
          <pc:docMk/>
          <pc:sldMk cId="3426114203" sldId="2203"/>
        </pc:sldMkLst>
      </pc:sldChg>
      <pc:sldChg chg="addSp delSp modSp mod">
        <pc:chgData name="Linda | Noordwijkse Methode" userId="3a1e4dda-21cf-4e60-b3a1-d8aae009ee00" providerId="ADAL" clId="{21874E64-629F-4A3D-8DFE-9C84FFA79DEF}" dt="2024-10-08T12:47:19.110" v="133"/>
        <pc:sldMkLst>
          <pc:docMk/>
          <pc:sldMk cId="166911684" sldId="2204"/>
        </pc:sldMkLst>
      </pc:sldChg>
      <pc:sldChg chg="modSp del mod">
        <pc:chgData name="Linda | Noordwijkse Methode" userId="3a1e4dda-21cf-4e60-b3a1-d8aae009ee00" providerId="ADAL" clId="{21874E64-629F-4A3D-8DFE-9C84FFA79DEF}" dt="2024-10-08T12:48:17.067" v="139" actId="47"/>
        <pc:sldMkLst>
          <pc:docMk/>
          <pc:sldMk cId="3532647430" sldId="2205"/>
        </pc:sldMkLst>
      </pc:sldChg>
      <pc:sldChg chg="modSp del mod">
        <pc:chgData name="Linda | Noordwijkse Methode" userId="3a1e4dda-21cf-4e60-b3a1-d8aae009ee00" providerId="ADAL" clId="{21874E64-629F-4A3D-8DFE-9C84FFA79DEF}" dt="2024-10-08T12:48:35.762" v="140" actId="47"/>
        <pc:sldMkLst>
          <pc:docMk/>
          <pc:sldMk cId="1327133311" sldId="2206"/>
        </pc:sldMkLst>
      </pc:sldChg>
      <pc:sldChg chg="addSp delSp modSp mod">
        <pc:chgData name="Linda | Noordwijkse Methode" userId="3a1e4dda-21cf-4e60-b3a1-d8aae009ee00" providerId="ADAL" clId="{21874E64-629F-4A3D-8DFE-9C84FFA79DEF}" dt="2024-10-08T12:45:57.560" v="89"/>
        <pc:sldMkLst>
          <pc:docMk/>
          <pc:sldMk cId="2996718144" sldId="2207"/>
        </pc:sldMkLst>
      </pc:sldChg>
    </pc:docChg>
  </pc:docChgLst>
  <pc:docChgLst>
    <pc:chgData name="Inge | Noordwijkse Methode" userId="9a34bc7a-4640-41a9-aae8-2a9f2a26fdd4" providerId="ADAL" clId="{453F8632-A396-4EE5-94CB-5DD81AE371B9}"/>
    <pc:docChg chg="modSld">
      <pc:chgData name="Inge | Noordwijkse Methode" userId="9a34bc7a-4640-41a9-aae8-2a9f2a26fdd4" providerId="ADAL" clId="{453F8632-A396-4EE5-94CB-5DD81AE371B9}" dt="2024-06-03T12:28:01.105" v="4" actId="1076"/>
      <pc:docMkLst>
        <pc:docMk/>
      </pc:docMkLst>
      <pc:sldChg chg="modSp mod">
        <pc:chgData name="Inge | Noordwijkse Methode" userId="9a34bc7a-4640-41a9-aae8-2a9f2a26fdd4" providerId="ADAL" clId="{453F8632-A396-4EE5-94CB-5DD81AE371B9}" dt="2024-06-03T12:28:01.105" v="4" actId="1076"/>
        <pc:sldMkLst>
          <pc:docMk/>
          <pc:sldMk cId="1153375088" sldId="1351"/>
        </pc:sldMkLst>
      </pc:sldChg>
    </pc:docChg>
  </pc:docChgLst>
  <pc:docChgLst>
    <pc:chgData name="Linda | Noordwijkse Methode" userId="3a1e4dda-21cf-4e60-b3a1-d8aae009ee00" providerId="ADAL" clId="{225ED9A1-C48C-46CD-8095-911743EB5FEB}"/>
    <pc:docChg chg="custSel modSld">
      <pc:chgData name="Linda | Noordwijkse Methode" userId="3a1e4dda-21cf-4e60-b3a1-d8aae009ee00" providerId="ADAL" clId="{225ED9A1-C48C-46CD-8095-911743EB5FEB}" dt="2024-05-21T07:38:52.460" v="37" actId="20577"/>
      <pc:docMkLst>
        <pc:docMk/>
      </pc:docMkLst>
      <pc:sldChg chg="delSp modSp mod">
        <pc:chgData name="Linda | Noordwijkse Methode" userId="3a1e4dda-21cf-4e60-b3a1-d8aae009ee00" providerId="ADAL" clId="{225ED9A1-C48C-46CD-8095-911743EB5FEB}" dt="2024-05-21T07:38:52.460" v="37" actId="20577"/>
        <pc:sldMkLst>
          <pc:docMk/>
          <pc:sldMk cId="3580297754" sldId="1352"/>
        </pc:sldMkLst>
      </pc:sldChg>
    </pc:docChg>
  </pc:docChgLst>
  <pc:docChgLst>
    <pc:chgData name="Linda | Noordwijkse Methode" userId="3a1e4dda-21cf-4e60-b3a1-d8aae009ee00" providerId="ADAL" clId="{AAE4AC10-635C-4CB2-95D0-750682A6DEBD}"/>
    <pc:docChg chg="modSld">
      <pc:chgData name="Linda | Noordwijkse Methode" userId="3a1e4dda-21cf-4e60-b3a1-d8aae009ee00" providerId="ADAL" clId="{AAE4AC10-635C-4CB2-95D0-750682A6DEBD}" dt="2024-06-12T09:50:59.984" v="7" actId="20577"/>
      <pc:docMkLst>
        <pc:docMk/>
      </pc:docMkLst>
      <pc:sldChg chg="modSp mod">
        <pc:chgData name="Linda | Noordwijkse Methode" userId="3a1e4dda-21cf-4e60-b3a1-d8aae009ee00" providerId="ADAL" clId="{AAE4AC10-635C-4CB2-95D0-750682A6DEBD}" dt="2024-06-12T09:50:59.984" v="7" actId="20577"/>
        <pc:sldMkLst>
          <pc:docMk/>
          <pc:sldMk cId="1153375088" sldId="1351"/>
        </pc:sldMkLst>
      </pc:sldChg>
      <pc:sldChg chg="modSp mod">
        <pc:chgData name="Linda | Noordwijkse Methode" userId="3a1e4dda-21cf-4e60-b3a1-d8aae009ee00" providerId="ADAL" clId="{AAE4AC10-635C-4CB2-95D0-750682A6DEBD}" dt="2024-06-12T09:50:41.062" v="1" actId="20577"/>
        <pc:sldMkLst>
          <pc:docMk/>
          <pc:sldMk cId="3580297754" sldId="1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3ED4F-DDB5-4ECE-8373-C205642DB551}" type="datetimeFigureOut">
              <a:rPr lang="nl-NL" smtClean="0"/>
              <a:t>10-09-2025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B0619-5E7D-4043-9E64-AB5674A10325}" type="slidenum">
              <a:rPr lang="nl-NL" smtClean="0"/>
              <a:t>‹nr.›</a:t>
            </a:fld>
            <a:endParaRPr lang="nl-NL"/>
          </a:p>
        </p:txBody>
      </p:sp>
    </p:spTree>
    <p:extLst>
      <p:ext uri="{BB962C8B-B14F-4D97-AF65-F5344CB8AC3E}">
        <p14:creationId xmlns:p14="http://schemas.microsoft.com/office/powerpoint/2010/main" val="3653641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chooltv.nl/video-item/de-evolutietheorie-uitgelegd-hoe-komt-het-dat-diersoorten-langzaam-verandere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chooltv.nl/video/het-klokhuis-dodo/#q=de%20dodo"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tv.nl/video/het-klokhuis-dodo/#q=de%20dodo"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chooltv.nl/video/het-klokhuis-dodo/#q=de%20dodo"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schooltv.nl/video-item/de-evolutietheorie-uitgelegd-hoe-komt-het-dat-diersoorten-langzaam-verandere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chooltv.nl/video/het-klokhuis-dodo/#q=de%20dodo"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schooltv.nl/video/het-klokhuis-dodo/#q=de%20dodo"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schooltv.nl/video/het-klokhuis-dodo/#q=de%20dodo"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F6082-8087-1A4B-F654-791E464959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32C4A5-28E3-A3B9-FD0B-B2DF6A4A6C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6E40C4-9345-B8C1-5F19-2D8E2966C08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72E8BFF-87DC-4163-C7AE-190572938476}"/>
              </a:ext>
            </a:extLst>
          </p:cNvPr>
          <p:cNvSpPr>
            <a:spLocks noGrp="1"/>
          </p:cNvSpPr>
          <p:nvPr>
            <p:ph type="sldNum" sz="quarter" idx="5"/>
          </p:nvPr>
        </p:nvSpPr>
        <p:spPr/>
        <p:txBody>
          <a:bodyPr/>
          <a:lstStyle/>
          <a:p>
            <a:fld id="{14B9C266-6BA2-43B1-BFBA-7C3D359042D9}" type="slidenum">
              <a:rPr lang="nl-NL" smtClean="0"/>
              <a:t>1</a:t>
            </a:fld>
            <a:endParaRPr lang="nl-NL"/>
          </a:p>
        </p:txBody>
      </p:sp>
    </p:spTree>
    <p:extLst>
      <p:ext uri="{BB962C8B-B14F-4D97-AF65-F5344CB8AC3E}">
        <p14:creationId xmlns:p14="http://schemas.microsoft.com/office/powerpoint/2010/main" val="130332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F9972-9041-777B-7AFC-3BAE9A9CFC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F75A23-CE67-2A58-B6B1-2957EB6D49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88F5F2-86E4-C41E-667F-955EF9C84926}"/>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9AA71E2-AB3A-115B-40FE-095607A1B912}"/>
              </a:ext>
            </a:extLst>
          </p:cNvPr>
          <p:cNvSpPr>
            <a:spLocks noGrp="1"/>
          </p:cNvSpPr>
          <p:nvPr>
            <p:ph type="sldNum" sz="quarter" idx="5"/>
          </p:nvPr>
        </p:nvSpPr>
        <p:spPr/>
        <p:txBody>
          <a:bodyPr/>
          <a:lstStyle/>
          <a:p>
            <a:fld id="{046B0619-5E7D-4043-9E64-AB5674A10325}" type="slidenum">
              <a:rPr lang="nl-NL" smtClean="0"/>
              <a:t>17</a:t>
            </a:fld>
            <a:endParaRPr lang="nl-NL"/>
          </a:p>
        </p:txBody>
      </p:sp>
    </p:spTree>
    <p:extLst>
      <p:ext uri="{BB962C8B-B14F-4D97-AF65-F5344CB8AC3E}">
        <p14:creationId xmlns:p14="http://schemas.microsoft.com/office/powerpoint/2010/main" val="31077392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EAAB-2CD6-F69B-3075-1A54E10209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3FB819-DA07-EF95-FB5A-3830A48C43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8EDB3B-92C5-6FE8-57B4-EDAC2B4094DF}"/>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27B043B3-A7AE-AC83-4384-B7BFBB19FC44}"/>
              </a:ext>
            </a:extLst>
          </p:cNvPr>
          <p:cNvSpPr>
            <a:spLocks noGrp="1"/>
          </p:cNvSpPr>
          <p:nvPr>
            <p:ph type="sldNum" sz="quarter" idx="5"/>
          </p:nvPr>
        </p:nvSpPr>
        <p:spPr/>
        <p:txBody>
          <a:bodyPr/>
          <a:lstStyle/>
          <a:p>
            <a:fld id="{046B0619-5E7D-4043-9E64-AB5674A10325}" type="slidenum">
              <a:rPr lang="nl-NL" smtClean="0"/>
              <a:t>117</a:t>
            </a:fld>
            <a:endParaRPr lang="nl-NL"/>
          </a:p>
        </p:txBody>
      </p:sp>
    </p:spTree>
    <p:extLst>
      <p:ext uri="{BB962C8B-B14F-4D97-AF65-F5344CB8AC3E}">
        <p14:creationId xmlns:p14="http://schemas.microsoft.com/office/powerpoint/2010/main" val="13187818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6D460-7738-571F-1CFA-FFBE79F6FF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312817-F764-40CE-090D-29A4A0B419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6B17B3B-D72C-6667-8B28-DEFE9DE38969}"/>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360FD775-4215-4308-FDBF-89C25823CAF9}"/>
              </a:ext>
            </a:extLst>
          </p:cNvPr>
          <p:cNvSpPr>
            <a:spLocks noGrp="1"/>
          </p:cNvSpPr>
          <p:nvPr>
            <p:ph type="sldNum" sz="quarter" idx="5"/>
          </p:nvPr>
        </p:nvSpPr>
        <p:spPr/>
        <p:txBody>
          <a:bodyPr/>
          <a:lstStyle/>
          <a:p>
            <a:fld id="{046B0619-5E7D-4043-9E64-AB5674A10325}" type="slidenum">
              <a:rPr lang="nl-NL" smtClean="0"/>
              <a:t>118</a:t>
            </a:fld>
            <a:endParaRPr lang="nl-NL"/>
          </a:p>
        </p:txBody>
      </p:sp>
    </p:spTree>
    <p:extLst>
      <p:ext uri="{BB962C8B-B14F-4D97-AF65-F5344CB8AC3E}">
        <p14:creationId xmlns:p14="http://schemas.microsoft.com/office/powerpoint/2010/main" val="36258991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FC90-6454-58E6-9D1B-96371656F6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70332D-962F-16FC-BDED-B80E9632E1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BC9E8B-BBDE-9421-B849-66DA17598FFC}"/>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EBE9073-0D36-8158-7FD3-FF2507E71328}"/>
              </a:ext>
            </a:extLst>
          </p:cNvPr>
          <p:cNvSpPr>
            <a:spLocks noGrp="1"/>
          </p:cNvSpPr>
          <p:nvPr>
            <p:ph type="sldNum" sz="quarter" idx="5"/>
          </p:nvPr>
        </p:nvSpPr>
        <p:spPr/>
        <p:txBody>
          <a:bodyPr/>
          <a:lstStyle/>
          <a:p>
            <a:fld id="{046B0619-5E7D-4043-9E64-AB5674A10325}" type="slidenum">
              <a:rPr lang="nl-NL" smtClean="0"/>
              <a:t>119</a:t>
            </a:fld>
            <a:endParaRPr lang="nl-NL"/>
          </a:p>
        </p:txBody>
      </p:sp>
    </p:spTree>
    <p:extLst>
      <p:ext uri="{BB962C8B-B14F-4D97-AF65-F5344CB8AC3E}">
        <p14:creationId xmlns:p14="http://schemas.microsoft.com/office/powerpoint/2010/main" val="31455506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55AF-D697-06CD-7558-ADF8564953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561B30-879B-955A-5FE0-A5F90DF73B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D8CCE7-CA62-928E-5F14-61C9CD9EF625}"/>
              </a:ext>
            </a:extLst>
          </p:cNvPr>
          <p:cNvSpPr>
            <a:spLocks noGrp="1"/>
          </p:cNvSpPr>
          <p:nvPr>
            <p:ph type="body" idx="1"/>
          </p:nvPr>
        </p:nvSpPr>
        <p:spPr/>
        <p:txBody>
          <a:bodyPr/>
          <a:lstStyle/>
          <a:p>
            <a:r>
              <a:rPr lang="nl-NL"/>
              <a:t>Lijst bedreigde diersoorten: https://www.wwf.nl/dieren </a:t>
            </a:r>
          </a:p>
        </p:txBody>
      </p:sp>
      <p:sp>
        <p:nvSpPr>
          <p:cNvPr id="4" name="Tijdelijke aanduiding voor dianummer 3">
            <a:extLst>
              <a:ext uri="{FF2B5EF4-FFF2-40B4-BE49-F238E27FC236}">
                <a16:creationId xmlns:a16="http://schemas.microsoft.com/office/drawing/2014/main" id="{B4670209-10FC-C9B8-D7B3-950435EBA131}"/>
              </a:ext>
            </a:extLst>
          </p:cNvPr>
          <p:cNvSpPr>
            <a:spLocks noGrp="1"/>
          </p:cNvSpPr>
          <p:nvPr>
            <p:ph type="sldNum" sz="quarter" idx="5"/>
          </p:nvPr>
        </p:nvSpPr>
        <p:spPr/>
        <p:txBody>
          <a:bodyPr/>
          <a:lstStyle/>
          <a:p>
            <a:fld id="{046B0619-5E7D-4043-9E64-AB5674A10325}" type="slidenum">
              <a:rPr lang="nl-NL" smtClean="0"/>
              <a:t>121</a:t>
            </a:fld>
            <a:endParaRPr lang="nl-NL"/>
          </a:p>
        </p:txBody>
      </p:sp>
    </p:spTree>
    <p:extLst>
      <p:ext uri="{BB962C8B-B14F-4D97-AF65-F5344CB8AC3E}">
        <p14:creationId xmlns:p14="http://schemas.microsoft.com/office/powerpoint/2010/main" val="31064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9958-CCF3-B482-D3C0-03BAC452CE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EE253C-61E3-9C04-20C7-EB88C00A0E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DFB4E4-4200-28A1-DB2A-15E851ED9468}"/>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AC206CE7-E432-6094-745F-B6FB2C36E3EA}"/>
              </a:ext>
            </a:extLst>
          </p:cNvPr>
          <p:cNvSpPr>
            <a:spLocks noGrp="1"/>
          </p:cNvSpPr>
          <p:nvPr>
            <p:ph type="sldNum" sz="quarter" idx="5"/>
          </p:nvPr>
        </p:nvSpPr>
        <p:spPr/>
        <p:txBody>
          <a:bodyPr/>
          <a:lstStyle/>
          <a:p>
            <a:fld id="{046B0619-5E7D-4043-9E64-AB5674A10325}" type="slidenum">
              <a:rPr lang="nl-NL" smtClean="0"/>
              <a:t>18</a:t>
            </a:fld>
            <a:endParaRPr lang="nl-NL"/>
          </a:p>
        </p:txBody>
      </p:sp>
    </p:spTree>
    <p:extLst>
      <p:ext uri="{BB962C8B-B14F-4D97-AF65-F5344CB8AC3E}">
        <p14:creationId xmlns:p14="http://schemas.microsoft.com/office/powerpoint/2010/main" val="282582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E62D-BECB-ADDD-FA4D-02601E771C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D3AC3B-AF12-6C6B-ADAD-BB38033EFC4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3C0F0D-5359-3A22-2321-131ACFC63D4E}"/>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81ACDFF-9F8C-CFD9-41D9-F8659771B259}"/>
              </a:ext>
            </a:extLst>
          </p:cNvPr>
          <p:cNvSpPr>
            <a:spLocks noGrp="1"/>
          </p:cNvSpPr>
          <p:nvPr>
            <p:ph type="sldNum" sz="quarter" idx="5"/>
          </p:nvPr>
        </p:nvSpPr>
        <p:spPr/>
        <p:txBody>
          <a:bodyPr/>
          <a:lstStyle/>
          <a:p>
            <a:fld id="{046B0619-5E7D-4043-9E64-AB5674A10325}" type="slidenum">
              <a:rPr lang="nl-NL" smtClean="0"/>
              <a:t>19</a:t>
            </a:fld>
            <a:endParaRPr lang="nl-NL"/>
          </a:p>
        </p:txBody>
      </p:sp>
    </p:spTree>
    <p:extLst>
      <p:ext uri="{BB962C8B-B14F-4D97-AF65-F5344CB8AC3E}">
        <p14:creationId xmlns:p14="http://schemas.microsoft.com/office/powerpoint/2010/main" val="71910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B3AA-6C87-C777-DAAB-72D284631D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D82670-52EE-4570-5979-AF9719DE82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AD5B0BB-417F-63B6-D823-EB187961168F}"/>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AA5A3CE-0A64-CD9B-0DC0-0C9AF0F01457}"/>
              </a:ext>
            </a:extLst>
          </p:cNvPr>
          <p:cNvSpPr>
            <a:spLocks noGrp="1"/>
          </p:cNvSpPr>
          <p:nvPr>
            <p:ph type="sldNum" sz="quarter" idx="5"/>
          </p:nvPr>
        </p:nvSpPr>
        <p:spPr/>
        <p:txBody>
          <a:bodyPr/>
          <a:lstStyle/>
          <a:p>
            <a:fld id="{046B0619-5E7D-4043-9E64-AB5674A10325}" type="slidenum">
              <a:rPr lang="nl-NL" smtClean="0"/>
              <a:t>20</a:t>
            </a:fld>
            <a:endParaRPr lang="nl-NL"/>
          </a:p>
        </p:txBody>
      </p:sp>
    </p:spTree>
    <p:extLst>
      <p:ext uri="{BB962C8B-B14F-4D97-AF65-F5344CB8AC3E}">
        <p14:creationId xmlns:p14="http://schemas.microsoft.com/office/powerpoint/2010/main" val="283126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97C1-653B-2034-7070-4907C260D7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FE1B30-8B00-6265-9AC2-FCDB559DAD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956F27F-63C3-0403-7EF0-45A9C22B5AC2}"/>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E94BFBA-726F-96A6-1CCA-92BFCFCFF623}"/>
              </a:ext>
            </a:extLst>
          </p:cNvPr>
          <p:cNvSpPr>
            <a:spLocks noGrp="1"/>
          </p:cNvSpPr>
          <p:nvPr>
            <p:ph type="sldNum" sz="quarter" idx="5"/>
          </p:nvPr>
        </p:nvSpPr>
        <p:spPr/>
        <p:txBody>
          <a:bodyPr/>
          <a:lstStyle/>
          <a:p>
            <a:fld id="{046B0619-5E7D-4043-9E64-AB5674A10325}" type="slidenum">
              <a:rPr lang="nl-NL" smtClean="0"/>
              <a:t>21</a:t>
            </a:fld>
            <a:endParaRPr lang="nl-NL"/>
          </a:p>
        </p:txBody>
      </p:sp>
    </p:spTree>
    <p:extLst>
      <p:ext uri="{BB962C8B-B14F-4D97-AF65-F5344CB8AC3E}">
        <p14:creationId xmlns:p14="http://schemas.microsoft.com/office/powerpoint/2010/main" val="173252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FEFA5-C5E5-BD71-4504-883B7BB6761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C830EC-3B7F-58EA-4DBA-B4549EDDBF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720FC3-C12F-F244-B025-389FC7FE5399}"/>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A5BE55E6-F87A-A127-D112-A61C69401AA7}"/>
              </a:ext>
            </a:extLst>
          </p:cNvPr>
          <p:cNvSpPr>
            <a:spLocks noGrp="1"/>
          </p:cNvSpPr>
          <p:nvPr>
            <p:ph type="sldNum" sz="quarter" idx="5"/>
          </p:nvPr>
        </p:nvSpPr>
        <p:spPr/>
        <p:txBody>
          <a:bodyPr/>
          <a:lstStyle/>
          <a:p>
            <a:fld id="{046B0619-5E7D-4043-9E64-AB5674A10325}" type="slidenum">
              <a:rPr lang="nl-NL" smtClean="0"/>
              <a:t>22</a:t>
            </a:fld>
            <a:endParaRPr lang="nl-NL"/>
          </a:p>
        </p:txBody>
      </p:sp>
    </p:spTree>
    <p:extLst>
      <p:ext uri="{BB962C8B-B14F-4D97-AF65-F5344CB8AC3E}">
        <p14:creationId xmlns:p14="http://schemas.microsoft.com/office/powerpoint/2010/main" val="2264483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EAEDF-F4E6-C886-D584-744F87C3ED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32B75C-B8B1-799A-9E54-C8E165A3CD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ADB3BB-39F2-8771-CD34-8A18BA23E8B4}"/>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D6CB559C-6B25-C6B7-FA8C-58089E60EB10}"/>
              </a:ext>
            </a:extLst>
          </p:cNvPr>
          <p:cNvSpPr>
            <a:spLocks noGrp="1"/>
          </p:cNvSpPr>
          <p:nvPr>
            <p:ph type="sldNum" sz="quarter" idx="5"/>
          </p:nvPr>
        </p:nvSpPr>
        <p:spPr/>
        <p:txBody>
          <a:bodyPr/>
          <a:lstStyle/>
          <a:p>
            <a:fld id="{046B0619-5E7D-4043-9E64-AB5674A10325}" type="slidenum">
              <a:rPr lang="nl-NL" smtClean="0"/>
              <a:t>23</a:t>
            </a:fld>
            <a:endParaRPr lang="nl-NL"/>
          </a:p>
        </p:txBody>
      </p:sp>
    </p:spTree>
    <p:extLst>
      <p:ext uri="{BB962C8B-B14F-4D97-AF65-F5344CB8AC3E}">
        <p14:creationId xmlns:p14="http://schemas.microsoft.com/office/powerpoint/2010/main" val="10302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A67B-1835-6924-5CB5-9CE4898D21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EB9615-B717-F65E-B05B-198DF0BF26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8BA453-7131-308F-E4AE-12D595D945B2}"/>
              </a:ext>
            </a:extLst>
          </p:cNvPr>
          <p:cNvSpPr>
            <a:spLocks noGrp="1"/>
          </p:cNvSpPr>
          <p:nvPr>
            <p:ph type="body" idx="1"/>
          </p:nvPr>
        </p:nvSpPr>
        <p:spPr/>
        <p:txBody>
          <a:bodyPr/>
          <a:lstStyle/>
          <a:p>
            <a:pPr marL="0" lvl="0" indent="0">
              <a:buFont typeface="Symbol" panose="05050102010706020507" pitchFamily="18" charset="2"/>
              <a:buNone/>
            </a:pPr>
            <a:r>
              <a:rPr lang="nl-NL"/>
              <a:t>Waar, Waarom hij dodo heet is niet precies bekend. Waarschijnlijk komt het van dodaars, dot aars, van het dotje veren op zijn kont. De wetenschappelijke naam is </a:t>
            </a:r>
            <a:r>
              <a:rPr lang="nl-NL" err="1"/>
              <a:t>Raphus</a:t>
            </a:r>
            <a:r>
              <a:rPr lang="nl-NL"/>
              <a:t> </a:t>
            </a:r>
            <a:r>
              <a:rPr lang="nl-NL" err="1"/>
              <a:t>Cucullatus</a:t>
            </a:r>
            <a:r>
              <a:rPr lang="nl-NL"/>
              <a:t> en </a:t>
            </a:r>
            <a:r>
              <a:rPr lang="nl-NL" err="1"/>
              <a:t>vrijvertaald</a:t>
            </a:r>
            <a:r>
              <a:rPr lang="nl-NL"/>
              <a:t> is dat reetkapje of hoofdkapje.</a:t>
            </a:r>
          </a:p>
        </p:txBody>
      </p:sp>
      <p:sp>
        <p:nvSpPr>
          <p:cNvPr id="4" name="Tijdelijke aanduiding voor dianummer 3">
            <a:extLst>
              <a:ext uri="{FF2B5EF4-FFF2-40B4-BE49-F238E27FC236}">
                <a16:creationId xmlns:a16="http://schemas.microsoft.com/office/drawing/2014/main" id="{BF390566-C417-AE9A-7F3B-55CF4D0DD49C}"/>
              </a:ext>
            </a:extLst>
          </p:cNvPr>
          <p:cNvSpPr>
            <a:spLocks noGrp="1"/>
          </p:cNvSpPr>
          <p:nvPr>
            <p:ph type="sldNum" sz="quarter" idx="5"/>
          </p:nvPr>
        </p:nvSpPr>
        <p:spPr/>
        <p:txBody>
          <a:bodyPr/>
          <a:lstStyle/>
          <a:p>
            <a:fld id="{046B0619-5E7D-4043-9E64-AB5674A10325}" type="slidenum">
              <a:rPr lang="nl-NL" smtClean="0"/>
              <a:t>24</a:t>
            </a:fld>
            <a:endParaRPr lang="nl-NL"/>
          </a:p>
        </p:txBody>
      </p:sp>
    </p:spTree>
    <p:extLst>
      <p:ext uri="{BB962C8B-B14F-4D97-AF65-F5344CB8AC3E}">
        <p14:creationId xmlns:p14="http://schemas.microsoft.com/office/powerpoint/2010/main" val="2810484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2F1C-8589-D313-2DF2-302FC6F041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32A920-5872-8840-2343-C409CCDBED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CA04120-7094-ADDF-5DB3-D896090E30F9}"/>
              </a:ext>
            </a:extLst>
          </p:cNvPr>
          <p:cNvSpPr>
            <a:spLocks noGrp="1"/>
          </p:cNvSpPr>
          <p:nvPr>
            <p:ph type="body" idx="1"/>
          </p:nvPr>
        </p:nvSpPr>
        <p:spPr/>
        <p:txBody>
          <a:bodyPr/>
          <a:lstStyle/>
          <a:p>
            <a:pPr marL="0" lvl="0" indent="0">
              <a:buFont typeface="Symbol" panose="05050102010706020507" pitchFamily="18" charset="2"/>
              <a:buNone/>
            </a:pPr>
            <a:r>
              <a:rPr lang="nl-NL"/>
              <a:t>Waar, Waarom hij dodo heet is niet precies bekend. Waarschijnlijk komt het van dodaars, dot aars, van het dotje veren op zijn kont. De wetenschappelijke naam is </a:t>
            </a:r>
            <a:r>
              <a:rPr lang="nl-NL" err="1"/>
              <a:t>Raphus</a:t>
            </a:r>
            <a:r>
              <a:rPr lang="nl-NL"/>
              <a:t> </a:t>
            </a:r>
            <a:r>
              <a:rPr lang="nl-NL" err="1"/>
              <a:t>Cucullatus</a:t>
            </a:r>
            <a:r>
              <a:rPr lang="nl-NL"/>
              <a:t> en </a:t>
            </a:r>
            <a:r>
              <a:rPr lang="nl-NL" err="1"/>
              <a:t>vrijvertaald</a:t>
            </a:r>
            <a:r>
              <a:rPr lang="nl-NL"/>
              <a:t> is dat reetkapje of hoofdkapje.</a:t>
            </a:r>
          </a:p>
        </p:txBody>
      </p:sp>
      <p:sp>
        <p:nvSpPr>
          <p:cNvPr id="4" name="Tijdelijke aanduiding voor dianummer 3">
            <a:extLst>
              <a:ext uri="{FF2B5EF4-FFF2-40B4-BE49-F238E27FC236}">
                <a16:creationId xmlns:a16="http://schemas.microsoft.com/office/drawing/2014/main" id="{25C90526-E8DA-2E56-1A82-FAA9D51B35A0}"/>
              </a:ext>
            </a:extLst>
          </p:cNvPr>
          <p:cNvSpPr>
            <a:spLocks noGrp="1"/>
          </p:cNvSpPr>
          <p:nvPr>
            <p:ph type="sldNum" sz="quarter" idx="5"/>
          </p:nvPr>
        </p:nvSpPr>
        <p:spPr/>
        <p:txBody>
          <a:bodyPr/>
          <a:lstStyle/>
          <a:p>
            <a:fld id="{046B0619-5E7D-4043-9E64-AB5674A10325}" type="slidenum">
              <a:rPr lang="nl-NL" smtClean="0"/>
              <a:t>25</a:t>
            </a:fld>
            <a:endParaRPr lang="nl-NL"/>
          </a:p>
        </p:txBody>
      </p:sp>
    </p:spTree>
    <p:extLst>
      <p:ext uri="{BB962C8B-B14F-4D97-AF65-F5344CB8AC3E}">
        <p14:creationId xmlns:p14="http://schemas.microsoft.com/office/powerpoint/2010/main" val="322833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E287C-BE48-E426-A2C8-3A8606EAA5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FBFB75-DCE5-BCE8-AE6B-29B4B46C4C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EED3F5-CD60-506F-9A4A-688158CB522A}"/>
              </a:ext>
            </a:extLst>
          </p:cNvPr>
          <p:cNvSpPr>
            <a:spLocks noGrp="1"/>
          </p:cNvSpPr>
          <p:nvPr>
            <p:ph type="body" idx="1"/>
          </p:nvPr>
        </p:nvSpPr>
        <p:spPr/>
        <p:txBody>
          <a:bodyPr/>
          <a:lstStyle/>
          <a:p>
            <a:pPr marL="0" lvl="0" indent="0">
              <a:buFont typeface="Symbol" panose="05050102010706020507" pitchFamily="18" charset="2"/>
              <a:buNone/>
            </a:pPr>
            <a:r>
              <a:rPr lang="nl-NL"/>
              <a:t>Niet waar, De ontdekkingsreizigers kwamen uitgehongerd aan. Ze zagen een prachtig eiland met mooie dieren als vogels en reuze schildpadden. Die werden opgegeten, maar de dodo vonden ze helemaal niet lekker. Walgelijk zelfs, hij stond bekend als de walgvogel. </a:t>
            </a:r>
          </a:p>
        </p:txBody>
      </p:sp>
      <p:sp>
        <p:nvSpPr>
          <p:cNvPr id="4" name="Tijdelijke aanduiding voor dianummer 3">
            <a:extLst>
              <a:ext uri="{FF2B5EF4-FFF2-40B4-BE49-F238E27FC236}">
                <a16:creationId xmlns:a16="http://schemas.microsoft.com/office/drawing/2014/main" id="{6B5D125C-D68B-3C64-216D-2BC6606095EC}"/>
              </a:ext>
            </a:extLst>
          </p:cNvPr>
          <p:cNvSpPr>
            <a:spLocks noGrp="1"/>
          </p:cNvSpPr>
          <p:nvPr>
            <p:ph type="sldNum" sz="quarter" idx="5"/>
          </p:nvPr>
        </p:nvSpPr>
        <p:spPr/>
        <p:txBody>
          <a:bodyPr/>
          <a:lstStyle/>
          <a:p>
            <a:fld id="{046B0619-5E7D-4043-9E64-AB5674A10325}" type="slidenum">
              <a:rPr lang="nl-NL" smtClean="0"/>
              <a:t>26</a:t>
            </a:fld>
            <a:endParaRPr lang="nl-NL"/>
          </a:p>
        </p:txBody>
      </p:sp>
    </p:spTree>
    <p:extLst>
      <p:ext uri="{BB962C8B-B14F-4D97-AF65-F5344CB8AC3E}">
        <p14:creationId xmlns:p14="http://schemas.microsoft.com/office/powerpoint/2010/main" val="226538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naar de bijlagen:</a:t>
            </a:r>
          </a:p>
        </p:txBody>
      </p:sp>
      <p:sp>
        <p:nvSpPr>
          <p:cNvPr id="4" name="Tijdelijke aanduiding voor dianummer 3"/>
          <p:cNvSpPr>
            <a:spLocks noGrp="1"/>
          </p:cNvSpPr>
          <p:nvPr>
            <p:ph type="sldNum" sz="quarter" idx="5"/>
          </p:nvPr>
        </p:nvSpPr>
        <p:spPr/>
        <p:txBody>
          <a:bodyPr/>
          <a:lstStyle/>
          <a:p>
            <a:fld id="{E9347554-8FF0-E747-92CC-FE4E580FC0E8}" type="slidenum">
              <a:rPr lang="nl-NL" smtClean="0"/>
              <a:t>4</a:t>
            </a:fld>
            <a:endParaRPr lang="nl-NL"/>
          </a:p>
        </p:txBody>
      </p:sp>
    </p:spTree>
    <p:extLst>
      <p:ext uri="{BB962C8B-B14F-4D97-AF65-F5344CB8AC3E}">
        <p14:creationId xmlns:p14="http://schemas.microsoft.com/office/powerpoint/2010/main" val="1297965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3346A-C5E1-0B2A-4264-56BB3444A2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2942BB-511D-DF96-8846-5A5DA4E5FE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18299A-0C5B-FE45-D617-B89578085FD8}"/>
              </a:ext>
            </a:extLst>
          </p:cNvPr>
          <p:cNvSpPr>
            <a:spLocks noGrp="1"/>
          </p:cNvSpPr>
          <p:nvPr>
            <p:ph type="body" idx="1"/>
          </p:nvPr>
        </p:nvSpPr>
        <p:spPr/>
        <p:txBody>
          <a:bodyPr/>
          <a:lstStyle/>
          <a:p>
            <a:pPr marL="0" lvl="0" indent="0">
              <a:buFont typeface="Symbol" panose="05050102010706020507" pitchFamily="18" charset="2"/>
              <a:buNone/>
            </a:pPr>
            <a:r>
              <a:rPr lang="nl-NL"/>
              <a:t>Niet waar, De ontdekkingsreizigers kwamen uitgehongerd aan. Ze zagen een prachtig eiland met mooie dieren als vogels en reuze schildpadden. Die werden opgegeten, maar de dodo vonden ze helemaal niet lekker. Walgelijk zelfs, hij stond bekend als de walgvogel. </a:t>
            </a:r>
          </a:p>
        </p:txBody>
      </p:sp>
      <p:sp>
        <p:nvSpPr>
          <p:cNvPr id="4" name="Tijdelijke aanduiding voor dianummer 3">
            <a:extLst>
              <a:ext uri="{FF2B5EF4-FFF2-40B4-BE49-F238E27FC236}">
                <a16:creationId xmlns:a16="http://schemas.microsoft.com/office/drawing/2014/main" id="{33A56AA2-2CE4-8C6E-F80D-485ECFCB4FD6}"/>
              </a:ext>
            </a:extLst>
          </p:cNvPr>
          <p:cNvSpPr>
            <a:spLocks noGrp="1"/>
          </p:cNvSpPr>
          <p:nvPr>
            <p:ph type="sldNum" sz="quarter" idx="5"/>
          </p:nvPr>
        </p:nvSpPr>
        <p:spPr/>
        <p:txBody>
          <a:bodyPr/>
          <a:lstStyle/>
          <a:p>
            <a:fld id="{046B0619-5E7D-4043-9E64-AB5674A10325}" type="slidenum">
              <a:rPr lang="nl-NL" smtClean="0"/>
              <a:t>27</a:t>
            </a:fld>
            <a:endParaRPr lang="nl-NL"/>
          </a:p>
        </p:txBody>
      </p:sp>
    </p:spTree>
    <p:extLst>
      <p:ext uri="{BB962C8B-B14F-4D97-AF65-F5344CB8AC3E}">
        <p14:creationId xmlns:p14="http://schemas.microsoft.com/office/powerpoint/2010/main" val="1822375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8F8AA-6724-5C07-E154-B1BFE31E79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0996F3-C839-9610-7655-06C8501E95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FF3920-309E-8042-B0B0-92713A058925}"/>
              </a:ext>
            </a:extLst>
          </p:cNvPr>
          <p:cNvSpPr>
            <a:spLocks noGrp="1"/>
          </p:cNvSpPr>
          <p:nvPr>
            <p:ph type="body" idx="1"/>
          </p:nvPr>
        </p:nvSpPr>
        <p:spPr/>
        <p:txBody>
          <a:bodyPr/>
          <a:lstStyle/>
          <a:p>
            <a:pPr marL="0" lvl="0" indent="0">
              <a:buFont typeface="Symbol" panose="05050102010706020507" pitchFamily="18" charset="2"/>
              <a:buNone/>
            </a:pPr>
            <a:r>
              <a:rPr lang="nl-NL"/>
              <a:t>niet waar, alleen op Mauritius</a:t>
            </a:r>
          </a:p>
        </p:txBody>
      </p:sp>
      <p:sp>
        <p:nvSpPr>
          <p:cNvPr id="4" name="Tijdelijke aanduiding voor dianummer 3">
            <a:extLst>
              <a:ext uri="{FF2B5EF4-FFF2-40B4-BE49-F238E27FC236}">
                <a16:creationId xmlns:a16="http://schemas.microsoft.com/office/drawing/2014/main" id="{F553832B-4E49-89EC-FEED-69383E3B4ACA}"/>
              </a:ext>
            </a:extLst>
          </p:cNvPr>
          <p:cNvSpPr>
            <a:spLocks noGrp="1"/>
          </p:cNvSpPr>
          <p:nvPr>
            <p:ph type="sldNum" sz="quarter" idx="5"/>
          </p:nvPr>
        </p:nvSpPr>
        <p:spPr/>
        <p:txBody>
          <a:bodyPr/>
          <a:lstStyle/>
          <a:p>
            <a:fld id="{046B0619-5E7D-4043-9E64-AB5674A10325}" type="slidenum">
              <a:rPr lang="nl-NL" smtClean="0"/>
              <a:t>28</a:t>
            </a:fld>
            <a:endParaRPr lang="nl-NL"/>
          </a:p>
        </p:txBody>
      </p:sp>
    </p:spTree>
    <p:extLst>
      <p:ext uri="{BB962C8B-B14F-4D97-AF65-F5344CB8AC3E}">
        <p14:creationId xmlns:p14="http://schemas.microsoft.com/office/powerpoint/2010/main" val="1615321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17E7-5890-845E-4898-3C4F7B808E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945078-4976-5E72-2EB6-8424E72C6B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3C5E5E7-5CF8-0A58-58B1-5A739ED273C6}"/>
              </a:ext>
            </a:extLst>
          </p:cNvPr>
          <p:cNvSpPr>
            <a:spLocks noGrp="1"/>
          </p:cNvSpPr>
          <p:nvPr>
            <p:ph type="body" idx="1"/>
          </p:nvPr>
        </p:nvSpPr>
        <p:spPr/>
        <p:txBody>
          <a:bodyPr/>
          <a:lstStyle/>
          <a:p>
            <a:pPr marL="0" lvl="0" indent="0">
              <a:buFont typeface="Symbol" panose="05050102010706020507" pitchFamily="18" charset="2"/>
              <a:buNone/>
            </a:pPr>
            <a:r>
              <a:rPr lang="nl-NL"/>
              <a:t>niet waar, alleen op Mauritius</a:t>
            </a:r>
          </a:p>
        </p:txBody>
      </p:sp>
      <p:sp>
        <p:nvSpPr>
          <p:cNvPr id="4" name="Tijdelijke aanduiding voor dianummer 3">
            <a:extLst>
              <a:ext uri="{FF2B5EF4-FFF2-40B4-BE49-F238E27FC236}">
                <a16:creationId xmlns:a16="http://schemas.microsoft.com/office/drawing/2014/main" id="{E9FA01ED-DA90-C244-1F89-F8DFD6326850}"/>
              </a:ext>
            </a:extLst>
          </p:cNvPr>
          <p:cNvSpPr>
            <a:spLocks noGrp="1"/>
          </p:cNvSpPr>
          <p:nvPr>
            <p:ph type="sldNum" sz="quarter" idx="5"/>
          </p:nvPr>
        </p:nvSpPr>
        <p:spPr/>
        <p:txBody>
          <a:bodyPr/>
          <a:lstStyle/>
          <a:p>
            <a:fld id="{046B0619-5E7D-4043-9E64-AB5674A10325}" type="slidenum">
              <a:rPr lang="nl-NL" smtClean="0"/>
              <a:t>29</a:t>
            </a:fld>
            <a:endParaRPr lang="nl-NL"/>
          </a:p>
        </p:txBody>
      </p:sp>
    </p:spTree>
    <p:extLst>
      <p:ext uri="{BB962C8B-B14F-4D97-AF65-F5344CB8AC3E}">
        <p14:creationId xmlns:p14="http://schemas.microsoft.com/office/powerpoint/2010/main" val="2803339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9BC13-CB1A-0F78-3E9B-1C833ACED0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766D95-021D-8D9F-55A2-7F3E2F140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1BF780-28BA-1A01-94D3-AC5AB9651644}"/>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85750E73-F2DE-FB1D-E76F-6CC0D081924F}"/>
              </a:ext>
            </a:extLst>
          </p:cNvPr>
          <p:cNvSpPr>
            <a:spLocks noGrp="1"/>
          </p:cNvSpPr>
          <p:nvPr>
            <p:ph type="sldNum" sz="quarter" idx="5"/>
          </p:nvPr>
        </p:nvSpPr>
        <p:spPr/>
        <p:txBody>
          <a:bodyPr/>
          <a:lstStyle/>
          <a:p>
            <a:fld id="{046B0619-5E7D-4043-9E64-AB5674A10325}" type="slidenum">
              <a:rPr lang="nl-NL" smtClean="0"/>
              <a:t>30</a:t>
            </a:fld>
            <a:endParaRPr lang="nl-NL"/>
          </a:p>
        </p:txBody>
      </p:sp>
    </p:spTree>
    <p:extLst>
      <p:ext uri="{BB962C8B-B14F-4D97-AF65-F5344CB8AC3E}">
        <p14:creationId xmlns:p14="http://schemas.microsoft.com/office/powerpoint/2010/main" val="2700268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B091A-BE71-15F5-DE6F-9C2A1C2631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11FC452-BA18-D4A7-914C-96B39504A5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31F511-09A0-6FF6-2349-4DAE42DD8D58}"/>
              </a:ext>
            </a:extLst>
          </p:cNvPr>
          <p:cNvSpPr>
            <a:spLocks noGrp="1"/>
          </p:cNvSpPr>
          <p:nvPr>
            <p:ph type="body" idx="1"/>
          </p:nvPr>
        </p:nvSpPr>
        <p:spPr/>
        <p:txBody>
          <a:bodyPr/>
          <a:lstStyle/>
          <a:p>
            <a:pPr marL="0" lvl="0" indent="0">
              <a:buFont typeface="Symbol" panose="05050102010706020507" pitchFamily="18" charset="2"/>
              <a:buNone/>
            </a:pPr>
            <a:r>
              <a:rPr lang="nl-NL"/>
              <a:t>Waar, Bron afbeelding: Naturalis</a:t>
            </a:r>
          </a:p>
        </p:txBody>
      </p:sp>
      <p:sp>
        <p:nvSpPr>
          <p:cNvPr id="4" name="Tijdelijke aanduiding voor dianummer 3">
            <a:extLst>
              <a:ext uri="{FF2B5EF4-FFF2-40B4-BE49-F238E27FC236}">
                <a16:creationId xmlns:a16="http://schemas.microsoft.com/office/drawing/2014/main" id="{3EE2EFC4-94A9-F601-3428-71BEE74350E5}"/>
              </a:ext>
            </a:extLst>
          </p:cNvPr>
          <p:cNvSpPr>
            <a:spLocks noGrp="1"/>
          </p:cNvSpPr>
          <p:nvPr>
            <p:ph type="sldNum" sz="quarter" idx="5"/>
          </p:nvPr>
        </p:nvSpPr>
        <p:spPr/>
        <p:txBody>
          <a:bodyPr/>
          <a:lstStyle/>
          <a:p>
            <a:fld id="{046B0619-5E7D-4043-9E64-AB5674A10325}" type="slidenum">
              <a:rPr lang="nl-NL" smtClean="0"/>
              <a:t>31</a:t>
            </a:fld>
            <a:endParaRPr lang="nl-NL"/>
          </a:p>
        </p:txBody>
      </p:sp>
    </p:spTree>
    <p:extLst>
      <p:ext uri="{BB962C8B-B14F-4D97-AF65-F5344CB8AC3E}">
        <p14:creationId xmlns:p14="http://schemas.microsoft.com/office/powerpoint/2010/main" val="190955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E69D0-12D2-5C6B-5C00-6218D85B19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2D684D-35B5-BE4C-2E4C-6DD31542E8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D8152B4-6053-92F2-0577-0C08DFFE2CD0}"/>
              </a:ext>
            </a:extLst>
          </p:cNvPr>
          <p:cNvSpPr>
            <a:spLocks noGrp="1"/>
          </p:cNvSpPr>
          <p:nvPr>
            <p:ph type="body" idx="1"/>
          </p:nvPr>
        </p:nvSpPr>
        <p:spPr/>
        <p:txBody>
          <a:bodyPr/>
          <a:lstStyle/>
          <a:p>
            <a:pPr marL="0" lvl="0" indent="0">
              <a:buFont typeface="Symbol" panose="05050102010706020507" pitchFamily="18" charset="2"/>
              <a:buNone/>
            </a:pPr>
            <a:r>
              <a:rPr lang="nl-NL"/>
              <a:t>Niet waar, de dodo heeft zich aangepast: hij werd lekker dik, kreeg een dik verenpak en met zijn vleugels kon hij niet meer vliegen. Hij hoefde namelijk ook niet meer te vliegen, hij wilde op het eiland blijven. </a:t>
            </a:r>
          </a:p>
        </p:txBody>
      </p:sp>
      <p:sp>
        <p:nvSpPr>
          <p:cNvPr id="4" name="Tijdelijke aanduiding voor dianummer 3">
            <a:extLst>
              <a:ext uri="{FF2B5EF4-FFF2-40B4-BE49-F238E27FC236}">
                <a16:creationId xmlns:a16="http://schemas.microsoft.com/office/drawing/2014/main" id="{805FB8DC-9A3A-B26E-5DAE-B073FA824C24}"/>
              </a:ext>
            </a:extLst>
          </p:cNvPr>
          <p:cNvSpPr>
            <a:spLocks noGrp="1"/>
          </p:cNvSpPr>
          <p:nvPr>
            <p:ph type="sldNum" sz="quarter" idx="5"/>
          </p:nvPr>
        </p:nvSpPr>
        <p:spPr/>
        <p:txBody>
          <a:bodyPr/>
          <a:lstStyle/>
          <a:p>
            <a:fld id="{046B0619-5E7D-4043-9E64-AB5674A10325}" type="slidenum">
              <a:rPr lang="nl-NL" smtClean="0"/>
              <a:t>32</a:t>
            </a:fld>
            <a:endParaRPr lang="nl-NL"/>
          </a:p>
        </p:txBody>
      </p:sp>
    </p:spTree>
    <p:extLst>
      <p:ext uri="{BB962C8B-B14F-4D97-AF65-F5344CB8AC3E}">
        <p14:creationId xmlns:p14="http://schemas.microsoft.com/office/powerpoint/2010/main" val="3798994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EB8DA-EBF8-FA7F-BB90-019FA18DDD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08C3BC-89C9-CA9F-ECD0-4FE61B8554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EE6172-CB10-D040-71B5-8698BED53842}"/>
              </a:ext>
            </a:extLst>
          </p:cNvPr>
          <p:cNvSpPr>
            <a:spLocks noGrp="1"/>
          </p:cNvSpPr>
          <p:nvPr>
            <p:ph type="body" idx="1"/>
          </p:nvPr>
        </p:nvSpPr>
        <p:spPr/>
        <p:txBody>
          <a:bodyPr/>
          <a:lstStyle/>
          <a:p>
            <a:pPr marL="0" lvl="0" indent="0">
              <a:buFont typeface="Symbol" panose="05050102010706020507" pitchFamily="18" charset="2"/>
              <a:buNone/>
            </a:pPr>
            <a:r>
              <a:rPr lang="nl-NL"/>
              <a:t>Niet waar, de dodo heeft zich aangepast: hij werd lekker dik, kreeg een dik verenpak en met zijn vleugels kon hij niet meer vliegen. Hij hoefde namelijk ook niet meer te vliegen, hij wilde op het eiland blijven. </a:t>
            </a:r>
          </a:p>
        </p:txBody>
      </p:sp>
      <p:sp>
        <p:nvSpPr>
          <p:cNvPr id="4" name="Tijdelijke aanduiding voor dianummer 3">
            <a:extLst>
              <a:ext uri="{FF2B5EF4-FFF2-40B4-BE49-F238E27FC236}">
                <a16:creationId xmlns:a16="http://schemas.microsoft.com/office/drawing/2014/main" id="{CF5C4205-1AC8-B9A2-D09C-6035F4D70AF9}"/>
              </a:ext>
            </a:extLst>
          </p:cNvPr>
          <p:cNvSpPr>
            <a:spLocks noGrp="1"/>
          </p:cNvSpPr>
          <p:nvPr>
            <p:ph type="sldNum" sz="quarter" idx="5"/>
          </p:nvPr>
        </p:nvSpPr>
        <p:spPr/>
        <p:txBody>
          <a:bodyPr/>
          <a:lstStyle/>
          <a:p>
            <a:fld id="{046B0619-5E7D-4043-9E64-AB5674A10325}" type="slidenum">
              <a:rPr lang="nl-NL" smtClean="0"/>
              <a:t>33</a:t>
            </a:fld>
            <a:endParaRPr lang="nl-NL"/>
          </a:p>
        </p:txBody>
      </p:sp>
    </p:spTree>
    <p:extLst>
      <p:ext uri="{BB962C8B-B14F-4D97-AF65-F5344CB8AC3E}">
        <p14:creationId xmlns:p14="http://schemas.microsoft.com/office/powerpoint/2010/main" val="3103069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587D-09C2-3160-99C5-F26D58875B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D8233A-BC2E-4217-0382-6BF5D8F9688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1E9490-321D-F6C3-40FA-9C548FFBD2D0}"/>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CCDB6C9B-217A-43C5-4AB2-FFD5EC892C10}"/>
              </a:ext>
            </a:extLst>
          </p:cNvPr>
          <p:cNvSpPr>
            <a:spLocks noGrp="1"/>
          </p:cNvSpPr>
          <p:nvPr>
            <p:ph type="sldNum" sz="quarter" idx="5"/>
          </p:nvPr>
        </p:nvSpPr>
        <p:spPr/>
        <p:txBody>
          <a:bodyPr/>
          <a:lstStyle/>
          <a:p>
            <a:fld id="{046B0619-5E7D-4043-9E64-AB5674A10325}" type="slidenum">
              <a:rPr lang="nl-NL" smtClean="0"/>
              <a:t>34</a:t>
            </a:fld>
            <a:endParaRPr lang="nl-NL"/>
          </a:p>
        </p:txBody>
      </p:sp>
    </p:spTree>
    <p:extLst>
      <p:ext uri="{BB962C8B-B14F-4D97-AF65-F5344CB8AC3E}">
        <p14:creationId xmlns:p14="http://schemas.microsoft.com/office/powerpoint/2010/main" val="4016431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E2B3B-76C0-88F4-C523-7C6281DCE0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C70C68-2C96-3D98-15C9-3440C27772C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B33823-63BD-6FCC-ECEB-3B0D12B7F9F9}"/>
              </a:ext>
            </a:extLst>
          </p:cNvPr>
          <p:cNvSpPr>
            <a:spLocks noGrp="1"/>
          </p:cNvSpPr>
          <p:nvPr>
            <p:ph type="body" idx="1"/>
          </p:nvPr>
        </p:nvSpPr>
        <p:spPr/>
        <p:txBody>
          <a:bodyPr/>
          <a:lstStyle/>
          <a:p>
            <a:pPr marL="0" lvl="0" indent="0">
              <a:buFont typeface="Symbol" panose="05050102010706020507" pitchFamily="18" charset="2"/>
              <a:buNone/>
            </a:pPr>
            <a:r>
              <a:rPr lang="nl-NL"/>
              <a:t>Waar, Bron afbeelding Naturalis</a:t>
            </a:r>
          </a:p>
        </p:txBody>
      </p:sp>
      <p:sp>
        <p:nvSpPr>
          <p:cNvPr id="4" name="Tijdelijke aanduiding voor dianummer 3">
            <a:extLst>
              <a:ext uri="{FF2B5EF4-FFF2-40B4-BE49-F238E27FC236}">
                <a16:creationId xmlns:a16="http://schemas.microsoft.com/office/drawing/2014/main" id="{04AC6229-46E0-9A99-A58B-24B4CE1718D6}"/>
              </a:ext>
            </a:extLst>
          </p:cNvPr>
          <p:cNvSpPr>
            <a:spLocks noGrp="1"/>
          </p:cNvSpPr>
          <p:nvPr>
            <p:ph type="sldNum" sz="quarter" idx="5"/>
          </p:nvPr>
        </p:nvSpPr>
        <p:spPr/>
        <p:txBody>
          <a:bodyPr/>
          <a:lstStyle/>
          <a:p>
            <a:fld id="{046B0619-5E7D-4043-9E64-AB5674A10325}" type="slidenum">
              <a:rPr lang="nl-NL" smtClean="0"/>
              <a:t>35</a:t>
            </a:fld>
            <a:endParaRPr lang="nl-NL"/>
          </a:p>
        </p:txBody>
      </p:sp>
    </p:spTree>
    <p:extLst>
      <p:ext uri="{BB962C8B-B14F-4D97-AF65-F5344CB8AC3E}">
        <p14:creationId xmlns:p14="http://schemas.microsoft.com/office/powerpoint/2010/main" val="4199339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2E1D-979D-E9B0-0C1C-DFF044CFC6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6FC4E3-7E83-3A78-34BA-6E0F44735E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115AC8-107D-CB35-E23D-9D1E651978AE}"/>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8E513C90-698C-A0B1-FCCA-23DBABA489BB}"/>
              </a:ext>
            </a:extLst>
          </p:cNvPr>
          <p:cNvSpPr>
            <a:spLocks noGrp="1"/>
          </p:cNvSpPr>
          <p:nvPr>
            <p:ph type="sldNum" sz="quarter" idx="5"/>
          </p:nvPr>
        </p:nvSpPr>
        <p:spPr/>
        <p:txBody>
          <a:bodyPr/>
          <a:lstStyle/>
          <a:p>
            <a:fld id="{046B0619-5E7D-4043-9E64-AB5674A10325}" type="slidenum">
              <a:rPr lang="nl-NL" smtClean="0"/>
              <a:t>36</a:t>
            </a:fld>
            <a:endParaRPr lang="nl-NL"/>
          </a:p>
        </p:txBody>
      </p:sp>
    </p:spTree>
    <p:extLst>
      <p:ext uri="{BB962C8B-B14F-4D97-AF65-F5344CB8AC3E}">
        <p14:creationId xmlns:p14="http://schemas.microsoft.com/office/powerpoint/2010/main" val="91594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B7CA-F85D-05E5-2EAF-71C058241F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790793-43C4-33FA-B734-6DEEB9B024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081066-36E5-C518-A26F-50ACBBC8C9CA}"/>
              </a:ext>
            </a:extLst>
          </p:cNvPr>
          <p:cNvSpPr>
            <a:spLocks noGrp="1"/>
          </p:cNvSpPr>
          <p:nvPr>
            <p:ph type="body" idx="1"/>
          </p:nvPr>
        </p:nvSpPr>
        <p:spPr/>
        <p:txBody>
          <a:bodyPr/>
          <a:lstStyle/>
          <a:p>
            <a:r>
              <a:rPr lang="nl-NL" dirty="0"/>
              <a:t>Bij  _______ invullen: dodo. Let op! Vertel eerst nog niet dat het om een dodo gaat, dit ontdekken de kinderen zelf tijdens inspiratie deel 1. </a:t>
            </a:r>
          </a:p>
        </p:txBody>
      </p:sp>
      <p:sp>
        <p:nvSpPr>
          <p:cNvPr id="4" name="Tijdelijke aanduiding voor dianummer 3">
            <a:extLst>
              <a:ext uri="{FF2B5EF4-FFF2-40B4-BE49-F238E27FC236}">
                <a16:creationId xmlns:a16="http://schemas.microsoft.com/office/drawing/2014/main" id="{7B21DA1F-42E2-DCCF-031E-9507D10289E1}"/>
              </a:ext>
            </a:extLst>
          </p:cNvPr>
          <p:cNvSpPr>
            <a:spLocks noGrp="1"/>
          </p:cNvSpPr>
          <p:nvPr>
            <p:ph type="sldNum" sz="quarter" idx="5"/>
          </p:nvPr>
        </p:nvSpPr>
        <p:spPr/>
        <p:txBody>
          <a:bodyPr/>
          <a:lstStyle/>
          <a:p>
            <a:fld id="{046B0619-5E7D-4043-9E64-AB5674A10325}" type="slidenum">
              <a:rPr lang="nl-NL" smtClean="0"/>
              <a:t>9</a:t>
            </a:fld>
            <a:endParaRPr lang="nl-NL"/>
          </a:p>
        </p:txBody>
      </p:sp>
    </p:spTree>
    <p:extLst>
      <p:ext uri="{BB962C8B-B14F-4D97-AF65-F5344CB8AC3E}">
        <p14:creationId xmlns:p14="http://schemas.microsoft.com/office/powerpoint/2010/main" val="2431545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FE3C-432B-D8C1-0A08-97A0BD294E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E37EC7-3006-5EF0-29B0-1C62DBF2BD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B80050-E4BD-1976-6F81-2AAA4D349EF8}"/>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1A206C03-94D0-13F7-BA27-D9C8D08A9B25}"/>
              </a:ext>
            </a:extLst>
          </p:cNvPr>
          <p:cNvSpPr>
            <a:spLocks noGrp="1"/>
          </p:cNvSpPr>
          <p:nvPr>
            <p:ph type="sldNum" sz="quarter" idx="5"/>
          </p:nvPr>
        </p:nvSpPr>
        <p:spPr/>
        <p:txBody>
          <a:bodyPr/>
          <a:lstStyle/>
          <a:p>
            <a:fld id="{046B0619-5E7D-4043-9E64-AB5674A10325}" type="slidenum">
              <a:rPr lang="nl-NL" smtClean="0"/>
              <a:t>37</a:t>
            </a:fld>
            <a:endParaRPr lang="nl-NL"/>
          </a:p>
        </p:txBody>
      </p:sp>
    </p:spTree>
    <p:extLst>
      <p:ext uri="{BB962C8B-B14F-4D97-AF65-F5344CB8AC3E}">
        <p14:creationId xmlns:p14="http://schemas.microsoft.com/office/powerpoint/2010/main" val="99718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817EA-1F86-38F8-17AD-51924FB116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FCDDC6-DAED-275A-9EE2-AFA6B1DD20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47D684-72EB-44CF-F42D-95A7CEB62C4C}"/>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38D8F712-61A4-015C-2C4E-2ACE4C588381}"/>
              </a:ext>
            </a:extLst>
          </p:cNvPr>
          <p:cNvSpPr>
            <a:spLocks noGrp="1"/>
          </p:cNvSpPr>
          <p:nvPr>
            <p:ph type="sldNum" sz="quarter" idx="5"/>
          </p:nvPr>
        </p:nvSpPr>
        <p:spPr/>
        <p:txBody>
          <a:bodyPr/>
          <a:lstStyle/>
          <a:p>
            <a:fld id="{046B0619-5E7D-4043-9E64-AB5674A10325}" type="slidenum">
              <a:rPr lang="nl-NL" smtClean="0"/>
              <a:t>38</a:t>
            </a:fld>
            <a:endParaRPr lang="nl-NL"/>
          </a:p>
        </p:txBody>
      </p:sp>
    </p:spTree>
    <p:extLst>
      <p:ext uri="{BB962C8B-B14F-4D97-AF65-F5344CB8AC3E}">
        <p14:creationId xmlns:p14="http://schemas.microsoft.com/office/powerpoint/2010/main" val="3725353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AD775-800C-D32F-32BF-5F9746C0E6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CE45E9-21C2-4A76-05F7-DB312A58C7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46CCB8-A7C5-3CE0-754C-9EA4AAA7C774}"/>
              </a:ext>
            </a:extLst>
          </p:cNvPr>
          <p:cNvSpPr>
            <a:spLocks noGrp="1"/>
          </p:cNvSpPr>
          <p:nvPr>
            <p:ph type="body" idx="1"/>
          </p:nvPr>
        </p:nvSpPr>
        <p:spPr/>
        <p:txBody>
          <a:bodyPr/>
          <a:lstStyle/>
          <a:p>
            <a:pPr marL="0" lvl="0" indent="0">
              <a:buFont typeface="Symbol" panose="05050102010706020507" pitchFamily="18" charset="2"/>
              <a:buNone/>
            </a:pPr>
            <a:r>
              <a:rPr lang="en-US" dirty="0" err="1"/>
              <a:t>Uitleg</a:t>
            </a:r>
            <a:r>
              <a:rPr lang="en-US" dirty="0"/>
              <a:t> </a:t>
            </a:r>
            <a:r>
              <a:rPr lang="en-US" dirty="0" err="1"/>
              <a:t>werkvorm</a:t>
            </a:r>
            <a:r>
              <a:rPr lang="en-US" dirty="0"/>
              <a:t> Placemat: </a:t>
            </a:r>
            <a:r>
              <a:rPr lang="nl-NL" b="0" i="0" dirty="0">
                <a:solidFill>
                  <a:srgbClr val="8496B3"/>
                </a:solidFill>
                <a:effectLst/>
                <a:latin typeface="Roboto" panose="02000000000000000000" pitchFamily="2" charset="0"/>
              </a:rPr>
              <a:t>In elke groep ligt een blad verdeeld in vier vakken en één middenvak. Elke leerling schrijft zijn antwoord op de vraag van de leerkracht in zijn vak. Na overleg wordt het groepsantwoord in het middenvak geschreven. De placemat is te vinden in de bijlagen horend bij het atelier biologie in het inspiratieboekje. </a:t>
            </a:r>
            <a:endParaRPr lang="nl-NL" dirty="0"/>
          </a:p>
        </p:txBody>
      </p:sp>
      <p:sp>
        <p:nvSpPr>
          <p:cNvPr id="4" name="Tijdelijke aanduiding voor dianummer 3">
            <a:extLst>
              <a:ext uri="{FF2B5EF4-FFF2-40B4-BE49-F238E27FC236}">
                <a16:creationId xmlns:a16="http://schemas.microsoft.com/office/drawing/2014/main" id="{344E3E9D-69FE-843E-97E7-760B03C179F1}"/>
              </a:ext>
            </a:extLst>
          </p:cNvPr>
          <p:cNvSpPr>
            <a:spLocks noGrp="1"/>
          </p:cNvSpPr>
          <p:nvPr>
            <p:ph type="sldNum" sz="quarter" idx="5"/>
          </p:nvPr>
        </p:nvSpPr>
        <p:spPr/>
        <p:txBody>
          <a:bodyPr/>
          <a:lstStyle/>
          <a:p>
            <a:fld id="{046B0619-5E7D-4043-9E64-AB5674A10325}" type="slidenum">
              <a:rPr lang="nl-NL" smtClean="0"/>
              <a:t>39</a:t>
            </a:fld>
            <a:endParaRPr lang="nl-NL"/>
          </a:p>
        </p:txBody>
      </p:sp>
    </p:spTree>
    <p:extLst>
      <p:ext uri="{BB962C8B-B14F-4D97-AF65-F5344CB8AC3E}">
        <p14:creationId xmlns:p14="http://schemas.microsoft.com/office/powerpoint/2010/main" val="607599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37615-9A5B-FBFA-8A7A-2601C56682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F2683F-14C8-DA2D-730A-C08D1BB5AC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BED90D-4BBF-BCCE-E4E6-319885DDE5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altLang="nl-NL"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https://schooltv.nl/video-item/de-evolutietheorie-uitgelegd-hoe-komt-het-dat-diersoorten-langzaam-veranderen</a:t>
            </a:r>
            <a:r>
              <a:rPr lang="nl-NL" altLang="nl-NL" dirty="0">
                <a:latin typeface="Kermit" panose="020F0503040000060003" pitchFamily="34" charset="0"/>
              </a:rPr>
              <a:t> (01:04 min)</a:t>
            </a:r>
            <a:endParaRPr kumimoji="0" lang="nl-NL" altLang="nl-NL" sz="1200" u="none" strike="noStrike" cap="none" normalizeH="0" baseline="0" dirty="0">
              <a:ln>
                <a:noFill/>
              </a:ln>
              <a:effectLst/>
              <a:latin typeface="Kermit" panose="020F0503040000060003" pitchFamily="34" charset="0"/>
            </a:endParaRP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19B3FF9-C133-74D9-0E42-D7E68783EFAA}"/>
              </a:ext>
            </a:extLst>
          </p:cNvPr>
          <p:cNvSpPr>
            <a:spLocks noGrp="1"/>
          </p:cNvSpPr>
          <p:nvPr>
            <p:ph type="sldNum" sz="quarter" idx="5"/>
          </p:nvPr>
        </p:nvSpPr>
        <p:spPr/>
        <p:txBody>
          <a:bodyPr/>
          <a:lstStyle/>
          <a:p>
            <a:fld id="{046B0619-5E7D-4043-9E64-AB5674A10325}" type="slidenum">
              <a:rPr lang="nl-NL" smtClean="0"/>
              <a:t>40</a:t>
            </a:fld>
            <a:endParaRPr lang="nl-NL"/>
          </a:p>
        </p:txBody>
      </p:sp>
    </p:spTree>
    <p:extLst>
      <p:ext uri="{BB962C8B-B14F-4D97-AF65-F5344CB8AC3E}">
        <p14:creationId xmlns:p14="http://schemas.microsoft.com/office/powerpoint/2010/main" val="4047723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FBB31-720C-7AFB-7EDF-9C9983104F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F2ADB22-B1A3-9697-2F22-BAEBF00F20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69BE61-205C-0332-C093-12647423D92D}"/>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B3BC2B00-F752-CDBE-399A-F6CC04AC2325}"/>
              </a:ext>
            </a:extLst>
          </p:cNvPr>
          <p:cNvSpPr>
            <a:spLocks noGrp="1"/>
          </p:cNvSpPr>
          <p:nvPr>
            <p:ph type="sldNum" sz="quarter" idx="5"/>
          </p:nvPr>
        </p:nvSpPr>
        <p:spPr/>
        <p:txBody>
          <a:bodyPr/>
          <a:lstStyle/>
          <a:p>
            <a:fld id="{046B0619-5E7D-4043-9E64-AB5674A10325}" type="slidenum">
              <a:rPr lang="nl-NL" smtClean="0"/>
              <a:t>41</a:t>
            </a:fld>
            <a:endParaRPr lang="nl-NL"/>
          </a:p>
        </p:txBody>
      </p:sp>
    </p:spTree>
    <p:extLst>
      <p:ext uri="{BB962C8B-B14F-4D97-AF65-F5344CB8AC3E}">
        <p14:creationId xmlns:p14="http://schemas.microsoft.com/office/powerpoint/2010/main" val="826613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CE7C8-B9A4-06D4-04AC-BD6642AE85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5B8D025-C1FD-6563-ECBF-AC60E0E8DA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A184EF-F510-0BE1-C58E-D3FD96F265FD}"/>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F0F72180-9B29-4DA2-5BFC-3D4537815C0B}"/>
              </a:ext>
            </a:extLst>
          </p:cNvPr>
          <p:cNvSpPr>
            <a:spLocks noGrp="1"/>
          </p:cNvSpPr>
          <p:nvPr>
            <p:ph type="sldNum" sz="quarter" idx="5"/>
          </p:nvPr>
        </p:nvSpPr>
        <p:spPr/>
        <p:txBody>
          <a:bodyPr/>
          <a:lstStyle/>
          <a:p>
            <a:fld id="{046B0619-5E7D-4043-9E64-AB5674A10325}" type="slidenum">
              <a:rPr lang="nl-NL" smtClean="0"/>
              <a:t>42</a:t>
            </a:fld>
            <a:endParaRPr lang="nl-NL"/>
          </a:p>
        </p:txBody>
      </p:sp>
    </p:spTree>
    <p:extLst>
      <p:ext uri="{BB962C8B-B14F-4D97-AF65-F5344CB8AC3E}">
        <p14:creationId xmlns:p14="http://schemas.microsoft.com/office/powerpoint/2010/main" val="3856606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  _______ invullen: dodo. Let op! Vertel eerst nog niet dat het om een dodo gaat, dit ontdekken de kinderen zelf tijdens inspiratie deel 1. </a:t>
            </a:r>
          </a:p>
        </p:txBody>
      </p:sp>
      <p:sp>
        <p:nvSpPr>
          <p:cNvPr id="4" name="Tijdelijke aanduiding voor dianummer 3"/>
          <p:cNvSpPr>
            <a:spLocks noGrp="1"/>
          </p:cNvSpPr>
          <p:nvPr>
            <p:ph type="sldNum" sz="quarter" idx="5"/>
          </p:nvPr>
        </p:nvSpPr>
        <p:spPr/>
        <p:txBody>
          <a:bodyPr/>
          <a:lstStyle/>
          <a:p>
            <a:fld id="{046B0619-5E7D-4043-9E64-AB5674A10325}" type="slidenum">
              <a:rPr lang="nl-NL" smtClean="0"/>
              <a:t>46</a:t>
            </a:fld>
            <a:endParaRPr lang="nl-NL"/>
          </a:p>
        </p:txBody>
      </p:sp>
    </p:spTree>
    <p:extLst>
      <p:ext uri="{BB962C8B-B14F-4D97-AF65-F5344CB8AC3E}">
        <p14:creationId xmlns:p14="http://schemas.microsoft.com/office/powerpoint/2010/main" val="3633298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Bron: https://www.atlasofmutualheritage.nl</a:t>
            </a:r>
            <a:endParaRPr lang="nl-NL"/>
          </a:p>
        </p:txBody>
      </p:sp>
      <p:sp>
        <p:nvSpPr>
          <p:cNvPr id="4" name="Tijdelijke aanduiding voor dianummer 3"/>
          <p:cNvSpPr>
            <a:spLocks noGrp="1"/>
          </p:cNvSpPr>
          <p:nvPr>
            <p:ph type="sldNum" sz="quarter" idx="5"/>
          </p:nvPr>
        </p:nvSpPr>
        <p:spPr/>
        <p:txBody>
          <a:bodyPr/>
          <a:lstStyle/>
          <a:p>
            <a:fld id="{046B0619-5E7D-4043-9E64-AB5674A10325}" type="slidenum">
              <a:rPr lang="nl-NL" smtClean="0"/>
              <a:t>49</a:t>
            </a:fld>
            <a:endParaRPr lang="nl-NL"/>
          </a:p>
        </p:txBody>
      </p:sp>
    </p:spTree>
    <p:extLst>
      <p:ext uri="{BB962C8B-B14F-4D97-AF65-F5344CB8AC3E}">
        <p14:creationId xmlns:p14="http://schemas.microsoft.com/office/powerpoint/2010/main" val="3339852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337FB-0738-94BC-5411-8D9DFE151A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91C728-974D-03FC-A182-93239DF193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E5135F-4167-D727-43FE-8FB27FFB67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err="1"/>
              <a:t>Filmpje</a:t>
            </a:r>
            <a:r>
              <a:rPr lang="en-US" dirty="0"/>
              <a:t> </a:t>
            </a:r>
            <a:r>
              <a:rPr lang="en-US" dirty="0" err="1"/>
              <a:t>Klokhuis</a:t>
            </a:r>
            <a:r>
              <a:rPr lang="en-US" dirty="0"/>
              <a:t>: </a:t>
            </a:r>
            <a:r>
              <a:rPr lang="nl-NL" sz="1200"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https://schooltv.nl/video/het-klokhuis-dodo/#q=de%20dodo</a:t>
            </a:r>
            <a:r>
              <a:rPr lang="nl-NL" sz="1200" dirty="0">
                <a:latin typeface="Kermit" panose="020F0503040000060003" pitchFamily="34" charset="0"/>
              </a:rPr>
              <a:t>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C60E362-E4CF-2BD7-2412-36FB1E248727}"/>
              </a:ext>
            </a:extLst>
          </p:cNvPr>
          <p:cNvSpPr>
            <a:spLocks noGrp="1"/>
          </p:cNvSpPr>
          <p:nvPr>
            <p:ph type="sldNum" sz="quarter" idx="5"/>
          </p:nvPr>
        </p:nvSpPr>
        <p:spPr/>
        <p:txBody>
          <a:bodyPr/>
          <a:lstStyle/>
          <a:p>
            <a:fld id="{046B0619-5E7D-4043-9E64-AB5674A10325}" type="slidenum">
              <a:rPr lang="nl-NL" smtClean="0"/>
              <a:t>50</a:t>
            </a:fld>
            <a:endParaRPr lang="nl-NL"/>
          </a:p>
        </p:txBody>
      </p:sp>
    </p:spTree>
    <p:extLst>
      <p:ext uri="{BB962C8B-B14F-4D97-AF65-F5344CB8AC3E}">
        <p14:creationId xmlns:p14="http://schemas.microsoft.com/office/powerpoint/2010/main" val="1106362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1064F-E43E-5C27-B747-7B6FB1E2CEE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F9C4589-D0AF-9FA4-82FB-DD52862183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3670F9-0E30-9AC9-9886-6329443690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err="1"/>
              <a:t>Filmpje</a:t>
            </a:r>
            <a:r>
              <a:rPr lang="en-US" dirty="0"/>
              <a:t> </a:t>
            </a:r>
            <a:r>
              <a:rPr lang="en-US" dirty="0" err="1"/>
              <a:t>Klokhuis</a:t>
            </a:r>
            <a:r>
              <a:rPr lang="en-US" dirty="0"/>
              <a:t>: </a:t>
            </a:r>
            <a:r>
              <a:rPr lang="nl-NL" sz="1200"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https://schooltv.nl/video/het-klokhuis-dodo/#q=de%20dodo</a:t>
            </a:r>
            <a:r>
              <a:rPr lang="nl-NL" sz="1200" dirty="0">
                <a:latin typeface="Kermit" panose="020F0503040000060003" pitchFamily="34" charset="0"/>
              </a:rPr>
              <a:t> (15 minuten)</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00B44A49-37E6-0C33-C063-6FB94D4D1317}"/>
              </a:ext>
            </a:extLst>
          </p:cNvPr>
          <p:cNvSpPr>
            <a:spLocks noGrp="1"/>
          </p:cNvSpPr>
          <p:nvPr>
            <p:ph type="sldNum" sz="quarter" idx="5"/>
          </p:nvPr>
        </p:nvSpPr>
        <p:spPr/>
        <p:txBody>
          <a:bodyPr/>
          <a:lstStyle/>
          <a:p>
            <a:fld id="{046B0619-5E7D-4043-9E64-AB5674A10325}" type="slidenum">
              <a:rPr lang="nl-NL" smtClean="0"/>
              <a:t>51</a:t>
            </a:fld>
            <a:endParaRPr lang="nl-NL"/>
          </a:p>
        </p:txBody>
      </p:sp>
    </p:spTree>
    <p:extLst>
      <p:ext uri="{BB962C8B-B14F-4D97-AF65-F5344CB8AC3E}">
        <p14:creationId xmlns:p14="http://schemas.microsoft.com/office/powerpoint/2010/main" val="73935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dirty="0"/>
              <a:t>Lees onderstaand verhaal rustig voor aan de kinderen: </a:t>
            </a:r>
          </a:p>
          <a:p>
            <a:pPr>
              <a:buNone/>
            </a:pPr>
            <a:endParaRPr lang="nl-NL" dirty="0"/>
          </a:p>
          <a:p>
            <a:pPr>
              <a:buNone/>
            </a:pPr>
            <a:r>
              <a:rPr lang="nl-NL" dirty="0"/>
              <a:t>Op een eiland ver weg in de zee, liep een dier die je nog nooit hebt gezien.</a:t>
            </a:r>
          </a:p>
          <a:p>
            <a:pPr>
              <a:buNone/>
            </a:pPr>
            <a:r>
              <a:rPr lang="nl-NL" dirty="0"/>
              <a:t>Teken eerst een </a:t>
            </a:r>
            <a:r>
              <a:rPr lang="nl-NL" b="1" dirty="0"/>
              <a:t>grote, ronde buik</a:t>
            </a:r>
            <a:r>
              <a:rPr lang="nl-NL" dirty="0"/>
              <a:t>. Dit dier had een stevige, bolle buik omdat hij veel at, vooral fruit!</a:t>
            </a:r>
          </a:p>
          <a:p>
            <a:pPr>
              <a:buNone/>
            </a:pPr>
            <a:r>
              <a:rPr lang="nl-NL" dirty="0"/>
              <a:t>Daar bovenop komt een </a:t>
            </a:r>
            <a:r>
              <a:rPr lang="nl-NL" b="1" dirty="0"/>
              <a:t>korte nek</a:t>
            </a:r>
            <a:r>
              <a:rPr lang="nl-NL" dirty="0"/>
              <a:t>, niet te lang. En aan het einde van die nek teken je een </a:t>
            </a:r>
            <a:r>
              <a:rPr lang="nl-NL" b="1" dirty="0"/>
              <a:t>grote kop</a:t>
            </a:r>
            <a:r>
              <a:rPr lang="nl-NL" dirty="0"/>
              <a:t>.</a:t>
            </a:r>
          </a:p>
          <a:p>
            <a:pPr>
              <a:buNone/>
            </a:pPr>
            <a:r>
              <a:rPr lang="nl-NL" dirty="0"/>
              <a:t>Op zijn gezicht zie je een </a:t>
            </a:r>
            <a:r>
              <a:rPr lang="nl-NL" b="1" dirty="0"/>
              <a:t>grote, gebogen snavel</a:t>
            </a:r>
            <a:r>
              <a:rPr lang="nl-NL" dirty="0"/>
              <a:t>. Hij lijkt een beetje op de snavel van een papegaai. Niet te klein tekenen hoor, hij gebruikte zijn snavel namelijk om harde noten te kraken!</a:t>
            </a:r>
          </a:p>
          <a:p>
            <a:pPr>
              <a:buNone/>
            </a:pPr>
            <a:r>
              <a:rPr lang="nl-NL" dirty="0"/>
              <a:t>Nu tekenen we </a:t>
            </a:r>
            <a:r>
              <a:rPr lang="nl-NL" b="1" dirty="0"/>
              <a:t>kleine, ronde oogjes</a:t>
            </a:r>
            <a:r>
              <a:rPr lang="nl-NL" dirty="0"/>
              <a:t>. Dit dier was nieuwsgierig en keek altijd om zich heen.</a:t>
            </a:r>
          </a:p>
          <a:p>
            <a:pPr>
              <a:buNone/>
            </a:pPr>
            <a:r>
              <a:rPr lang="nl-NL" dirty="0"/>
              <a:t>Aan de onderkant van de buik teken je </a:t>
            </a:r>
            <a:r>
              <a:rPr lang="nl-NL" b="1" dirty="0"/>
              <a:t>twee stevige poten</a:t>
            </a:r>
            <a:r>
              <a:rPr lang="nl-NL" dirty="0"/>
              <a:t>. Ze zijn een beetje kort, maar heel sterk. Hij kon er goed mee wandelen.</a:t>
            </a:r>
          </a:p>
          <a:p>
            <a:pPr>
              <a:buNone/>
            </a:pPr>
            <a:r>
              <a:rPr lang="nl-NL" dirty="0"/>
              <a:t>En dan… op zijn kont teken je een </a:t>
            </a:r>
            <a:r>
              <a:rPr lang="nl-NL" b="1" dirty="0"/>
              <a:t>dotje veren</a:t>
            </a:r>
            <a:r>
              <a:rPr lang="nl-NL" dirty="0"/>
              <a:t>. Alsof hij een pluizig bolletje achterop draagt. Dit is het dotje waar zijn naam vandaan komt!</a:t>
            </a:r>
          </a:p>
          <a:p>
            <a:pPr>
              <a:buNone/>
            </a:pPr>
            <a:r>
              <a:rPr lang="nl-NL" dirty="0"/>
              <a:t>Teken nu </a:t>
            </a:r>
            <a:r>
              <a:rPr lang="nl-NL" b="1" dirty="0"/>
              <a:t>kleine, vleugelachtige armpjes</a:t>
            </a:r>
            <a:r>
              <a:rPr lang="nl-NL" dirty="0"/>
              <a:t> aan de zijkant. Maar let op: hij kon </a:t>
            </a:r>
            <a:r>
              <a:rPr lang="nl-NL" b="1" dirty="0"/>
              <a:t>niet vliegen</a:t>
            </a:r>
            <a:r>
              <a:rPr lang="nl-NL" dirty="0"/>
              <a:t>. Zijn vleugels zijn meer voor de sier.</a:t>
            </a:r>
          </a:p>
          <a:p>
            <a:r>
              <a:rPr lang="nl-NL" dirty="0"/>
              <a:t>Tot slot mag je dit dier op een eiland tekenen: misschien een palmboom, wat stenen, een zon en blauwe zee om hem heen.</a:t>
            </a:r>
          </a:p>
          <a:p>
            <a:endParaRPr lang="nl-NL" dirty="0"/>
          </a:p>
        </p:txBody>
      </p:sp>
      <p:sp>
        <p:nvSpPr>
          <p:cNvPr id="4" name="Tijdelijke aanduiding voor dianummer 3"/>
          <p:cNvSpPr>
            <a:spLocks noGrp="1"/>
          </p:cNvSpPr>
          <p:nvPr>
            <p:ph type="sldNum" sz="quarter" idx="5"/>
          </p:nvPr>
        </p:nvSpPr>
        <p:spPr/>
        <p:txBody>
          <a:bodyPr/>
          <a:lstStyle/>
          <a:p>
            <a:fld id="{046B0619-5E7D-4043-9E64-AB5674A10325}" type="slidenum">
              <a:rPr lang="nl-NL" smtClean="0"/>
              <a:t>11</a:t>
            </a:fld>
            <a:endParaRPr lang="nl-NL"/>
          </a:p>
        </p:txBody>
      </p:sp>
    </p:spTree>
    <p:extLst>
      <p:ext uri="{BB962C8B-B14F-4D97-AF65-F5344CB8AC3E}">
        <p14:creationId xmlns:p14="http://schemas.microsoft.com/office/powerpoint/2010/main" val="1417880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0975-FFF1-4BED-AEE4-0139BA1B6F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EE765D-6D00-B223-2EED-36A6A5FF88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2F91CC-BF79-1995-B76C-65C923847B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err="1"/>
              <a:t>Filmpje</a:t>
            </a:r>
            <a:r>
              <a:rPr lang="en-US" dirty="0"/>
              <a:t> </a:t>
            </a:r>
            <a:r>
              <a:rPr lang="en-US" dirty="0" err="1"/>
              <a:t>Klokhuis</a:t>
            </a:r>
            <a:r>
              <a:rPr lang="en-US" dirty="0"/>
              <a:t>: </a:t>
            </a:r>
            <a:r>
              <a:rPr lang="nl-NL" sz="1200"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https://schooltv.nl/video/het-klokhuis-dodo/#q=de%20dodo</a:t>
            </a:r>
            <a:r>
              <a:rPr lang="nl-NL" sz="1200" dirty="0">
                <a:latin typeface="Kermit" panose="020F0503040000060003" pitchFamily="34" charset="0"/>
              </a:rPr>
              <a:t>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475CD939-82DF-2432-06A8-D4D6E52D57A8}"/>
              </a:ext>
            </a:extLst>
          </p:cNvPr>
          <p:cNvSpPr>
            <a:spLocks noGrp="1"/>
          </p:cNvSpPr>
          <p:nvPr>
            <p:ph type="sldNum" sz="quarter" idx="5"/>
          </p:nvPr>
        </p:nvSpPr>
        <p:spPr/>
        <p:txBody>
          <a:bodyPr/>
          <a:lstStyle/>
          <a:p>
            <a:fld id="{046B0619-5E7D-4043-9E64-AB5674A10325}" type="slidenum">
              <a:rPr lang="nl-NL" smtClean="0"/>
              <a:t>52</a:t>
            </a:fld>
            <a:endParaRPr lang="nl-NL"/>
          </a:p>
        </p:txBody>
      </p:sp>
    </p:spTree>
    <p:extLst>
      <p:ext uri="{BB962C8B-B14F-4D97-AF65-F5344CB8AC3E}">
        <p14:creationId xmlns:p14="http://schemas.microsoft.com/office/powerpoint/2010/main" val="2974788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FCF5-B226-8CB2-FFA2-35D11248CE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0B20B0-8F60-EB56-DD95-47360A30FE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29EC4E-DA97-970B-6CE0-4D8EA785D4D1}"/>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559F2A6C-0C9A-1190-9A83-53A95F8FF6F9}"/>
              </a:ext>
            </a:extLst>
          </p:cNvPr>
          <p:cNvSpPr>
            <a:spLocks noGrp="1"/>
          </p:cNvSpPr>
          <p:nvPr>
            <p:ph type="sldNum" sz="quarter" idx="5"/>
          </p:nvPr>
        </p:nvSpPr>
        <p:spPr/>
        <p:txBody>
          <a:bodyPr/>
          <a:lstStyle/>
          <a:p>
            <a:fld id="{046B0619-5E7D-4043-9E64-AB5674A10325}" type="slidenum">
              <a:rPr lang="nl-NL" smtClean="0"/>
              <a:t>53</a:t>
            </a:fld>
            <a:endParaRPr lang="nl-NL"/>
          </a:p>
        </p:txBody>
      </p:sp>
    </p:spTree>
    <p:extLst>
      <p:ext uri="{BB962C8B-B14F-4D97-AF65-F5344CB8AC3E}">
        <p14:creationId xmlns:p14="http://schemas.microsoft.com/office/powerpoint/2010/main" val="3455934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8DC8-2D05-7337-C605-0F07046D6D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684344-1A39-E8B3-1F92-A7E9B071D0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0F261A-965D-7CD0-5309-0FB71AEA199B}"/>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2EDF6E9D-3C43-F73E-5AA5-9A2B9786328C}"/>
              </a:ext>
            </a:extLst>
          </p:cNvPr>
          <p:cNvSpPr>
            <a:spLocks noGrp="1"/>
          </p:cNvSpPr>
          <p:nvPr>
            <p:ph type="sldNum" sz="quarter" idx="5"/>
          </p:nvPr>
        </p:nvSpPr>
        <p:spPr/>
        <p:txBody>
          <a:bodyPr/>
          <a:lstStyle/>
          <a:p>
            <a:fld id="{046B0619-5E7D-4043-9E64-AB5674A10325}" type="slidenum">
              <a:rPr lang="nl-NL" smtClean="0"/>
              <a:t>54</a:t>
            </a:fld>
            <a:endParaRPr lang="nl-NL"/>
          </a:p>
        </p:txBody>
      </p:sp>
    </p:spTree>
    <p:extLst>
      <p:ext uri="{BB962C8B-B14F-4D97-AF65-F5344CB8AC3E}">
        <p14:creationId xmlns:p14="http://schemas.microsoft.com/office/powerpoint/2010/main" val="551392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BB17-538D-2903-381D-CB4CD014B1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C796AE-A973-A3D8-BBDE-68F9B16C7A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348741-565B-A698-0A52-D50F90F9AAE6}"/>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A7C8F786-536C-E045-90C1-BCDA6DBA3099}"/>
              </a:ext>
            </a:extLst>
          </p:cNvPr>
          <p:cNvSpPr>
            <a:spLocks noGrp="1"/>
          </p:cNvSpPr>
          <p:nvPr>
            <p:ph type="sldNum" sz="quarter" idx="5"/>
          </p:nvPr>
        </p:nvSpPr>
        <p:spPr/>
        <p:txBody>
          <a:bodyPr/>
          <a:lstStyle/>
          <a:p>
            <a:fld id="{046B0619-5E7D-4043-9E64-AB5674A10325}" type="slidenum">
              <a:rPr lang="nl-NL" smtClean="0"/>
              <a:t>55</a:t>
            </a:fld>
            <a:endParaRPr lang="nl-NL"/>
          </a:p>
        </p:txBody>
      </p:sp>
    </p:spTree>
    <p:extLst>
      <p:ext uri="{BB962C8B-B14F-4D97-AF65-F5344CB8AC3E}">
        <p14:creationId xmlns:p14="http://schemas.microsoft.com/office/powerpoint/2010/main" val="3358468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7456-ED97-95F1-873B-B25243D9CD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A83193-BAC0-1489-6DC4-B020D79222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0312AB-2A0B-03A3-2FA7-C25D2CAF50F5}"/>
              </a:ext>
            </a:extLst>
          </p:cNvPr>
          <p:cNvSpPr>
            <a:spLocks noGrp="1"/>
          </p:cNvSpPr>
          <p:nvPr>
            <p:ph type="body" idx="1"/>
          </p:nvPr>
        </p:nvSpPr>
        <p:spPr/>
        <p:txBody>
          <a:bodyPr/>
          <a:lstStyle/>
          <a:p>
            <a:pPr marL="0" lvl="0" indent="0">
              <a:buFont typeface="Symbol" panose="05050102010706020507" pitchFamily="18" charset="2"/>
              <a:buNone/>
            </a:pPr>
            <a:r>
              <a:rPr lang="nl-NL"/>
              <a:t>Waar, Waarom hij dodo heet is niet precies bekend. Waarschijnlijk komt het van dodaars, dot aars, van het dotje veren op zijn kont. De wetenschappelijke naam is </a:t>
            </a:r>
            <a:r>
              <a:rPr lang="nl-NL" err="1"/>
              <a:t>Raphus</a:t>
            </a:r>
            <a:r>
              <a:rPr lang="nl-NL"/>
              <a:t> </a:t>
            </a:r>
            <a:r>
              <a:rPr lang="nl-NL" err="1"/>
              <a:t>Cucullatus</a:t>
            </a:r>
            <a:r>
              <a:rPr lang="nl-NL"/>
              <a:t> en </a:t>
            </a:r>
            <a:r>
              <a:rPr lang="nl-NL" err="1"/>
              <a:t>vrijvertaald</a:t>
            </a:r>
            <a:r>
              <a:rPr lang="nl-NL"/>
              <a:t> is dat reetkapje of hoofdkapje.</a:t>
            </a:r>
          </a:p>
        </p:txBody>
      </p:sp>
      <p:sp>
        <p:nvSpPr>
          <p:cNvPr id="4" name="Tijdelijke aanduiding voor dianummer 3">
            <a:extLst>
              <a:ext uri="{FF2B5EF4-FFF2-40B4-BE49-F238E27FC236}">
                <a16:creationId xmlns:a16="http://schemas.microsoft.com/office/drawing/2014/main" id="{6FD80B7C-D16D-A9C5-ABB9-50B141704625}"/>
              </a:ext>
            </a:extLst>
          </p:cNvPr>
          <p:cNvSpPr>
            <a:spLocks noGrp="1"/>
          </p:cNvSpPr>
          <p:nvPr>
            <p:ph type="sldNum" sz="quarter" idx="5"/>
          </p:nvPr>
        </p:nvSpPr>
        <p:spPr/>
        <p:txBody>
          <a:bodyPr/>
          <a:lstStyle/>
          <a:p>
            <a:fld id="{046B0619-5E7D-4043-9E64-AB5674A10325}" type="slidenum">
              <a:rPr lang="nl-NL" smtClean="0"/>
              <a:t>56</a:t>
            </a:fld>
            <a:endParaRPr lang="nl-NL"/>
          </a:p>
        </p:txBody>
      </p:sp>
    </p:spTree>
    <p:extLst>
      <p:ext uri="{BB962C8B-B14F-4D97-AF65-F5344CB8AC3E}">
        <p14:creationId xmlns:p14="http://schemas.microsoft.com/office/powerpoint/2010/main" val="2137816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E87A-67A3-55C9-BAF3-34DD0D5733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F70CE5-A5F4-A09E-5543-B88134308F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E99A4E-CC9F-AF92-41D1-67122F3117A7}"/>
              </a:ext>
            </a:extLst>
          </p:cNvPr>
          <p:cNvSpPr>
            <a:spLocks noGrp="1"/>
          </p:cNvSpPr>
          <p:nvPr>
            <p:ph type="body" idx="1"/>
          </p:nvPr>
        </p:nvSpPr>
        <p:spPr/>
        <p:txBody>
          <a:bodyPr/>
          <a:lstStyle/>
          <a:p>
            <a:pPr marL="0" lvl="0" indent="0">
              <a:buFont typeface="Symbol" panose="05050102010706020507" pitchFamily="18" charset="2"/>
              <a:buNone/>
            </a:pPr>
            <a:r>
              <a:rPr lang="nl-NL"/>
              <a:t>Waar, Waarom hij dodo heet is niet precies bekend. Waarschijnlijk komt het van dodaars, dot aars, van het dotje veren op zijn kont. De wetenschappelijke naam is </a:t>
            </a:r>
            <a:r>
              <a:rPr lang="nl-NL" err="1"/>
              <a:t>Raphus</a:t>
            </a:r>
            <a:r>
              <a:rPr lang="nl-NL"/>
              <a:t> </a:t>
            </a:r>
            <a:r>
              <a:rPr lang="nl-NL" err="1"/>
              <a:t>Cucullatus</a:t>
            </a:r>
            <a:r>
              <a:rPr lang="nl-NL"/>
              <a:t> en </a:t>
            </a:r>
            <a:r>
              <a:rPr lang="nl-NL" err="1"/>
              <a:t>vrijvertaald</a:t>
            </a:r>
            <a:r>
              <a:rPr lang="nl-NL"/>
              <a:t> is dat reetkapje of hoofdkapje.</a:t>
            </a:r>
          </a:p>
        </p:txBody>
      </p:sp>
      <p:sp>
        <p:nvSpPr>
          <p:cNvPr id="4" name="Tijdelijke aanduiding voor dianummer 3">
            <a:extLst>
              <a:ext uri="{FF2B5EF4-FFF2-40B4-BE49-F238E27FC236}">
                <a16:creationId xmlns:a16="http://schemas.microsoft.com/office/drawing/2014/main" id="{816B0B74-495B-1DBB-9931-AA1A918F5B58}"/>
              </a:ext>
            </a:extLst>
          </p:cNvPr>
          <p:cNvSpPr>
            <a:spLocks noGrp="1"/>
          </p:cNvSpPr>
          <p:nvPr>
            <p:ph type="sldNum" sz="quarter" idx="5"/>
          </p:nvPr>
        </p:nvSpPr>
        <p:spPr/>
        <p:txBody>
          <a:bodyPr/>
          <a:lstStyle/>
          <a:p>
            <a:fld id="{046B0619-5E7D-4043-9E64-AB5674A10325}" type="slidenum">
              <a:rPr lang="nl-NL" smtClean="0"/>
              <a:t>57</a:t>
            </a:fld>
            <a:endParaRPr lang="nl-NL"/>
          </a:p>
        </p:txBody>
      </p:sp>
    </p:spTree>
    <p:extLst>
      <p:ext uri="{BB962C8B-B14F-4D97-AF65-F5344CB8AC3E}">
        <p14:creationId xmlns:p14="http://schemas.microsoft.com/office/powerpoint/2010/main" val="2021907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5DA6-553F-A9F9-5214-08CDB29305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953E49-C1F0-4AD4-3271-6BEB6ABFAF4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5A9644-F88C-6637-5CE8-5CC29431F7AB}"/>
              </a:ext>
            </a:extLst>
          </p:cNvPr>
          <p:cNvSpPr>
            <a:spLocks noGrp="1"/>
          </p:cNvSpPr>
          <p:nvPr>
            <p:ph type="body" idx="1"/>
          </p:nvPr>
        </p:nvSpPr>
        <p:spPr/>
        <p:txBody>
          <a:bodyPr/>
          <a:lstStyle/>
          <a:p>
            <a:pPr marL="0" lvl="0" indent="0">
              <a:buFont typeface="Symbol" panose="05050102010706020507" pitchFamily="18" charset="2"/>
              <a:buNone/>
            </a:pPr>
            <a:r>
              <a:rPr lang="nl-NL"/>
              <a:t>Niet waar, De ontdekkingsreizigers kwamen uitgehongerd aan. Ze zagen een prachtig eiland met mooie dieren als vogels en reuze schildpadden. Die werden opgegeten, maar de dodo vonden ze helemaal niet lekker. Walgelijk zelfs, hij stond bekend als de walgvogel. </a:t>
            </a:r>
          </a:p>
        </p:txBody>
      </p:sp>
      <p:sp>
        <p:nvSpPr>
          <p:cNvPr id="4" name="Tijdelijke aanduiding voor dianummer 3">
            <a:extLst>
              <a:ext uri="{FF2B5EF4-FFF2-40B4-BE49-F238E27FC236}">
                <a16:creationId xmlns:a16="http://schemas.microsoft.com/office/drawing/2014/main" id="{C08619E9-4C26-C00C-7892-35C4A5EC3852}"/>
              </a:ext>
            </a:extLst>
          </p:cNvPr>
          <p:cNvSpPr>
            <a:spLocks noGrp="1"/>
          </p:cNvSpPr>
          <p:nvPr>
            <p:ph type="sldNum" sz="quarter" idx="5"/>
          </p:nvPr>
        </p:nvSpPr>
        <p:spPr/>
        <p:txBody>
          <a:bodyPr/>
          <a:lstStyle/>
          <a:p>
            <a:fld id="{046B0619-5E7D-4043-9E64-AB5674A10325}" type="slidenum">
              <a:rPr lang="nl-NL" smtClean="0"/>
              <a:t>58</a:t>
            </a:fld>
            <a:endParaRPr lang="nl-NL"/>
          </a:p>
        </p:txBody>
      </p:sp>
    </p:spTree>
    <p:extLst>
      <p:ext uri="{BB962C8B-B14F-4D97-AF65-F5344CB8AC3E}">
        <p14:creationId xmlns:p14="http://schemas.microsoft.com/office/powerpoint/2010/main" val="3250721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32E5F-C5B9-6DCB-BD7A-F42F2B21D2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22153E-1D42-1E62-854D-70612A8B0C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4F282E-8CD0-EE1D-1276-4BAA333F5CF8}"/>
              </a:ext>
            </a:extLst>
          </p:cNvPr>
          <p:cNvSpPr>
            <a:spLocks noGrp="1"/>
          </p:cNvSpPr>
          <p:nvPr>
            <p:ph type="body" idx="1"/>
          </p:nvPr>
        </p:nvSpPr>
        <p:spPr/>
        <p:txBody>
          <a:bodyPr/>
          <a:lstStyle/>
          <a:p>
            <a:pPr marL="0" lvl="0" indent="0">
              <a:buFont typeface="Symbol" panose="05050102010706020507" pitchFamily="18" charset="2"/>
              <a:buNone/>
            </a:pPr>
            <a:r>
              <a:rPr lang="nl-NL"/>
              <a:t>Niet waar, De ontdekkingsreizigers kwamen uitgehongerd aan. Ze zagen een prachtig eiland met mooie dieren als vogels en reuze schildpadden. Die werden opgegeten, maar de dodo vonden ze helemaal niet lekker. Walgelijk zelfs, hij stond bekend als de walgvogel. </a:t>
            </a:r>
          </a:p>
        </p:txBody>
      </p:sp>
      <p:sp>
        <p:nvSpPr>
          <p:cNvPr id="4" name="Tijdelijke aanduiding voor dianummer 3">
            <a:extLst>
              <a:ext uri="{FF2B5EF4-FFF2-40B4-BE49-F238E27FC236}">
                <a16:creationId xmlns:a16="http://schemas.microsoft.com/office/drawing/2014/main" id="{885FD77A-FB84-BFEE-724C-CE6D06290D01}"/>
              </a:ext>
            </a:extLst>
          </p:cNvPr>
          <p:cNvSpPr>
            <a:spLocks noGrp="1"/>
          </p:cNvSpPr>
          <p:nvPr>
            <p:ph type="sldNum" sz="quarter" idx="5"/>
          </p:nvPr>
        </p:nvSpPr>
        <p:spPr/>
        <p:txBody>
          <a:bodyPr/>
          <a:lstStyle/>
          <a:p>
            <a:fld id="{046B0619-5E7D-4043-9E64-AB5674A10325}" type="slidenum">
              <a:rPr lang="nl-NL" smtClean="0"/>
              <a:t>59</a:t>
            </a:fld>
            <a:endParaRPr lang="nl-NL"/>
          </a:p>
        </p:txBody>
      </p:sp>
    </p:spTree>
    <p:extLst>
      <p:ext uri="{BB962C8B-B14F-4D97-AF65-F5344CB8AC3E}">
        <p14:creationId xmlns:p14="http://schemas.microsoft.com/office/powerpoint/2010/main" val="502647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BB3D9-DA7F-7A0A-24FE-90459F455E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481FD6-3394-E672-D553-A34F0464D4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76377F-E806-5E9C-EF40-AD3F9904C83B}"/>
              </a:ext>
            </a:extLst>
          </p:cNvPr>
          <p:cNvSpPr>
            <a:spLocks noGrp="1"/>
          </p:cNvSpPr>
          <p:nvPr>
            <p:ph type="body" idx="1"/>
          </p:nvPr>
        </p:nvSpPr>
        <p:spPr/>
        <p:txBody>
          <a:bodyPr/>
          <a:lstStyle/>
          <a:p>
            <a:pPr marL="0" lvl="0" indent="0">
              <a:buFont typeface="Symbol" panose="05050102010706020507" pitchFamily="18" charset="2"/>
              <a:buNone/>
            </a:pPr>
            <a:r>
              <a:rPr lang="nl-NL"/>
              <a:t>niet waar, alleen op Mauritius</a:t>
            </a:r>
          </a:p>
        </p:txBody>
      </p:sp>
      <p:sp>
        <p:nvSpPr>
          <p:cNvPr id="4" name="Tijdelijke aanduiding voor dianummer 3">
            <a:extLst>
              <a:ext uri="{FF2B5EF4-FFF2-40B4-BE49-F238E27FC236}">
                <a16:creationId xmlns:a16="http://schemas.microsoft.com/office/drawing/2014/main" id="{F4C077BD-667F-47CB-F3D9-29E1274398CE}"/>
              </a:ext>
            </a:extLst>
          </p:cNvPr>
          <p:cNvSpPr>
            <a:spLocks noGrp="1"/>
          </p:cNvSpPr>
          <p:nvPr>
            <p:ph type="sldNum" sz="quarter" idx="5"/>
          </p:nvPr>
        </p:nvSpPr>
        <p:spPr/>
        <p:txBody>
          <a:bodyPr/>
          <a:lstStyle/>
          <a:p>
            <a:fld id="{046B0619-5E7D-4043-9E64-AB5674A10325}" type="slidenum">
              <a:rPr lang="nl-NL" smtClean="0"/>
              <a:t>60</a:t>
            </a:fld>
            <a:endParaRPr lang="nl-NL"/>
          </a:p>
        </p:txBody>
      </p:sp>
    </p:spTree>
    <p:extLst>
      <p:ext uri="{BB962C8B-B14F-4D97-AF65-F5344CB8AC3E}">
        <p14:creationId xmlns:p14="http://schemas.microsoft.com/office/powerpoint/2010/main" val="4122753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9AAF9-1E34-592E-2F40-6B7130405C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538977-8E61-C8F3-6602-0F6F2E6553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37B4D8-62FE-11A1-D24A-C0581CD17980}"/>
              </a:ext>
            </a:extLst>
          </p:cNvPr>
          <p:cNvSpPr>
            <a:spLocks noGrp="1"/>
          </p:cNvSpPr>
          <p:nvPr>
            <p:ph type="body" idx="1"/>
          </p:nvPr>
        </p:nvSpPr>
        <p:spPr/>
        <p:txBody>
          <a:bodyPr/>
          <a:lstStyle/>
          <a:p>
            <a:pPr marL="0" lvl="0" indent="0">
              <a:buFont typeface="Symbol" panose="05050102010706020507" pitchFamily="18" charset="2"/>
              <a:buNone/>
            </a:pPr>
            <a:r>
              <a:rPr lang="nl-NL"/>
              <a:t>niet waar, alleen op Mauritius</a:t>
            </a:r>
          </a:p>
        </p:txBody>
      </p:sp>
      <p:sp>
        <p:nvSpPr>
          <p:cNvPr id="4" name="Tijdelijke aanduiding voor dianummer 3">
            <a:extLst>
              <a:ext uri="{FF2B5EF4-FFF2-40B4-BE49-F238E27FC236}">
                <a16:creationId xmlns:a16="http://schemas.microsoft.com/office/drawing/2014/main" id="{C0E1F177-CB19-8390-0E7B-CE2C58058FEB}"/>
              </a:ext>
            </a:extLst>
          </p:cNvPr>
          <p:cNvSpPr>
            <a:spLocks noGrp="1"/>
          </p:cNvSpPr>
          <p:nvPr>
            <p:ph type="sldNum" sz="quarter" idx="5"/>
          </p:nvPr>
        </p:nvSpPr>
        <p:spPr/>
        <p:txBody>
          <a:bodyPr/>
          <a:lstStyle/>
          <a:p>
            <a:fld id="{046B0619-5E7D-4043-9E64-AB5674A10325}" type="slidenum">
              <a:rPr lang="nl-NL" smtClean="0"/>
              <a:t>61</a:t>
            </a:fld>
            <a:endParaRPr lang="nl-NL"/>
          </a:p>
        </p:txBody>
      </p:sp>
    </p:spTree>
    <p:extLst>
      <p:ext uri="{BB962C8B-B14F-4D97-AF65-F5344CB8AC3E}">
        <p14:creationId xmlns:p14="http://schemas.microsoft.com/office/powerpoint/2010/main" val="168563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A096-0F53-C66C-F61C-BC948DF5F4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46DCDC-7294-B4DA-B861-7DD8FE4E97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8129C3-D7F7-ABB1-4D6C-CD2C36B40AA9}"/>
              </a:ext>
            </a:extLst>
          </p:cNvPr>
          <p:cNvSpPr>
            <a:spLocks noGrp="1"/>
          </p:cNvSpPr>
          <p:nvPr>
            <p:ph type="body" idx="1"/>
          </p:nvPr>
        </p:nvSpPr>
        <p:spPr/>
        <p:txBody>
          <a:bodyPr/>
          <a:lstStyle/>
          <a:p>
            <a:r>
              <a:rPr lang="en-US"/>
              <a:t>Bron: https://www.atlasofmutualheritage.nl</a:t>
            </a:r>
            <a:endParaRPr lang="nl-NL"/>
          </a:p>
        </p:txBody>
      </p:sp>
      <p:sp>
        <p:nvSpPr>
          <p:cNvPr id="4" name="Tijdelijke aanduiding voor dianummer 3">
            <a:extLst>
              <a:ext uri="{FF2B5EF4-FFF2-40B4-BE49-F238E27FC236}">
                <a16:creationId xmlns:a16="http://schemas.microsoft.com/office/drawing/2014/main" id="{3ED726DF-24F9-CD52-BF89-EAA693C921CE}"/>
              </a:ext>
            </a:extLst>
          </p:cNvPr>
          <p:cNvSpPr>
            <a:spLocks noGrp="1"/>
          </p:cNvSpPr>
          <p:nvPr>
            <p:ph type="sldNum" sz="quarter" idx="5"/>
          </p:nvPr>
        </p:nvSpPr>
        <p:spPr/>
        <p:txBody>
          <a:bodyPr/>
          <a:lstStyle/>
          <a:p>
            <a:fld id="{046B0619-5E7D-4043-9E64-AB5674A10325}" type="slidenum">
              <a:rPr lang="nl-NL" smtClean="0"/>
              <a:t>12</a:t>
            </a:fld>
            <a:endParaRPr lang="nl-NL"/>
          </a:p>
        </p:txBody>
      </p:sp>
    </p:spTree>
    <p:extLst>
      <p:ext uri="{BB962C8B-B14F-4D97-AF65-F5344CB8AC3E}">
        <p14:creationId xmlns:p14="http://schemas.microsoft.com/office/powerpoint/2010/main" val="1952804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D16FE-9604-A178-2706-3D119C2952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F85EA60-AA74-5E23-5249-6A995DAE28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D6CA75-C70C-63EB-B0C4-1FCA48EAC17F}"/>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F33292E6-9F75-6AB2-9F84-BF38E61B97FB}"/>
              </a:ext>
            </a:extLst>
          </p:cNvPr>
          <p:cNvSpPr>
            <a:spLocks noGrp="1"/>
          </p:cNvSpPr>
          <p:nvPr>
            <p:ph type="sldNum" sz="quarter" idx="5"/>
          </p:nvPr>
        </p:nvSpPr>
        <p:spPr/>
        <p:txBody>
          <a:bodyPr/>
          <a:lstStyle/>
          <a:p>
            <a:fld id="{046B0619-5E7D-4043-9E64-AB5674A10325}" type="slidenum">
              <a:rPr lang="nl-NL" smtClean="0"/>
              <a:t>62</a:t>
            </a:fld>
            <a:endParaRPr lang="nl-NL"/>
          </a:p>
        </p:txBody>
      </p:sp>
    </p:spTree>
    <p:extLst>
      <p:ext uri="{BB962C8B-B14F-4D97-AF65-F5344CB8AC3E}">
        <p14:creationId xmlns:p14="http://schemas.microsoft.com/office/powerpoint/2010/main" val="17945945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ADFC9-D4D8-FE5D-87BE-A73E1E9CD1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3C8877-8BF2-361F-73BB-D40C6924D64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B1AE8F-D380-7F21-4368-C7FC34537704}"/>
              </a:ext>
            </a:extLst>
          </p:cNvPr>
          <p:cNvSpPr>
            <a:spLocks noGrp="1"/>
          </p:cNvSpPr>
          <p:nvPr>
            <p:ph type="body" idx="1"/>
          </p:nvPr>
        </p:nvSpPr>
        <p:spPr/>
        <p:txBody>
          <a:bodyPr/>
          <a:lstStyle/>
          <a:p>
            <a:pPr marL="0" lvl="0" indent="0">
              <a:buFont typeface="Symbol" panose="05050102010706020507" pitchFamily="18" charset="2"/>
              <a:buNone/>
            </a:pPr>
            <a:r>
              <a:rPr lang="nl-NL"/>
              <a:t>Waar, Bron afbeelding: Naturalis</a:t>
            </a:r>
          </a:p>
        </p:txBody>
      </p:sp>
      <p:sp>
        <p:nvSpPr>
          <p:cNvPr id="4" name="Tijdelijke aanduiding voor dianummer 3">
            <a:extLst>
              <a:ext uri="{FF2B5EF4-FFF2-40B4-BE49-F238E27FC236}">
                <a16:creationId xmlns:a16="http://schemas.microsoft.com/office/drawing/2014/main" id="{C97B0378-643F-267A-13D0-0FED292AFB1D}"/>
              </a:ext>
            </a:extLst>
          </p:cNvPr>
          <p:cNvSpPr>
            <a:spLocks noGrp="1"/>
          </p:cNvSpPr>
          <p:nvPr>
            <p:ph type="sldNum" sz="quarter" idx="5"/>
          </p:nvPr>
        </p:nvSpPr>
        <p:spPr/>
        <p:txBody>
          <a:bodyPr/>
          <a:lstStyle/>
          <a:p>
            <a:fld id="{046B0619-5E7D-4043-9E64-AB5674A10325}" type="slidenum">
              <a:rPr lang="nl-NL" smtClean="0"/>
              <a:t>63</a:t>
            </a:fld>
            <a:endParaRPr lang="nl-NL"/>
          </a:p>
        </p:txBody>
      </p:sp>
    </p:spTree>
    <p:extLst>
      <p:ext uri="{BB962C8B-B14F-4D97-AF65-F5344CB8AC3E}">
        <p14:creationId xmlns:p14="http://schemas.microsoft.com/office/powerpoint/2010/main" val="1729468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41F0D-1C28-BD26-FF6C-3DC53B8D9E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A49528-EA45-54D4-9AF8-3FA5C4B027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10219B-6162-2D21-B3E4-0F1BBA9A6817}"/>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3CF843F3-A37C-9D20-7514-7F6F9CD143ED}"/>
              </a:ext>
            </a:extLst>
          </p:cNvPr>
          <p:cNvSpPr>
            <a:spLocks noGrp="1"/>
          </p:cNvSpPr>
          <p:nvPr>
            <p:ph type="sldNum" sz="quarter" idx="5"/>
          </p:nvPr>
        </p:nvSpPr>
        <p:spPr/>
        <p:txBody>
          <a:bodyPr/>
          <a:lstStyle/>
          <a:p>
            <a:fld id="{046B0619-5E7D-4043-9E64-AB5674A10325}" type="slidenum">
              <a:rPr lang="nl-NL" smtClean="0"/>
              <a:t>64</a:t>
            </a:fld>
            <a:endParaRPr lang="nl-NL"/>
          </a:p>
        </p:txBody>
      </p:sp>
    </p:spTree>
    <p:extLst>
      <p:ext uri="{BB962C8B-B14F-4D97-AF65-F5344CB8AC3E}">
        <p14:creationId xmlns:p14="http://schemas.microsoft.com/office/powerpoint/2010/main" val="841853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AEA0-6682-0889-CE8E-A0229BD074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B1F220-26A5-5474-8E16-04D4D9A66B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740FD4-BE05-543A-7ED9-430F915DA709}"/>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1377DECC-C449-2B6F-CE14-32E109802E53}"/>
              </a:ext>
            </a:extLst>
          </p:cNvPr>
          <p:cNvSpPr>
            <a:spLocks noGrp="1"/>
          </p:cNvSpPr>
          <p:nvPr>
            <p:ph type="sldNum" sz="quarter" idx="5"/>
          </p:nvPr>
        </p:nvSpPr>
        <p:spPr/>
        <p:txBody>
          <a:bodyPr/>
          <a:lstStyle/>
          <a:p>
            <a:fld id="{046B0619-5E7D-4043-9E64-AB5674A10325}" type="slidenum">
              <a:rPr lang="nl-NL" smtClean="0"/>
              <a:t>65</a:t>
            </a:fld>
            <a:endParaRPr lang="nl-NL"/>
          </a:p>
        </p:txBody>
      </p:sp>
    </p:spTree>
    <p:extLst>
      <p:ext uri="{BB962C8B-B14F-4D97-AF65-F5344CB8AC3E}">
        <p14:creationId xmlns:p14="http://schemas.microsoft.com/office/powerpoint/2010/main" val="1207467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E4C4-B714-CC0D-BA71-DF09399172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E28398-459B-5716-DA2B-392E4AF225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FC1E95-4F60-F7B8-2B0B-C2B7C66CB580}"/>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67077ABA-0327-FDFE-97F6-386FF920495D}"/>
              </a:ext>
            </a:extLst>
          </p:cNvPr>
          <p:cNvSpPr>
            <a:spLocks noGrp="1"/>
          </p:cNvSpPr>
          <p:nvPr>
            <p:ph type="sldNum" sz="quarter" idx="5"/>
          </p:nvPr>
        </p:nvSpPr>
        <p:spPr/>
        <p:txBody>
          <a:bodyPr/>
          <a:lstStyle/>
          <a:p>
            <a:fld id="{046B0619-5E7D-4043-9E64-AB5674A10325}" type="slidenum">
              <a:rPr lang="nl-NL" smtClean="0"/>
              <a:t>66</a:t>
            </a:fld>
            <a:endParaRPr lang="nl-NL"/>
          </a:p>
        </p:txBody>
      </p:sp>
    </p:spTree>
    <p:extLst>
      <p:ext uri="{BB962C8B-B14F-4D97-AF65-F5344CB8AC3E}">
        <p14:creationId xmlns:p14="http://schemas.microsoft.com/office/powerpoint/2010/main" val="3005805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3431-D5D7-2AC0-0BEF-9A29F6BA5E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E2A975-712B-9879-3E60-48324DA0EF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D4B72E-EA7F-8E0B-7E5E-A304114A1EFD}"/>
              </a:ext>
            </a:extLst>
          </p:cNvPr>
          <p:cNvSpPr>
            <a:spLocks noGrp="1"/>
          </p:cNvSpPr>
          <p:nvPr>
            <p:ph type="body" idx="1"/>
          </p:nvPr>
        </p:nvSpPr>
        <p:spPr/>
        <p:txBody>
          <a:bodyPr/>
          <a:lstStyle/>
          <a:p>
            <a:pPr marL="0" lvl="0" indent="0">
              <a:buFont typeface="Symbol" panose="05050102010706020507" pitchFamily="18" charset="2"/>
              <a:buNone/>
            </a:pPr>
            <a:endParaRPr lang="en-US" dirty="0"/>
          </a:p>
          <a:p>
            <a:pPr marL="0" lvl="0" indent="0">
              <a:buFont typeface="Symbol" panose="05050102010706020507" pitchFamily="18" charset="2"/>
              <a:buNone/>
            </a:pPr>
            <a:endParaRPr lang="en-US" dirty="0"/>
          </a:p>
          <a:p>
            <a:pPr marL="0" lvl="0" indent="0">
              <a:buFont typeface="Symbol" panose="05050102010706020507" pitchFamily="18" charset="2"/>
              <a:buNone/>
            </a:pPr>
            <a:r>
              <a:rPr lang="en-US" dirty="0" err="1"/>
              <a:t>Uitleg</a:t>
            </a:r>
            <a:r>
              <a:rPr lang="en-US" dirty="0"/>
              <a:t> </a:t>
            </a:r>
            <a:r>
              <a:rPr lang="en-US" dirty="0" err="1"/>
              <a:t>werkvorm</a:t>
            </a:r>
            <a:r>
              <a:rPr lang="en-US" dirty="0"/>
              <a:t> Placemat: </a:t>
            </a:r>
            <a:r>
              <a:rPr lang="nl-NL" b="0" i="0" dirty="0">
                <a:solidFill>
                  <a:srgbClr val="8496B3"/>
                </a:solidFill>
                <a:effectLst/>
                <a:latin typeface="Roboto" panose="02000000000000000000" pitchFamily="2" charset="0"/>
              </a:rPr>
              <a:t>In elke groep ligt een blad verdeeld in vier vakken en één middenvak. Elke leerling schrijft zijn antwoord op de vraag van de leerkracht in zijn vak. Na overleg wordt het groepsantwoord in het middenvak geschreven. De placemat is te vinden in de bijlagen horend bij het atelier biologie in het inspiratieboekje. </a:t>
            </a:r>
            <a:endParaRPr lang="nl-NL" dirty="0"/>
          </a:p>
        </p:txBody>
      </p:sp>
      <p:sp>
        <p:nvSpPr>
          <p:cNvPr id="4" name="Tijdelijke aanduiding voor dianummer 3">
            <a:extLst>
              <a:ext uri="{FF2B5EF4-FFF2-40B4-BE49-F238E27FC236}">
                <a16:creationId xmlns:a16="http://schemas.microsoft.com/office/drawing/2014/main" id="{B217FCBA-0509-CF50-B1C0-28F94C79446C}"/>
              </a:ext>
            </a:extLst>
          </p:cNvPr>
          <p:cNvSpPr>
            <a:spLocks noGrp="1"/>
          </p:cNvSpPr>
          <p:nvPr>
            <p:ph type="sldNum" sz="quarter" idx="5"/>
          </p:nvPr>
        </p:nvSpPr>
        <p:spPr/>
        <p:txBody>
          <a:bodyPr/>
          <a:lstStyle/>
          <a:p>
            <a:fld id="{046B0619-5E7D-4043-9E64-AB5674A10325}" type="slidenum">
              <a:rPr lang="nl-NL" smtClean="0"/>
              <a:t>67</a:t>
            </a:fld>
            <a:endParaRPr lang="nl-NL"/>
          </a:p>
        </p:txBody>
      </p:sp>
    </p:spTree>
    <p:extLst>
      <p:ext uri="{BB962C8B-B14F-4D97-AF65-F5344CB8AC3E}">
        <p14:creationId xmlns:p14="http://schemas.microsoft.com/office/powerpoint/2010/main" val="3765417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55EC-5BB0-9FB5-155F-ADC337A8CF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F1586A-814A-123D-2569-60546550AE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4E6905-02E5-C97D-3840-86615DE9E9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altLang="nl-NL"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https://schooltv.nl/video-item/de-evolutietheorie-uitgelegd-hoe-komt-het-dat-diersoorten-langzaam-veranderen</a:t>
            </a:r>
            <a:r>
              <a:rPr lang="nl-NL" altLang="nl-NL" dirty="0">
                <a:latin typeface="Kermit" panose="020F0503040000060003" pitchFamily="34" charset="0"/>
              </a:rPr>
              <a:t> (01:04 min)</a:t>
            </a:r>
            <a:endParaRPr kumimoji="0" lang="nl-NL" altLang="nl-NL" sz="1200" u="none" strike="noStrike" cap="none" normalizeH="0" baseline="0" dirty="0">
              <a:ln>
                <a:noFill/>
              </a:ln>
              <a:effectLst/>
              <a:latin typeface="Kermit" panose="020F0503040000060003" pitchFamily="34" charset="0"/>
            </a:endParaRP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4FC751C-708F-F819-5DBA-F67B55706F3A}"/>
              </a:ext>
            </a:extLst>
          </p:cNvPr>
          <p:cNvSpPr>
            <a:spLocks noGrp="1"/>
          </p:cNvSpPr>
          <p:nvPr>
            <p:ph type="sldNum" sz="quarter" idx="5"/>
          </p:nvPr>
        </p:nvSpPr>
        <p:spPr/>
        <p:txBody>
          <a:bodyPr/>
          <a:lstStyle/>
          <a:p>
            <a:fld id="{046B0619-5E7D-4043-9E64-AB5674A10325}" type="slidenum">
              <a:rPr lang="nl-NL" smtClean="0"/>
              <a:t>68</a:t>
            </a:fld>
            <a:endParaRPr lang="nl-NL"/>
          </a:p>
        </p:txBody>
      </p:sp>
    </p:spTree>
    <p:extLst>
      <p:ext uri="{BB962C8B-B14F-4D97-AF65-F5344CB8AC3E}">
        <p14:creationId xmlns:p14="http://schemas.microsoft.com/office/powerpoint/2010/main" val="4032428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A193-B143-56A4-BFBA-F5C3D66ABE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6D2E7F-B760-8A04-7928-769A714E25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4E9EDD-D6AC-8F98-CCF6-0BFFBCF16547}"/>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9D63A76D-B8B1-5E75-E8B5-F321B2B1A833}"/>
              </a:ext>
            </a:extLst>
          </p:cNvPr>
          <p:cNvSpPr>
            <a:spLocks noGrp="1"/>
          </p:cNvSpPr>
          <p:nvPr>
            <p:ph type="sldNum" sz="quarter" idx="5"/>
          </p:nvPr>
        </p:nvSpPr>
        <p:spPr/>
        <p:txBody>
          <a:bodyPr/>
          <a:lstStyle/>
          <a:p>
            <a:fld id="{046B0619-5E7D-4043-9E64-AB5674A10325}" type="slidenum">
              <a:rPr lang="nl-NL" smtClean="0"/>
              <a:t>69</a:t>
            </a:fld>
            <a:endParaRPr lang="nl-NL"/>
          </a:p>
        </p:txBody>
      </p:sp>
    </p:spTree>
    <p:extLst>
      <p:ext uri="{BB962C8B-B14F-4D97-AF65-F5344CB8AC3E}">
        <p14:creationId xmlns:p14="http://schemas.microsoft.com/office/powerpoint/2010/main" val="707223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6BB5-EB4D-2981-4560-7735856482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F13504-AC27-5D52-C71B-F79FBAE084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C89C86-CB3E-B757-B722-BF7B92CAAEBB}"/>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A1303BAA-EF67-E6BC-D527-597BF95F2F76}"/>
              </a:ext>
            </a:extLst>
          </p:cNvPr>
          <p:cNvSpPr>
            <a:spLocks noGrp="1"/>
          </p:cNvSpPr>
          <p:nvPr>
            <p:ph type="sldNum" sz="quarter" idx="5"/>
          </p:nvPr>
        </p:nvSpPr>
        <p:spPr/>
        <p:txBody>
          <a:bodyPr/>
          <a:lstStyle/>
          <a:p>
            <a:fld id="{046B0619-5E7D-4043-9E64-AB5674A10325}" type="slidenum">
              <a:rPr lang="nl-NL" smtClean="0"/>
              <a:t>70</a:t>
            </a:fld>
            <a:endParaRPr lang="nl-NL"/>
          </a:p>
        </p:txBody>
      </p:sp>
    </p:spTree>
    <p:extLst>
      <p:ext uri="{BB962C8B-B14F-4D97-AF65-F5344CB8AC3E}">
        <p14:creationId xmlns:p14="http://schemas.microsoft.com/office/powerpoint/2010/main" val="4257953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A2ABC-32A6-8DC7-D2F4-624691A2CE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A85955-D7CB-9E20-150F-91D995B3D9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EBED6E-B4F5-77C0-CCB2-4E0099DBD2E6}"/>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E966E917-2F93-1017-734B-1E91E57A041E}"/>
              </a:ext>
            </a:extLst>
          </p:cNvPr>
          <p:cNvSpPr>
            <a:spLocks noGrp="1"/>
          </p:cNvSpPr>
          <p:nvPr>
            <p:ph type="sldNum" sz="quarter" idx="5"/>
          </p:nvPr>
        </p:nvSpPr>
        <p:spPr/>
        <p:txBody>
          <a:bodyPr/>
          <a:lstStyle/>
          <a:p>
            <a:fld id="{046B0619-5E7D-4043-9E64-AB5674A10325}" type="slidenum">
              <a:rPr lang="nl-NL" smtClean="0"/>
              <a:t>71</a:t>
            </a:fld>
            <a:endParaRPr lang="nl-NL"/>
          </a:p>
        </p:txBody>
      </p:sp>
    </p:spTree>
    <p:extLst>
      <p:ext uri="{BB962C8B-B14F-4D97-AF65-F5344CB8AC3E}">
        <p14:creationId xmlns:p14="http://schemas.microsoft.com/office/powerpoint/2010/main" val="180891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p:txBody>
      </p:sp>
      <p:sp>
        <p:nvSpPr>
          <p:cNvPr id="4" name="Tijdelijke aanduiding voor dianummer 3"/>
          <p:cNvSpPr>
            <a:spLocks noGrp="1"/>
          </p:cNvSpPr>
          <p:nvPr>
            <p:ph type="sldNum" sz="quarter" idx="5"/>
          </p:nvPr>
        </p:nvSpPr>
        <p:spPr/>
        <p:txBody>
          <a:bodyPr/>
          <a:lstStyle/>
          <a:p>
            <a:fld id="{046B0619-5E7D-4043-9E64-AB5674A10325}" type="slidenum">
              <a:rPr lang="nl-NL" smtClean="0"/>
              <a:t>13</a:t>
            </a:fld>
            <a:endParaRPr lang="nl-NL"/>
          </a:p>
        </p:txBody>
      </p:sp>
    </p:spTree>
    <p:extLst>
      <p:ext uri="{BB962C8B-B14F-4D97-AF65-F5344CB8AC3E}">
        <p14:creationId xmlns:p14="http://schemas.microsoft.com/office/powerpoint/2010/main" val="702726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6479-4D45-7AA5-6E10-26ABAA8EC4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6B70D7-4CCC-2D4B-A759-78A4EDB706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85D6A9-E118-6A0E-8ABE-BD8370223177}"/>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021DEBF0-7595-E48F-3963-E62352B51D34}"/>
              </a:ext>
            </a:extLst>
          </p:cNvPr>
          <p:cNvSpPr>
            <a:spLocks noGrp="1"/>
          </p:cNvSpPr>
          <p:nvPr>
            <p:ph type="sldNum" sz="quarter" idx="5"/>
          </p:nvPr>
        </p:nvSpPr>
        <p:spPr/>
        <p:txBody>
          <a:bodyPr/>
          <a:lstStyle/>
          <a:p>
            <a:fld id="{046B0619-5E7D-4043-9E64-AB5674A10325}" type="slidenum">
              <a:rPr lang="nl-NL" smtClean="0"/>
              <a:t>72</a:t>
            </a:fld>
            <a:endParaRPr lang="nl-NL"/>
          </a:p>
        </p:txBody>
      </p:sp>
    </p:spTree>
    <p:extLst>
      <p:ext uri="{BB962C8B-B14F-4D97-AF65-F5344CB8AC3E}">
        <p14:creationId xmlns:p14="http://schemas.microsoft.com/office/powerpoint/2010/main" val="1511406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DB704-A5FC-8AC5-9447-C94A9E8933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A8A720-F05D-1F5B-889E-3C0D5590F4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8D5ECE-5DF0-80A1-EB85-B3B01EAF1E88}"/>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88C614E0-5AE6-A6F6-3FFC-573BA126FBDC}"/>
              </a:ext>
            </a:extLst>
          </p:cNvPr>
          <p:cNvSpPr>
            <a:spLocks noGrp="1"/>
          </p:cNvSpPr>
          <p:nvPr>
            <p:ph type="sldNum" sz="quarter" idx="5"/>
          </p:nvPr>
        </p:nvSpPr>
        <p:spPr/>
        <p:txBody>
          <a:bodyPr/>
          <a:lstStyle/>
          <a:p>
            <a:fld id="{046B0619-5E7D-4043-9E64-AB5674A10325}" type="slidenum">
              <a:rPr lang="nl-NL" smtClean="0"/>
              <a:t>73</a:t>
            </a:fld>
            <a:endParaRPr lang="nl-NL"/>
          </a:p>
        </p:txBody>
      </p:sp>
    </p:spTree>
    <p:extLst>
      <p:ext uri="{BB962C8B-B14F-4D97-AF65-F5344CB8AC3E}">
        <p14:creationId xmlns:p14="http://schemas.microsoft.com/office/powerpoint/2010/main" val="1537285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7A4B8-BF3D-19F0-0103-976FA443BB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B7EEE5-3216-B7ED-AECA-0158892484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2DED309-6F3C-8EDA-6ECC-16353449D2D5}"/>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44F10056-42D1-47EE-DBAC-9345944C4E2C}"/>
              </a:ext>
            </a:extLst>
          </p:cNvPr>
          <p:cNvSpPr>
            <a:spLocks noGrp="1"/>
          </p:cNvSpPr>
          <p:nvPr>
            <p:ph type="sldNum" sz="quarter" idx="5"/>
          </p:nvPr>
        </p:nvSpPr>
        <p:spPr/>
        <p:txBody>
          <a:bodyPr/>
          <a:lstStyle/>
          <a:p>
            <a:fld id="{046B0619-5E7D-4043-9E64-AB5674A10325}" type="slidenum">
              <a:rPr lang="nl-NL" smtClean="0"/>
              <a:t>74</a:t>
            </a:fld>
            <a:endParaRPr lang="nl-NL"/>
          </a:p>
        </p:txBody>
      </p:sp>
    </p:spTree>
    <p:extLst>
      <p:ext uri="{BB962C8B-B14F-4D97-AF65-F5344CB8AC3E}">
        <p14:creationId xmlns:p14="http://schemas.microsoft.com/office/powerpoint/2010/main" val="704845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CEA34-57AA-BE4B-7FA4-C14ACD516C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811A04-1619-E563-9F72-EDC2C72364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25F925-2876-AF8D-4A89-095BB17044AE}"/>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2E76B9B8-3C19-614B-D424-266CF4B44E88}"/>
              </a:ext>
            </a:extLst>
          </p:cNvPr>
          <p:cNvSpPr>
            <a:spLocks noGrp="1"/>
          </p:cNvSpPr>
          <p:nvPr>
            <p:ph type="sldNum" sz="quarter" idx="5"/>
          </p:nvPr>
        </p:nvSpPr>
        <p:spPr/>
        <p:txBody>
          <a:bodyPr/>
          <a:lstStyle/>
          <a:p>
            <a:fld id="{046B0619-5E7D-4043-9E64-AB5674A10325}" type="slidenum">
              <a:rPr lang="nl-NL" smtClean="0"/>
              <a:t>75</a:t>
            </a:fld>
            <a:endParaRPr lang="nl-NL"/>
          </a:p>
        </p:txBody>
      </p:sp>
    </p:spTree>
    <p:extLst>
      <p:ext uri="{BB962C8B-B14F-4D97-AF65-F5344CB8AC3E}">
        <p14:creationId xmlns:p14="http://schemas.microsoft.com/office/powerpoint/2010/main" val="628996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CB9CC-2330-306A-AB87-1FE29660ED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35C52E-757B-AF69-70B4-25C7E7F2C2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C419E8-7E22-6B3E-9144-38001E44E1C7}"/>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F12ECFE5-EBF7-4D0E-10D2-50BB3E66B406}"/>
              </a:ext>
            </a:extLst>
          </p:cNvPr>
          <p:cNvSpPr>
            <a:spLocks noGrp="1"/>
          </p:cNvSpPr>
          <p:nvPr>
            <p:ph type="sldNum" sz="quarter" idx="5"/>
          </p:nvPr>
        </p:nvSpPr>
        <p:spPr/>
        <p:txBody>
          <a:bodyPr/>
          <a:lstStyle/>
          <a:p>
            <a:fld id="{046B0619-5E7D-4043-9E64-AB5674A10325}" type="slidenum">
              <a:rPr lang="nl-NL" smtClean="0"/>
              <a:t>76</a:t>
            </a:fld>
            <a:endParaRPr lang="nl-NL"/>
          </a:p>
        </p:txBody>
      </p:sp>
    </p:spTree>
    <p:extLst>
      <p:ext uri="{BB962C8B-B14F-4D97-AF65-F5344CB8AC3E}">
        <p14:creationId xmlns:p14="http://schemas.microsoft.com/office/powerpoint/2010/main" val="16634675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10A0-3D8F-EF2F-6074-159886D50D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A55290-25DD-C1D9-C934-8427FB8684D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7F4076-2312-76EE-4ECE-714A599F83B4}"/>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01743AC6-B6C3-4AF6-9939-8316351A630C}"/>
              </a:ext>
            </a:extLst>
          </p:cNvPr>
          <p:cNvSpPr>
            <a:spLocks noGrp="1"/>
          </p:cNvSpPr>
          <p:nvPr>
            <p:ph type="sldNum" sz="quarter" idx="5"/>
          </p:nvPr>
        </p:nvSpPr>
        <p:spPr/>
        <p:txBody>
          <a:bodyPr/>
          <a:lstStyle/>
          <a:p>
            <a:fld id="{046B0619-5E7D-4043-9E64-AB5674A10325}" type="slidenum">
              <a:rPr lang="nl-NL" smtClean="0"/>
              <a:t>77</a:t>
            </a:fld>
            <a:endParaRPr lang="nl-NL"/>
          </a:p>
        </p:txBody>
      </p:sp>
    </p:spTree>
    <p:extLst>
      <p:ext uri="{BB962C8B-B14F-4D97-AF65-F5344CB8AC3E}">
        <p14:creationId xmlns:p14="http://schemas.microsoft.com/office/powerpoint/2010/main" val="2117831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4863-0B23-D83A-8AAD-371C54550A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04DF15-2016-28B5-21BF-85B0856E97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4263D1-3432-18E7-DFED-2C04C11B38AB}"/>
              </a:ext>
            </a:extLst>
          </p:cNvPr>
          <p:cNvSpPr>
            <a:spLocks noGrp="1"/>
          </p:cNvSpPr>
          <p:nvPr>
            <p:ph type="body" idx="1"/>
          </p:nvPr>
        </p:nvSpPr>
        <p:spPr/>
        <p:txBody>
          <a:bodyPr/>
          <a:lstStyle/>
          <a:p>
            <a:r>
              <a:rPr lang="nl-NL"/>
              <a:t>Bij  _______ invullen: dodo. Let op! Vertel eerst nog niet dat het om een dodo gaat, dit ontdekken de kinderen zelf tijdens inspiratie deel 1. </a:t>
            </a:r>
          </a:p>
        </p:txBody>
      </p:sp>
      <p:sp>
        <p:nvSpPr>
          <p:cNvPr id="4" name="Tijdelijke aanduiding voor dianummer 3">
            <a:extLst>
              <a:ext uri="{FF2B5EF4-FFF2-40B4-BE49-F238E27FC236}">
                <a16:creationId xmlns:a16="http://schemas.microsoft.com/office/drawing/2014/main" id="{A769BAD1-BC2F-6869-6457-9D507C62D7F5}"/>
              </a:ext>
            </a:extLst>
          </p:cNvPr>
          <p:cNvSpPr>
            <a:spLocks noGrp="1"/>
          </p:cNvSpPr>
          <p:nvPr>
            <p:ph type="sldNum" sz="quarter" idx="5"/>
          </p:nvPr>
        </p:nvSpPr>
        <p:spPr/>
        <p:txBody>
          <a:bodyPr/>
          <a:lstStyle/>
          <a:p>
            <a:fld id="{046B0619-5E7D-4043-9E64-AB5674A10325}" type="slidenum">
              <a:rPr lang="nl-NL" smtClean="0"/>
              <a:t>81</a:t>
            </a:fld>
            <a:endParaRPr lang="nl-NL"/>
          </a:p>
        </p:txBody>
      </p:sp>
    </p:spTree>
    <p:extLst>
      <p:ext uri="{BB962C8B-B14F-4D97-AF65-F5344CB8AC3E}">
        <p14:creationId xmlns:p14="http://schemas.microsoft.com/office/powerpoint/2010/main" val="37482533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9B1F0-5E5D-E761-2B8D-B30126E54A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7FA7A7-D651-DCC9-6571-590D6DBE36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EE4E5D-6BF6-8355-B733-D0C61A24E6AE}"/>
              </a:ext>
            </a:extLst>
          </p:cNvPr>
          <p:cNvSpPr>
            <a:spLocks noGrp="1"/>
          </p:cNvSpPr>
          <p:nvPr>
            <p:ph type="body" idx="1"/>
          </p:nvPr>
        </p:nvSpPr>
        <p:spPr/>
        <p:txBody>
          <a:bodyPr/>
          <a:lstStyle/>
          <a:p>
            <a:r>
              <a:rPr lang="en-US"/>
              <a:t>Bron: https://www.atlasofmutualheritage.nl</a:t>
            </a:r>
            <a:endParaRPr lang="nl-NL"/>
          </a:p>
        </p:txBody>
      </p:sp>
      <p:sp>
        <p:nvSpPr>
          <p:cNvPr id="4" name="Tijdelijke aanduiding voor dianummer 3">
            <a:extLst>
              <a:ext uri="{FF2B5EF4-FFF2-40B4-BE49-F238E27FC236}">
                <a16:creationId xmlns:a16="http://schemas.microsoft.com/office/drawing/2014/main" id="{28219D3B-B0EF-A4D3-09A8-6423229E5A17}"/>
              </a:ext>
            </a:extLst>
          </p:cNvPr>
          <p:cNvSpPr>
            <a:spLocks noGrp="1"/>
          </p:cNvSpPr>
          <p:nvPr>
            <p:ph type="sldNum" sz="quarter" idx="5"/>
          </p:nvPr>
        </p:nvSpPr>
        <p:spPr/>
        <p:txBody>
          <a:bodyPr/>
          <a:lstStyle/>
          <a:p>
            <a:fld id="{046B0619-5E7D-4043-9E64-AB5674A10325}" type="slidenum">
              <a:rPr lang="nl-NL" smtClean="0"/>
              <a:t>84</a:t>
            </a:fld>
            <a:endParaRPr lang="nl-NL"/>
          </a:p>
        </p:txBody>
      </p:sp>
    </p:spTree>
    <p:extLst>
      <p:ext uri="{BB962C8B-B14F-4D97-AF65-F5344CB8AC3E}">
        <p14:creationId xmlns:p14="http://schemas.microsoft.com/office/powerpoint/2010/main" val="35262982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90134-FCF6-B080-9B5A-43821EF391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66FE66-9B8B-CA7E-2B16-C97ADFB67E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0E63A8-84D2-8F7E-DA25-8047D4CDB8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err="1"/>
              <a:t>Filmpje</a:t>
            </a:r>
            <a:r>
              <a:rPr lang="en-US" dirty="0"/>
              <a:t> </a:t>
            </a:r>
            <a:r>
              <a:rPr lang="en-US" dirty="0" err="1"/>
              <a:t>Klokhuis</a:t>
            </a:r>
            <a:r>
              <a:rPr lang="en-US" dirty="0"/>
              <a:t>: </a:t>
            </a:r>
            <a:r>
              <a:rPr lang="nl-NL" sz="1200"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https://schooltv.nl/video/het-klokhuis-dodo/#q=de%20dodo</a:t>
            </a:r>
            <a:r>
              <a:rPr lang="nl-NL" sz="1200" dirty="0">
                <a:latin typeface="Kermit" panose="020F0503040000060003" pitchFamily="34" charset="0"/>
              </a:rPr>
              <a:t>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990C4863-95EE-0AE5-CBB3-5A20D5F6CF94}"/>
              </a:ext>
            </a:extLst>
          </p:cNvPr>
          <p:cNvSpPr>
            <a:spLocks noGrp="1"/>
          </p:cNvSpPr>
          <p:nvPr>
            <p:ph type="sldNum" sz="quarter" idx="5"/>
          </p:nvPr>
        </p:nvSpPr>
        <p:spPr/>
        <p:txBody>
          <a:bodyPr/>
          <a:lstStyle/>
          <a:p>
            <a:fld id="{046B0619-5E7D-4043-9E64-AB5674A10325}" type="slidenum">
              <a:rPr lang="nl-NL" smtClean="0"/>
              <a:t>85</a:t>
            </a:fld>
            <a:endParaRPr lang="nl-NL"/>
          </a:p>
        </p:txBody>
      </p:sp>
    </p:spTree>
    <p:extLst>
      <p:ext uri="{BB962C8B-B14F-4D97-AF65-F5344CB8AC3E}">
        <p14:creationId xmlns:p14="http://schemas.microsoft.com/office/powerpoint/2010/main" val="16201859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63CEE-D4C9-0861-9B87-6AD8DF6C9C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C0BC1C-6D35-4BBD-162A-05109EE20D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97C193-5CF4-C9E4-E6B4-13BA631EAC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err="1"/>
              <a:t>Filmpje</a:t>
            </a:r>
            <a:r>
              <a:rPr lang="en-US" dirty="0"/>
              <a:t> </a:t>
            </a:r>
            <a:r>
              <a:rPr lang="en-US" dirty="0" err="1"/>
              <a:t>Klokhuis</a:t>
            </a:r>
            <a:r>
              <a:rPr lang="en-US" dirty="0"/>
              <a:t>: </a:t>
            </a:r>
            <a:r>
              <a:rPr lang="nl-NL" sz="1200"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https://schooltv.nl/video/het-klokhuis-dodo/#q=de%20dodo</a:t>
            </a:r>
            <a:r>
              <a:rPr lang="nl-NL" sz="1200" dirty="0">
                <a:latin typeface="Kermit" panose="020F0503040000060003" pitchFamily="34" charset="0"/>
              </a:rPr>
              <a:t> (15 minuten)</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3E8FB9F5-B5D3-C9C7-94AB-6693EBB99CD8}"/>
              </a:ext>
            </a:extLst>
          </p:cNvPr>
          <p:cNvSpPr>
            <a:spLocks noGrp="1"/>
          </p:cNvSpPr>
          <p:nvPr>
            <p:ph type="sldNum" sz="quarter" idx="5"/>
          </p:nvPr>
        </p:nvSpPr>
        <p:spPr/>
        <p:txBody>
          <a:bodyPr/>
          <a:lstStyle/>
          <a:p>
            <a:fld id="{046B0619-5E7D-4043-9E64-AB5674A10325}" type="slidenum">
              <a:rPr lang="nl-NL" smtClean="0"/>
              <a:t>86</a:t>
            </a:fld>
            <a:endParaRPr lang="nl-NL"/>
          </a:p>
        </p:txBody>
      </p:sp>
    </p:spTree>
    <p:extLst>
      <p:ext uri="{BB962C8B-B14F-4D97-AF65-F5344CB8AC3E}">
        <p14:creationId xmlns:p14="http://schemas.microsoft.com/office/powerpoint/2010/main" val="340245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6322-A252-A918-F387-1BEF51C0A9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065B18-38FB-3CB4-69B5-FBA6C09D0B5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9D4FE49-7A8C-CA64-CD9A-06CE13D30521}"/>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0FF06C7-FC1A-ACAA-332C-09868916B0BE}"/>
              </a:ext>
            </a:extLst>
          </p:cNvPr>
          <p:cNvSpPr>
            <a:spLocks noGrp="1"/>
          </p:cNvSpPr>
          <p:nvPr>
            <p:ph type="sldNum" sz="quarter" idx="5"/>
          </p:nvPr>
        </p:nvSpPr>
        <p:spPr/>
        <p:txBody>
          <a:bodyPr/>
          <a:lstStyle/>
          <a:p>
            <a:fld id="{046B0619-5E7D-4043-9E64-AB5674A10325}" type="slidenum">
              <a:rPr lang="nl-NL" smtClean="0"/>
              <a:t>14</a:t>
            </a:fld>
            <a:endParaRPr lang="nl-NL"/>
          </a:p>
        </p:txBody>
      </p:sp>
    </p:spTree>
    <p:extLst>
      <p:ext uri="{BB962C8B-B14F-4D97-AF65-F5344CB8AC3E}">
        <p14:creationId xmlns:p14="http://schemas.microsoft.com/office/powerpoint/2010/main" val="38265057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6E41-EA31-EFC4-316E-DFB6C91AE7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1C45F6-063D-28E2-8EB6-EB854D4422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880E88-CB9D-FB25-4D42-3860C2D3BD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dirty="0" err="1"/>
              <a:t>Filmpje</a:t>
            </a:r>
            <a:r>
              <a:rPr lang="en-US" dirty="0"/>
              <a:t> </a:t>
            </a:r>
            <a:r>
              <a:rPr lang="en-US" dirty="0" err="1"/>
              <a:t>Klokhuis</a:t>
            </a:r>
            <a:r>
              <a:rPr lang="en-US" dirty="0"/>
              <a:t>: </a:t>
            </a:r>
            <a:r>
              <a:rPr lang="nl-NL" sz="1200" dirty="0">
                <a:latin typeface="Kermit" panose="020F0503040000060003" pitchFamily="34" charset="0"/>
                <a:hlinkClick r:id="rId3">
                  <a:extLst>
                    <a:ext uri="{A12FA001-AC4F-418D-AE19-62706E023703}">
                      <ahyp:hlinkClr xmlns:ahyp="http://schemas.microsoft.com/office/drawing/2018/hyperlinkcolor" val="tx"/>
                    </a:ext>
                  </a:extLst>
                </a:hlinkClick>
              </a:rPr>
              <a:t>https://schooltv.nl/video/het-klokhuis-dodo/#q=de%20dodo</a:t>
            </a:r>
            <a:r>
              <a:rPr lang="nl-NL" sz="1200" dirty="0">
                <a:latin typeface="Kermit" panose="020F0503040000060003" pitchFamily="34" charset="0"/>
              </a:rPr>
              <a:t>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C792BBE-EDE3-1C70-BD4C-82E5B96D5DFA}"/>
              </a:ext>
            </a:extLst>
          </p:cNvPr>
          <p:cNvSpPr>
            <a:spLocks noGrp="1"/>
          </p:cNvSpPr>
          <p:nvPr>
            <p:ph type="sldNum" sz="quarter" idx="5"/>
          </p:nvPr>
        </p:nvSpPr>
        <p:spPr/>
        <p:txBody>
          <a:bodyPr/>
          <a:lstStyle/>
          <a:p>
            <a:fld id="{046B0619-5E7D-4043-9E64-AB5674A10325}" type="slidenum">
              <a:rPr lang="nl-NL" smtClean="0"/>
              <a:t>87</a:t>
            </a:fld>
            <a:endParaRPr lang="nl-NL"/>
          </a:p>
        </p:txBody>
      </p:sp>
    </p:spTree>
    <p:extLst>
      <p:ext uri="{BB962C8B-B14F-4D97-AF65-F5344CB8AC3E}">
        <p14:creationId xmlns:p14="http://schemas.microsoft.com/office/powerpoint/2010/main" val="37968684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6336C-FAF9-F8BF-2884-0E0BD5216C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5C4A77-3704-B714-C02C-8B129829A5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A1A856-3ADB-8123-04CB-8440EBD8F55D}"/>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F8A2D849-1562-ACDE-08FB-F8E1E7266274}"/>
              </a:ext>
            </a:extLst>
          </p:cNvPr>
          <p:cNvSpPr>
            <a:spLocks noGrp="1"/>
          </p:cNvSpPr>
          <p:nvPr>
            <p:ph type="sldNum" sz="quarter" idx="5"/>
          </p:nvPr>
        </p:nvSpPr>
        <p:spPr/>
        <p:txBody>
          <a:bodyPr/>
          <a:lstStyle/>
          <a:p>
            <a:fld id="{046B0619-5E7D-4043-9E64-AB5674A10325}" type="slidenum">
              <a:rPr lang="nl-NL" smtClean="0"/>
              <a:t>88</a:t>
            </a:fld>
            <a:endParaRPr lang="nl-NL"/>
          </a:p>
        </p:txBody>
      </p:sp>
    </p:spTree>
    <p:extLst>
      <p:ext uri="{BB962C8B-B14F-4D97-AF65-F5344CB8AC3E}">
        <p14:creationId xmlns:p14="http://schemas.microsoft.com/office/powerpoint/2010/main" val="9941059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5D05F-43C0-05EF-2888-586EFF914B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2AA2DA-00FE-1806-1F9B-53A1CC5D02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08B836-8F25-3141-11F5-E309404AA1C9}"/>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6DBCDD66-5862-07D3-9109-4F9D61802C2D}"/>
              </a:ext>
            </a:extLst>
          </p:cNvPr>
          <p:cNvSpPr>
            <a:spLocks noGrp="1"/>
          </p:cNvSpPr>
          <p:nvPr>
            <p:ph type="sldNum" sz="quarter" idx="5"/>
          </p:nvPr>
        </p:nvSpPr>
        <p:spPr/>
        <p:txBody>
          <a:bodyPr/>
          <a:lstStyle/>
          <a:p>
            <a:fld id="{046B0619-5E7D-4043-9E64-AB5674A10325}" type="slidenum">
              <a:rPr lang="nl-NL" smtClean="0"/>
              <a:t>89</a:t>
            </a:fld>
            <a:endParaRPr lang="nl-NL"/>
          </a:p>
        </p:txBody>
      </p:sp>
    </p:spTree>
    <p:extLst>
      <p:ext uri="{BB962C8B-B14F-4D97-AF65-F5344CB8AC3E}">
        <p14:creationId xmlns:p14="http://schemas.microsoft.com/office/powerpoint/2010/main" val="37197948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C6338-4F01-FFD8-2C8C-1E0A97E971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99631B-BEF3-827A-0070-2FDF0292A9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B1717B9-AFE4-9F52-BC2C-8C2F4BFEE64C}"/>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6B55E077-7856-5A3A-6F87-3062CB6D7BA7}"/>
              </a:ext>
            </a:extLst>
          </p:cNvPr>
          <p:cNvSpPr>
            <a:spLocks noGrp="1"/>
          </p:cNvSpPr>
          <p:nvPr>
            <p:ph type="sldNum" sz="quarter" idx="5"/>
          </p:nvPr>
        </p:nvSpPr>
        <p:spPr/>
        <p:txBody>
          <a:bodyPr/>
          <a:lstStyle/>
          <a:p>
            <a:fld id="{046B0619-5E7D-4043-9E64-AB5674A10325}" type="slidenum">
              <a:rPr lang="nl-NL" smtClean="0"/>
              <a:t>90</a:t>
            </a:fld>
            <a:endParaRPr lang="nl-NL"/>
          </a:p>
        </p:txBody>
      </p:sp>
    </p:spTree>
    <p:extLst>
      <p:ext uri="{BB962C8B-B14F-4D97-AF65-F5344CB8AC3E}">
        <p14:creationId xmlns:p14="http://schemas.microsoft.com/office/powerpoint/2010/main" val="37196350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B5AA-7BF9-C5CA-719C-8462E5EE8A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43CE12-F53D-7A00-2419-E03A37FE4C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6A1BCC-9621-5A3D-B09D-221AC14C654F}"/>
              </a:ext>
            </a:extLst>
          </p:cNvPr>
          <p:cNvSpPr>
            <a:spLocks noGrp="1"/>
          </p:cNvSpPr>
          <p:nvPr>
            <p:ph type="body" idx="1"/>
          </p:nvPr>
        </p:nvSpPr>
        <p:spPr/>
        <p:txBody>
          <a:bodyPr/>
          <a:lstStyle/>
          <a:p>
            <a:pPr marL="0" lvl="0" indent="0">
              <a:buFont typeface="Symbol" panose="05050102010706020507" pitchFamily="18" charset="2"/>
              <a:buNone/>
            </a:pPr>
            <a:r>
              <a:rPr lang="nl-NL"/>
              <a:t>Waar, Waarom hij dodo heet is niet precies bekend. Waarschijnlijk komt het van dodaars, dot aars, van het dotje veren op zijn kont. De wetenschappelijke naam is </a:t>
            </a:r>
            <a:r>
              <a:rPr lang="nl-NL" err="1"/>
              <a:t>Raphus</a:t>
            </a:r>
            <a:r>
              <a:rPr lang="nl-NL"/>
              <a:t> </a:t>
            </a:r>
            <a:r>
              <a:rPr lang="nl-NL" err="1"/>
              <a:t>Cucullatus</a:t>
            </a:r>
            <a:r>
              <a:rPr lang="nl-NL"/>
              <a:t> en </a:t>
            </a:r>
            <a:r>
              <a:rPr lang="nl-NL" err="1"/>
              <a:t>vrijvertaald</a:t>
            </a:r>
            <a:r>
              <a:rPr lang="nl-NL"/>
              <a:t> is dat reetkapje of hoofdkapje.</a:t>
            </a:r>
          </a:p>
        </p:txBody>
      </p:sp>
      <p:sp>
        <p:nvSpPr>
          <p:cNvPr id="4" name="Tijdelijke aanduiding voor dianummer 3">
            <a:extLst>
              <a:ext uri="{FF2B5EF4-FFF2-40B4-BE49-F238E27FC236}">
                <a16:creationId xmlns:a16="http://schemas.microsoft.com/office/drawing/2014/main" id="{4BB93610-1CE0-C02C-E8DC-D0ABCD54A056}"/>
              </a:ext>
            </a:extLst>
          </p:cNvPr>
          <p:cNvSpPr>
            <a:spLocks noGrp="1"/>
          </p:cNvSpPr>
          <p:nvPr>
            <p:ph type="sldNum" sz="quarter" idx="5"/>
          </p:nvPr>
        </p:nvSpPr>
        <p:spPr/>
        <p:txBody>
          <a:bodyPr/>
          <a:lstStyle/>
          <a:p>
            <a:fld id="{046B0619-5E7D-4043-9E64-AB5674A10325}" type="slidenum">
              <a:rPr lang="nl-NL" smtClean="0"/>
              <a:t>91</a:t>
            </a:fld>
            <a:endParaRPr lang="nl-NL"/>
          </a:p>
        </p:txBody>
      </p:sp>
    </p:spTree>
    <p:extLst>
      <p:ext uri="{BB962C8B-B14F-4D97-AF65-F5344CB8AC3E}">
        <p14:creationId xmlns:p14="http://schemas.microsoft.com/office/powerpoint/2010/main" val="41312091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8289-BA63-19F5-94C1-2ECE761565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2A5797-2EBF-BB78-87C3-B74413C445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FB1E1D-A687-7CBB-4352-B3211B8A26B0}"/>
              </a:ext>
            </a:extLst>
          </p:cNvPr>
          <p:cNvSpPr>
            <a:spLocks noGrp="1"/>
          </p:cNvSpPr>
          <p:nvPr>
            <p:ph type="body" idx="1"/>
          </p:nvPr>
        </p:nvSpPr>
        <p:spPr/>
        <p:txBody>
          <a:bodyPr/>
          <a:lstStyle/>
          <a:p>
            <a:pPr marL="0" lvl="0" indent="0">
              <a:buFont typeface="Symbol" panose="05050102010706020507" pitchFamily="18" charset="2"/>
              <a:buNone/>
            </a:pPr>
            <a:r>
              <a:rPr lang="nl-NL"/>
              <a:t>Waar, Waarom hij dodo heet is niet precies bekend. Waarschijnlijk komt het van dodaars, dot aars, van het dotje veren op zijn kont. De wetenschappelijke naam is </a:t>
            </a:r>
            <a:r>
              <a:rPr lang="nl-NL" err="1"/>
              <a:t>Raphus</a:t>
            </a:r>
            <a:r>
              <a:rPr lang="nl-NL"/>
              <a:t> </a:t>
            </a:r>
            <a:r>
              <a:rPr lang="nl-NL" err="1"/>
              <a:t>Cucullatus</a:t>
            </a:r>
            <a:r>
              <a:rPr lang="nl-NL"/>
              <a:t> en </a:t>
            </a:r>
            <a:r>
              <a:rPr lang="nl-NL" err="1"/>
              <a:t>vrijvertaald</a:t>
            </a:r>
            <a:r>
              <a:rPr lang="nl-NL"/>
              <a:t> is dat reetkapje of hoofdkapje.</a:t>
            </a:r>
          </a:p>
        </p:txBody>
      </p:sp>
      <p:sp>
        <p:nvSpPr>
          <p:cNvPr id="4" name="Tijdelijke aanduiding voor dianummer 3">
            <a:extLst>
              <a:ext uri="{FF2B5EF4-FFF2-40B4-BE49-F238E27FC236}">
                <a16:creationId xmlns:a16="http://schemas.microsoft.com/office/drawing/2014/main" id="{5AD90A2D-0EBF-7259-20CA-5FE7794A7F61}"/>
              </a:ext>
            </a:extLst>
          </p:cNvPr>
          <p:cNvSpPr>
            <a:spLocks noGrp="1"/>
          </p:cNvSpPr>
          <p:nvPr>
            <p:ph type="sldNum" sz="quarter" idx="5"/>
          </p:nvPr>
        </p:nvSpPr>
        <p:spPr/>
        <p:txBody>
          <a:bodyPr/>
          <a:lstStyle/>
          <a:p>
            <a:fld id="{046B0619-5E7D-4043-9E64-AB5674A10325}" type="slidenum">
              <a:rPr lang="nl-NL" smtClean="0"/>
              <a:t>92</a:t>
            </a:fld>
            <a:endParaRPr lang="nl-NL"/>
          </a:p>
        </p:txBody>
      </p:sp>
    </p:spTree>
    <p:extLst>
      <p:ext uri="{BB962C8B-B14F-4D97-AF65-F5344CB8AC3E}">
        <p14:creationId xmlns:p14="http://schemas.microsoft.com/office/powerpoint/2010/main" val="22465082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B46D-7284-CF1C-DAA6-71C81CD8D9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C11313-1281-6C27-666E-119F799D46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4F2C98-F0A8-A184-34E6-6987B51141C9}"/>
              </a:ext>
            </a:extLst>
          </p:cNvPr>
          <p:cNvSpPr>
            <a:spLocks noGrp="1"/>
          </p:cNvSpPr>
          <p:nvPr>
            <p:ph type="body" idx="1"/>
          </p:nvPr>
        </p:nvSpPr>
        <p:spPr/>
        <p:txBody>
          <a:bodyPr/>
          <a:lstStyle/>
          <a:p>
            <a:pPr marL="0" lvl="0" indent="0">
              <a:buFont typeface="Symbol" panose="05050102010706020507" pitchFamily="18" charset="2"/>
              <a:buNone/>
            </a:pPr>
            <a:r>
              <a:rPr lang="nl-NL"/>
              <a:t>Niet waar, De ontdekkingsreizigers kwamen uitgehongerd aan. Ze zagen een prachtig eiland met mooie dieren als vogels en reuze schildpadden. Die werden opgegeten, maar de dodo vonden ze helemaal niet lekker. Walgelijk zelfs, hij stond bekend als de walgvogel. </a:t>
            </a:r>
          </a:p>
        </p:txBody>
      </p:sp>
      <p:sp>
        <p:nvSpPr>
          <p:cNvPr id="4" name="Tijdelijke aanduiding voor dianummer 3">
            <a:extLst>
              <a:ext uri="{FF2B5EF4-FFF2-40B4-BE49-F238E27FC236}">
                <a16:creationId xmlns:a16="http://schemas.microsoft.com/office/drawing/2014/main" id="{0C71F694-EA3B-AC3C-E6B8-313418830842}"/>
              </a:ext>
            </a:extLst>
          </p:cNvPr>
          <p:cNvSpPr>
            <a:spLocks noGrp="1"/>
          </p:cNvSpPr>
          <p:nvPr>
            <p:ph type="sldNum" sz="quarter" idx="5"/>
          </p:nvPr>
        </p:nvSpPr>
        <p:spPr/>
        <p:txBody>
          <a:bodyPr/>
          <a:lstStyle/>
          <a:p>
            <a:fld id="{046B0619-5E7D-4043-9E64-AB5674A10325}" type="slidenum">
              <a:rPr lang="nl-NL" smtClean="0"/>
              <a:t>93</a:t>
            </a:fld>
            <a:endParaRPr lang="nl-NL"/>
          </a:p>
        </p:txBody>
      </p:sp>
    </p:spTree>
    <p:extLst>
      <p:ext uri="{BB962C8B-B14F-4D97-AF65-F5344CB8AC3E}">
        <p14:creationId xmlns:p14="http://schemas.microsoft.com/office/powerpoint/2010/main" val="11222140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BA1A1-62D0-26FF-6DE8-DFFA72772B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EDF49B-BB0A-DA05-7F6A-7F732BF066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369C4A-ABF4-0191-E83F-26F32D857A95}"/>
              </a:ext>
            </a:extLst>
          </p:cNvPr>
          <p:cNvSpPr>
            <a:spLocks noGrp="1"/>
          </p:cNvSpPr>
          <p:nvPr>
            <p:ph type="body" idx="1"/>
          </p:nvPr>
        </p:nvSpPr>
        <p:spPr/>
        <p:txBody>
          <a:bodyPr/>
          <a:lstStyle/>
          <a:p>
            <a:pPr marL="0" lvl="0" indent="0">
              <a:buFont typeface="Symbol" panose="05050102010706020507" pitchFamily="18" charset="2"/>
              <a:buNone/>
            </a:pPr>
            <a:r>
              <a:rPr lang="nl-NL"/>
              <a:t>Niet waar, De ontdekkingsreizigers kwamen uitgehongerd aan. Ze zagen een prachtig eiland met mooie dieren als vogels en reuze schildpadden. Die werden opgegeten, maar de dodo vonden ze helemaal niet lekker. Walgelijk zelfs, hij stond bekend als de walgvogel. </a:t>
            </a:r>
          </a:p>
        </p:txBody>
      </p:sp>
      <p:sp>
        <p:nvSpPr>
          <p:cNvPr id="4" name="Tijdelijke aanduiding voor dianummer 3">
            <a:extLst>
              <a:ext uri="{FF2B5EF4-FFF2-40B4-BE49-F238E27FC236}">
                <a16:creationId xmlns:a16="http://schemas.microsoft.com/office/drawing/2014/main" id="{B99E1AAB-1EA2-D4EE-9125-53FD5887530D}"/>
              </a:ext>
            </a:extLst>
          </p:cNvPr>
          <p:cNvSpPr>
            <a:spLocks noGrp="1"/>
          </p:cNvSpPr>
          <p:nvPr>
            <p:ph type="sldNum" sz="quarter" idx="5"/>
          </p:nvPr>
        </p:nvSpPr>
        <p:spPr/>
        <p:txBody>
          <a:bodyPr/>
          <a:lstStyle/>
          <a:p>
            <a:fld id="{046B0619-5E7D-4043-9E64-AB5674A10325}" type="slidenum">
              <a:rPr lang="nl-NL" smtClean="0"/>
              <a:t>94</a:t>
            </a:fld>
            <a:endParaRPr lang="nl-NL"/>
          </a:p>
        </p:txBody>
      </p:sp>
    </p:spTree>
    <p:extLst>
      <p:ext uri="{BB962C8B-B14F-4D97-AF65-F5344CB8AC3E}">
        <p14:creationId xmlns:p14="http://schemas.microsoft.com/office/powerpoint/2010/main" val="2514749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BC9F-CD0E-F10F-24EB-A4370270C2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73E180-4137-F43F-53CF-80E60E1AA0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59983A-05C4-E109-0814-276A22AADA19}"/>
              </a:ext>
            </a:extLst>
          </p:cNvPr>
          <p:cNvSpPr>
            <a:spLocks noGrp="1"/>
          </p:cNvSpPr>
          <p:nvPr>
            <p:ph type="body" idx="1"/>
          </p:nvPr>
        </p:nvSpPr>
        <p:spPr/>
        <p:txBody>
          <a:bodyPr/>
          <a:lstStyle/>
          <a:p>
            <a:pPr marL="0" lvl="0" indent="0">
              <a:buFont typeface="Symbol" panose="05050102010706020507" pitchFamily="18" charset="2"/>
              <a:buNone/>
            </a:pPr>
            <a:r>
              <a:rPr lang="nl-NL"/>
              <a:t>niet waar, alleen op Mauritius</a:t>
            </a:r>
          </a:p>
        </p:txBody>
      </p:sp>
      <p:sp>
        <p:nvSpPr>
          <p:cNvPr id="4" name="Tijdelijke aanduiding voor dianummer 3">
            <a:extLst>
              <a:ext uri="{FF2B5EF4-FFF2-40B4-BE49-F238E27FC236}">
                <a16:creationId xmlns:a16="http://schemas.microsoft.com/office/drawing/2014/main" id="{68B5D8ED-416F-E790-8B5F-7BF36C1BE63A}"/>
              </a:ext>
            </a:extLst>
          </p:cNvPr>
          <p:cNvSpPr>
            <a:spLocks noGrp="1"/>
          </p:cNvSpPr>
          <p:nvPr>
            <p:ph type="sldNum" sz="quarter" idx="5"/>
          </p:nvPr>
        </p:nvSpPr>
        <p:spPr/>
        <p:txBody>
          <a:bodyPr/>
          <a:lstStyle/>
          <a:p>
            <a:fld id="{046B0619-5E7D-4043-9E64-AB5674A10325}" type="slidenum">
              <a:rPr lang="nl-NL" smtClean="0"/>
              <a:t>95</a:t>
            </a:fld>
            <a:endParaRPr lang="nl-NL"/>
          </a:p>
        </p:txBody>
      </p:sp>
    </p:spTree>
    <p:extLst>
      <p:ext uri="{BB962C8B-B14F-4D97-AF65-F5344CB8AC3E}">
        <p14:creationId xmlns:p14="http://schemas.microsoft.com/office/powerpoint/2010/main" val="7143171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53466-D96B-DAB4-1C3E-51AF28DFB8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C37834-208F-05F1-9E3B-00721E05E6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31B2D0A-5578-D582-3864-D3104ED572EF}"/>
              </a:ext>
            </a:extLst>
          </p:cNvPr>
          <p:cNvSpPr>
            <a:spLocks noGrp="1"/>
          </p:cNvSpPr>
          <p:nvPr>
            <p:ph type="body" idx="1"/>
          </p:nvPr>
        </p:nvSpPr>
        <p:spPr/>
        <p:txBody>
          <a:bodyPr/>
          <a:lstStyle/>
          <a:p>
            <a:pPr marL="0" lvl="0" indent="0">
              <a:buFont typeface="Symbol" panose="05050102010706020507" pitchFamily="18" charset="2"/>
              <a:buNone/>
            </a:pPr>
            <a:r>
              <a:rPr lang="nl-NL"/>
              <a:t>niet waar, alleen op Mauritius</a:t>
            </a:r>
          </a:p>
        </p:txBody>
      </p:sp>
      <p:sp>
        <p:nvSpPr>
          <p:cNvPr id="4" name="Tijdelijke aanduiding voor dianummer 3">
            <a:extLst>
              <a:ext uri="{FF2B5EF4-FFF2-40B4-BE49-F238E27FC236}">
                <a16:creationId xmlns:a16="http://schemas.microsoft.com/office/drawing/2014/main" id="{BDF24A01-3BE9-0783-D0D8-96AFFCE495D5}"/>
              </a:ext>
            </a:extLst>
          </p:cNvPr>
          <p:cNvSpPr>
            <a:spLocks noGrp="1"/>
          </p:cNvSpPr>
          <p:nvPr>
            <p:ph type="sldNum" sz="quarter" idx="5"/>
          </p:nvPr>
        </p:nvSpPr>
        <p:spPr/>
        <p:txBody>
          <a:bodyPr/>
          <a:lstStyle/>
          <a:p>
            <a:fld id="{046B0619-5E7D-4043-9E64-AB5674A10325}" type="slidenum">
              <a:rPr lang="nl-NL" smtClean="0"/>
              <a:t>96</a:t>
            </a:fld>
            <a:endParaRPr lang="nl-NL"/>
          </a:p>
        </p:txBody>
      </p:sp>
    </p:spTree>
    <p:extLst>
      <p:ext uri="{BB962C8B-B14F-4D97-AF65-F5344CB8AC3E}">
        <p14:creationId xmlns:p14="http://schemas.microsoft.com/office/powerpoint/2010/main" val="94631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A4EB-1E16-E9E1-0F31-301B378C90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D80983-791B-036F-80EE-1961A60B03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FC262A-290C-EA26-A2A5-01AC5DBF9AD0}"/>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C48513C3-D2C5-32A5-AF6F-7F394B8CCF5D}"/>
              </a:ext>
            </a:extLst>
          </p:cNvPr>
          <p:cNvSpPr>
            <a:spLocks noGrp="1"/>
          </p:cNvSpPr>
          <p:nvPr>
            <p:ph type="sldNum" sz="quarter" idx="5"/>
          </p:nvPr>
        </p:nvSpPr>
        <p:spPr/>
        <p:txBody>
          <a:bodyPr/>
          <a:lstStyle/>
          <a:p>
            <a:fld id="{046B0619-5E7D-4043-9E64-AB5674A10325}" type="slidenum">
              <a:rPr lang="nl-NL" smtClean="0"/>
              <a:t>15</a:t>
            </a:fld>
            <a:endParaRPr lang="nl-NL"/>
          </a:p>
        </p:txBody>
      </p:sp>
    </p:spTree>
    <p:extLst>
      <p:ext uri="{BB962C8B-B14F-4D97-AF65-F5344CB8AC3E}">
        <p14:creationId xmlns:p14="http://schemas.microsoft.com/office/powerpoint/2010/main" val="37504372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F05C-9826-7A7A-7BBC-4B86D2AA39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0E320B-EF87-9167-1362-5E5FB30253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8BB76D-5E8B-13FF-861D-42E7F0D46CAE}"/>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6F2EBE7D-DA89-8746-0229-F286717C9EEB}"/>
              </a:ext>
            </a:extLst>
          </p:cNvPr>
          <p:cNvSpPr>
            <a:spLocks noGrp="1"/>
          </p:cNvSpPr>
          <p:nvPr>
            <p:ph type="sldNum" sz="quarter" idx="5"/>
          </p:nvPr>
        </p:nvSpPr>
        <p:spPr/>
        <p:txBody>
          <a:bodyPr/>
          <a:lstStyle/>
          <a:p>
            <a:fld id="{046B0619-5E7D-4043-9E64-AB5674A10325}" type="slidenum">
              <a:rPr lang="nl-NL" smtClean="0"/>
              <a:t>97</a:t>
            </a:fld>
            <a:endParaRPr lang="nl-NL"/>
          </a:p>
        </p:txBody>
      </p:sp>
    </p:spTree>
    <p:extLst>
      <p:ext uri="{BB962C8B-B14F-4D97-AF65-F5344CB8AC3E}">
        <p14:creationId xmlns:p14="http://schemas.microsoft.com/office/powerpoint/2010/main" val="1433963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8C69-F564-3AB1-0A46-242BE85816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82BD79-9E91-F846-D7E1-C5E7F7A3C2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19DEF3-98B1-BD53-0FD5-9D2366E244D7}"/>
              </a:ext>
            </a:extLst>
          </p:cNvPr>
          <p:cNvSpPr>
            <a:spLocks noGrp="1"/>
          </p:cNvSpPr>
          <p:nvPr>
            <p:ph type="body" idx="1"/>
          </p:nvPr>
        </p:nvSpPr>
        <p:spPr/>
        <p:txBody>
          <a:bodyPr/>
          <a:lstStyle/>
          <a:p>
            <a:pPr marL="0" lvl="0" indent="0">
              <a:buFont typeface="Symbol" panose="05050102010706020507" pitchFamily="18" charset="2"/>
              <a:buNone/>
            </a:pPr>
            <a:r>
              <a:rPr lang="nl-NL"/>
              <a:t>Waar, Bron afbeelding: Naturalis</a:t>
            </a:r>
          </a:p>
        </p:txBody>
      </p:sp>
      <p:sp>
        <p:nvSpPr>
          <p:cNvPr id="4" name="Tijdelijke aanduiding voor dianummer 3">
            <a:extLst>
              <a:ext uri="{FF2B5EF4-FFF2-40B4-BE49-F238E27FC236}">
                <a16:creationId xmlns:a16="http://schemas.microsoft.com/office/drawing/2014/main" id="{9AAA305D-F8DC-1E88-24A0-E0A5DD477842}"/>
              </a:ext>
            </a:extLst>
          </p:cNvPr>
          <p:cNvSpPr>
            <a:spLocks noGrp="1"/>
          </p:cNvSpPr>
          <p:nvPr>
            <p:ph type="sldNum" sz="quarter" idx="5"/>
          </p:nvPr>
        </p:nvSpPr>
        <p:spPr/>
        <p:txBody>
          <a:bodyPr/>
          <a:lstStyle/>
          <a:p>
            <a:fld id="{046B0619-5E7D-4043-9E64-AB5674A10325}" type="slidenum">
              <a:rPr lang="nl-NL" smtClean="0"/>
              <a:t>98</a:t>
            </a:fld>
            <a:endParaRPr lang="nl-NL"/>
          </a:p>
        </p:txBody>
      </p:sp>
    </p:spTree>
    <p:extLst>
      <p:ext uri="{BB962C8B-B14F-4D97-AF65-F5344CB8AC3E}">
        <p14:creationId xmlns:p14="http://schemas.microsoft.com/office/powerpoint/2010/main" val="2119145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33D7B-A5C7-3030-901D-EB82B8A13B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EE9F4C-4AAF-1E09-48EE-7E7E9A3AA6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D0AE4B-C4AB-B689-CDA8-6A37EC5F72BF}"/>
              </a:ext>
            </a:extLst>
          </p:cNvPr>
          <p:cNvSpPr>
            <a:spLocks noGrp="1"/>
          </p:cNvSpPr>
          <p:nvPr>
            <p:ph type="body" idx="1"/>
          </p:nvPr>
        </p:nvSpPr>
        <p:spPr/>
        <p:txBody>
          <a:bodyPr/>
          <a:lstStyle/>
          <a:p>
            <a:pPr marL="0" lvl="0" indent="0">
              <a:buFont typeface="Symbol" panose="05050102010706020507" pitchFamily="18" charset="2"/>
              <a:buNone/>
            </a:pPr>
            <a:r>
              <a:rPr lang="nl-NL"/>
              <a:t>Niet waar, de dodo heeft zich aangepast: hij werd lekker dik, kreeg een dik verenpak en met zijn vleugels kon hij niet meer vliegen. Hij hoefde namelijk ook niet meer te vliegen, hij wilde op het eiland blijven. </a:t>
            </a:r>
          </a:p>
        </p:txBody>
      </p:sp>
      <p:sp>
        <p:nvSpPr>
          <p:cNvPr id="4" name="Tijdelijke aanduiding voor dianummer 3">
            <a:extLst>
              <a:ext uri="{FF2B5EF4-FFF2-40B4-BE49-F238E27FC236}">
                <a16:creationId xmlns:a16="http://schemas.microsoft.com/office/drawing/2014/main" id="{4ABD1FAA-BE6F-CB3A-CB8A-225483F83BAE}"/>
              </a:ext>
            </a:extLst>
          </p:cNvPr>
          <p:cNvSpPr>
            <a:spLocks noGrp="1"/>
          </p:cNvSpPr>
          <p:nvPr>
            <p:ph type="sldNum" sz="quarter" idx="5"/>
          </p:nvPr>
        </p:nvSpPr>
        <p:spPr/>
        <p:txBody>
          <a:bodyPr/>
          <a:lstStyle/>
          <a:p>
            <a:fld id="{046B0619-5E7D-4043-9E64-AB5674A10325}" type="slidenum">
              <a:rPr lang="nl-NL" smtClean="0"/>
              <a:t>99</a:t>
            </a:fld>
            <a:endParaRPr lang="nl-NL"/>
          </a:p>
        </p:txBody>
      </p:sp>
    </p:spTree>
    <p:extLst>
      <p:ext uri="{BB962C8B-B14F-4D97-AF65-F5344CB8AC3E}">
        <p14:creationId xmlns:p14="http://schemas.microsoft.com/office/powerpoint/2010/main" val="21675367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DFDF6-8DA4-75D1-B9A0-AD73BCA6A3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407509-9F7D-43A5-C92B-9ACBD51089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520CC5-88B6-EB77-20DF-FA286AC54C42}"/>
              </a:ext>
            </a:extLst>
          </p:cNvPr>
          <p:cNvSpPr>
            <a:spLocks noGrp="1"/>
          </p:cNvSpPr>
          <p:nvPr>
            <p:ph type="body" idx="1"/>
          </p:nvPr>
        </p:nvSpPr>
        <p:spPr/>
        <p:txBody>
          <a:bodyPr/>
          <a:lstStyle/>
          <a:p>
            <a:pPr marL="0" lvl="0" indent="0">
              <a:buFont typeface="Symbol" panose="05050102010706020507" pitchFamily="18" charset="2"/>
              <a:buNone/>
            </a:pPr>
            <a:r>
              <a:rPr lang="nl-NL"/>
              <a:t>Niet waar, de dodo heeft zich aangepast: hij werd lekker dik, kreeg een dik verenpak en met zijn vleugels kon hij niet meer vliegen. Hij hoefde namelijk ook niet meer te vliegen, hij wilde op het eiland blijven. </a:t>
            </a:r>
          </a:p>
        </p:txBody>
      </p:sp>
      <p:sp>
        <p:nvSpPr>
          <p:cNvPr id="4" name="Tijdelijke aanduiding voor dianummer 3">
            <a:extLst>
              <a:ext uri="{FF2B5EF4-FFF2-40B4-BE49-F238E27FC236}">
                <a16:creationId xmlns:a16="http://schemas.microsoft.com/office/drawing/2014/main" id="{F010C576-2FEF-C9ED-5236-0D5664D8CE57}"/>
              </a:ext>
            </a:extLst>
          </p:cNvPr>
          <p:cNvSpPr>
            <a:spLocks noGrp="1"/>
          </p:cNvSpPr>
          <p:nvPr>
            <p:ph type="sldNum" sz="quarter" idx="5"/>
          </p:nvPr>
        </p:nvSpPr>
        <p:spPr/>
        <p:txBody>
          <a:bodyPr/>
          <a:lstStyle/>
          <a:p>
            <a:fld id="{046B0619-5E7D-4043-9E64-AB5674A10325}" type="slidenum">
              <a:rPr lang="nl-NL" smtClean="0"/>
              <a:t>100</a:t>
            </a:fld>
            <a:endParaRPr lang="nl-NL"/>
          </a:p>
        </p:txBody>
      </p:sp>
    </p:spTree>
    <p:extLst>
      <p:ext uri="{BB962C8B-B14F-4D97-AF65-F5344CB8AC3E}">
        <p14:creationId xmlns:p14="http://schemas.microsoft.com/office/powerpoint/2010/main" val="8742370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F989B-63A9-70ED-E17D-F125F86860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981604-6F59-9214-913F-D431A897FCF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475D60F-B89D-63EF-A73D-9876D572A9C7}"/>
              </a:ext>
            </a:extLst>
          </p:cNvPr>
          <p:cNvSpPr>
            <a:spLocks noGrp="1"/>
          </p:cNvSpPr>
          <p:nvPr>
            <p:ph type="body" idx="1"/>
          </p:nvPr>
        </p:nvSpPr>
        <p:spPr/>
        <p:txBody>
          <a:bodyPr/>
          <a:lstStyle/>
          <a:p>
            <a:pPr marL="0" lvl="0" indent="0">
              <a:buFont typeface="Symbol" panose="05050102010706020507" pitchFamily="18" charset="2"/>
              <a:buNone/>
            </a:pPr>
            <a:r>
              <a:rPr lang="nl-NL"/>
              <a:t>Waar</a:t>
            </a:r>
          </a:p>
        </p:txBody>
      </p:sp>
      <p:sp>
        <p:nvSpPr>
          <p:cNvPr id="4" name="Tijdelijke aanduiding voor dianummer 3">
            <a:extLst>
              <a:ext uri="{FF2B5EF4-FFF2-40B4-BE49-F238E27FC236}">
                <a16:creationId xmlns:a16="http://schemas.microsoft.com/office/drawing/2014/main" id="{1E6E6293-B7EE-D5CC-C5A8-2908DA1B201D}"/>
              </a:ext>
            </a:extLst>
          </p:cNvPr>
          <p:cNvSpPr>
            <a:spLocks noGrp="1"/>
          </p:cNvSpPr>
          <p:nvPr>
            <p:ph type="sldNum" sz="quarter" idx="5"/>
          </p:nvPr>
        </p:nvSpPr>
        <p:spPr/>
        <p:txBody>
          <a:bodyPr/>
          <a:lstStyle/>
          <a:p>
            <a:fld id="{046B0619-5E7D-4043-9E64-AB5674A10325}" type="slidenum">
              <a:rPr lang="nl-NL" smtClean="0"/>
              <a:t>101</a:t>
            </a:fld>
            <a:endParaRPr lang="nl-NL"/>
          </a:p>
        </p:txBody>
      </p:sp>
    </p:spTree>
    <p:extLst>
      <p:ext uri="{BB962C8B-B14F-4D97-AF65-F5344CB8AC3E}">
        <p14:creationId xmlns:p14="http://schemas.microsoft.com/office/powerpoint/2010/main" val="27561456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C040-2788-3525-9732-0795A6CE4D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70FC9E-C4B1-1622-F195-1044C5CD69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ED5425-E679-D95C-7E00-D843F774F9D6}"/>
              </a:ext>
            </a:extLst>
          </p:cNvPr>
          <p:cNvSpPr>
            <a:spLocks noGrp="1"/>
          </p:cNvSpPr>
          <p:nvPr>
            <p:ph type="body" idx="1"/>
          </p:nvPr>
        </p:nvSpPr>
        <p:spPr/>
        <p:txBody>
          <a:bodyPr/>
          <a:lstStyle/>
          <a:p>
            <a:pPr marL="0" lvl="0" indent="0">
              <a:buFont typeface="Symbol" panose="05050102010706020507" pitchFamily="18" charset="2"/>
              <a:buNone/>
            </a:pPr>
            <a:r>
              <a:rPr lang="nl-NL"/>
              <a:t>Waar, Bron afbeelding Naturalis</a:t>
            </a:r>
          </a:p>
        </p:txBody>
      </p:sp>
      <p:sp>
        <p:nvSpPr>
          <p:cNvPr id="4" name="Tijdelijke aanduiding voor dianummer 3">
            <a:extLst>
              <a:ext uri="{FF2B5EF4-FFF2-40B4-BE49-F238E27FC236}">
                <a16:creationId xmlns:a16="http://schemas.microsoft.com/office/drawing/2014/main" id="{F443A211-D10A-3776-0F4E-733A971FAEF5}"/>
              </a:ext>
            </a:extLst>
          </p:cNvPr>
          <p:cNvSpPr>
            <a:spLocks noGrp="1"/>
          </p:cNvSpPr>
          <p:nvPr>
            <p:ph type="sldNum" sz="quarter" idx="5"/>
          </p:nvPr>
        </p:nvSpPr>
        <p:spPr/>
        <p:txBody>
          <a:bodyPr/>
          <a:lstStyle/>
          <a:p>
            <a:fld id="{046B0619-5E7D-4043-9E64-AB5674A10325}" type="slidenum">
              <a:rPr lang="nl-NL" smtClean="0"/>
              <a:t>102</a:t>
            </a:fld>
            <a:endParaRPr lang="nl-NL"/>
          </a:p>
        </p:txBody>
      </p:sp>
    </p:spTree>
    <p:extLst>
      <p:ext uri="{BB962C8B-B14F-4D97-AF65-F5344CB8AC3E}">
        <p14:creationId xmlns:p14="http://schemas.microsoft.com/office/powerpoint/2010/main" val="12739782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3B96-6C6A-A08C-CA16-7CE523678D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B51C4A-02A6-1530-5E83-7B2E01DFE8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3FDCE23-D031-C76D-B358-66CC16331209}"/>
              </a:ext>
            </a:extLst>
          </p:cNvPr>
          <p:cNvSpPr>
            <a:spLocks noGrp="1"/>
          </p:cNvSpPr>
          <p:nvPr>
            <p:ph type="body" idx="1"/>
          </p:nvPr>
        </p:nvSpPr>
        <p:spPr/>
        <p:txBody>
          <a:bodyPr/>
          <a:lstStyle/>
          <a:p>
            <a:pPr marL="0" lvl="0" indent="0">
              <a:buFont typeface="Symbol" panose="05050102010706020507" pitchFamily="18" charset="2"/>
              <a:buNone/>
            </a:pPr>
            <a:r>
              <a:rPr lang="nl-NL"/>
              <a:t>Niet waar, de dodo was zo groot als een zwaan. </a:t>
            </a:r>
          </a:p>
        </p:txBody>
      </p:sp>
      <p:sp>
        <p:nvSpPr>
          <p:cNvPr id="4" name="Tijdelijke aanduiding voor dianummer 3">
            <a:extLst>
              <a:ext uri="{FF2B5EF4-FFF2-40B4-BE49-F238E27FC236}">
                <a16:creationId xmlns:a16="http://schemas.microsoft.com/office/drawing/2014/main" id="{4007217B-F829-9204-25DA-71F823CCEBC3}"/>
              </a:ext>
            </a:extLst>
          </p:cNvPr>
          <p:cNvSpPr>
            <a:spLocks noGrp="1"/>
          </p:cNvSpPr>
          <p:nvPr>
            <p:ph type="sldNum" sz="quarter" idx="5"/>
          </p:nvPr>
        </p:nvSpPr>
        <p:spPr/>
        <p:txBody>
          <a:bodyPr/>
          <a:lstStyle/>
          <a:p>
            <a:fld id="{046B0619-5E7D-4043-9E64-AB5674A10325}" type="slidenum">
              <a:rPr lang="nl-NL" smtClean="0"/>
              <a:t>103</a:t>
            </a:fld>
            <a:endParaRPr lang="nl-NL"/>
          </a:p>
        </p:txBody>
      </p:sp>
    </p:spTree>
    <p:extLst>
      <p:ext uri="{BB962C8B-B14F-4D97-AF65-F5344CB8AC3E}">
        <p14:creationId xmlns:p14="http://schemas.microsoft.com/office/powerpoint/2010/main" val="17517648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0671E-E88B-3FE5-6446-A58706592A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339946-8B17-68D4-5AD1-F9A5E87DF0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B8B3554-11C4-7C31-6932-7014D22340E0}"/>
              </a:ext>
            </a:extLst>
          </p:cNvPr>
          <p:cNvSpPr>
            <a:spLocks noGrp="1"/>
          </p:cNvSpPr>
          <p:nvPr>
            <p:ph type="body" idx="1"/>
          </p:nvPr>
        </p:nvSpPr>
        <p:spPr/>
        <p:txBody>
          <a:bodyPr/>
          <a:lstStyle/>
          <a:p>
            <a:pPr marL="0" lvl="0" indent="0">
              <a:buFont typeface="Symbol" panose="05050102010706020507" pitchFamily="18" charset="2"/>
              <a:buNone/>
            </a:pPr>
            <a:r>
              <a:rPr lang="nl-NL"/>
              <a:t>Niet waar, de dodo was zo groot als een zwaan. </a:t>
            </a:r>
          </a:p>
        </p:txBody>
      </p:sp>
      <p:sp>
        <p:nvSpPr>
          <p:cNvPr id="4" name="Tijdelijke aanduiding voor dianummer 3">
            <a:extLst>
              <a:ext uri="{FF2B5EF4-FFF2-40B4-BE49-F238E27FC236}">
                <a16:creationId xmlns:a16="http://schemas.microsoft.com/office/drawing/2014/main" id="{EB19E94E-ECCB-906F-97CE-B116B668AC4F}"/>
              </a:ext>
            </a:extLst>
          </p:cNvPr>
          <p:cNvSpPr>
            <a:spLocks noGrp="1"/>
          </p:cNvSpPr>
          <p:nvPr>
            <p:ph type="sldNum" sz="quarter" idx="5"/>
          </p:nvPr>
        </p:nvSpPr>
        <p:spPr/>
        <p:txBody>
          <a:bodyPr/>
          <a:lstStyle/>
          <a:p>
            <a:fld id="{046B0619-5E7D-4043-9E64-AB5674A10325}" type="slidenum">
              <a:rPr lang="nl-NL" smtClean="0"/>
              <a:t>104</a:t>
            </a:fld>
            <a:endParaRPr lang="nl-NL"/>
          </a:p>
        </p:txBody>
      </p:sp>
    </p:spTree>
    <p:extLst>
      <p:ext uri="{BB962C8B-B14F-4D97-AF65-F5344CB8AC3E}">
        <p14:creationId xmlns:p14="http://schemas.microsoft.com/office/powerpoint/2010/main" val="4023595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D13BF-CAE0-D482-3E7F-9D563DEB7C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C7C975-F944-8E68-0C5B-A685B07642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B76D47-C7D4-4B22-3396-D900DBC04AAF}"/>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D6AC2A1E-D8D3-1C17-8BC3-5C703304469C}"/>
              </a:ext>
            </a:extLst>
          </p:cNvPr>
          <p:cNvSpPr>
            <a:spLocks noGrp="1"/>
          </p:cNvSpPr>
          <p:nvPr>
            <p:ph type="sldNum" sz="quarter" idx="5"/>
          </p:nvPr>
        </p:nvSpPr>
        <p:spPr/>
        <p:txBody>
          <a:bodyPr/>
          <a:lstStyle/>
          <a:p>
            <a:fld id="{046B0619-5E7D-4043-9E64-AB5674A10325}" type="slidenum">
              <a:rPr lang="nl-NL" smtClean="0"/>
              <a:t>105</a:t>
            </a:fld>
            <a:endParaRPr lang="nl-NL"/>
          </a:p>
        </p:txBody>
      </p:sp>
    </p:spTree>
    <p:extLst>
      <p:ext uri="{BB962C8B-B14F-4D97-AF65-F5344CB8AC3E}">
        <p14:creationId xmlns:p14="http://schemas.microsoft.com/office/powerpoint/2010/main" val="17900692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6CBE-ADC9-F85C-1DF6-C168426B48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02862B-5D5C-B82C-2116-9552F4116E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304BD1-2DAB-36DF-E3A5-2F84CF60C9B6}"/>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186D0F2F-ECD5-7C11-9FDF-EF339432A82C}"/>
              </a:ext>
            </a:extLst>
          </p:cNvPr>
          <p:cNvSpPr>
            <a:spLocks noGrp="1"/>
          </p:cNvSpPr>
          <p:nvPr>
            <p:ph type="sldNum" sz="quarter" idx="5"/>
          </p:nvPr>
        </p:nvSpPr>
        <p:spPr/>
        <p:txBody>
          <a:bodyPr/>
          <a:lstStyle/>
          <a:p>
            <a:fld id="{046B0619-5E7D-4043-9E64-AB5674A10325}" type="slidenum">
              <a:rPr lang="nl-NL" smtClean="0"/>
              <a:t>106</a:t>
            </a:fld>
            <a:endParaRPr lang="nl-NL"/>
          </a:p>
        </p:txBody>
      </p:sp>
    </p:spTree>
    <p:extLst>
      <p:ext uri="{BB962C8B-B14F-4D97-AF65-F5344CB8AC3E}">
        <p14:creationId xmlns:p14="http://schemas.microsoft.com/office/powerpoint/2010/main" val="1510695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C6EA6-543C-2C82-CADA-8B95D5E5C0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9023CD-9E30-9D14-5BB1-21E229917E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AE9636-AB20-13BD-8E21-4571479B2223}"/>
              </a:ext>
            </a:extLst>
          </p:cNvPr>
          <p:cNvSpPr>
            <a:spLocks noGrp="1"/>
          </p:cNvSpPr>
          <p:nvPr>
            <p:ph type="body" idx="1"/>
          </p:nvPr>
        </p:nvSpPr>
        <p:spPr/>
        <p:txBody>
          <a:bodyPr/>
          <a:lstStyle/>
          <a:p>
            <a:pPr marL="0" lvl="0" indent="0">
              <a:buFont typeface="Symbol" panose="05050102010706020507" pitchFamily="18" charset="2"/>
              <a:buNone/>
            </a:pPr>
            <a:r>
              <a:rPr lang="nl-NL" dirty="0"/>
              <a:t>De bijlagen kun je downloaden via deze link: </a:t>
            </a:r>
          </a:p>
          <a:p>
            <a:pPr marL="0" lvl="0" indent="0">
              <a:buFont typeface="Symbol" panose="05050102010706020507" pitchFamily="18" charset="2"/>
              <a:buNone/>
            </a:pPr>
            <a:endParaRPr lang="nl-NL" dirty="0"/>
          </a:p>
          <a:p>
            <a:pPr marL="0" lvl="0" indent="0">
              <a:buFont typeface="Symbol" panose="05050102010706020507" pitchFamily="18" charset="2"/>
              <a:buNone/>
            </a:pPr>
            <a:r>
              <a:rPr lang="nl-NL" dirty="0"/>
              <a:t>Klik bij iedere nieuwe alinea de dia door. </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5084FA4-36B2-8C18-A606-211148810FD4}"/>
              </a:ext>
            </a:extLst>
          </p:cNvPr>
          <p:cNvSpPr>
            <a:spLocks noGrp="1"/>
          </p:cNvSpPr>
          <p:nvPr>
            <p:ph type="sldNum" sz="quarter" idx="5"/>
          </p:nvPr>
        </p:nvSpPr>
        <p:spPr/>
        <p:txBody>
          <a:bodyPr/>
          <a:lstStyle/>
          <a:p>
            <a:fld id="{046B0619-5E7D-4043-9E64-AB5674A10325}" type="slidenum">
              <a:rPr lang="nl-NL" smtClean="0"/>
              <a:t>16</a:t>
            </a:fld>
            <a:endParaRPr lang="nl-NL"/>
          </a:p>
        </p:txBody>
      </p:sp>
    </p:spTree>
    <p:extLst>
      <p:ext uri="{BB962C8B-B14F-4D97-AF65-F5344CB8AC3E}">
        <p14:creationId xmlns:p14="http://schemas.microsoft.com/office/powerpoint/2010/main" val="36725893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7EA52-3FB6-99A3-AA14-21F607113A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29A425-320E-31D1-FD14-39A78549D3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595B1B1-D83B-5DD2-ACE8-CEC351A5A2E5}"/>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4C71FAB0-57AA-8D77-3842-76CFA6692A6B}"/>
              </a:ext>
            </a:extLst>
          </p:cNvPr>
          <p:cNvSpPr>
            <a:spLocks noGrp="1"/>
          </p:cNvSpPr>
          <p:nvPr>
            <p:ph type="sldNum" sz="quarter" idx="5"/>
          </p:nvPr>
        </p:nvSpPr>
        <p:spPr/>
        <p:txBody>
          <a:bodyPr/>
          <a:lstStyle/>
          <a:p>
            <a:fld id="{046B0619-5E7D-4043-9E64-AB5674A10325}" type="slidenum">
              <a:rPr lang="nl-NL" smtClean="0"/>
              <a:t>107</a:t>
            </a:fld>
            <a:endParaRPr lang="nl-NL"/>
          </a:p>
        </p:txBody>
      </p:sp>
    </p:spTree>
    <p:extLst>
      <p:ext uri="{BB962C8B-B14F-4D97-AF65-F5344CB8AC3E}">
        <p14:creationId xmlns:p14="http://schemas.microsoft.com/office/powerpoint/2010/main" val="42656510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7DD9-E0C1-115E-3A03-F72990173A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090234-76DA-DA05-1E3B-8C4D7500EF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AA8D88-154A-855F-442A-189C34C9828A}"/>
              </a:ext>
            </a:extLst>
          </p:cNvPr>
          <p:cNvSpPr>
            <a:spLocks noGrp="1"/>
          </p:cNvSpPr>
          <p:nvPr>
            <p:ph type="body" idx="1"/>
          </p:nvPr>
        </p:nvSpPr>
        <p:spPr/>
        <p:txBody>
          <a:bodyPr/>
          <a:lstStyle/>
          <a:p>
            <a:pPr marL="0" lvl="0" indent="0">
              <a:buFont typeface="Symbol" panose="05050102010706020507" pitchFamily="18" charset="2"/>
              <a:buNone/>
            </a:pPr>
            <a:r>
              <a:rPr lang="en-US" dirty="0" err="1"/>
              <a:t>Uitleg</a:t>
            </a:r>
            <a:r>
              <a:rPr lang="en-US" dirty="0"/>
              <a:t> </a:t>
            </a:r>
            <a:r>
              <a:rPr lang="en-US" dirty="0" err="1"/>
              <a:t>werkvorm</a:t>
            </a:r>
            <a:r>
              <a:rPr lang="en-US" dirty="0"/>
              <a:t> Placemat: </a:t>
            </a:r>
            <a:r>
              <a:rPr lang="nl-NL" b="0" i="0" dirty="0">
                <a:solidFill>
                  <a:srgbClr val="8496B3"/>
                </a:solidFill>
                <a:effectLst/>
                <a:latin typeface="Roboto" panose="02000000000000000000" pitchFamily="2" charset="0"/>
              </a:rPr>
              <a:t>In elke groep ligt een blad verdeeld in vier vakken en één middenvak. Elke leerling schrijft zijn antwoord op de vraag van de leerkracht in zijn vak. Na overleg wordt het groepsantwoord in het middenvak geschreven. De placemat is te vinden in de bijlagen horend bij het atelier biologie in het inspiratieboekje. </a:t>
            </a:r>
            <a:endParaRPr lang="nl-NL" dirty="0"/>
          </a:p>
        </p:txBody>
      </p:sp>
      <p:sp>
        <p:nvSpPr>
          <p:cNvPr id="4" name="Tijdelijke aanduiding voor dianummer 3">
            <a:extLst>
              <a:ext uri="{FF2B5EF4-FFF2-40B4-BE49-F238E27FC236}">
                <a16:creationId xmlns:a16="http://schemas.microsoft.com/office/drawing/2014/main" id="{0B9DA1C4-A8BD-5160-B055-189B7698052D}"/>
              </a:ext>
            </a:extLst>
          </p:cNvPr>
          <p:cNvSpPr>
            <a:spLocks noGrp="1"/>
          </p:cNvSpPr>
          <p:nvPr>
            <p:ph type="sldNum" sz="quarter" idx="5"/>
          </p:nvPr>
        </p:nvSpPr>
        <p:spPr/>
        <p:txBody>
          <a:bodyPr/>
          <a:lstStyle/>
          <a:p>
            <a:fld id="{046B0619-5E7D-4043-9E64-AB5674A10325}" type="slidenum">
              <a:rPr lang="nl-NL" smtClean="0"/>
              <a:t>108</a:t>
            </a:fld>
            <a:endParaRPr lang="nl-NL"/>
          </a:p>
        </p:txBody>
      </p:sp>
    </p:spTree>
    <p:extLst>
      <p:ext uri="{BB962C8B-B14F-4D97-AF65-F5344CB8AC3E}">
        <p14:creationId xmlns:p14="http://schemas.microsoft.com/office/powerpoint/2010/main" val="27057729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F0BE-A790-1885-0763-8BC1934D43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94E0C5-136A-F6B6-6AE7-4CD7291A6E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CF31EB-476B-40CC-442C-FA3D3E02A9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altLang="nl-NL" dirty="0">
                <a:latin typeface="Kermit" panose="020F0503040000060003" pitchFamily="34" charset="0"/>
              </a:rPr>
              <a:t>Filmpje: </a:t>
            </a:r>
            <a:r>
              <a:rPr lang="nl-NL" altLang="nl-NL" dirty="0" err="1">
                <a:latin typeface="Kermit" panose="020F0503040000060003" pitchFamily="34" charset="0"/>
              </a:rPr>
              <a:t>https</a:t>
            </a:r>
            <a:r>
              <a:rPr lang="nl-NL" altLang="nl-NL" dirty="0">
                <a:latin typeface="Kermit" panose="020F0503040000060003" pitchFamily="34" charset="0"/>
              </a:rPr>
              <a:t>://</a:t>
            </a:r>
            <a:r>
              <a:rPr lang="nl-NL" altLang="nl-NL" dirty="0" err="1">
                <a:latin typeface="Kermit" panose="020F0503040000060003" pitchFamily="34" charset="0"/>
              </a:rPr>
              <a:t>www.youtube.com</a:t>
            </a:r>
            <a:r>
              <a:rPr lang="nl-NL" altLang="nl-NL" dirty="0">
                <a:latin typeface="Kermit" panose="020F0503040000060003" pitchFamily="34" charset="0"/>
              </a:rPr>
              <a:t>/</a:t>
            </a:r>
            <a:r>
              <a:rPr lang="nl-NL" altLang="nl-NL" dirty="0" err="1">
                <a:latin typeface="Kermit" panose="020F0503040000060003" pitchFamily="34" charset="0"/>
              </a:rPr>
              <a:t>watch?v</a:t>
            </a:r>
            <a:r>
              <a:rPr lang="nl-NL" altLang="nl-NL" dirty="0">
                <a:latin typeface="Kermit" panose="020F0503040000060003" pitchFamily="34" charset="0"/>
              </a:rPr>
              <a:t>=1wdXY4o8I1I (01:35 min)</a:t>
            </a:r>
            <a:endParaRPr kumimoji="0" lang="nl-NL" altLang="nl-NL" sz="1200" u="none" strike="noStrike" cap="none" normalizeH="0" baseline="0" dirty="0">
              <a:ln>
                <a:noFill/>
              </a:ln>
              <a:effectLst/>
              <a:latin typeface="Kermit" panose="020F0503040000060003" pitchFamily="34" charset="0"/>
            </a:endParaRP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1347447-70B2-1FCB-C08D-BCB3072CBC1F}"/>
              </a:ext>
            </a:extLst>
          </p:cNvPr>
          <p:cNvSpPr>
            <a:spLocks noGrp="1"/>
          </p:cNvSpPr>
          <p:nvPr>
            <p:ph type="sldNum" sz="quarter" idx="5"/>
          </p:nvPr>
        </p:nvSpPr>
        <p:spPr/>
        <p:txBody>
          <a:bodyPr/>
          <a:lstStyle/>
          <a:p>
            <a:fld id="{046B0619-5E7D-4043-9E64-AB5674A10325}" type="slidenum">
              <a:rPr lang="nl-NL" smtClean="0"/>
              <a:t>109</a:t>
            </a:fld>
            <a:endParaRPr lang="nl-NL"/>
          </a:p>
        </p:txBody>
      </p:sp>
    </p:spTree>
    <p:extLst>
      <p:ext uri="{BB962C8B-B14F-4D97-AF65-F5344CB8AC3E}">
        <p14:creationId xmlns:p14="http://schemas.microsoft.com/office/powerpoint/2010/main" val="8750850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1C3AB-8EA5-8A3E-6057-0C89E3482E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F7BABF-FE9E-A8E2-9287-DB8B0AF14D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3027E9-F343-A2B2-34A0-211D0CA9E3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nl-NL"/>
          </a:p>
        </p:txBody>
      </p:sp>
      <p:sp>
        <p:nvSpPr>
          <p:cNvPr id="4" name="Tijdelijke aanduiding voor dianummer 3">
            <a:extLst>
              <a:ext uri="{FF2B5EF4-FFF2-40B4-BE49-F238E27FC236}">
                <a16:creationId xmlns:a16="http://schemas.microsoft.com/office/drawing/2014/main" id="{41473EB9-CCA0-CEA9-61BE-F0E0668F8C6F}"/>
              </a:ext>
            </a:extLst>
          </p:cNvPr>
          <p:cNvSpPr>
            <a:spLocks noGrp="1"/>
          </p:cNvSpPr>
          <p:nvPr>
            <p:ph type="sldNum" sz="quarter" idx="5"/>
          </p:nvPr>
        </p:nvSpPr>
        <p:spPr/>
        <p:txBody>
          <a:bodyPr/>
          <a:lstStyle/>
          <a:p>
            <a:fld id="{046B0619-5E7D-4043-9E64-AB5674A10325}" type="slidenum">
              <a:rPr lang="nl-NL" smtClean="0"/>
              <a:t>110</a:t>
            </a:fld>
            <a:endParaRPr lang="nl-NL"/>
          </a:p>
        </p:txBody>
      </p:sp>
    </p:spTree>
    <p:extLst>
      <p:ext uri="{BB962C8B-B14F-4D97-AF65-F5344CB8AC3E}">
        <p14:creationId xmlns:p14="http://schemas.microsoft.com/office/powerpoint/2010/main" val="5242799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E0859-169F-2542-EC74-51B0786F37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9297B7-0C4A-566E-0718-C60BE34B97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D8DEAD-0193-D863-8DD3-5E20A1C659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nl-NL"/>
          </a:p>
        </p:txBody>
      </p:sp>
      <p:sp>
        <p:nvSpPr>
          <p:cNvPr id="4" name="Tijdelijke aanduiding voor dianummer 3">
            <a:extLst>
              <a:ext uri="{FF2B5EF4-FFF2-40B4-BE49-F238E27FC236}">
                <a16:creationId xmlns:a16="http://schemas.microsoft.com/office/drawing/2014/main" id="{4F12BE70-9EA5-B16B-CFB9-DC823926D0D1}"/>
              </a:ext>
            </a:extLst>
          </p:cNvPr>
          <p:cNvSpPr>
            <a:spLocks noGrp="1"/>
          </p:cNvSpPr>
          <p:nvPr>
            <p:ph type="sldNum" sz="quarter" idx="5"/>
          </p:nvPr>
        </p:nvSpPr>
        <p:spPr/>
        <p:txBody>
          <a:bodyPr/>
          <a:lstStyle/>
          <a:p>
            <a:fld id="{046B0619-5E7D-4043-9E64-AB5674A10325}" type="slidenum">
              <a:rPr lang="nl-NL" smtClean="0"/>
              <a:t>111</a:t>
            </a:fld>
            <a:endParaRPr lang="nl-NL"/>
          </a:p>
        </p:txBody>
      </p:sp>
    </p:spTree>
    <p:extLst>
      <p:ext uri="{BB962C8B-B14F-4D97-AF65-F5344CB8AC3E}">
        <p14:creationId xmlns:p14="http://schemas.microsoft.com/office/powerpoint/2010/main" val="42327879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F86B-2EF6-1745-9668-09D0344E28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7DBF15-9122-F924-1DD3-A8A308326C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27FEF0-0518-4DCB-1F9A-641A58201D38}"/>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6D21191F-CD47-050D-23DC-3A7C418E008E}"/>
              </a:ext>
            </a:extLst>
          </p:cNvPr>
          <p:cNvSpPr>
            <a:spLocks noGrp="1"/>
          </p:cNvSpPr>
          <p:nvPr>
            <p:ph type="sldNum" sz="quarter" idx="5"/>
          </p:nvPr>
        </p:nvSpPr>
        <p:spPr/>
        <p:txBody>
          <a:bodyPr/>
          <a:lstStyle/>
          <a:p>
            <a:fld id="{046B0619-5E7D-4043-9E64-AB5674A10325}" type="slidenum">
              <a:rPr lang="nl-NL" smtClean="0"/>
              <a:t>112</a:t>
            </a:fld>
            <a:endParaRPr lang="nl-NL"/>
          </a:p>
        </p:txBody>
      </p:sp>
    </p:spTree>
    <p:extLst>
      <p:ext uri="{BB962C8B-B14F-4D97-AF65-F5344CB8AC3E}">
        <p14:creationId xmlns:p14="http://schemas.microsoft.com/office/powerpoint/2010/main" val="36398015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4C4D-DFA4-84D1-AB77-6CCE224F96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6E070C-736C-4C6E-8FBE-C98BC58457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521C67-5C8D-6FF6-2309-9986116CDD94}"/>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9F867C0A-8498-5890-EDAB-240FF9E060CE}"/>
              </a:ext>
            </a:extLst>
          </p:cNvPr>
          <p:cNvSpPr>
            <a:spLocks noGrp="1"/>
          </p:cNvSpPr>
          <p:nvPr>
            <p:ph type="sldNum" sz="quarter" idx="5"/>
          </p:nvPr>
        </p:nvSpPr>
        <p:spPr/>
        <p:txBody>
          <a:bodyPr/>
          <a:lstStyle/>
          <a:p>
            <a:fld id="{046B0619-5E7D-4043-9E64-AB5674A10325}" type="slidenum">
              <a:rPr lang="nl-NL" smtClean="0"/>
              <a:t>113</a:t>
            </a:fld>
            <a:endParaRPr lang="nl-NL"/>
          </a:p>
        </p:txBody>
      </p:sp>
    </p:spTree>
    <p:extLst>
      <p:ext uri="{BB962C8B-B14F-4D97-AF65-F5344CB8AC3E}">
        <p14:creationId xmlns:p14="http://schemas.microsoft.com/office/powerpoint/2010/main" val="20929561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AE87D-5571-300A-B100-0BEC1F350C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25688A-5A12-5525-D431-D3455EC9BA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9042C1-BAE0-BE47-62A1-C22A89334F03}"/>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704FF457-4EF1-2748-52AE-A951004722BF}"/>
              </a:ext>
            </a:extLst>
          </p:cNvPr>
          <p:cNvSpPr>
            <a:spLocks noGrp="1"/>
          </p:cNvSpPr>
          <p:nvPr>
            <p:ph type="sldNum" sz="quarter" idx="5"/>
          </p:nvPr>
        </p:nvSpPr>
        <p:spPr/>
        <p:txBody>
          <a:bodyPr/>
          <a:lstStyle/>
          <a:p>
            <a:fld id="{046B0619-5E7D-4043-9E64-AB5674A10325}" type="slidenum">
              <a:rPr lang="nl-NL" smtClean="0"/>
              <a:t>114</a:t>
            </a:fld>
            <a:endParaRPr lang="nl-NL"/>
          </a:p>
        </p:txBody>
      </p:sp>
    </p:spTree>
    <p:extLst>
      <p:ext uri="{BB962C8B-B14F-4D97-AF65-F5344CB8AC3E}">
        <p14:creationId xmlns:p14="http://schemas.microsoft.com/office/powerpoint/2010/main" val="27153262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D59E5-EB1C-7FAB-ADA7-70704DE2BC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9D8D68-A532-671F-836F-6A0583CDB4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1A32CA-7A8B-C3D4-6CC9-29BD8CFE5A9B}"/>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BC2600ED-5CFB-4E64-2F6A-75ABD809F487}"/>
              </a:ext>
            </a:extLst>
          </p:cNvPr>
          <p:cNvSpPr>
            <a:spLocks noGrp="1"/>
          </p:cNvSpPr>
          <p:nvPr>
            <p:ph type="sldNum" sz="quarter" idx="5"/>
          </p:nvPr>
        </p:nvSpPr>
        <p:spPr/>
        <p:txBody>
          <a:bodyPr/>
          <a:lstStyle/>
          <a:p>
            <a:fld id="{046B0619-5E7D-4043-9E64-AB5674A10325}" type="slidenum">
              <a:rPr lang="nl-NL" smtClean="0"/>
              <a:t>115</a:t>
            </a:fld>
            <a:endParaRPr lang="nl-NL"/>
          </a:p>
        </p:txBody>
      </p:sp>
    </p:spTree>
    <p:extLst>
      <p:ext uri="{BB962C8B-B14F-4D97-AF65-F5344CB8AC3E}">
        <p14:creationId xmlns:p14="http://schemas.microsoft.com/office/powerpoint/2010/main" val="38666009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BD676-7A2A-A710-86AC-B5C3CDBFEF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683BF1-9D78-6D3C-6CA1-C8576A41F9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731EF6-0B4D-F771-CBB2-1170AE02F9AC}"/>
              </a:ext>
            </a:extLst>
          </p:cNvPr>
          <p:cNvSpPr>
            <a:spLocks noGrp="1"/>
          </p:cNvSpPr>
          <p:nvPr>
            <p:ph type="body" idx="1"/>
          </p:nvPr>
        </p:nvSpPr>
        <p:spPr/>
        <p:txBody>
          <a:bodyPr/>
          <a:lstStyle/>
          <a:p>
            <a:pPr marL="0" lvl="0" indent="0">
              <a:buFont typeface="Symbol" panose="05050102010706020507" pitchFamily="18" charset="2"/>
              <a:buNone/>
            </a:pPr>
            <a:endParaRPr lang="nl-NL"/>
          </a:p>
        </p:txBody>
      </p:sp>
      <p:sp>
        <p:nvSpPr>
          <p:cNvPr id="4" name="Tijdelijke aanduiding voor dianummer 3">
            <a:extLst>
              <a:ext uri="{FF2B5EF4-FFF2-40B4-BE49-F238E27FC236}">
                <a16:creationId xmlns:a16="http://schemas.microsoft.com/office/drawing/2014/main" id="{B200C4C8-7CB7-AE0F-72C5-A27149DD3374}"/>
              </a:ext>
            </a:extLst>
          </p:cNvPr>
          <p:cNvSpPr>
            <a:spLocks noGrp="1"/>
          </p:cNvSpPr>
          <p:nvPr>
            <p:ph type="sldNum" sz="quarter" idx="5"/>
          </p:nvPr>
        </p:nvSpPr>
        <p:spPr/>
        <p:txBody>
          <a:bodyPr/>
          <a:lstStyle/>
          <a:p>
            <a:fld id="{046B0619-5E7D-4043-9E64-AB5674A10325}" type="slidenum">
              <a:rPr lang="nl-NL" smtClean="0"/>
              <a:t>116</a:t>
            </a:fld>
            <a:endParaRPr lang="nl-NL"/>
          </a:p>
        </p:txBody>
      </p:sp>
    </p:spTree>
    <p:extLst>
      <p:ext uri="{BB962C8B-B14F-4D97-AF65-F5344CB8AC3E}">
        <p14:creationId xmlns:p14="http://schemas.microsoft.com/office/powerpoint/2010/main" val="377707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65B2C3-49A7-BEB2-8229-6428DE1EB7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13B42EA-ACC8-76B3-78D2-5BB02F4A5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7D0CE40-2D94-A9A9-BC7C-F60CBA9DC7A4}"/>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59758E47-1152-345F-39A7-47F49A69C99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A4C48B-EEA1-30F9-CF0A-9D704BD4EED6}"/>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207978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CEE6E-FF2D-889E-9375-C755BEC31CB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77FC591-CD27-641C-D8FE-57C72FB67D7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ED2172A-462F-7A88-8106-206D424A33B7}"/>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518179FD-5505-10C8-A565-13F0198ED6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12CA9A-1354-0B5E-5E52-1757D26D168C}"/>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61525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320B0E8-7E2C-47F0-4687-DF254A1B148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595119E-282D-C051-A64B-D914F8771E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705949-C28A-9695-118C-753D5EEF0176}"/>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2139D884-AF9E-C824-B691-8E1DA0F26C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C22A57C-4E31-94D5-E6A0-E6D04A1E2AA7}"/>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98394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FAFDA-B2DA-E1F7-E354-F0D22666E40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BDA633-A2A9-2A53-CBF6-BE3B0C08F33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44A577-6C56-685B-D8FC-0FEE55766FF1}"/>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60A60DF9-6579-649E-C020-F7F8466474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5B235B-E3BA-2201-B4EA-FBD7E1A519B7}"/>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422395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738A1-6B61-522E-6607-AD448894A74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C5E9157-3225-7078-587C-8F5DBC93FA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6002E46-323F-B5B1-3278-316828B1DDE0}"/>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B241ACA9-FF40-8DB7-2385-9980E1688C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0750A0-218A-68F2-B8F9-9F3B72302BCC}"/>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2619645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FB564-3F59-E2BD-0EDF-3977AD69D3B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0E5F6D-744E-D2D0-DC94-970B00717EF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521B866-8D5B-38F0-D940-6D4710991A2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D47C11D-3D68-397F-D5AD-E022FF320FEA}"/>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6" name="Tijdelijke aanduiding voor voettekst 5">
            <a:extLst>
              <a:ext uri="{FF2B5EF4-FFF2-40B4-BE49-F238E27FC236}">
                <a16:creationId xmlns:a16="http://schemas.microsoft.com/office/drawing/2014/main" id="{A2D795DD-A16F-1837-F49F-040C27839EC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61B0F8-952D-324F-4953-225213440F14}"/>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322583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33951-579B-BDC1-9CAA-42F17C3B3A0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EE32A61-08DD-E31C-DC6F-9DA319814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03319F5-D938-EF01-83A4-C064E083885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97FF453-FBF7-3CC2-CCE5-2031E0EA9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A60DAD-D9DC-0304-F5DB-FF73434BA89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E3695B9-43B6-745F-585F-E61A60D84938}"/>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8" name="Tijdelijke aanduiding voor voettekst 7">
            <a:extLst>
              <a:ext uri="{FF2B5EF4-FFF2-40B4-BE49-F238E27FC236}">
                <a16:creationId xmlns:a16="http://schemas.microsoft.com/office/drawing/2014/main" id="{C6F5617B-551A-D954-F797-E2E416FB55B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D300098-0381-B6D0-D0C9-C38B6A08D657}"/>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44890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183D9-6A46-8AD5-D3D1-DCAC99069DF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D41B390-127B-210D-7B74-4DC9455DC0A8}"/>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4" name="Tijdelijke aanduiding voor voettekst 3">
            <a:extLst>
              <a:ext uri="{FF2B5EF4-FFF2-40B4-BE49-F238E27FC236}">
                <a16:creationId xmlns:a16="http://schemas.microsoft.com/office/drawing/2014/main" id="{06ACC822-2430-16E2-9911-9261D130D28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7F0E918-48A5-2728-C35E-68D4F0A0CC84}"/>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1253840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4E2484-439D-4890-A21D-8BF40CBB7F23}"/>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3" name="Tijdelijke aanduiding voor voettekst 2">
            <a:extLst>
              <a:ext uri="{FF2B5EF4-FFF2-40B4-BE49-F238E27FC236}">
                <a16:creationId xmlns:a16="http://schemas.microsoft.com/office/drawing/2014/main" id="{FFE4F9B8-7FE8-34E5-2E00-04558B73A81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01DDD99-78B8-6A12-4A82-4DFB8A03513E}"/>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3355924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F11C6-404C-36EC-E163-C9CD725815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7EC12B6-F1ED-B9A7-760A-9693D934B9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6E139C1-E04C-E0BF-3A9C-1D84A55C8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4AFD1D-497D-355E-775D-AA12DB4C8321}"/>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6" name="Tijdelijke aanduiding voor voettekst 5">
            <a:extLst>
              <a:ext uri="{FF2B5EF4-FFF2-40B4-BE49-F238E27FC236}">
                <a16:creationId xmlns:a16="http://schemas.microsoft.com/office/drawing/2014/main" id="{468101AD-D4BB-B8F7-5B8D-1EAFF563FB9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0D5B59B-8637-9640-494F-5900ED13A316}"/>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163338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B337C-8CE1-89E5-00B7-B5F7AF3E2C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474736D-953A-6D9E-A706-E5D52853A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7231C43-A47F-B4D3-FB12-796317B4E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867583-D274-01FA-DD6C-D49A8DC50B8D}"/>
              </a:ext>
            </a:extLst>
          </p:cNvPr>
          <p:cNvSpPr>
            <a:spLocks noGrp="1"/>
          </p:cNvSpPr>
          <p:nvPr>
            <p:ph type="dt" sz="half" idx="10"/>
          </p:nvPr>
        </p:nvSpPr>
        <p:spPr/>
        <p:txBody>
          <a:bodyPr/>
          <a:lstStyle/>
          <a:p>
            <a:fld id="{23694DB6-4CAD-46DF-9691-2FE02491E92D}" type="datetimeFigureOut">
              <a:rPr lang="nl-NL" smtClean="0"/>
              <a:t>10-09-2025</a:t>
            </a:fld>
            <a:endParaRPr lang="nl-NL"/>
          </a:p>
        </p:txBody>
      </p:sp>
      <p:sp>
        <p:nvSpPr>
          <p:cNvPr id="6" name="Tijdelijke aanduiding voor voettekst 5">
            <a:extLst>
              <a:ext uri="{FF2B5EF4-FFF2-40B4-BE49-F238E27FC236}">
                <a16:creationId xmlns:a16="http://schemas.microsoft.com/office/drawing/2014/main" id="{00D7F086-0369-0AAF-B352-1AE63C3096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E3C16AB-2579-297D-81FE-CDAA307959AF}"/>
              </a:ext>
            </a:extLst>
          </p:cNvPr>
          <p:cNvSpPr>
            <a:spLocks noGrp="1"/>
          </p:cNvSpPr>
          <p:nvPr>
            <p:ph type="sldNum" sz="quarter" idx="12"/>
          </p:nvPr>
        </p:nvSpPr>
        <p:spPr/>
        <p:txBody>
          <a:bodyPr/>
          <a:lstStyle/>
          <a:p>
            <a:fld id="{87EA1CE1-B85B-4276-9F90-EF72C2AF746F}" type="slidenum">
              <a:rPr lang="nl-NL" smtClean="0"/>
              <a:t>‹nr.›</a:t>
            </a:fld>
            <a:endParaRPr lang="nl-NL"/>
          </a:p>
        </p:txBody>
      </p:sp>
    </p:spTree>
    <p:extLst>
      <p:ext uri="{BB962C8B-B14F-4D97-AF65-F5344CB8AC3E}">
        <p14:creationId xmlns:p14="http://schemas.microsoft.com/office/powerpoint/2010/main" val="377131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14109EE-2F12-14BA-521D-1438C7E7E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65175DC-6FC1-45E3-4927-8074168C0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2A1E65-45A7-AA9D-DA1E-6A80D4EA7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94DB6-4CAD-46DF-9691-2FE02491E92D}" type="datetimeFigureOut">
              <a:rPr lang="nl-NL" smtClean="0"/>
              <a:t>10-09-2025</a:t>
            </a:fld>
            <a:endParaRPr lang="nl-NL"/>
          </a:p>
        </p:txBody>
      </p:sp>
      <p:sp>
        <p:nvSpPr>
          <p:cNvPr id="5" name="Tijdelijke aanduiding voor voettekst 4">
            <a:extLst>
              <a:ext uri="{FF2B5EF4-FFF2-40B4-BE49-F238E27FC236}">
                <a16:creationId xmlns:a16="http://schemas.microsoft.com/office/drawing/2014/main" id="{253F12AB-286D-AEEE-DC85-449401D05E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24414D2-93CF-E811-3BE7-57870131E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A1CE1-B85B-4276-9F90-EF72C2AF746F}" type="slidenum">
              <a:rPr lang="nl-NL" smtClean="0"/>
              <a:t>‹nr.›</a:t>
            </a:fld>
            <a:endParaRPr lang="nl-NL"/>
          </a:p>
        </p:txBody>
      </p:sp>
    </p:spTree>
    <p:extLst>
      <p:ext uri="{BB962C8B-B14F-4D97-AF65-F5344CB8AC3E}">
        <p14:creationId xmlns:p14="http://schemas.microsoft.com/office/powerpoint/2010/main" val="2414668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video" Target="https://www.youtube.com/embed/1wdXY4o8I1I?feature=oembed" TargetMode="External"/><Relationship Id="rId6" Type="http://schemas.openxmlformats.org/officeDocument/2006/relationships/image" Target="../media/image9.png"/><Relationship Id="rId5" Type="http://schemas.openxmlformats.org/officeDocument/2006/relationships/image" Target="../media/image49.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hyperlink" Target="https://www.wwf.nl/dieren"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www.noordwijksemethode.n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hyperlink" Target="http://www.noordwijksemethode.n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schooltv.nl/video-item/de-evolutietheorie-uitgelegd-hoe-komt-het-dat-diersoorten-langzaam-verandere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schooltv.nl/video-item/het-klokhuis-dodo#q=de%20dodo" TargetMode="Externa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archeologieonline.nl/artikelen/deze-uitgestorven-dieren-ga-je-nooit-meer-in-het-echt-zien" TargetMode="External"/><Relationship Id="rId2" Type="http://schemas.openxmlformats.org/officeDocument/2006/relationships/hyperlink" Target="https://www.bnnvara.nl/vroegevogels/artikelen/de-dodo-is-geen-sukkel"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nemokennislink.nl/publicaties/darwins-evolutietheorie/" TargetMode="External"/><Relationship Id="rId4" Type="http://schemas.openxmlformats.org/officeDocument/2006/relationships/hyperlink" Target="https://www.wwf.nl/wat-we-doen/focus/wildlif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schooltv.nl/video-item/de-evolutietheorie-uitgelegd-hoe-komt-het-dat-diersoorten-langzaam-verandere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schooltv.nl/video-item/het-klokhuis-dodo#q=de%20dodo" TargetMode="External"/><Relationship Id="rId4" Type="http://schemas.openxmlformats.org/officeDocument/2006/relationships/image" Target="../media/image40.png"/></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6A437-FCFE-C2DE-9349-7678AAB18B75}"/>
            </a:ext>
          </a:extLst>
        </p:cNvPr>
        <p:cNvGrpSpPr/>
        <p:nvPr/>
      </p:nvGrpSpPr>
      <p:grpSpPr>
        <a:xfrm>
          <a:off x="0" y="0"/>
          <a:ext cx="0" cy="0"/>
          <a:chOff x="0" y="0"/>
          <a:chExt cx="0" cy="0"/>
        </a:xfrm>
      </p:grpSpPr>
      <p:pic>
        <p:nvPicPr>
          <p:cNvPr id="13314" name="Picture 2" descr="Gegenereerde afbeelding">
            <a:extLst>
              <a:ext uri="{FF2B5EF4-FFF2-40B4-BE49-F238E27FC236}">
                <a16:creationId xmlns:a16="http://schemas.microsoft.com/office/drawing/2014/main" id="{027E1E92-BCAF-3349-0CCC-A38B7CDAE8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883"/>
          <a:stretch>
            <a:fillRect/>
          </a:stretch>
        </p:blipFill>
        <p:spPr bwMode="auto">
          <a:xfrm>
            <a:off x="0" y="0"/>
            <a:ext cx="125272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81CD2E55-8123-6E5A-E6E1-43B94130C79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3E60F13-2CC3-4B76-6085-E71BB0672E1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DB31C0F-FF30-4908-8E1C-09E6F2B7600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A3ADAA3D-6262-E0BB-4046-C5E8E6071B7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9CDC5E63-04EA-8A09-3653-A4A4F688EF7B}"/>
              </a:ext>
            </a:extLst>
          </p:cNvPr>
          <p:cNvSpPr txBox="1"/>
          <p:nvPr/>
        </p:nvSpPr>
        <p:spPr>
          <a:xfrm>
            <a:off x="-1" y="5420948"/>
            <a:ext cx="12527279" cy="553998"/>
          </a:xfrm>
          <a:prstGeom prst="rect">
            <a:avLst/>
          </a:prstGeom>
          <a:solidFill>
            <a:schemeClr val="bg1">
              <a:alpha val="66975"/>
            </a:schemeClr>
          </a:solidFill>
        </p:spPr>
        <p:txBody>
          <a:bodyPr wrap="square" rtlCol="0">
            <a:spAutoFit/>
          </a:bodyPr>
          <a:lstStyle/>
          <a:p>
            <a:pPr algn="ctr"/>
            <a:r>
              <a:rPr lang="nl-NL" sz="3000" dirty="0">
                <a:solidFill>
                  <a:srgbClr val="E16C7F"/>
                </a:solidFill>
                <a:latin typeface="Kermit" panose="020F0503040000060003" pitchFamily="34" charset="0"/>
                <a:cs typeface="Arial" panose="020B0604020202020204" pitchFamily="34" charset="0"/>
              </a:rPr>
              <a:t>Les 3: Het uitsterven van dieren</a:t>
            </a:r>
          </a:p>
        </p:txBody>
      </p:sp>
      <p:pic>
        <p:nvPicPr>
          <p:cNvPr id="5" name="Afbeelding 4" descr="Afbeelding met Lettertype, Graphics, rood, tekst&#10;&#10;Automatisch gegenereerde beschrijving">
            <a:extLst>
              <a:ext uri="{FF2B5EF4-FFF2-40B4-BE49-F238E27FC236}">
                <a16:creationId xmlns:a16="http://schemas.microsoft.com/office/drawing/2014/main" id="{0C58EF7F-24D6-103B-DF07-C9CF8B9AD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732" y="1100322"/>
            <a:ext cx="9996652" cy="3458841"/>
          </a:xfrm>
          <a:prstGeom prst="rect">
            <a:avLst/>
          </a:prstGeom>
        </p:spPr>
      </p:pic>
    </p:spTree>
    <p:extLst>
      <p:ext uri="{BB962C8B-B14F-4D97-AF65-F5344CB8AC3E}">
        <p14:creationId xmlns:p14="http://schemas.microsoft.com/office/powerpoint/2010/main" val="1874566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1B86CCAF-1E50-CE49-8D62-37654D3DCB36}"/>
              </a:ext>
            </a:extLst>
          </p:cNvPr>
          <p:cNvSpPr txBox="1"/>
          <p:nvPr/>
        </p:nvSpPr>
        <p:spPr>
          <a:xfrm>
            <a:off x="0" y="627503"/>
            <a:ext cx="12191999"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E4369B1-BB13-4F9E-8E5C-413119610A8D}"/>
              </a:ext>
            </a:extLst>
          </p:cNvPr>
          <p:cNvSpPr>
            <a:spLocks noChangeArrowheads="1"/>
          </p:cNvSpPr>
          <p:nvPr/>
        </p:nvSpPr>
        <p:spPr bwMode="auto">
          <a:xfrm>
            <a:off x="722246" y="1918962"/>
            <a:ext cx="1098797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Teken wat je hoort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De bijzondere vogel op het eiland Mauritius</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De evolutietheorie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Eigen vogel ontwerpen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Reflectie</a:t>
            </a:r>
          </a:p>
          <a:p>
            <a:pPr marL="342900" lvl="0" indent="-342900">
              <a:buFont typeface="Arial" panose="020B0604020202020204" pitchFamily="34" charset="0"/>
              <a:buChar char="•"/>
            </a:pPr>
            <a:endParaRPr lang="nl-NL" sz="2400" dirty="0">
              <a:latin typeface="Kermit" panose="020F0503040000060003"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Tekstvak 4">
            <a:extLst>
              <a:ext uri="{FF2B5EF4-FFF2-40B4-BE49-F238E27FC236}">
                <a16:creationId xmlns:a16="http://schemas.microsoft.com/office/drawing/2014/main" id="{E4491B22-6366-ED32-3C84-32395796A5A6}"/>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6" name="Afbeelding 5" descr="Afbeelding met Lettertype, Graphics, rood, tekst&#10;&#10;Automatisch gegenereerde beschrijving">
            <a:extLst>
              <a:ext uri="{FF2B5EF4-FFF2-40B4-BE49-F238E27FC236}">
                <a16:creationId xmlns:a16="http://schemas.microsoft.com/office/drawing/2014/main" id="{AAC573BD-159B-349A-648F-42BA08706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769533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F0484-4308-B591-7262-308B37B7708E}"/>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92A68DFD-B5AC-3D8D-2CB6-4CC869B157C7}"/>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A73226CC-570C-7B85-A61F-F7784372D94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584D1B73-B413-687D-60C3-79FC31C5DF3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81AF149-56D4-82B9-4C96-5D4FB58E665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62F7C0F2-589D-B6EE-E760-F4058CDB4E4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D939A786-73D6-2A93-4C54-BE4EDC9B4EA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D13F383B-2F68-E35E-C1D6-BB8E466AC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6364C98A-77F9-D04B-81EC-78207F157069}"/>
              </a:ext>
            </a:extLst>
          </p:cNvPr>
          <p:cNvSpPr txBox="1"/>
          <p:nvPr/>
        </p:nvSpPr>
        <p:spPr>
          <a:xfrm>
            <a:off x="103458" y="1288980"/>
            <a:ext cx="12191999" cy="830997"/>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heeft zichzelf aangepast aan de weersomstandigheden: vleugels om van het eiland af te kunnen vliegen als het zou regenen.</a:t>
            </a:r>
          </a:p>
        </p:txBody>
      </p:sp>
      <p:sp>
        <p:nvSpPr>
          <p:cNvPr id="9" name="Tekstvak 8">
            <a:extLst>
              <a:ext uri="{FF2B5EF4-FFF2-40B4-BE49-F238E27FC236}">
                <a16:creationId xmlns:a16="http://schemas.microsoft.com/office/drawing/2014/main" id="{5AD2C122-6378-618C-7213-435E482648F9}"/>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4A7F6C5F-4E1B-114C-A897-BA55E3DE75C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7170" name="Picture 2" descr="Gegenereerde afbeelding">
            <a:extLst>
              <a:ext uri="{FF2B5EF4-FFF2-40B4-BE49-F238E27FC236}">
                <a16:creationId xmlns:a16="http://schemas.microsoft.com/office/drawing/2014/main" id="{1BE2D457-EAA0-FA98-85E4-3461422C2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716" y="2469156"/>
            <a:ext cx="3476839" cy="347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246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73761-2A2D-A9D0-FFDB-914AB33F22EB}"/>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BDE8CF7F-CD16-193E-F3A8-D4728E989044}"/>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8619CEB5-EA2E-E0BD-EA0D-CC7ACC72887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F38B215-6013-8CEF-78CA-73D6770406C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BB6BC89C-EB53-5ABF-829B-003E9ADD361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D398D560-9776-AC13-386D-478DE8BDE8A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C809B92-A4B3-DC34-9AAD-37675A2C23F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8F8DE447-FED1-A018-D2E1-15BFF2EBAF2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E59CDB5B-670D-AEE2-D9B5-DBF041295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3C95C7B-3DA3-6F80-4F20-B4792117FE02}"/>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onderzoekers hebben maar liefst 10.000 botten opgegraven.</a:t>
            </a:r>
          </a:p>
        </p:txBody>
      </p:sp>
      <p:sp>
        <p:nvSpPr>
          <p:cNvPr id="9" name="Tekstvak 8">
            <a:extLst>
              <a:ext uri="{FF2B5EF4-FFF2-40B4-BE49-F238E27FC236}">
                <a16:creationId xmlns:a16="http://schemas.microsoft.com/office/drawing/2014/main" id="{7B19198A-14C2-D0E2-2602-BB3DFA0CBD0B}"/>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Tree>
    <p:extLst>
      <p:ext uri="{BB962C8B-B14F-4D97-AF65-F5344CB8AC3E}">
        <p14:creationId xmlns:p14="http://schemas.microsoft.com/office/powerpoint/2010/main" val="8546844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EF21F-BD92-1848-9B0F-7B289F5318B9}"/>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07B93161-8076-9E8E-9109-7DBE36EBD6E4}"/>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08FEF607-3181-DD21-97CE-C41B3BEFF8A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5874958-B995-2BE9-AE38-95368A4A98B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72F2478-D4E2-1701-422F-9E4DB6D8E1F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ECB2C40-42AC-21BB-BB83-D8210025C42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C35EEB4-BF85-D3CB-659F-40A8260EDEC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01C033C8-426A-4DDE-9A6F-5140BE9FBF7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DAC38B19-6831-AA45-6876-8A4A708AA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1360ED3-042F-10E2-08DD-5A40A888F8DF}"/>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onderzoekers hebben maar liefst 10.000 botten opgegraven.</a:t>
            </a:r>
          </a:p>
        </p:txBody>
      </p:sp>
      <p:sp>
        <p:nvSpPr>
          <p:cNvPr id="9" name="Tekstvak 8">
            <a:extLst>
              <a:ext uri="{FF2B5EF4-FFF2-40B4-BE49-F238E27FC236}">
                <a16:creationId xmlns:a16="http://schemas.microsoft.com/office/drawing/2014/main" id="{BD564347-20A9-56E3-39C5-C9F7F4031BE0}"/>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pic>
        <p:nvPicPr>
          <p:cNvPr id="6146" name="Picture 2" descr="Dodo-skelet | Naturalis Topstukken">
            <a:extLst>
              <a:ext uri="{FF2B5EF4-FFF2-40B4-BE49-F238E27FC236}">
                <a16:creationId xmlns:a16="http://schemas.microsoft.com/office/drawing/2014/main" id="{C20242AD-8573-A949-B3CA-DAF170A42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16" y="2421082"/>
            <a:ext cx="5586566" cy="314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4720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8A687-4EA5-62BE-0C91-5A68E911E587}"/>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BC174AD4-84A8-E5FC-B80B-CE20C262D078}"/>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4A4C1A46-48FE-0A4F-144F-2F73E4E7D82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096A199-B2E2-4A7F-8FE0-98F91DB7100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B169DB1-0A8A-0B6C-49AB-829A9A054C7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3CF81E9-0E12-1044-E017-6516257D080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1FA09FB0-7EEB-4030-972E-BCABC2A5800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16B01C86-20F2-5D7F-593D-C544EB47F74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0237E7AC-260E-C1C2-A142-26CF0B0D2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82F687C-2F87-2317-9121-74113E364966}"/>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was zo groot als een eend.</a:t>
            </a:r>
          </a:p>
        </p:txBody>
      </p:sp>
      <p:sp>
        <p:nvSpPr>
          <p:cNvPr id="9" name="Tekstvak 8">
            <a:extLst>
              <a:ext uri="{FF2B5EF4-FFF2-40B4-BE49-F238E27FC236}">
                <a16:creationId xmlns:a16="http://schemas.microsoft.com/office/drawing/2014/main" id="{76C8B8C1-E031-8C43-4543-CF9C37A20153}"/>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Tree>
    <p:extLst>
      <p:ext uri="{BB962C8B-B14F-4D97-AF65-F5344CB8AC3E}">
        <p14:creationId xmlns:p14="http://schemas.microsoft.com/office/powerpoint/2010/main" val="4187449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5B3F8-541C-8E48-7D40-A8AD8BADF954}"/>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2D8E8BD6-8A46-A8DB-02EA-B24AC74BC8DD}"/>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39A776A8-DE1D-31BF-B0E0-C7A68DADB41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C983147-60C6-4EDD-44CE-7CFE7E7CE6F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A848AC7-F5EB-3179-AAE5-968A7D7C880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0C42CF4-7AF3-280E-E550-264F261FD58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C06AF8C7-6225-69B9-CACA-D5AF4448CBE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14C88590-0A41-5431-2747-EB8B5784881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F7B53CD4-C449-12C5-85CA-738854F88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C4A5C443-2CE8-3C96-5563-BA40B5A56C0E}"/>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was zo groot als een eend.</a:t>
            </a:r>
          </a:p>
        </p:txBody>
      </p:sp>
      <p:sp>
        <p:nvSpPr>
          <p:cNvPr id="9" name="Tekstvak 8">
            <a:extLst>
              <a:ext uri="{FF2B5EF4-FFF2-40B4-BE49-F238E27FC236}">
                <a16:creationId xmlns:a16="http://schemas.microsoft.com/office/drawing/2014/main" id="{8A992B83-10B5-B5C1-062B-BB8EE030BB7A}"/>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pic>
        <p:nvPicPr>
          <p:cNvPr id="5122" name="Picture 2" descr="Gegenereerde afbeelding">
            <a:extLst>
              <a:ext uri="{FF2B5EF4-FFF2-40B4-BE49-F238E27FC236}">
                <a16:creationId xmlns:a16="http://schemas.microsoft.com/office/drawing/2014/main" id="{565B72B9-1096-F7F4-0F59-8E887BE36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291" y="1839948"/>
            <a:ext cx="3952009" cy="395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2857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8FC2B-BCD2-DC90-9A4B-8DA02A7E60E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5B878A7-4ED3-70BE-0619-3F1E56A7684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4A08B75-4AA1-9DCD-7A6E-BB4F9C7B16B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B0B84B1-F867-2349-FBDB-EB8F28917B6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A5F1688-09C4-7240-C037-1FA74DE03C0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8AD8CE0-0882-AC81-6262-088AD3B1B68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31731145-EEB4-5A83-B169-31961C9D5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EB679360-FFE2-18BD-65F7-69EA897DC3A8}"/>
              </a:ext>
            </a:extLst>
          </p:cNvPr>
          <p:cNvSpPr txBox="1"/>
          <p:nvPr/>
        </p:nvSpPr>
        <p:spPr>
          <a:xfrm>
            <a:off x="775260" y="1026646"/>
            <a:ext cx="10202568" cy="3139321"/>
          </a:xfrm>
          <a:prstGeom prst="rect">
            <a:avLst/>
          </a:prstGeom>
          <a:noFill/>
        </p:spPr>
        <p:txBody>
          <a:bodyPr wrap="square">
            <a:spAutoFit/>
          </a:bodyPr>
          <a:lstStyle/>
          <a:p>
            <a:pPr>
              <a:buNone/>
            </a:pPr>
            <a:r>
              <a:rPr lang="nl-NL" b="1" dirty="0">
                <a:latin typeface="Kermit" panose="020F0503040000060003" pitchFamily="34" charset="0"/>
              </a:rPr>
              <a:t>Jacht</a:t>
            </a:r>
            <a:br>
              <a:rPr lang="nl-NL" dirty="0">
                <a:latin typeface="Kermit" panose="020F0503040000060003" pitchFamily="34" charset="0"/>
              </a:rPr>
            </a:br>
            <a:r>
              <a:rPr lang="nl-NL" dirty="0">
                <a:latin typeface="Kermit" panose="020F0503040000060003" pitchFamily="34" charset="0"/>
              </a:rPr>
              <a:t>Mensen jagen op dieren om ze te vangen of te doden, bijvoorbeeld voor hun vlees, huid of andere lichaamsdelen.</a:t>
            </a:r>
          </a:p>
          <a:p>
            <a:pPr>
              <a:buNone/>
            </a:pPr>
            <a:endParaRPr lang="nl-NL" dirty="0">
              <a:latin typeface="Kermit" panose="020F0503040000060003" pitchFamily="34" charset="0"/>
            </a:endParaRPr>
          </a:p>
          <a:p>
            <a:pPr>
              <a:buNone/>
            </a:pPr>
            <a:r>
              <a:rPr lang="nl-NL" b="1" dirty="0">
                <a:latin typeface="Kermit" panose="020F0503040000060003" pitchFamily="34" charset="0"/>
              </a:rPr>
              <a:t>Voorbeeld bij de dodo:</a:t>
            </a:r>
            <a:br>
              <a:rPr lang="nl-NL" dirty="0">
                <a:latin typeface="Kermit" panose="020F0503040000060003" pitchFamily="34" charset="0"/>
              </a:rPr>
            </a:br>
            <a:r>
              <a:rPr lang="nl-NL" dirty="0">
                <a:latin typeface="Kermit" panose="020F0503040000060003" pitchFamily="34" charset="0"/>
              </a:rPr>
              <a:t>Zeelieden jaagden op de dodo om hem op te eten. Omdat hij niet bang was voor mensen, konden ze hem gemakkelijk vangen.</a:t>
            </a:r>
          </a:p>
          <a:p>
            <a:pPr>
              <a:buNone/>
            </a:pPr>
            <a:endParaRPr lang="nl-NL" dirty="0">
              <a:latin typeface="Kermit" panose="020F0503040000060003" pitchFamily="34" charset="0"/>
            </a:endParaRPr>
          </a:p>
          <a:p>
            <a:r>
              <a:rPr lang="nl-NL" b="1" dirty="0">
                <a:latin typeface="Kermit" panose="020F0503040000060003" pitchFamily="34" charset="0"/>
              </a:rPr>
              <a:t>Vandaag de dag:</a:t>
            </a:r>
            <a:br>
              <a:rPr lang="nl-NL" dirty="0">
                <a:latin typeface="Kermit" panose="020F0503040000060003" pitchFamily="34" charset="0"/>
              </a:rPr>
            </a:br>
            <a:r>
              <a:rPr lang="nl-NL" dirty="0">
                <a:latin typeface="Kermit" panose="020F0503040000060003" pitchFamily="34" charset="0"/>
              </a:rPr>
              <a:t>Sommige dieren worden nog steeds bedreigd doordat mensen op ze jagen, zoals olifanten (voor hun ivoor) of neushoorns (voor hun hoorn).</a:t>
            </a:r>
          </a:p>
        </p:txBody>
      </p:sp>
      <p:sp>
        <p:nvSpPr>
          <p:cNvPr id="6" name="Tekstvak 5">
            <a:extLst>
              <a:ext uri="{FF2B5EF4-FFF2-40B4-BE49-F238E27FC236}">
                <a16:creationId xmlns:a16="http://schemas.microsoft.com/office/drawing/2014/main" id="{6E9C9B14-1FEC-8110-8EAC-78AFC8DA9BC9}"/>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zoogdier, schoeisel, tekenfilm, kleding&#10;&#10;Door AI gegenereerde inhoud is mogelijk onjuist.">
            <a:extLst>
              <a:ext uri="{FF2B5EF4-FFF2-40B4-BE49-F238E27FC236}">
                <a16:creationId xmlns:a16="http://schemas.microsoft.com/office/drawing/2014/main" id="{55FDF48C-B9CE-C023-5667-28D09D191DA4}"/>
              </a:ext>
            </a:extLst>
          </p:cNvPr>
          <p:cNvPicPr>
            <a:picLocks noChangeAspect="1"/>
          </p:cNvPicPr>
          <p:nvPr/>
        </p:nvPicPr>
        <p:blipFill>
          <a:blip r:embed="rId4">
            <a:extLst>
              <a:ext uri="{28A0092B-C50C-407E-A947-70E740481C1C}">
                <a14:useLocalDpi xmlns:a14="http://schemas.microsoft.com/office/drawing/2010/main" val="0"/>
              </a:ext>
            </a:extLst>
          </a:blip>
          <a:srcRect t="60267"/>
          <a:stretch/>
        </p:blipFill>
        <p:spPr>
          <a:xfrm>
            <a:off x="3451098" y="4205187"/>
            <a:ext cx="4660920" cy="2618197"/>
          </a:xfrm>
          <a:prstGeom prst="rect">
            <a:avLst/>
          </a:prstGeom>
        </p:spPr>
      </p:pic>
      <p:sp>
        <p:nvSpPr>
          <p:cNvPr id="8" name="Ovaal 7">
            <a:extLst>
              <a:ext uri="{FF2B5EF4-FFF2-40B4-BE49-F238E27FC236}">
                <a16:creationId xmlns:a16="http://schemas.microsoft.com/office/drawing/2014/main" id="{60FBFB84-E699-0B5F-C83A-41E24875696E}"/>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27D53EFD-0736-B2E2-A6B7-B9B522C225D6}"/>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1</a:t>
            </a:r>
          </a:p>
        </p:txBody>
      </p:sp>
      <p:sp>
        <p:nvSpPr>
          <p:cNvPr id="11" name="Tekstvak 10">
            <a:extLst>
              <a:ext uri="{FF2B5EF4-FFF2-40B4-BE49-F238E27FC236}">
                <a16:creationId xmlns:a16="http://schemas.microsoft.com/office/drawing/2014/main" id="{2C9AC274-8BB2-67FC-4EB5-219B87AAAA5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3789537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72F6-FE19-2B31-E8CD-54FEDB61FA5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CB082C2-2673-7393-0107-B4C4CFF69F6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78F13D8-9DDE-2070-0DEB-E84E11D3D60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A64211C-DAFC-1C3E-5E68-835C4E0A838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A68DE657-4B12-DEC2-7415-93067B3E8DE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A0EF1F67-8962-E445-0761-84B0F4DC016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67A7B53-91CC-EB4B-2781-3D36ECFB1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DC299F04-181C-3273-8F52-05EED17C00E5}"/>
              </a:ext>
            </a:extLst>
          </p:cNvPr>
          <p:cNvSpPr txBox="1"/>
          <p:nvPr/>
        </p:nvSpPr>
        <p:spPr>
          <a:xfrm>
            <a:off x="596972" y="1014094"/>
            <a:ext cx="11290228" cy="3693319"/>
          </a:xfrm>
          <a:prstGeom prst="rect">
            <a:avLst/>
          </a:prstGeom>
          <a:noFill/>
        </p:spPr>
        <p:txBody>
          <a:bodyPr wrap="square">
            <a:spAutoFit/>
          </a:bodyPr>
          <a:lstStyle/>
          <a:p>
            <a:pPr>
              <a:buNone/>
            </a:pPr>
            <a:r>
              <a:rPr lang="nl-NL" b="1" dirty="0" err="1">
                <a:latin typeface="Kermit" panose="020F0503040000060003" pitchFamily="34" charset="0"/>
              </a:rPr>
              <a:t>Leefgebiedverlies</a:t>
            </a:r>
            <a:r>
              <a:rPr lang="nl-NL" b="1" dirty="0">
                <a:latin typeface="Kermit" panose="020F0503040000060003" pitchFamily="34" charset="0"/>
              </a:rPr>
              <a:t> </a:t>
            </a:r>
            <a:br>
              <a:rPr lang="nl-NL" dirty="0">
                <a:latin typeface="Kermit" panose="020F0503040000060003" pitchFamily="34" charset="0"/>
              </a:rPr>
            </a:br>
            <a:r>
              <a:rPr lang="nl-NL" dirty="0">
                <a:latin typeface="Kermit" panose="020F0503040000060003" pitchFamily="34" charset="0"/>
              </a:rPr>
              <a:t>Dieren hebben een plek nodig om te wonen: bossen, weilanden, rivieren of zeeën. Als mensen deze natuurgebieden weghalen (bijvoorbeeld om wegen, huizen of landbouwgrond te maken), verliezen dieren hun leefgebied.</a:t>
            </a:r>
          </a:p>
          <a:p>
            <a:pPr>
              <a:buNone/>
            </a:pPr>
            <a:endParaRPr lang="nl-NL" dirty="0">
              <a:latin typeface="Kermit" panose="020F0503040000060003" pitchFamily="34" charset="0"/>
            </a:endParaRPr>
          </a:p>
          <a:p>
            <a:pPr>
              <a:buNone/>
            </a:pPr>
            <a:r>
              <a:rPr lang="nl-NL" b="1" dirty="0">
                <a:latin typeface="Kermit" panose="020F0503040000060003" pitchFamily="34" charset="0"/>
              </a:rPr>
              <a:t>Voorbeeld bij de dodo:</a:t>
            </a:r>
            <a:br>
              <a:rPr lang="nl-NL" dirty="0">
                <a:latin typeface="Kermit" panose="020F0503040000060003" pitchFamily="34" charset="0"/>
              </a:rPr>
            </a:br>
            <a:r>
              <a:rPr lang="nl-NL" dirty="0">
                <a:latin typeface="Kermit" panose="020F0503040000060003" pitchFamily="34" charset="0"/>
              </a:rPr>
              <a:t>Op Mauritius werd een deel van de natuur gekapt of veranderd, waardoor de dodo minder plek had om te leven en zich voort te planten.</a:t>
            </a:r>
          </a:p>
          <a:p>
            <a:pPr>
              <a:buNone/>
            </a:pPr>
            <a:endParaRPr lang="nl-NL" dirty="0">
              <a:latin typeface="Kermit" panose="020F0503040000060003" pitchFamily="34" charset="0"/>
            </a:endParaRPr>
          </a:p>
          <a:p>
            <a:r>
              <a:rPr lang="nl-NL" b="1" dirty="0">
                <a:latin typeface="Kermit" panose="020F0503040000060003" pitchFamily="34" charset="0"/>
              </a:rPr>
              <a:t>Vandaag de dag:</a:t>
            </a:r>
            <a:br>
              <a:rPr lang="nl-NL" dirty="0">
                <a:latin typeface="Kermit" panose="020F0503040000060003" pitchFamily="34" charset="0"/>
              </a:rPr>
            </a:br>
            <a:r>
              <a:rPr lang="nl-NL" dirty="0">
                <a:latin typeface="Kermit" panose="020F0503040000060003" pitchFamily="34" charset="0"/>
              </a:rPr>
              <a:t>Dieren zoals de orang-oetan of het regenwoudkikkertje raken hun leefgebied kwijt door ontbossing of vervuiling.</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9D0A4DF2-D3DA-4139-22B2-92FB42C7DF46}"/>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tekening, boom, tekenfilm&#10;&#10;Door AI gegenereerde inhoud is mogelijk onjuist.">
            <a:extLst>
              <a:ext uri="{FF2B5EF4-FFF2-40B4-BE49-F238E27FC236}">
                <a16:creationId xmlns:a16="http://schemas.microsoft.com/office/drawing/2014/main" id="{9592FF9E-11EC-B1FE-70AC-2F1F89DE5D51}"/>
              </a:ext>
            </a:extLst>
          </p:cNvPr>
          <p:cNvPicPr>
            <a:picLocks noChangeAspect="1"/>
          </p:cNvPicPr>
          <p:nvPr/>
        </p:nvPicPr>
        <p:blipFill>
          <a:blip r:embed="rId4">
            <a:extLst>
              <a:ext uri="{28A0092B-C50C-407E-A947-70E740481C1C}">
                <a14:useLocalDpi xmlns:a14="http://schemas.microsoft.com/office/drawing/2010/main" val="0"/>
              </a:ext>
            </a:extLst>
          </a:blip>
          <a:srcRect t="63600"/>
          <a:stretch/>
        </p:blipFill>
        <p:spPr>
          <a:xfrm>
            <a:off x="5261610" y="4514388"/>
            <a:ext cx="4440174" cy="2284952"/>
          </a:xfrm>
          <a:prstGeom prst="rect">
            <a:avLst/>
          </a:prstGeom>
        </p:spPr>
      </p:pic>
      <p:pic>
        <p:nvPicPr>
          <p:cNvPr id="11" name="Afbeelding 10" descr="Afbeelding met tekening, boom, tekenfilm&#10;&#10;Door AI gegenereerde inhoud is mogelijk onjuist.">
            <a:extLst>
              <a:ext uri="{FF2B5EF4-FFF2-40B4-BE49-F238E27FC236}">
                <a16:creationId xmlns:a16="http://schemas.microsoft.com/office/drawing/2014/main" id="{E320A694-B147-C79D-C6A9-895B18EEF842}"/>
              </a:ext>
            </a:extLst>
          </p:cNvPr>
          <p:cNvPicPr>
            <a:picLocks noChangeAspect="1"/>
          </p:cNvPicPr>
          <p:nvPr/>
        </p:nvPicPr>
        <p:blipFill>
          <a:blip r:embed="rId4">
            <a:extLst>
              <a:ext uri="{28A0092B-C50C-407E-A947-70E740481C1C}">
                <a14:useLocalDpi xmlns:a14="http://schemas.microsoft.com/office/drawing/2010/main" val="0"/>
              </a:ext>
            </a:extLst>
          </a:blip>
          <a:srcRect b="59333"/>
          <a:stretch/>
        </p:blipFill>
        <p:spPr>
          <a:xfrm>
            <a:off x="1226380" y="4413313"/>
            <a:ext cx="4210751" cy="2420884"/>
          </a:xfrm>
          <a:prstGeom prst="rect">
            <a:avLst/>
          </a:prstGeom>
        </p:spPr>
      </p:pic>
      <p:sp>
        <p:nvSpPr>
          <p:cNvPr id="8" name="Ovaal 7">
            <a:extLst>
              <a:ext uri="{FF2B5EF4-FFF2-40B4-BE49-F238E27FC236}">
                <a16:creationId xmlns:a16="http://schemas.microsoft.com/office/drawing/2014/main" id="{47A5D74C-C721-1107-BE69-AE0E39CFC403}"/>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F07B20C-870B-D949-19A3-7D1B18463E3F}"/>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2</a:t>
            </a:r>
          </a:p>
        </p:txBody>
      </p:sp>
      <p:sp>
        <p:nvSpPr>
          <p:cNvPr id="12" name="Tekstvak 11">
            <a:extLst>
              <a:ext uri="{FF2B5EF4-FFF2-40B4-BE49-F238E27FC236}">
                <a16:creationId xmlns:a16="http://schemas.microsoft.com/office/drawing/2014/main" id="{AF4F6F2D-66C9-E564-38AE-75A2A789D2A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5664736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DA43-D8EE-E6BE-908E-83695460D18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A0F14A0-B017-898A-DCE9-9FC177CB3FC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4AA9AF0-F907-7D91-7ACD-1528CF50F63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D8413D1B-13F0-7C87-C820-6EAA17617C6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26ED7E12-668C-5BDB-BD3B-14F2174206C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A34697DF-A9EB-9326-4E41-650026F7AD6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E126CE22-D849-5E92-B03B-0C0DA4197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EEFCB040-E549-CF35-BAFE-9D3711A7A2A9}"/>
              </a:ext>
            </a:extLst>
          </p:cNvPr>
          <p:cNvSpPr txBox="1"/>
          <p:nvPr/>
        </p:nvSpPr>
        <p:spPr>
          <a:xfrm>
            <a:off x="715736" y="1267736"/>
            <a:ext cx="10842280" cy="3139321"/>
          </a:xfrm>
          <a:prstGeom prst="rect">
            <a:avLst/>
          </a:prstGeom>
          <a:noFill/>
        </p:spPr>
        <p:txBody>
          <a:bodyPr wrap="square">
            <a:spAutoFit/>
          </a:bodyPr>
          <a:lstStyle/>
          <a:p>
            <a:pPr>
              <a:buNone/>
            </a:pPr>
            <a:r>
              <a:rPr lang="nl-NL" b="1" dirty="0">
                <a:latin typeface="Kermit" panose="020F0503040000060003" pitchFamily="34" charset="0"/>
              </a:rPr>
              <a:t>Exoten</a:t>
            </a:r>
            <a:br>
              <a:rPr lang="nl-NL" dirty="0">
                <a:latin typeface="Kermit" panose="020F0503040000060003" pitchFamily="34" charset="0"/>
              </a:rPr>
            </a:br>
            <a:r>
              <a:rPr lang="nl-NL" dirty="0">
                <a:latin typeface="Kermit" panose="020F0503040000060003" pitchFamily="34" charset="0"/>
              </a:rPr>
              <a:t>Exoten zijn dieren of planten die ergens door mensen naartoe zijn gebracht, waar ze van nature niet voorkwamen. Soms verstoren ze de natuur daar.</a:t>
            </a:r>
          </a:p>
          <a:p>
            <a:pPr>
              <a:buNone/>
            </a:pPr>
            <a:endParaRPr lang="nl-NL" dirty="0">
              <a:latin typeface="Kermit" panose="020F0503040000060003" pitchFamily="34" charset="0"/>
            </a:endParaRPr>
          </a:p>
          <a:p>
            <a:pPr>
              <a:buNone/>
            </a:pPr>
            <a:r>
              <a:rPr lang="nl-NL" b="1" dirty="0">
                <a:latin typeface="Kermit" panose="020F0503040000060003" pitchFamily="34" charset="0"/>
              </a:rPr>
              <a:t>Voorbeeld bij de dodo:</a:t>
            </a:r>
            <a:br>
              <a:rPr lang="nl-NL" b="1" dirty="0">
                <a:latin typeface="Kermit" panose="020F0503040000060003" pitchFamily="34" charset="0"/>
              </a:rPr>
            </a:br>
            <a:r>
              <a:rPr lang="nl-NL" dirty="0">
                <a:latin typeface="Kermit" panose="020F0503040000060003" pitchFamily="34" charset="0"/>
              </a:rPr>
              <a:t>De mensen namen ratten, katten en varkens mee naar Mauritius. Deze aten de eieren van de dodo of maakten nesten kapot. De dodo hoefde zich vroeger nooit tegen zulke dieren te beschermen.</a:t>
            </a:r>
          </a:p>
          <a:p>
            <a:pPr>
              <a:buNone/>
            </a:pPr>
            <a:endParaRPr lang="nl-NL" dirty="0">
              <a:latin typeface="Kermit" panose="020F0503040000060003" pitchFamily="34" charset="0"/>
            </a:endParaRPr>
          </a:p>
          <a:p>
            <a:r>
              <a:rPr lang="nl-NL" b="1" dirty="0">
                <a:latin typeface="Kermit" panose="020F0503040000060003" pitchFamily="34" charset="0"/>
              </a:rPr>
              <a:t>Vandaag de dag:</a:t>
            </a:r>
            <a:br>
              <a:rPr lang="nl-NL" dirty="0">
                <a:latin typeface="Kermit" panose="020F0503040000060003" pitchFamily="34" charset="0"/>
              </a:rPr>
            </a:br>
            <a:r>
              <a:rPr lang="nl-NL" dirty="0">
                <a:latin typeface="Kermit" panose="020F0503040000060003" pitchFamily="34" charset="0"/>
              </a:rPr>
              <a:t>Sommige kikkers, vissen of planten bedreigen de natuur in andere landen omdat ze daar niet thuishoren en de balans verstoren.</a:t>
            </a:r>
          </a:p>
        </p:txBody>
      </p:sp>
      <p:sp>
        <p:nvSpPr>
          <p:cNvPr id="6" name="Tekstvak 5">
            <a:extLst>
              <a:ext uri="{FF2B5EF4-FFF2-40B4-BE49-F238E27FC236}">
                <a16:creationId xmlns:a16="http://schemas.microsoft.com/office/drawing/2014/main" id="{5AABA7CC-E275-D246-95AE-A49471BABC29}"/>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varken, zoogdier, Suidae, zwijn&#10;&#10;Door AI gegenereerde inhoud is mogelijk onjuist.">
            <a:extLst>
              <a:ext uri="{FF2B5EF4-FFF2-40B4-BE49-F238E27FC236}">
                <a16:creationId xmlns:a16="http://schemas.microsoft.com/office/drawing/2014/main" id="{54CEEFC6-CBEF-510E-F38E-221FEE658AFD}"/>
              </a:ext>
            </a:extLst>
          </p:cNvPr>
          <p:cNvPicPr>
            <a:picLocks noChangeAspect="1"/>
          </p:cNvPicPr>
          <p:nvPr/>
        </p:nvPicPr>
        <p:blipFill>
          <a:blip r:embed="rId4">
            <a:extLst>
              <a:ext uri="{28A0092B-C50C-407E-A947-70E740481C1C}">
                <a14:useLocalDpi xmlns:a14="http://schemas.microsoft.com/office/drawing/2010/main" val="0"/>
              </a:ext>
            </a:extLst>
          </a:blip>
          <a:srcRect t="76667" r="29014"/>
          <a:stretch/>
        </p:blipFill>
        <p:spPr>
          <a:xfrm>
            <a:off x="1733116" y="5202121"/>
            <a:ext cx="3443478" cy="1600200"/>
          </a:xfrm>
          <a:prstGeom prst="rect">
            <a:avLst/>
          </a:prstGeom>
        </p:spPr>
      </p:pic>
      <p:pic>
        <p:nvPicPr>
          <p:cNvPr id="11" name="Afbeelding 10" descr="Afbeelding met varken, zoogdier, Suidae, zwijn&#10;&#10;Door AI gegenereerde inhoud is mogelijk onjuist.">
            <a:extLst>
              <a:ext uri="{FF2B5EF4-FFF2-40B4-BE49-F238E27FC236}">
                <a16:creationId xmlns:a16="http://schemas.microsoft.com/office/drawing/2014/main" id="{58B448CF-4D53-A0BB-A44C-B0DF5E1FBB87}"/>
              </a:ext>
            </a:extLst>
          </p:cNvPr>
          <p:cNvPicPr>
            <a:picLocks noChangeAspect="1"/>
          </p:cNvPicPr>
          <p:nvPr/>
        </p:nvPicPr>
        <p:blipFill>
          <a:blip r:embed="rId4">
            <a:extLst>
              <a:ext uri="{28A0092B-C50C-407E-A947-70E740481C1C}">
                <a14:useLocalDpi xmlns:a14="http://schemas.microsoft.com/office/drawing/2010/main" val="0"/>
              </a:ext>
            </a:extLst>
          </a:blip>
          <a:srcRect l="38753" t="28545" r="4885" b="50388"/>
          <a:stretch/>
        </p:blipFill>
        <p:spPr>
          <a:xfrm>
            <a:off x="5200978" y="4677759"/>
            <a:ext cx="4125902" cy="2180241"/>
          </a:xfrm>
          <a:prstGeom prst="rect">
            <a:avLst/>
          </a:prstGeom>
        </p:spPr>
      </p:pic>
      <p:sp>
        <p:nvSpPr>
          <p:cNvPr id="8" name="Ovaal 7">
            <a:extLst>
              <a:ext uri="{FF2B5EF4-FFF2-40B4-BE49-F238E27FC236}">
                <a16:creationId xmlns:a16="http://schemas.microsoft.com/office/drawing/2014/main" id="{21ACBAAD-7BEE-155A-EE32-C32DAB3055CF}"/>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9501AD-50AC-34AD-80B0-BC8C5B593E84}"/>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3</a:t>
            </a:r>
          </a:p>
        </p:txBody>
      </p:sp>
      <p:sp>
        <p:nvSpPr>
          <p:cNvPr id="12" name="Tekstvak 11">
            <a:extLst>
              <a:ext uri="{FF2B5EF4-FFF2-40B4-BE49-F238E27FC236}">
                <a16:creationId xmlns:a16="http://schemas.microsoft.com/office/drawing/2014/main" id="{3B866658-ECD4-94E1-A38D-BC87DCFA807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1281285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48F5-605B-42FC-9A81-E4A29394228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A6DD157-A7F4-5EF6-B66E-7BB17CDF567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0B4228D-660E-8A50-C3D1-77CE0063C5F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572871FF-FE76-CBFA-180F-2A2EFD79006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21363972-F895-AD7F-5722-B32A214F724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88D18F43-5022-B7DD-E8D4-618748FE804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1AF2346-E1D5-3203-DB15-3AB3243CD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75FDD9AA-0AF7-3E52-FE25-5108470B19CC}"/>
              </a:ext>
            </a:extLst>
          </p:cNvPr>
          <p:cNvSpPr txBox="1"/>
          <p:nvPr/>
        </p:nvSpPr>
        <p:spPr>
          <a:xfrm>
            <a:off x="1436558" y="1210327"/>
            <a:ext cx="9348817" cy="2031325"/>
          </a:xfrm>
          <a:prstGeom prst="rect">
            <a:avLst/>
          </a:prstGeom>
          <a:noFill/>
        </p:spPr>
        <p:txBody>
          <a:bodyPr wrap="square">
            <a:spAutoFit/>
          </a:bodyPr>
          <a:lstStyle/>
          <a:p>
            <a:pPr algn="ctr">
              <a:buNone/>
            </a:pPr>
            <a:r>
              <a:rPr lang="nl-NL" dirty="0">
                <a:latin typeface="Kermit" panose="020F0503040000060003" pitchFamily="34" charset="0"/>
              </a:rPr>
              <a:t>Bedenk in een groepje van 4 samen oplossingen. Vul eerst je eigen ideeën in en overleg daarna met je groepje. Kom samen tot de 5 beste ideeën. </a:t>
            </a: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D7DE6146-719B-7FE8-F3CD-D5854013D0EF}"/>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Hoe kunnen dieren wel overleven?</a:t>
            </a:r>
          </a:p>
        </p:txBody>
      </p:sp>
      <p:pic>
        <p:nvPicPr>
          <p:cNvPr id="1028" name="Picture 4" descr="Werkvorm leren samenwerken in groepjes - Positieve groepsvorming">
            <a:extLst>
              <a:ext uri="{FF2B5EF4-FFF2-40B4-BE49-F238E27FC236}">
                <a16:creationId xmlns:a16="http://schemas.microsoft.com/office/drawing/2014/main" id="{C130BF35-C134-8334-F8BA-9445AB7BC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120" y="2114795"/>
            <a:ext cx="5293760" cy="397032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1A1E358D-26C4-5759-4D9B-9BFF2474B5B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9" name="Tekstvak 8">
            <a:extLst>
              <a:ext uri="{FF2B5EF4-FFF2-40B4-BE49-F238E27FC236}">
                <a16:creationId xmlns:a16="http://schemas.microsoft.com/office/drawing/2014/main" id="{2C38B554-67FB-38E5-8663-EE47EEAE147F}"/>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16892309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D26EA-71EC-6169-1BBB-84297E9D5AB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325884B-9526-54A7-8778-0F860432C2B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E46C0F6-6EEF-165E-8D5E-B63788B054A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589FDD1-5F48-AD9C-116B-16BA81E3401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52AAAE0-DF71-B3E0-D68B-9850B148E6E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04781946-DBBE-316A-439E-B35B82E29930}"/>
              </a:ext>
            </a:extLst>
          </p:cNvPr>
          <p:cNvSpPr txBox="1"/>
          <p:nvPr/>
        </p:nvSpPr>
        <p:spPr>
          <a:xfrm>
            <a:off x="0" y="-1613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1F21E42A-2EF2-3893-100F-8394B61A4C9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4F02EA9A-774A-1C22-8749-0D7657572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1" name="Tekstvak 10">
            <a:extLst>
              <a:ext uri="{FF2B5EF4-FFF2-40B4-BE49-F238E27FC236}">
                <a16:creationId xmlns:a16="http://schemas.microsoft.com/office/drawing/2014/main" id="{CB6BD4C4-ED3C-3CD3-3253-79370A88373C}"/>
              </a:ext>
            </a:extLst>
          </p:cNvPr>
          <p:cNvSpPr txBox="1"/>
          <p:nvPr/>
        </p:nvSpPr>
        <p:spPr>
          <a:xfrm>
            <a:off x="4370831" y="6097692"/>
            <a:ext cx="825418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Wat is evolutie?</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Maak aantekeningen tijdens het filmpje. </a:t>
            </a:r>
          </a:p>
        </p:txBody>
      </p:sp>
      <p:sp>
        <p:nvSpPr>
          <p:cNvPr id="8" name="Tekstvak 7">
            <a:extLst>
              <a:ext uri="{FF2B5EF4-FFF2-40B4-BE49-F238E27FC236}">
                <a16:creationId xmlns:a16="http://schemas.microsoft.com/office/drawing/2014/main" id="{21B980CB-ABDF-13BA-E764-82C644D0B25A}"/>
              </a:ext>
            </a:extLst>
          </p:cNvPr>
          <p:cNvSpPr txBox="1"/>
          <p:nvPr/>
        </p:nvSpPr>
        <p:spPr>
          <a:xfrm>
            <a:off x="1" y="192163"/>
            <a:ext cx="12192000"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pic>
        <p:nvPicPr>
          <p:cNvPr id="6" name="Onlinemedia 5" title="Wat is evolutie?">
            <a:hlinkClick r:id="" action="ppaction://media"/>
            <a:extLst>
              <a:ext uri="{FF2B5EF4-FFF2-40B4-BE49-F238E27FC236}">
                <a16:creationId xmlns:a16="http://schemas.microsoft.com/office/drawing/2014/main" id="{2081C7FC-0F3F-19DC-E127-3C0296B0835C}"/>
              </a:ext>
            </a:extLst>
          </p:cNvPr>
          <p:cNvPicPr>
            <a:picLocks noRot="1" noChangeAspect="1"/>
          </p:cNvPicPr>
          <p:nvPr>
            <a:videoFile r:link="rId1"/>
          </p:nvPr>
        </p:nvPicPr>
        <p:blipFill>
          <a:blip r:embed="rId5"/>
          <a:stretch>
            <a:fillRect/>
          </a:stretch>
        </p:blipFill>
        <p:spPr>
          <a:xfrm>
            <a:off x="1524001" y="797459"/>
            <a:ext cx="9310577" cy="5260475"/>
          </a:xfrm>
          <a:prstGeom prst="rect">
            <a:avLst/>
          </a:prstGeom>
        </p:spPr>
      </p:pic>
      <p:pic>
        <p:nvPicPr>
          <p:cNvPr id="12" name="Afbeelding 11">
            <a:extLst>
              <a:ext uri="{FF2B5EF4-FFF2-40B4-BE49-F238E27FC236}">
                <a16:creationId xmlns:a16="http://schemas.microsoft.com/office/drawing/2014/main" id="{FE618F9D-607C-195F-5BA1-8A3224675521}"/>
              </a:ext>
            </a:extLst>
          </p:cNvPr>
          <p:cNvPicPr/>
          <p:nvPr/>
        </p:nvPicPr>
        <p:blipFill>
          <a:blip r:embed="rId6">
            <a:extLst>
              <a:ext uri="{28A0092B-C50C-407E-A947-70E740481C1C}">
                <a14:useLocalDpi xmlns:a14="http://schemas.microsoft.com/office/drawing/2010/main" val="0"/>
              </a:ext>
            </a:extLst>
          </a:blip>
          <a:srcRect/>
          <a:stretch/>
        </p:blipFill>
        <p:spPr bwMode="auto">
          <a:xfrm>
            <a:off x="2955999" y="5551373"/>
            <a:ext cx="1414832" cy="1294596"/>
          </a:xfrm>
          <a:prstGeom prst="rect">
            <a:avLst/>
          </a:prstGeom>
          <a:noFill/>
          <a:ln>
            <a:noFill/>
          </a:ln>
        </p:spPr>
      </p:pic>
    </p:spTree>
    <p:extLst>
      <p:ext uri="{BB962C8B-B14F-4D97-AF65-F5344CB8AC3E}">
        <p14:creationId xmlns:p14="http://schemas.microsoft.com/office/powerpoint/2010/main" val="39040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4D9FA-CD8A-D800-DD6D-682875B01C7E}"/>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591AA664-0513-2DDF-53E4-22731AD9A69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2A2FB71-7598-1204-0156-95BC79EE5B7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6A6D30DA-7FF8-8263-24EB-C2DCEE2B63E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F9E3D3A-8C0C-3199-9041-456BA6D3DBD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8" name="Afbeelding 7" descr="Afbeelding met tekenfilm&#10;&#10;Door AI gegenereerde inhoud is mogelijk onjuist.">
            <a:extLst>
              <a:ext uri="{FF2B5EF4-FFF2-40B4-BE49-F238E27FC236}">
                <a16:creationId xmlns:a16="http://schemas.microsoft.com/office/drawing/2014/main" id="{8B271A8A-A7F8-BA6A-D708-08B810D3DA15}"/>
              </a:ext>
            </a:extLst>
          </p:cNvPr>
          <p:cNvPicPr>
            <a:picLocks noChangeAspect="1"/>
          </p:cNvPicPr>
          <p:nvPr/>
        </p:nvPicPr>
        <p:blipFill>
          <a:blip r:embed="rId3">
            <a:extLst>
              <a:ext uri="{28A0092B-C50C-407E-A947-70E740481C1C}">
                <a14:useLocalDpi xmlns:a14="http://schemas.microsoft.com/office/drawing/2010/main" val="0"/>
              </a:ext>
            </a:extLst>
          </a:blip>
          <a:srcRect b="59245"/>
          <a:stretch>
            <a:fillRect/>
          </a:stretch>
        </p:blipFill>
        <p:spPr>
          <a:xfrm>
            <a:off x="0" y="-166739"/>
            <a:ext cx="12192000" cy="7024739"/>
          </a:xfrm>
          <a:prstGeom prst="rect">
            <a:avLst/>
          </a:prstGeom>
        </p:spPr>
      </p:pic>
      <p:sp>
        <p:nvSpPr>
          <p:cNvPr id="2" name="Tekstvak 1">
            <a:extLst>
              <a:ext uri="{FF2B5EF4-FFF2-40B4-BE49-F238E27FC236}">
                <a16:creationId xmlns:a16="http://schemas.microsoft.com/office/drawing/2014/main" id="{F541D043-4A99-FF54-BC98-85D3B59723EA}"/>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sp>
        <p:nvSpPr>
          <p:cNvPr id="6" name="Rectangle 2">
            <a:extLst>
              <a:ext uri="{FF2B5EF4-FFF2-40B4-BE49-F238E27FC236}">
                <a16:creationId xmlns:a16="http://schemas.microsoft.com/office/drawing/2014/main" id="{0475B461-7E3D-49AC-D1A5-3A69CD4FB7CB}"/>
              </a:ext>
            </a:extLst>
          </p:cNvPr>
          <p:cNvSpPr>
            <a:spLocks noChangeArrowheads="1"/>
          </p:cNvSpPr>
          <p:nvPr/>
        </p:nvSpPr>
        <p:spPr bwMode="auto">
          <a:xfrm>
            <a:off x="4113448" y="3003636"/>
            <a:ext cx="7973698"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nl-NL" sz="2400" dirty="0">
                <a:latin typeface="Kermit" panose="020F0503040000060003" pitchFamily="34" charset="0"/>
                <a:ea typeface="Times New Roman" panose="02020603050405020304" pitchFamily="18" charset="0"/>
              </a:rPr>
              <a:t>Pak een potlood en een papier. Ik lees een verhaal voor, teken mee met het verhaal. </a:t>
            </a:r>
          </a:p>
          <a:p>
            <a:pPr algn="ctr"/>
            <a:endParaRPr lang="nl-NL" sz="2400" dirty="0">
              <a:latin typeface="Kermit" panose="020F0503040000060003" pitchFamily="34" charset="0"/>
              <a:ea typeface="Times New Roman" panose="02020603050405020304" pitchFamily="18" charset="0"/>
            </a:endParaRPr>
          </a:p>
          <a:p>
            <a:pPr algn="ctr"/>
            <a:r>
              <a:rPr lang="nl-NL" sz="2400" dirty="0">
                <a:latin typeface="Kermit" panose="020F0503040000060003" pitchFamily="34" charset="0"/>
                <a:ea typeface="Times New Roman" panose="02020603050405020304" pitchFamily="18" charset="0"/>
              </a:rPr>
              <a:t>Welk dier denk je dat dit is? Bestaat dit dier wel echt?</a:t>
            </a:r>
          </a:p>
          <a:p>
            <a:pPr marL="342900" lvl="0" indent="-342900" algn="ctr">
              <a:buFont typeface="Arial" panose="020B0604020202020204" pitchFamily="34" charset="0"/>
              <a:buChar char="•"/>
            </a:pPr>
            <a:endParaRPr lang="nl-NL" sz="2800" dirty="0">
              <a:latin typeface="Kermit" panose="020F0503040000060003" pitchFamily="34" charset="0"/>
              <a:ea typeface="Times New Roman" panose="02020603050405020304" pitchFamily="18" charset="0"/>
            </a:endParaRPr>
          </a:p>
        </p:txBody>
      </p:sp>
      <p:sp>
        <p:nvSpPr>
          <p:cNvPr id="5" name="Tekstvak 4">
            <a:extLst>
              <a:ext uri="{FF2B5EF4-FFF2-40B4-BE49-F238E27FC236}">
                <a16:creationId xmlns:a16="http://schemas.microsoft.com/office/drawing/2014/main" id="{045ABFFC-9C75-A22B-C42A-C57F7C78EB73}"/>
              </a:ext>
            </a:extLst>
          </p:cNvPr>
          <p:cNvSpPr txBox="1"/>
          <p:nvPr/>
        </p:nvSpPr>
        <p:spPr>
          <a:xfrm>
            <a:off x="4036129" y="1733119"/>
            <a:ext cx="8025244"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Teken wat je hoort</a:t>
            </a:r>
          </a:p>
        </p:txBody>
      </p:sp>
      <p:sp>
        <p:nvSpPr>
          <p:cNvPr id="16" name="Tekstvak 15">
            <a:extLst>
              <a:ext uri="{FF2B5EF4-FFF2-40B4-BE49-F238E27FC236}">
                <a16:creationId xmlns:a16="http://schemas.microsoft.com/office/drawing/2014/main" id="{E1121C09-E1AC-6382-5E86-ACB6E173EA13}"/>
              </a:ext>
            </a:extLst>
          </p:cNvPr>
          <p:cNvSpPr txBox="1"/>
          <p:nvPr/>
        </p:nvSpPr>
        <p:spPr>
          <a:xfrm>
            <a:off x="0" y="-125612"/>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DFC0DFF6-9D57-2A02-A754-EBEFECD2F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399218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4941F-3AE6-A6AA-EBCE-3E41A10CD38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50A3F41-6BE0-2036-0BC7-16BE797664A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6B6D8C5-2C01-79C4-5F94-00DCC535A18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454BA1D-CB3E-9C08-5221-1759835EC1B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060DCA0-1626-FAC0-5AD8-8E52951A1C9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23503C0-E2E5-C953-ACA2-13895827BFE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887DCBC0-1A8E-A5A4-921C-35A939958FF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C1D84C07-A7A8-A256-50EC-2C142B3E2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829F8BD1-80AA-732F-BB5C-CD8BDE028412}"/>
              </a:ext>
            </a:extLst>
          </p:cNvPr>
          <p:cNvSpPr txBox="1"/>
          <p:nvPr/>
        </p:nvSpPr>
        <p:spPr>
          <a:xfrm>
            <a:off x="283160" y="192163"/>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sp>
        <p:nvSpPr>
          <p:cNvPr id="7" name="Tekstvak 6">
            <a:extLst>
              <a:ext uri="{FF2B5EF4-FFF2-40B4-BE49-F238E27FC236}">
                <a16:creationId xmlns:a16="http://schemas.microsoft.com/office/drawing/2014/main" id="{83DE29BA-4C85-5536-48C8-9BDB1B91BAA3}"/>
              </a:ext>
            </a:extLst>
          </p:cNvPr>
          <p:cNvSpPr txBox="1"/>
          <p:nvPr/>
        </p:nvSpPr>
        <p:spPr>
          <a:xfrm>
            <a:off x="253224" y="560730"/>
            <a:ext cx="11655616" cy="2031325"/>
          </a:xfrm>
          <a:prstGeom prst="rect">
            <a:avLst/>
          </a:prstGeom>
          <a:noFill/>
        </p:spPr>
        <p:txBody>
          <a:bodyPr wrap="square">
            <a:spAutoFit/>
          </a:bodyPr>
          <a:lstStyle/>
          <a:p>
            <a:pPr>
              <a:buNone/>
            </a:pPr>
            <a:endParaRPr lang="nl-NL" dirty="0">
              <a:latin typeface="Kermit" panose="020F05030400000600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Dieren veranderen langzaam over een héél lange tijd. De dieren die het beste passen bij hun omgeving, overleven en krijgen jongen. Dat heet natuurlijke selectie.</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p:txBody>
      </p:sp>
      <p:pic>
        <p:nvPicPr>
          <p:cNvPr id="9" name="Picture 2">
            <a:extLst>
              <a:ext uri="{FF2B5EF4-FFF2-40B4-BE49-F238E27FC236}">
                <a16:creationId xmlns:a16="http://schemas.microsoft.com/office/drawing/2014/main" id="{ED1D9AA1-388C-EBF0-C088-2EB0D117D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696" y="1650363"/>
            <a:ext cx="7846748" cy="523116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AC6F8699-B5EC-0828-AC02-B63C3FD90E3B}"/>
              </a:ext>
            </a:extLst>
          </p:cNvPr>
          <p:cNvPicPr/>
          <p:nvPr/>
        </p:nvPicPr>
        <p:blipFill>
          <a:blip r:embed="rId5">
            <a:extLst>
              <a:ext uri="{28A0092B-C50C-407E-A947-70E740481C1C}">
                <a14:useLocalDpi xmlns:a14="http://schemas.microsoft.com/office/drawing/2010/main" val="0"/>
              </a:ext>
            </a:extLst>
          </a:blip>
          <a:srcRect/>
          <a:stretch/>
        </p:blipFill>
        <p:spPr bwMode="auto">
          <a:xfrm>
            <a:off x="895112" y="4465258"/>
            <a:ext cx="1786204" cy="1645215"/>
          </a:xfrm>
          <a:prstGeom prst="rect">
            <a:avLst/>
          </a:prstGeom>
          <a:noFill/>
          <a:ln>
            <a:noFill/>
          </a:ln>
        </p:spPr>
      </p:pic>
      <p:sp>
        <p:nvSpPr>
          <p:cNvPr id="11" name="Tekstvak 10">
            <a:extLst>
              <a:ext uri="{FF2B5EF4-FFF2-40B4-BE49-F238E27FC236}">
                <a16:creationId xmlns:a16="http://schemas.microsoft.com/office/drawing/2014/main" id="{029D4075-3692-60FE-0FD9-5B8570363DCD}"/>
              </a:ext>
            </a:extLst>
          </p:cNvPr>
          <p:cNvSpPr txBox="1"/>
          <p:nvPr/>
        </p:nvSpPr>
        <p:spPr>
          <a:xfrm>
            <a:off x="1867696" y="6118978"/>
            <a:ext cx="825418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latin typeface="Kermit" panose="020F0503040000060003" pitchFamily="34" charset="0"/>
              </a:rPr>
              <a:t>Overleg in tweetallen:</a:t>
            </a:r>
          </a:p>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latin typeface="Kermit" panose="020F0503040000060003" pitchFamily="34" charset="0"/>
              </a:rPr>
              <a:t>Hoe zou een bruine beer op de Noordpool kunnen overleven? </a:t>
            </a:r>
            <a:endParaRPr kumimoji="0" lang="nl-NL" altLang="nl-NL" sz="1800" u="none" strike="noStrike" cap="none" normalizeH="0" baseline="0" dirty="0">
              <a:ln>
                <a:noFill/>
              </a:ln>
              <a:solidFill>
                <a:schemeClr val="tx1"/>
              </a:solidFill>
              <a:effectLst/>
              <a:latin typeface="Kermit" panose="020F0503040000060003" pitchFamily="34" charset="0"/>
            </a:endParaRPr>
          </a:p>
        </p:txBody>
      </p:sp>
    </p:spTree>
    <p:extLst>
      <p:ext uri="{BB962C8B-B14F-4D97-AF65-F5344CB8AC3E}">
        <p14:creationId xmlns:p14="http://schemas.microsoft.com/office/powerpoint/2010/main" val="28999238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269C5-9CB7-B857-3476-CCD1745F19E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5719111A-A1B0-7790-B3E6-38F71B852A0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0270D239-02E6-BF52-1D43-796C03BF9EB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B91B1835-6D7C-F03A-E0D7-53640EFFB06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94A32819-EF75-EDAB-1210-30954A65864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FCB47691-2EA0-9EB8-C110-50A354A929B2}"/>
              </a:ext>
            </a:extLst>
          </p:cNvPr>
          <p:cNvSpPr txBox="1"/>
          <p:nvPr/>
        </p:nvSpPr>
        <p:spPr>
          <a:xfrm>
            <a:off x="0" y="-638"/>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956EBEC1-5C92-1210-DC9A-2548B5947E0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FA8D37BF-09B9-D121-4160-88B53585C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7917AE4E-9E21-2ED2-2857-107D8185B9D2}"/>
              </a:ext>
            </a:extLst>
          </p:cNvPr>
          <p:cNvSpPr txBox="1"/>
          <p:nvPr/>
        </p:nvSpPr>
        <p:spPr>
          <a:xfrm>
            <a:off x="29937" y="192163"/>
            <a:ext cx="12162064"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sp>
        <p:nvSpPr>
          <p:cNvPr id="11" name="Tekstvak 10">
            <a:extLst>
              <a:ext uri="{FF2B5EF4-FFF2-40B4-BE49-F238E27FC236}">
                <a16:creationId xmlns:a16="http://schemas.microsoft.com/office/drawing/2014/main" id="{09418A22-F713-125E-5549-82AAB348B26C}"/>
              </a:ext>
            </a:extLst>
          </p:cNvPr>
          <p:cNvSpPr txBox="1"/>
          <p:nvPr/>
        </p:nvSpPr>
        <p:spPr>
          <a:xfrm>
            <a:off x="7876915" y="1502177"/>
            <a:ext cx="3910244" cy="378565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nl-NL" altLang="nl-NL" sz="2000" dirty="0">
                <a:latin typeface="Kermit" panose="020F0503040000060003" pitchFamily="34" charset="0"/>
              </a:rPr>
              <a:t>De bruine beer krijgt jongen. De jongen met een iets lichtere vacht vingen meer vis, omdat ze minder opvielen dan de donkere beren. Die lichte beren kregen op hun beurt weer jongen met een nog lichtere vacht. Uiteindelijk werden sommige beren bijna helemaal wit. En dat is waarom er vandaag de dag ijsberen op de Noordpool leven!</a:t>
            </a:r>
            <a:endParaRPr kumimoji="0" lang="nl-NL" altLang="nl-NL" sz="2000" u="none" strike="noStrike" cap="none" normalizeH="0" baseline="0" dirty="0">
              <a:ln>
                <a:noFill/>
              </a:ln>
              <a:solidFill>
                <a:schemeClr val="tx1"/>
              </a:solidFill>
              <a:effectLst/>
              <a:latin typeface="Kermit" panose="020F0503040000060003" pitchFamily="34" charset="0"/>
            </a:endParaRPr>
          </a:p>
        </p:txBody>
      </p:sp>
      <p:pic>
        <p:nvPicPr>
          <p:cNvPr id="6" name="Picture 2" descr="Gegenereerde afbeelding">
            <a:extLst>
              <a:ext uri="{FF2B5EF4-FFF2-40B4-BE49-F238E27FC236}">
                <a16:creationId xmlns:a16="http://schemas.microsoft.com/office/drawing/2014/main" id="{6E8C0914-6FC3-4A64-C424-4F8FB8E9D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41" y="839039"/>
            <a:ext cx="7266976" cy="521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7865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0486-A33B-E197-0979-7AA93AF7B66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EFDAF0E-6B37-9A68-3BA1-1E201329C24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84B2BBA9-18AC-C0FE-7EE4-78A4B510F7C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5A83772-709B-FFF4-2B34-8454EB7C579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D1DB06F9-0866-3BDE-0BB2-51E1F91C23B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EC3D6A9-17B8-11B7-E4E0-0B83EDC1E0B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1EA062E5-696E-AF49-D4E1-2AC60DCA6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graphicFrame>
        <p:nvGraphicFramePr>
          <p:cNvPr id="6" name="Tabel 5">
            <a:extLst>
              <a:ext uri="{FF2B5EF4-FFF2-40B4-BE49-F238E27FC236}">
                <a16:creationId xmlns:a16="http://schemas.microsoft.com/office/drawing/2014/main" id="{85DBC0CD-E6F5-1166-F903-83BC2A41FADD}"/>
              </a:ext>
            </a:extLst>
          </p:cNvPr>
          <p:cNvGraphicFramePr>
            <a:graphicFrameLocks noGrp="1"/>
          </p:cNvGraphicFramePr>
          <p:nvPr/>
        </p:nvGraphicFramePr>
        <p:xfrm>
          <a:off x="749378" y="1537746"/>
          <a:ext cx="11120222" cy="3749040"/>
        </p:xfrm>
        <a:graphic>
          <a:graphicData uri="http://schemas.openxmlformats.org/drawingml/2006/table">
            <a:tbl>
              <a:tblPr/>
              <a:tblGrid>
                <a:gridCol w="3677203">
                  <a:extLst>
                    <a:ext uri="{9D8B030D-6E8A-4147-A177-3AD203B41FA5}">
                      <a16:colId xmlns:a16="http://schemas.microsoft.com/office/drawing/2014/main" val="3791588494"/>
                    </a:ext>
                  </a:extLst>
                </a:gridCol>
                <a:gridCol w="7443019">
                  <a:extLst>
                    <a:ext uri="{9D8B030D-6E8A-4147-A177-3AD203B41FA5}">
                      <a16:colId xmlns:a16="http://schemas.microsoft.com/office/drawing/2014/main" val="1247943337"/>
                    </a:ext>
                  </a:extLst>
                </a:gridCol>
              </a:tblGrid>
              <a:tr h="0">
                <a:tc>
                  <a:txBody>
                    <a:bodyPr/>
                    <a:lstStyle/>
                    <a:p>
                      <a:r>
                        <a:rPr lang="nl-NL" b="0" i="0" dirty="0">
                          <a:solidFill>
                            <a:srgbClr val="E16C7F"/>
                          </a:solidFill>
                          <a:latin typeface="Kermit" panose="020F0503040000060003" pitchFamily="34" charset="0"/>
                        </a:rPr>
                        <a:t>Thema</a:t>
                      </a:r>
                    </a:p>
                  </a:txBody>
                  <a:tcPr anchor="ctr">
                    <a:lnL>
                      <a:noFill/>
                    </a:lnL>
                    <a:lnR>
                      <a:noFill/>
                    </a:lnR>
                    <a:lnT>
                      <a:noFill/>
                    </a:lnT>
                    <a:lnB>
                      <a:noFill/>
                    </a:lnB>
                    <a:noFill/>
                  </a:tcPr>
                </a:tc>
                <a:tc>
                  <a:txBody>
                    <a:bodyPr/>
                    <a:lstStyle/>
                    <a:p>
                      <a:r>
                        <a:rPr lang="nl-NL" b="0" i="0" dirty="0">
                          <a:solidFill>
                            <a:srgbClr val="E16C7F"/>
                          </a:solidFill>
                          <a:latin typeface="Kermit" panose="020F0503040000060003" pitchFamily="34" charset="0"/>
                        </a:rPr>
                        <a:t>Inzicht</a:t>
                      </a:r>
                    </a:p>
                  </a:txBody>
                  <a:tcPr anchor="ctr">
                    <a:lnL>
                      <a:noFill/>
                    </a:lnL>
                    <a:lnR>
                      <a:noFill/>
                    </a:lnR>
                    <a:lnT>
                      <a:noFill/>
                    </a:lnT>
                    <a:lnB>
                      <a:noFill/>
                    </a:lnB>
                    <a:noFill/>
                  </a:tcPr>
                </a:tc>
                <a:extLst>
                  <a:ext uri="{0D108BD9-81ED-4DB2-BD59-A6C34878D82A}">
                    <a16:rowId xmlns:a16="http://schemas.microsoft.com/office/drawing/2014/main" val="3820942016"/>
                  </a:ext>
                </a:extLst>
              </a:tr>
              <a:tr h="0">
                <a:tc>
                  <a:txBody>
                    <a:bodyPr/>
                    <a:lstStyle/>
                    <a:p>
                      <a:r>
                        <a:rPr lang="nl-NL" b="0" i="0" dirty="0">
                          <a:latin typeface="Kermit" panose="020F0503040000060003" pitchFamily="34" charset="0"/>
                        </a:rPr>
                        <a:t>Aanpassing aan omgeving</a:t>
                      </a:r>
                    </a:p>
                  </a:txBody>
                  <a:tcPr anchor="ctr">
                    <a:lnL>
                      <a:noFill/>
                    </a:lnL>
                    <a:lnR>
                      <a:noFill/>
                    </a:lnR>
                    <a:lnT>
                      <a:noFill/>
                    </a:lnT>
                    <a:lnB>
                      <a:noFill/>
                    </a:lnB>
                    <a:noFill/>
                  </a:tcPr>
                </a:tc>
                <a:tc>
                  <a:txBody>
                    <a:bodyPr/>
                    <a:lstStyle/>
                    <a:p>
                      <a:r>
                        <a:rPr lang="nl-NL" b="0" i="0" dirty="0">
                          <a:latin typeface="Kermit" panose="020F0503040000060003" pitchFamily="34" charset="0"/>
                        </a:rPr>
                        <a:t>De dodo leefde op een eiland zonder roofdieren. Hij hoefde niet te vliegen of zich te verstoppen. Dat werkte prima – tot de mensen kwamen.</a:t>
                      </a:r>
                    </a:p>
                  </a:txBody>
                  <a:tcPr anchor="ctr">
                    <a:lnL>
                      <a:noFill/>
                    </a:lnL>
                    <a:lnR>
                      <a:noFill/>
                    </a:lnR>
                    <a:lnT>
                      <a:noFill/>
                    </a:lnT>
                    <a:lnB>
                      <a:noFill/>
                    </a:lnB>
                    <a:noFill/>
                  </a:tcPr>
                </a:tc>
                <a:extLst>
                  <a:ext uri="{0D108BD9-81ED-4DB2-BD59-A6C34878D82A}">
                    <a16:rowId xmlns:a16="http://schemas.microsoft.com/office/drawing/2014/main" val="3947555364"/>
                  </a:ext>
                </a:extLst>
              </a:tr>
              <a:tr h="0">
                <a:tc>
                  <a:txBody>
                    <a:bodyPr/>
                    <a:lstStyle/>
                    <a:p>
                      <a:r>
                        <a:rPr lang="nl-NL" b="0" i="0" dirty="0">
                          <a:latin typeface="Kermit" panose="020F0503040000060003" pitchFamily="34" charset="0"/>
                        </a:rPr>
                        <a:t>Geen tijd voor evolutie</a:t>
                      </a:r>
                    </a:p>
                  </a:txBody>
                  <a:tcPr anchor="ctr">
                    <a:lnL>
                      <a:noFill/>
                    </a:lnL>
                    <a:lnR>
                      <a:noFill/>
                    </a:lnR>
                    <a:lnT>
                      <a:noFill/>
                    </a:lnT>
                    <a:lnB>
                      <a:noFill/>
                    </a:lnB>
                    <a:noFill/>
                  </a:tcPr>
                </a:tc>
                <a:tc>
                  <a:txBody>
                    <a:bodyPr/>
                    <a:lstStyle/>
                    <a:p>
                      <a:r>
                        <a:rPr lang="nl-NL" b="0" i="0" dirty="0">
                          <a:latin typeface="Kermit" panose="020F0503040000060003" pitchFamily="34" charset="0"/>
                        </a:rPr>
                        <a:t>De dodo kon zich niet snel genoeg aanpassen aan de nieuwe vijanden (zoals mensen, ratten, varkens). Zijn gedrag en bouw pasten niet meer bij de nieuwe situatie.</a:t>
                      </a:r>
                    </a:p>
                  </a:txBody>
                  <a:tcPr anchor="ctr">
                    <a:lnL>
                      <a:noFill/>
                    </a:lnL>
                    <a:lnR>
                      <a:noFill/>
                    </a:lnR>
                    <a:lnT>
                      <a:noFill/>
                    </a:lnT>
                    <a:lnB>
                      <a:noFill/>
                    </a:lnB>
                    <a:noFill/>
                  </a:tcPr>
                </a:tc>
                <a:extLst>
                  <a:ext uri="{0D108BD9-81ED-4DB2-BD59-A6C34878D82A}">
                    <a16:rowId xmlns:a16="http://schemas.microsoft.com/office/drawing/2014/main" val="99160719"/>
                  </a:ext>
                </a:extLst>
              </a:tr>
              <a:tr h="0">
                <a:tc>
                  <a:txBody>
                    <a:bodyPr/>
                    <a:lstStyle/>
                    <a:p>
                      <a:r>
                        <a:rPr lang="nl-NL" b="0" i="0" dirty="0">
                          <a:latin typeface="Kermit" panose="020F0503040000060003" pitchFamily="34" charset="0"/>
                        </a:rPr>
                        <a:t>Natuurlijke selectie werkt langzaam</a:t>
                      </a:r>
                    </a:p>
                  </a:txBody>
                  <a:tcPr anchor="ctr">
                    <a:lnL>
                      <a:noFill/>
                    </a:lnL>
                    <a:lnR>
                      <a:noFill/>
                    </a:lnR>
                    <a:lnT>
                      <a:noFill/>
                    </a:lnT>
                    <a:lnB>
                      <a:noFill/>
                    </a:lnB>
                    <a:noFill/>
                  </a:tcPr>
                </a:tc>
                <a:tc>
                  <a:txBody>
                    <a:bodyPr/>
                    <a:lstStyle/>
                    <a:p>
                      <a:r>
                        <a:rPr lang="nl-NL" b="0" i="0" dirty="0">
                          <a:latin typeface="Kermit" panose="020F0503040000060003" pitchFamily="34" charset="0"/>
                        </a:rPr>
                        <a:t>Evolutie gebeurt over duizenden jaren. Maar de veranderingen op Mauritius gingen zó snel, dat de dodo geen kans had om zich aan te passen.</a:t>
                      </a:r>
                    </a:p>
                  </a:txBody>
                  <a:tcPr anchor="ctr">
                    <a:lnL>
                      <a:noFill/>
                    </a:lnL>
                    <a:lnR>
                      <a:noFill/>
                    </a:lnR>
                    <a:lnT>
                      <a:noFill/>
                    </a:lnT>
                    <a:lnB>
                      <a:noFill/>
                    </a:lnB>
                    <a:noFill/>
                  </a:tcPr>
                </a:tc>
                <a:extLst>
                  <a:ext uri="{0D108BD9-81ED-4DB2-BD59-A6C34878D82A}">
                    <a16:rowId xmlns:a16="http://schemas.microsoft.com/office/drawing/2014/main" val="3167193080"/>
                  </a:ext>
                </a:extLst>
              </a:tr>
              <a:tr h="0">
                <a:tc>
                  <a:txBody>
                    <a:bodyPr/>
                    <a:lstStyle/>
                    <a:p>
                      <a:r>
                        <a:rPr lang="nl-NL" b="0" i="0" dirty="0">
                          <a:latin typeface="Kermit" panose="020F0503040000060003" pitchFamily="34" charset="0"/>
                        </a:rPr>
                        <a:t>Vergelijking met dieren die wel overleefden</a:t>
                      </a:r>
                    </a:p>
                  </a:txBody>
                  <a:tcPr anchor="ctr">
                    <a:lnL>
                      <a:noFill/>
                    </a:lnL>
                    <a:lnR>
                      <a:noFill/>
                    </a:lnR>
                    <a:lnT>
                      <a:noFill/>
                    </a:lnT>
                    <a:lnB>
                      <a:noFill/>
                    </a:lnB>
                    <a:noFill/>
                  </a:tcPr>
                </a:tc>
                <a:tc>
                  <a:txBody>
                    <a:bodyPr/>
                    <a:lstStyle/>
                    <a:p>
                      <a:r>
                        <a:rPr lang="nl-NL" b="0" i="0" dirty="0">
                          <a:latin typeface="Kermit" panose="020F0503040000060003" pitchFamily="34" charset="0"/>
                        </a:rPr>
                        <a:t>Ratten, kraaien en andere dieren vermenigvuldigen zich snel en zijn flexibel in gedrag en voedselkeuze – dat helpt bij overleven.</a:t>
                      </a:r>
                    </a:p>
                  </a:txBody>
                  <a:tcPr anchor="ctr">
                    <a:lnL>
                      <a:noFill/>
                    </a:lnL>
                    <a:lnR>
                      <a:noFill/>
                    </a:lnR>
                    <a:lnT>
                      <a:noFill/>
                    </a:lnT>
                    <a:lnB>
                      <a:noFill/>
                    </a:lnB>
                    <a:noFill/>
                  </a:tcPr>
                </a:tc>
                <a:extLst>
                  <a:ext uri="{0D108BD9-81ED-4DB2-BD59-A6C34878D82A}">
                    <a16:rowId xmlns:a16="http://schemas.microsoft.com/office/drawing/2014/main" val="2031336172"/>
                  </a:ext>
                </a:extLst>
              </a:tr>
            </a:tbl>
          </a:graphicData>
        </a:graphic>
      </p:graphicFrame>
      <p:sp>
        <p:nvSpPr>
          <p:cNvPr id="7" name="Tekstvak 6">
            <a:extLst>
              <a:ext uri="{FF2B5EF4-FFF2-40B4-BE49-F238E27FC236}">
                <a16:creationId xmlns:a16="http://schemas.microsoft.com/office/drawing/2014/main" id="{593890B1-36A0-E883-3AC3-0E5B9101FDCB}"/>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dodo en de evolutietheorie: </a:t>
            </a:r>
          </a:p>
          <a:p>
            <a:pPr algn="ctr"/>
            <a:r>
              <a:rPr lang="nl-NL" sz="3200" dirty="0">
                <a:solidFill>
                  <a:srgbClr val="E16C7F"/>
                </a:solidFill>
                <a:latin typeface="Kermit" panose="020F0503040000060003" pitchFamily="34" charset="0"/>
              </a:rPr>
              <a:t>Wat leren we ervan?</a:t>
            </a:r>
          </a:p>
        </p:txBody>
      </p:sp>
      <p:sp>
        <p:nvSpPr>
          <p:cNvPr id="8" name="Tekstvak 7">
            <a:extLst>
              <a:ext uri="{FF2B5EF4-FFF2-40B4-BE49-F238E27FC236}">
                <a16:creationId xmlns:a16="http://schemas.microsoft.com/office/drawing/2014/main" id="{36EA573E-7B8E-7506-65FF-25BCCD913A2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395747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3A302-97BD-EB54-86B6-613B2A14A71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D45A089-1095-1BCB-A0F9-58595D792FA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5D2879B-7282-64CB-19C6-4DEC1B46B61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B5EF37F-23A5-9737-79C7-5FABED92721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8DBBDE3-3893-EE4C-857F-F1BA29959EB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C86CE8BC-E396-9BEC-D0C8-0587BEBAEBC9}"/>
              </a:ext>
            </a:extLst>
          </p:cNvPr>
          <p:cNvSpPr txBox="1"/>
          <p:nvPr/>
        </p:nvSpPr>
        <p:spPr>
          <a:xfrm>
            <a:off x="-29936" y="70542"/>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A11C291-41FA-E8CD-AEAF-E07D96B6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2" name="Tekstvak 41">
            <a:extLst>
              <a:ext uri="{FF2B5EF4-FFF2-40B4-BE49-F238E27FC236}">
                <a16:creationId xmlns:a16="http://schemas.microsoft.com/office/drawing/2014/main" id="{783DBB98-572F-4B54-9E35-4D1345B7E6E0}"/>
              </a:ext>
            </a:extLst>
          </p:cNvPr>
          <p:cNvSpPr txBox="1"/>
          <p:nvPr/>
        </p:nvSpPr>
        <p:spPr>
          <a:xfrm>
            <a:off x="1317523" y="1259832"/>
            <a:ext cx="9556954" cy="646331"/>
          </a:xfrm>
          <a:prstGeom prst="rect">
            <a:avLst/>
          </a:prstGeom>
          <a:noFill/>
        </p:spPr>
        <p:txBody>
          <a:bodyPr wrap="square">
            <a:spAutoFit/>
          </a:bodyPr>
          <a:lstStyle/>
          <a:p>
            <a:pPr algn="ctr"/>
            <a:r>
              <a:rPr lang="nl-NL" dirty="0">
                <a:latin typeface="Kermit" panose="020F0503040000060003" pitchFamily="34" charset="0"/>
              </a:rPr>
              <a:t>Dieren kunnen zelf soms manieren vinden om te overleven, maar vaak hebben ze hulp van mensen nodig. </a:t>
            </a:r>
          </a:p>
        </p:txBody>
      </p:sp>
      <p:sp>
        <p:nvSpPr>
          <p:cNvPr id="44" name="Tekstvak 43">
            <a:extLst>
              <a:ext uri="{FF2B5EF4-FFF2-40B4-BE49-F238E27FC236}">
                <a16:creationId xmlns:a16="http://schemas.microsoft.com/office/drawing/2014/main" id="{56346382-0D9B-8F82-174D-DE4E454AB7E1}"/>
              </a:ext>
            </a:extLst>
          </p:cNvPr>
          <p:cNvSpPr txBox="1"/>
          <p:nvPr/>
        </p:nvSpPr>
        <p:spPr>
          <a:xfrm>
            <a:off x="1723103" y="2384320"/>
            <a:ext cx="8745794" cy="2308324"/>
          </a:xfrm>
          <a:prstGeom prst="rect">
            <a:avLst/>
          </a:prstGeom>
          <a:noFill/>
        </p:spPr>
        <p:txBody>
          <a:bodyPr wrap="square">
            <a:spAutoFit/>
          </a:bodyPr>
          <a:lstStyle/>
          <a:p>
            <a:pPr algn="ctr">
              <a:buNone/>
            </a:pPr>
            <a:r>
              <a:rPr lang="nl-NL" dirty="0">
                <a:latin typeface="Kermit" panose="020F0503040000060003" pitchFamily="34" charset="0"/>
              </a:rPr>
              <a:t>Wat kunnen dieren zelf doen?</a:t>
            </a:r>
          </a:p>
          <a:p>
            <a:pPr algn="ctr">
              <a:buNone/>
            </a:pPr>
            <a:r>
              <a:rPr lang="nl-NL" dirty="0">
                <a:latin typeface="Kermit" panose="020F0503040000060003" pitchFamily="34" charset="0"/>
              </a:rPr>
              <a:t>Soms passen dieren zich aan als hun leefomgeving verandert:</a:t>
            </a:r>
          </a:p>
          <a:p>
            <a:pPr marL="285750" indent="-285750" algn="ctr">
              <a:buFont typeface="Arial" panose="020B0604020202020204" pitchFamily="34" charset="0"/>
              <a:buChar char="•"/>
            </a:pPr>
            <a:r>
              <a:rPr lang="nl-NL" dirty="0">
                <a:latin typeface="Kermit" panose="020F0503040000060003" pitchFamily="34" charset="0"/>
              </a:rPr>
              <a:t>Ze verhuizen naar een ander gebied.</a:t>
            </a:r>
          </a:p>
          <a:p>
            <a:pPr marL="285750" indent="-285750" algn="ctr">
              <a:buFont typeface="Arial" panose="020B0604020202020204" pitchFamily="34" charset="0"/>
              <a:buChar char="•"/>
            </a:pPr>
            <a:r>
              <a:rPr lang="nl-NL" dirty="0">
                <a:latin typeface="Kermit" panose="020F0503040000060003" pitchFamily="34" charset="0"/>
              </a:rPr>
              <a:t>Ze gaan anders eten als hun voedsel opraakt.</a:t>
            </a:r>
          </a:p>
          <a:p>
            <a:pPr marL="285750" indent="-285750" algn="ctr">
              <a:buFont typeface="Arial" panose="020B0604020202020204" pitchFamily="34" charset="0"/>
              <a:buChar char="•"/>
            </a:pPr>
            <a:r>
              <a:rPr lang="nl-NL" dirty="0">
                <a:latin typeface="Kermit" panose="020F0503040000060003" pitchFamily="34" charset="0"/>
              </a:rPr>
              <a:t>Ze verstoppen zich beter voor vijanden.</a:t>
            </a:r>
          </a:p>
          <a:p>
            <a:pPr algn="ctr">
              <a:buFont typeface="Arial" panose="020B0604020202020204" pitchFamily="34" charset="0"/>
              <a:buChar char="•"/>
            </a:pPr>
            <a:endParaRPr lang="nl-NL" dirty="0">
              <a:latin typeface="Kermit" panose="020F0503040000060003" pitchFamily="34" charset="0"/>
            </a:endParaRPr>
          </a:p>
          <a:p>
            <a:pPr algn="ctr"/>
            <a:r>
              <a:rPr lang="nl-NL" dirty="0">
                <a:latin typeface="Kermit" panose="020F0503040000060003" pitchFamily="34" charset="0"/>
              </a:rPr>
              <a:t>Maar: niet alle dieren kunnen dit. Sommige dieren leven alleen op één plek of eten maar één soort voedsel. Dan hebben ze hulp nodig.</a:t>
            </a:r>
          </a:p>
        </p:txBody>
      </p:sp>
      <p:sp>
        <p:nvSpPr>
          <p:cNvPr id="6" name="Tekstvak 5">
            <a:extLst>
              <a:ext uri="{FF2B5EF4-FFF2-40B4-BE49-F238E27FC236}">
                <a16:creationId xmlns:a16="http://schemas.microsoft.com/office/drawing/2014/main" id="{72BBFC52-303A-7EE6-92F9-DB054609D4A4}"/>
              </a:ext>
            </a:extLst>
          </p:cNvPr>
          <p:cNvSpPr txBox="1"/>
          <p:nvPr/>
        </p:nvSpPr>
        <p:spPr>
          <a:xfrm>
            <a:off x="29936" y="42257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dieren zelf doen?</a:t>
            </a:r>
          </a:p>
        </p:txBody>
      </p:sp>
      <p:pic>
        <p:nvPicPr>
          <p:cNvPr id="8" name="Afbeelding 7" descr="Afbeelding met tekenfilm, tekening, illustratie, Tekenfilm&#10;&#10;Door AI gegenereerde inhoud is mogelijk onjuist.">
            <a:extLst>
              <a:ext uri="{FF2B5EF4-FFF2-40B4-BE49-F238E27FC236}">
                <a16:creationId xmlns:a16="http://schemas.microsoft.com/office/drawing/2014/main" id="{EE6DD260-8E4D-801D-8BC7-62F82B2ACC4C}"/>
              </a:ext>
            </a:extLst>
          </p:cNvPr>
          <p:cNvPicPr>
            <a:picLocks noChangeAspect="1"/>
          </p:cNvPicPr>
          <p:nvPr/>
        </p:nvPicPr>
        <p:blipFill>
          <a:blip r:embed="rId4">
            <a:extLst>
              <a:ext uri="{28A0092B-C50C-407E-A947-70E740481C1C}">
                <a14:useLocalDpi xmlns:a14="http://schemas.microsoft.com/office/drawing/2010/main" val="0"/>
              </a:ext>
            </a:extLst>
          </a:blip>
          <a:srcRect t="69454" r="53142"/>
          <a:stretch/>
        </p:blipFill>
        <p:spPr>
          <a:xfrm>
            <a:off x="1805178" y="4692644"/>
            <a:ext cx="2273046" cy="2094814"/>
          </a:xfrm>
          <a:prstGeom prst="rect">
            <a:avLst/>
          </a:prstGeom>
        </p:spPr>
      </p:pic>
      <p:pic>
        <p:nvPicPr>
          <p:cNvPr id="10" name="Afbeelding 9" descr="Afbeelding met tekenfilm, tekening, illustratie, Tekenfilm&#10;&#10;Door AI gegenereerde inhoud is mogelijk onjuist.">
            <a:extLst>
              <a:ext uri="{FF2B5EF4-FFF2-40B4-BE49-F238E27FC236}">
                <a16:creationId xmlns:a16="http://schemas.microsoft.com/office/drawing/2014/main" id="{CC9DC7F3-2F6F-62B7-344D-5E40B97768CF}"/>
              </a:ext>
            </a:extLst>
          </p:cNvPr>
          <p:cNvPicPr>
            <a:picLocks noChangeAspect="1"/>
          </p:cNvPicPr>
          <p:nvPr/>
        </p:nvPicPr>
        <p:blipFill>
          <a:blip r:embed="rId4">
            <a:extLst>
              <a:ext uri="{28A0092B-C50C-407E-A947-70E740481C1C}">
                <a14:useLocalDpi xmlns:a14="http://schemas.microsoft.com/office/drawing/2010/main" val="0"/>
              </a:ext>
            </a:extLst>
          </a:blip>
          <a:srcRect l="28573" t="35467" r="29579" b="34267"/>
          <a:stretch/>
        </p:blipFill>
        <p:spPr>
          <a:xfrm>
            <a:off x="4234370" y="4962597"/>
            <a:ext cx="1831694" cy="1872945"/>
          </a:xfrm>
          <a:prstGeom prst="rect">
            <a:avLst/>
          </a:prstGeom>
        </p:spPr>
      </p:pic>
      <p:pic>
        <p:nvPicPr>
          <p:cNvPr id="12" name="Afbeelding 11" descr="Afbeelding met tekenfilm, tekening, illustratie, Tekenfilm&#10;&#10;Door AI gegenereerde inhoud is mogelijk onjuist.">
            <a:extLst>
              <a:ext uri="{FF2B5EF4-FFF2-40B4-BE49-F238E27FC236}">
                <a16:creationId xmlns:a16="http://schemas.microsoft.com/office/drawing/2014/main" id="{EC3B6ED5-9B2D-5ADC-F6F7-D7A859121287}"/>
              </a:ext>
            </a:extLst>
          </p:cNvPr>
          <p:cNvPicPr>
            <a:picLocks noChangeAspect="1"/>
          </p:cNvPicPr>
          <p:nvPr/>
        </p:nvPicPr>
        <p:blipFill>
          <a:blip r:embed="rId4">
            <a:extLst>
              <a:ext uri="{28A0092B-C50C-407E-A947-70E740481C1C}">
                <a14:useLocalDpi xmlns:a14="http://schemas.microsoft.com/office/drawing/2010/main" val="0"/>
              </a:ext>
            </a:extLst>
          </a:blip>
          <a:srcRect l="50617" t="72690"/>
          <a:stretch/>
        </p:blipFill>
        <p:spPr>
          <a:xfrm>
            <a:off x="6546562" y="4934054"/>
            <a:ext cx="2395508" cy="1872945"/>
          </a:xfrm>
          <a:prstGeom prst="rect">
            <a:avLst/>
          </a:prstGeom>
        </p:spPr>
      </p:pic>
      <p:sp>
        <p:nvSpPr>
          <p:cNvPr id="7" name="Tekstvak 6">
            <a:extLst>
              <a:ext uri="{FF2B5EF4-FFF2-40B4-BE49-F238E27FC236}">
                <a16:creationId xmlns:a16="http://schemas.microsoft.com/office/drawing/2014/main" id="{3B0C4252-BA8E-8AF2-6627-50E46519426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8492352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7E36-C817-D711-E1AC-A94B85B736E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CA58390-2038-A408-0A31-9CF69A7FE0A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B4DE1CD-6E80-90B3-9FFC-70061BC697F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B0B41A9-8B2F-83E9-ECC7-2B4A13E63DC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860D2A1-6D1A-ECCD-BDAC-A7852F92A1F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BE84EFE2-E9C7-BED9-E6A3-F3B23B31FFB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93B9A3A-477F-2B2B-B8C4-5164BADC2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graphicFrame>
        <p:nvGraphicFramePr>
          <p:cNvPr id="6" name="Tabel 5">
            <a:extLst>
              <a:ext uri="{FF2B5EF4-FFF2-40B4-BE49-F238E27FC236}">
                <a16:creationId xmlns:a16="http://schemas.microsoft.com/office/drawing/2014/main" id="{3B4042B3-066A-4C32-D87E-F407B5D81C6B}"/>
              </a:ext>
            </a:extLst>
          </p:cNvPr>
          <p:cNvGraphicFramePr>
            <a:graphicFrameLocks noGrp="1"/>
          </p:cNvGraphicFramePr>
          <p:nvPr>
            <p:extLst>
              <p:ext uri="{D42A27DB-BD31-4B8C-83A1-F6EECF244321}">
                <p14:modId xmlns:p14="http://schemas.microsoft.com/office/powerpoint/2010/main" val="2150491499"/>
              </p:ext>
            </p:extLst>
          </p:nvPr>
        </p:nvGraphicFramePr>
        <p:xfrm>
          <a:off x="534433" y="1137477"/>
          <a:ext cx="11123134" cy="4415108"/>
        </p:xfrm>
        <a:graphic>
          <a:graphicData uri="http://schemas.openxmlformats.org/drawingml/2006/table">
            <a:tbl>
              <a:tblPr/>
              <a:tblGrid>
                <a:gridCol w="1242668">
                  <a:extLst>
                    <a:ext uri="{9D8B030D-6E8A-4147-A177-3AD203B41FA5}">
                      <a16:colId xmlns:a16="http://schemas.microsoft.com/office/drawing/2014/main" val="4215375569"/>
                    </a:ext>
                  </a:extLst>
                </a:gridCol>
                <a:gridCol w="3849532">
                  <a:extLst>
                    <a:ext uri="{9D8B030D-6E8A-4147-A177-3AD203B41FA5}">
                      <a16:colId xmlns:a16="http://schemas.microsoft.com/office/drawing/2014/main" val="3138281735"/>
                    </a:ext>
                  </a:extLst>
                </a:gridCol>
                <a:gridCol w="6030934">
                  <a:extLst>
                    <a:ext uri="{9D8B030D-6E8A-4147-A177-3AD203B41FA5}">
                      <a16:colId xmlns:a16="http://schemas.microsoft.com/office/drawing/2014/main" val="3567416192"/>
                    </a:ext>
                  </a:extLst>
                </a:gridCol>
              </a:tblGrid>
              <a:tr h="280731">
                <a:tc>
                  <a:txBody>
                    <a:bodyPr/>
                    <a:lstStyle/>
                    <a:p>
                      <a:r>
                        <a:rPr lang="nl-NL" sz="1800" b="0" i="0" dirty="0">
                          <a:solidFill>
                            <a:srgbClr val="E16C7F"/>
                          </a:solidFill>
                          <a:latin typeface="Kermit" panose="020F0503040000060003" pitchFamily="34" charset="0"/>
                        </a:rPr>
                        <a:t>Dier</a:t>
                      </a:r>
                    </a:p>
                  </a:txBody>
                  <a:tcPr marL="70183" marR="70183" marT="35091" marB="35091" anchor="ctr">
                    <a:lnL>
                      <a:noFill/>
                    </a:lnL>
                    <a:lnR>
                      <a:noFill/>
                    </a:lnR>
                    <a:lnT>
                      <a:noFill/>
                    </a:lnT>
                    <a:lnB>
                      <a:noFill/>
                    </a:lnB>
                    <a:noFill/>
                  </a:tcPr>
                </a:tc>
                <a:tc>
                  <a:txBody>
                    <a:bodyPr/>
                    <a:lstStyle/>
                    <a:p>
                      <a:r>
                        <a:rPr lang="nl-NL" sz="1800" b="0" i="0" dirty="0">
                          <a:solidFill>
                            <a:srgbClr val="E16C7F"/>
                          </a:solidFill>
                          <a:latin typeface="Kermit" panose="020F0503040000060003" pitchFamily="34" charset="0"/>
                        </a:rPr>
                        <a:t>Wat gebeurde er met dit dier?</a:t>
                      </a:r>
                    </a:p>
                  </a:txBody>
                  <a:tcPr marL="70183" marR="70183" marT="35091" marB="35091" anchor="ctr">
                    <a:lnL>
                      <a:noFill/>
                    </a:lnL>
                    <a:lnR>
                      <a:noFill/>
                    </a:lnR>
                    <a:lnT>
                      <a:noFill/>
                    </a:lnT>
                    <a:lnB>
                      <a:noFill/>
                    </a:lnB>
                    <a:noFill/>
                  </a:tcPr>
                </a:tc>
                <a:tc>
                  <a:txBody>
                    <a:bodyPr/>
                    <a:lstStyle/>
                    <a:p>
                      <a:r>
                        <a:rPr lang="nl-NL" sz="1800" b="0" i="0" dirty="0">
                          <a:solidFill>
                            <a:srgbClr val="E16C7F"/>
                          </a:solidFill>
                          <a:latin typeface="Kermit" panose="020F0503040000060003" pitchFamily="34" charset="0"/>
                        </a:rPr>
                        <a:t>Wat hielp om te overleven?</a:t>
                      </a:r>
                    </a:p>
                  </a:txBody>
                  <a:tcPr marL="70183" marR="70183" marT="35091" marB="35091" anchor="ctr">
                    <a:lnL>
                      <a:noFill/>
                    </a:lnL>
                    <a:lnR>
                      <a:noFill/>
                    </a:lnR>
                    <a:lnT>
                      <a:noFill/>
                    </a:lnT>
                    <a:lnB>
                      <a:noFill/>
                    </a:lnB>
                    <a:noFill/>
                  </a:tcPr>
                </a:tc>
                <a:extLst>
                  <a:ext uri="{0D108BD9-81ED-4DB2-BD59-A6C34878D82A}">
                    <a16:rowId xmlns:a16="http://schemas.microsoft.com/office/drawing/2014/main" val="2016355515"/>
                  </a:ext>
                </a:extLst>
              </a:tr>
              <a:tr h="1333475">
                <a:tc>
                  <a:txBody>
                    <a:bodyPr/>
                    <a:lstStyle/>
                    <a:p>
                      <a:r>
                        <a:rPr lang="nl-NL" sz="1800" b="0" i="0" dirty="0">
                          <a:latin typeface="Kermit" panose="020F0503040000060003" pitchFamily="34" charset="0"/>
                        </a:rPr>
                        <a:t>dodo</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Uitgestorven rond 1680</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Kon niet vliegen, had geen angst voor mensen, kon zich niet verdedigen tegen nieuwe dieren zoals ratten en varkens. Had een beperkt leefgebied (alleen Mauritius).</a:t>
                      </a:r>
                    </a:p>
                  </a:txBody>
                  <a:tcPr marL="70183" marR="70183" marT="35091" marB="35091" anchor="ctr">
                    <a:lnL>
                      <a:noFill/>
                    </a:lnL>
                    <a:lnR>
                      <a:noFill/>
                    </a:lnR>
                    <a:lnT>
                      <a:noFill/>
                    </a:lnT>
                    <a:lnB>
                      <a:noFill/>
                    </a:lnB>
                    <a:noFill/>
                  </a:tcPr>
                </a:tc>
                <a:extLst>
                  <a:ext uri="{0D108BD9-81ED-4DB2-BD59-A6C34878D82A}">
                    <a16:rowId xmlns:a16="http://schemas.microsoft.com/office/drawing/2014/main" val="3903403502"/>
                  </a:ext>
                </a:extLst>
              </a:tr>
              <a:tr h="912377">
                <a:tc>
                  <a:txBody>
                    <a:bodyPr/>
                    <a:lstStyle/>
                    <a:p>
                      <a:r>
                        <a:rPr lang="nl-NL" sz="1800" b="0" i="0" dirty="0">
                          <a:latin typeface="Kermit" panose="020F0503040000060003" pitchFamily="34" charset="0"/>
                        </a:rPr>
                        <a:t>Rat</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Leeft wereldwijd</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Slim, eet (bijna) alles, plant zich snel voort, verstopt zich goed, past zich aan elke omgeving aan – zelfs in steden.</a:t>
                      </a:r>
                    </a:p>
                  </a:txBody>
                  <a:tcPr marL="70183" marR="70183" marT="35091" marB="35091" anchor="ctr">
                    <a:lnL>
                      <a:noFill/>
                    </a:lnL>
                    <a:lnR>
                      <a:noFill/>
                    </a:lnR>
                    <a:lnT>
                      <a:noFill/>
                    </a:lnT>
                    <a:lnB>
                      <a:noFill/>
                    </a:lnB>
                    <a:noFill/>
                  </a:tcPr>
                </a:tc>
                <a:extLst>
                  <a:ext uri="{0D108BD9-81ED-4DB2-BD59-A6C34878D82A}">
                    <a16:rowId xmlns:a16="http://schemas.microsoft.com/office/drawing/2014/main" val="1336520661"/>
                  </a:ext>
                </a:extLst>
              </a:tr>
              <a:tr h="912377">
                <a:tc>
                  <a:txBody>
                    <a:bodyPr/>
                    <a:lstStyle/>
                    <a:p>
                      <a:r>
                        <a:rPr lang="nl-NL" sz="1800" b="0" i="0" dirty="0">
                          <a:latin typeface="Kermit" panose="020F0503040000060003" pitchFamily="34" charset="0"/>
                        </a:rPr>
                        <a:t>Kraai</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Leeft wereldwijd</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Erg intelligent, leert van fouten, eet van alles (alleseter), gebruikt gereedschap, leeft vaak dicht bij mensen.</a:t>
                      </a:r>
                    </a:p>
                  </a:txBody>
                  <a:tcPr marL="70183" marR="70183" marT="35091" marB="35091" anchor="ctr">
                    <a:lnL>
                      <a:noFill/>
                    </a:lnL>
                    <a:lnR>
                      <a:noFill/>
                    </a:lnR>
                    <a:lnT>
                      <a:noFill/>
                    </a:lnT>
                    <a:lnB>
                      <a:noFill/>
                    </a:lnB>
                    <a:noFill/>
                  </a:tcPr>
                </a:tc>
                <a:extLst>
                  <a:ext uri="{0D108BD9-81ED-4DB2-BD59-A6C34878D82A}">
                    <a16:rowId xmlns:a16="http://schemas.microsoft.com/office/drawing/2014/main" val="2438656956"/>
                  </a:ext>
                </a:extLst>
              </a:tr>
              <a:tr h="912377">
                <a:tc>
                  <a:txBody>
                    <a:bodyPr/>
                    <a:lstStyle/>
                    <a:p>
                      <a:r>
                        <a:rPr lang="nl-NL" sz="1800" b="0" i="0" dirty="0">
                          <a:latin typeface="Kermit" panose="020F0503040000060003" pitchFamily="34" charset="0"/>
                        </a:rPr>
                        <a:t>Haai</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Bestaat al honderden miljoenen jaren</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Sterk jachtinstinct, aan top van de voedselketen, aangepast aan het leven in zee. Maar: sommige soorten worden nu wel bedreigd.</a:t>
                      </a:r>
                    </a:p>
                  </a:txBody>
                  <a:tcPr marL="70183" marR="70183" marT="35091" marB="35091" anchor="ctr">
                    <a:lnL>
                      <a:noFill/>
                    </a:lnL>
                    <a:lnR>
                      <a:noFill/>
                    </a:lnR>
                    <a:lnT>
                      <a:noFill/>
                    </a:lnT>
                    <a:lnB>
                      <a:noFill/>
                    </a:lnB>
                    <a:noFill/>
                  </a:tcPr>
                </a:tc>
                <a:extLst>
                  <a:ext uri="{0D108BD9-81ED-4DB2-BD59-A6C34878D82A}">
                    <a16:rowId xmlns:a16="http://schemas.microsoft.com/office/drawing/2014/main" val="702148058"/>
                  </a:ext>
                </a:extLst>
              </a:tr>
            </a:tbl>
          </a:graphicData>
        </a:graphic>
      </p:graphicFrame>
      <p:sp>
        <p:nvSpPr>
          <p:cNvPr id="7" name="Tekstvak 6">
            <a:extLst>
              <a:ext uri="{FF2B5EF4-FFF2-40B4-BE49-F238E27FC236}">
                <a16:creationId xmlns:a16="http://schemas.microsoft.com/office/drawing/2014/main" id="{D3D963C9-4BA6-AC46-3D4D-A4022AC1B541}"/>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dodo vs. de </a:t>
            </a:r>
            <a:r>
              <a:rPr lang="nl-NL" sz="3200" dirty="0" err="1">
                <a:solidFill>
                  <a:srgbClr val="E16C7F"/>
                </a:solidFill>
                <a:latin typeface="Kermit" panose="020F0503040000060003" pitchFamily="34" charset="0"/>
              </a:rPr>
              <a:t>overlevers</a:t>
            </a:r>
            <a:endParaRPr lang="nl-NL" sz="3200" dirty="0">
              <a:solidFill>
                <a:srgbClr val="E16C7F"/>
              </a:solidFill>
              <a:latin typeface="Kermit" panose="020F0503040000060003" pitchFamily="34" charset="0"/>
            </a:endParaRPr>
          </a:p>
        </p:txBody>
      </p:sp>
      <p:sp>
        <p:nvSpPr>
          <p:cNvPr id="8" name="Tekstvak 7">
            <a:extLst>
              <a:ext uri="{FF2B5EF4-FFF2-40B4-BE49-F238E27FC236}">
                <a16:creationId xmlns:a16="http://schemas.microsoft.com/office/drawing/2014/main" id="{7F364FC6-11A3-1DBE-51EE-D069A4FFD92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4648984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9405-79AE-C51C-2DBC-E0D67661AC10}"/>
            </a:ext>
          </a:extLst>
        </p:cNvPr>
        <p:cNvGrpSpPr/>
        <p:nvPr/>
      </p:nvGrpSpPr>
      <p:grpSpPr>
        <a:xfrm>
          <a:off x="0" y="0"/>
          <a:ext cx="0" cy="0"/>
          <a:chOff x="0" y="0"/>
          <a:chExt cx="0" cy="0"/>
        </a:xfrm>
      </p:grpSpPr>
      <p:pic>
        <p:nvPicPr>
          <p:cNvPr id="10" name="Afbeelding 9" descr="Afbeelding met Stengel, bamboe, plant&#10;&#10;Door AI gegenereerde inhoud is mogelijk onjuist.">
            <a:extLst>
              <a:ext uri="{FF2B5EF4-FFF2-40B4-BE49-F238E27FC236}">
                <a16:creationId xmlns:a16="http://schemas.microsoft.com/office/drawing/2014/main" id="{6929F6C4-A1D2-E47D-E190-A4AAB8F15ADA}"/>
              </a:ext>
            </a:extLst>
          </p:cNvPr>
          <p:cNvPicPr>
            <a:picLocks noChangeAspect="1"/>
          </p:cNvPicPr>
          <p:nvPr/>
        </p:nvPicPr>
        <p:blipFill>
          <a:blip r:embed="rId3">
            <a:extLst>
              <a:ext uri="{28A0092B-C50C-407E-A947-70E740481C1C}">
                <a14:useLocalDpi xmlns:a14="http://schemas.microsoft.com/office/drawing/2010/main" val="0"/>
              </a:ext>
            </a:extLst>
          </a:blip>
          <a:srcRect b="15467"/>
          <a:stretch/>
        </p:blipFill>
        <p:spPr>
          <a:xfrm flipH="1">
            <a:off x="6556248" y="-17910"/>
            <a:ext cx="5753424" cy="6875910"/>
          </a:xfrm>
          <a:prstGeom prst="rect">
            <a:avLst/>
          </a:prstGeom>
        </p:spPr>
      </p:pic>
      <p:sp>
        <p:nvSpPr>
          <p:cNvPr id="74753" name="Rectangle 3">
            <a:extLst>
              <a:ext uri="{FF2B5EF4-FFF2-40B4-BE49-F238E27FC236}">
                <a16:creationId xmlns:a16="http://schemas.microsoft.com/office/drawing/2014/main" id="{0DF6AB55-9131-BF2D-D926-3CC46D7722E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BC6A12B-9417-4D40-24B3-91B904F36D5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5933D86D-5476-3254-5DDC-DF45738284D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BB4378F-2B51-C2E1-8C56-13D55650192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485EC07-A58A-0423-9D6A-0AFA6E16ECF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A941B35D-FC81-53B3-27EF-FA89ADC6E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865A6469-B4A5-C175-8541-C509BE1C73D6}"/>
              </a:ext>
            </a:extLst>
          </p:cNvPr>
          <p:cNvSpPr txBox="1"/>
          <p:nvPr/>
        </p:nvSpPr>
        <p:spPr>
          <a:xfrm>
            <a:off x="484359" y="1571974"/>
            <a:ext cx="6583680" cy="2585323"/>
          </a:xfrm>
          <a:prstGeom prst="rect">
            <a:avLst/>
          </a:prstGeom>
          <a:noFill/>
        </p:spPr>
        <p:txBody>
          <a:bodyPr wrap="square">
            <a:spAutoFit/>
          </a:bodyPr>
          <a:lstStyle/>
          <a:p>
            <a:pPr>
              <a:buNone/>
            </a:pPr>
            <a:r>
              <a:rPr lang="nl-NL" dirty="0">
                <a:latin typeface="Kermit" panose="020F0503040000060003" pitchFamily="34" charset="0"/>
              </a:rPr>
              <a:t>Beschermen van leefgebieden</a:t>
            </a:r>
          </a:p>
          <a:p>
            <a:pPr marL="285750" indent="-285750">
              <a:buFont typeface="Arial" panose="020B0604020202020204" pitchFamily="34" charset="0"/>
              <a:buChar char="•"/>
            </a:pPr>
            <a:r>
              <a:rPr lang="nl-NL" dirty="0">
                <a:latin typeface="Kermit" panose="020F0503040000060003" pitchFamily="34" charset="0"/>
              </a:rPr>
              <a:t>Bossen, zeeën en rivieren beschermen.</a:t>
            </a:r>
          </a:p>
          <a:p>
            <a:pPr marL="285750" indent="-285750">
              <a:buFont typeface="Arial" panose="020B0604020202020204" pitchFamily="34" charset="0"/>
              <a:buChar char="•"/>
            </a:pPr>
            <a:r>
              <a:rPr lang="nl-NL" dirty="0">
                <a:latin typeface="Kermit" panose="020F0503040000060003" pitchFamily="34" charset="0"/>
              </a:rPr>
              <a:t>Nationale parken en reservaten aanleggen.</a:t>
            </a:r>
          </a:p>
          <a:p>
            <a:pPr marL="285750" indent="-285750">
              <a:buFont typeface="Arial" panose="020B0604020202020204" pitchFamily="34" charset="0"/>
              <a:buChar char="•"/>
            </a:pPr>
            <a:r>
              <a:rPr lang="nl-NL" dirty="0">
                <a:latin typeface="Kermit" panose="020F0503040000060003" pitchFamily="34" charset="0"/>
              </a:rPr>
              <a:t>Geen plastic of afval in de natuur gooien.</a:t>
            </a:r>
          </a:p>
          <a:p>
            <a:endParaRPr lang="nl-NL" dirty="0">
              <a:latin typeface="Kermit" panose="020F0503040000060003" pitchFamily="34" charset="0"/>
            </a:endParaRPr>
          </a:p>
          <a:p>
            <a:r>
              <a:rPr lang="nl-NL" dirty="0">
                <a:latin typeface="Kermit" panose="020F0503040000060003" pitchFamily="34" charset="0"/>
              </a:rPr>
              <a:t>Voorbeeld: De panda leeft in China in bamboebossen. Die bossen worden nu beschermd, zodat de panda genoeg te eten heeft.</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B158EC6F-881D-EB80-76F2-833763189CD3}"/>
              </a:ext>
            </a:extLst>
          </p:cNvPr>
          <p:cNvSpPr txBox="1"/>
          <p:nvPr/>
        </p:nvSpPr>
        <p:spPr>
          <a:xfrm>
            <a:off x="484359" y="340286"/>
            <a:ext cx="12162063" cy="1077218"/>
          </a:xfrm>
          <a:prstGeom prst="rect">
            <a:avLst/>
          </a:prstGeom>
          <a:noFill/>
        </p:spPr>
        <p:txBody>
          <a:bodyPr wrap="square" rtlCol="0">
            <a:spAutoFit/>
          </a:bodyPr>
          <a:lstStyle/>
          <a:p>
            <a:r>
              <a:rPr lang="nl-NL" sz="3200" dirty="0">
                <a:solidFill>
                  <a:srgbClr val="E16C7F"/>
                </a:solidFill>
                <a:latin typeface="Kermit" panose="020F0503040000060003" pitchFamily="34" charset="0"/>
              </a:rPr>
              <a:t>Wat kunnen de mensen doen om de </a:t>
            </a:r>
          </a:p>
          <a:p>
            <a:r>
              <a:rPr lang="nl-NL" sz="3200" dirty="0">
                <a:solidFill>
                  <a:srgbClr val="E16C7F"/>
                </a:solidFill>
                <a:latin typeface="Kermit" panose="020F0503040000060003" pitchFamily="34" charset="0"/>
              </a:rPr>
              <a:t>dieren te helpen?</a:t>
            </a:r>
          </a:p>
        </p:txBody>
      </p:sp>
      <p:pic>
        <p:nvPicPr>
          <p:cNvPr id="12" name="Afbeelding 11" descr="Afbeelding met speelgoed, beer, Speelgoedbeest, pluche&#10;&#10;Door AI gegenereerde inhoud is mogelijk onjuist.">
            <a:extLst>
              <a:ext uri="{FF2B5EF4-FFF2-40B4-BE49-F238E27FC236}">
                <a16:creationId xmlns:a16="http://schemas.microsoft.com/office/drawing/2014/main" id="{5248F12E-FB5B-6D7D-F89F-D0A0797CB5A7}"/>
              </a:ext>
            </a:extLst>
          </p:cNvPr>
          <p:cNvPicPr>
            <a:picLocks noChangeAspect="1"/>
          </p:cNvPicPr>
          <p:nvPr/>
        </p:nvPicPr>
        <p:blipFill>
          <a:blip r:embed="rId5">
            <a:extLst>
              <a:ext uri="{28A0092B-C50C-407E-A947-70E740481C1C}">
                <a14:useLocalDpi xmlns:a14="http://schemas.microsoft.com/office/drawing/2010/main" val="0"/>
              </a:ext>
            </a:extLst>
          </a:blip>
          <a:srcRect t="9449" b="17867"/>
          <a:stretch/>
        </p:blipFill>
        <p:spPr>
          <a:xfrm>
            <a:off x="3644117" y="4120722"/>
            <a:ext cx="2663832" cy="2737279"/>
          </a:xfrm>
          <a:prstGeom prst="rect">
            <a:avLst/>
          </a:prstGeom>
        </p:spPr>
      </p:pic>
      <p:sp>
        <p:nvSpPr>
          <p:cNvPr id="13" name="Ovaal 12">
            <a:extLst>
              <a:ext uri="{FF2B5EF4-FFF2-40B4-BE49-F238E27FC236}">
                <a16:creationId xmlns:a16="http://schemas.microsoft.com/office/drawing/2014/main" id="{865EB371-5B91-6976-D8CF-D2175F6BAD49}"/>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3DA580FD-3A1D-38B7-DDAE-F267C5B69CB8}"/>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1</a:t>
            </a:r>
          </a:p>
        </p:txBody>
      </p:sp>
      <p:sp>
        <p:nvSpPr>
          <p:cNvPr id="7" name="Tekstvak 6">
            <a:extLst>
              <a:ext uri="{FF2B5EF4-FFF2-40B4-BE49-F238E27FC236}">
                <a16:creationId xmlns:a16="http://schemas.microsoft.com/office/drawing/2014/main" id="{E41790B8-B7B0-6673-2014-F64D05FED38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415333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A277E-FB48-3EE6-D086-7AB6023A3270}"/>
            </a:ext>
          </a:extLst>
        </p:cNvPr>
        <p:cNvGrpSpPr/>
        <p:nvPr/>
      </p:nvGrpSpPr>
      <p:grpSpPr>
        <a:xfrm>
          <a:off x="0" y="0"/>
          <a:ext cx="0" cy="0"/>
          <a:chOff x="0" y="0"/>
          <a:chExt cx="0" cy="0"/>
        </a:xfrm>
      </p:grpSpPr>
      <p:pic>
        <p:nvPicPr>
          <p:cNvPr id="8" name="Afbeelding 7" descr="Afbeelding met vis, Zeezoogdier, Vin, dolfijn&#10;&#10;Door AI gegenereerde inhoud is mogelijk onjuist.">
            <a:extLst>
              <a:ext uri="{FF2B5EF4-FFF2-40B4-BE49-F238E27FC236}">
                <a16:creationId xmlns:a16="http://schemas.microsoft.com/office/drawing/2014/main" id="{B4C0186C-2E85-E8A3-E3C8-4887561457A9}"/>
              </a:ext>
            </a:extLst>
          </p:cNvPr>
          <p:cNvPicPr>
            <a:picLocks noChangeAspect="1"/>
          </p:cNvPicPr>
          <p:nvPr/>
        </p:nvPicPr>
        <p:blipFill>
          <a:blip r:embed="rId3">
            <a:extLst>
              <a:ext uri="{28A0092B-C50C-407E-A947-70E740481C1C}">
                <a14:useLocalDpi xmlns:a14="http://schemas.microsoft.com/office/drawing/2010/main" val="0"/>
              </a:ext>
            </a:extLst>
          </a:blip>
          <a:srcRect b="56933"/>
          <a:stretch/>
        </p:blipFill>
        <p:spPr>
          <a:xfrm rot="18907182">
            <a:off x="4402347" y="1478019"/>
            <a:ext cx="8366401" cy="5093962"/>
          </a:xfrm>
          <a:prstGeom prst="rect">
            <a:avLst/>
          </a:prstGeom>
        </p:spPr>
      </p:pic>
      <p:sp>
        <p:nvSpPr>
          <p:cNvPr id="74753" name="Rectangle 3">
            <a:extLst>
              <a:ext uri="{FF2B5EF4-FFF2-40B4-BE49-F238E27FC236}">
                <a16:creationId xmlns:a16="http://schemas.microsoft.com/office/drawing/2014/main" id="{F7B0EA78-5CAD-6433-FC3D-3DD5927A58B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3FC9B59-F5AE-11D6-EF24-964B08D3960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1024C1E-EE5C-93CA-E552-CA01078131E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AEA5720-F9AE-28C2-36D3-525726A3126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A7270AC8-9902-B7A9-0DA9-3160F90221C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00C9DD36-A2B1-3F52-23F9-32E23AB6E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B7ADB4F1-3D67-5A60-B28F-A6185FD97264}"/>
              </a:ext>
            </a:extLst>
          </p:cNvPr>
          <p:cNvSpPr txBox="1"/>
          <p:nvPr/>
        </p:nvSpPr>
        <p:spPr>
          <a:xfrm>
            <a:off x="685801" y="1863947"/>
            <a:ext cx="7040880" cy="2031325"/>
          </a:xfrm>
          <a:prstGeom prst="rect">
            <a:avLst/>
          </a:prstGeom>
          <a:noFill/>
        </p:spPr>
        <p:txBody>
          <a:bodyPr wrap="square">
            <a:spAutoFit/>
          </a:bodyPr>
          <a:lstStyle/>
          <a:p>
            <a:pPr>
              <a:buNone/>
            </a:pPr>
            <a:r>
              <a:rPr lang="nl-NL" dirty="0">
                <a:latin typeface="Kermit" panose="020F0503040000060003" pitchFamily="34" charset="0"/>
              </a:rPr>
              <a:t>Geen jacht op bedreigde dieren</a:t>
            </a:r>
          </a:p>
          <a:p>
            <a:pPr marL="285750" indent="-285750">
              <a:buFont typeface="Arial" panose="020B0604020202020204" pitchFamily="34" charset="0"/>
              <a:buChar char="•"/>
            </a:pPr>
            <a:r>
              <a:rPr lang="nl-NL" dirty="0">
                <a:latin typeface="Kermit" panose="020F0503040000060003" pitchFamily="34" charset="0"/>
              </a:rPr>
              <a:t>Dieren niet doden voor hun vacht, hoorn of vlees.</a:t>
            </a:r>
          </a:p>
          <a:p>
            <a:pPr marL="285750" indent="-285750">
              <a:buFont typeface="Arial" panose="020B0604020202020204" pitchFamily="34" charset="0"/>
              <a:buChar char="•"/>
            </a:pPr>
            <a:r>
              <a:rPr lang="nl-NL" dirty="0">
                <a:latin typeface="Kermit" panose="020F0503040000060003" pitchFamily="34" charset="0"/>
              </a:rPr>
              <a:t>Jachtverboden instellen.</a:t>
            </a:r>
          </a:p>
          <a:p>
            <a:pPr>
              <a:buFont typeface="Arial" panose="020B0604020202020204" pitchFamily="34" charset="0"/>
              <a:buChar char="•"/>
            </a:pPr>
            <a:endParaRPr lang="nl-NL" dirty="0">
              <a:latin typeface="Kermit" panose="020F0503040000060003" pitchFamily="34" charset="0"/>
            </a:endParaRPr>
          </a:p>
          <a:p>
            <a:r>
              <a:rPr lang="nl-NL" dirty="0">
                <a:latin typeface="Kermit" panose="020F0503040000060003" pitchFamily="34" charset="0"/>
              </a:rPr>
              <a:t>Voorbeeld: De walvis werd vroeger veel gejaagd. Nu is dat op veel plekken verboden en gaat het beter met sommige soorten.</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904F35F0-4C59-5942-27E2-38DC8728D6E0}"/>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mensen doen om de </a:t>
            </a:r>
          </a:p>
          <a:p>
            <a:pPr algn="ctr"/>
            <a:r>
              <a:rPr lang="nl-NL" sz="3200" dirty="0">
                <a:solidFill>
                  <a:srgbClr val="E16C7F"/>
                </a:solidFill>
                <a:latin typeface="Kermit" panose="020F0503040000060003" pitchFamily="34" charset="0"/>
              </a:rPr>
              <a:t>dieren te helpen?</a:t>
            </a:r>
          </a:p>
        </p:txBody>
      </p:sp>
      <p:sp>
        <p:nvSpPr>
          <p:cNvPr id="9" name="Ovaal 8">
            <a:extLst>
              <a:ext uri="{FF2B5EF4-FFF2-40B4-BE49-F238E27FC236}">
                <a16:creationId xmlns:a16="http://schemas.microsoft.com/office/drawing/2014/main" id="{FAA48C71-8713-FF58-9FC6-F05332948A25}"/>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C452E59-BC71-4261-A19E-2E5E1870285F}"/>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2</a:t>
            </a:r>
          </a:p>
        </p:txBody>
      </p:sp>
      <p:sp>
        <p:nvSpPr>
          <p:cNvPr id="7" name="Tekstvak 6">
            <a:extLst>
              <a:ext uri="{FF2B5EF4-FFF2-40B4-BE49-F238E27FC236}">
                <a16:creationId xmlns:a16="http://schemas.microsoft.com/office/drawing/2014/main" id="{B5FA4C11-634E-6F5E-8E6E-E139B40A224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1231695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AA563-EDB9-6671-D26B-D22661CFB9A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5932FC7-8675-4368-5DF0-824FA1562EC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CAA3085-0128-2D41-9F45-E88361B91C1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A3E417B-0250-DDF7-817F-21886A5E0B3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F629163C-3607-DF3A-BCC7-0FCA212D55C7}"/>
              </a:ext>
            </a:extLst>
          </p:cNvPr>
          <p:cNvSpPr>
            <a:spLocks noChangeArrowheads="1"/>
          </p:cNvSpPr>
          <p:nvPr/>
        </p:nvSpPr>
        <p:spPr bwMode="auto">
          <a:xfrm>
            <a:off x="955683" y="30305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F4B2F7B2-CE58-219C-95AC-6DC5D576228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11B454E4-F90E-2850-ED6E-A68CEEDEF770}"/>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mensen doen om de </a:t>
            </a:r>
          </a:p>
          <a:p>
            <a:pPr algn="ctr"/>
            <a:r>
              <a:rPr lang="nl-NL" sz="3200" dirty="0">
                <a:solidFill>
                  <a:srgbClr val="E16C7F"/>
                </a:solidFill>
                <a:latin typeface="Kermit" panose="020F0503040000060003" pitchFamily="34" charset="0"/>
              </a:rPr>
              <a:t>dieren te helpen?</a:t>
            </a:r>
          </a:p>
        </p:txBody>
      </p:sp>
      <p:pic>
        <p:nvPicPr>
          <p:cNvPr id="8" name="Afbeelding 7" descr="Afbeelding met vis, Zeezoogdier, Vin, dolfijn&#10;&#10;Door AI gegenereerde inhoud is mogelijk onjuist.">
            <a:extLst>
              <a:ext uri="{FF2B5EF4-FFF2-40B4-BE49-F238E27FC236}">
                <a16:creationId xmlns:a16="http://schemas.microsoft.com/office/drawing/2014/main" id="{77FE1DB9-D4BD-E740-735A-1226E24BB7CB}"/>
              </a:ext>
            </a:extLst>
          </p:cNvPr>
          <p:cNvPicPr>
            <a:picLocks noChangeAspect="1"/>
          </p:cNvPicPr>
          <p:nvPr/>
        </p:nvPicPr>
        <p:blipFill>
          <a:blip r:embed="rId3">
            <a:extLst>
              <a:ext uri="{28A0092B-C50C-407E-A947-70E740481C1C}">
                <a14:useLocalDpi xmlns:a14="http://schemas.microsoft.com/office/drawing/2010/main" val="0"/>
              </a:ext>
            </a:extLst>
          </a:blip>
          <a:srcRect t="48000"/>
          <a:stretch/>
        </p:blipFill>
        <p:spPr>
          <a:xfrm>
            <a:off x="7210481" y="3291841"/>
            <a:ext cx="4850892" cy="3566159"/>
          </a:xfrm>
          <a:prstGeom prst="rect">
            <a:avLst/>
          </a:prstGeom>
        </p:spPr>
      </p:pic>
      <p:pic>
        <p:nvPicPr>
          <p:cNvPr id="5" name="Afbeelding 4" descr="Afbeelding met Lettertype, Graphics, rood, tekst&#10;&#10;Automatisch gegenereerde beschrijving">
            <a:extLst>
              <a:ext uri="{FF2B5EF4-FFF2-40B4-BE49-F238E27FC236}">
                <a16:creationId xmlns:a16="http://schemas.microsoft.com/office/drawing/2014/main" id="{818AC766-9C41-C237-2846-0847528FA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2760BDDB-CCCD-7FC9-12E4-25C6784F6754}"/>
              </a:ext>
            </a:extLst>
          </p:cNvPr>
          <p:cNvSpPr txBox="1"/>
          <p:nvPr/>
        </p:nvSpPr>
        <p:spPr>
          <a:xfrm>
            <a:off x="596864" y="1695047"/>
            <a:ext cx="7860451" cy="2585323"/>
          </a:xfrm>
          <a:prstGeom prst="rect">
            <a:avLst/>
          </a:prstGeom>
          <a:noFill/>
        </p:spPr>
        <p:txBody>
          <a:bodyPr wrap="square">
            <a:spAutoFit/>
          </a:bodyPr>
          <a:lstStyle/>
          <a:p>
            <a:pPr>
              <a:buNone/>
            </a:pPr>
            <a:r>
              <a:rPr lang="nl-NL" dirty="0">
                <a:latin typeface="Kermit" panose="020F0503040000060003" pitchFamily="34" charset="0"/>
              </a:rPr>
              <a:t>Gevaarlijke exoten weg houden</a:t>
            </a:r>
          </a:p>
          <a:p>
            <a:pPr marL="285750" indent="-285750">
              <a:buFont typeface="Arial" panose="020B0604020202020204" pitchFamily="34" charset="0"/>
              <a:buChar char="•"/>
            </a:pPr>
            <a:r>
              <a:rPr lang="nl-NL" dirty="0">
                <a:latin typeface="Kermit" panose="020F0503040000060003" pitchFamily="34" charset="0"/>
              </a:rPr>
              <a:t>Oppassen met het uitzetten van nieuwe dieren of planten in een gebied.</a:t>
            </a:r>
          </a:p>
          <a:p>
            <a:pPr marL="285750" indent="-285750">
              <a:buFont typeface="Arial" panose="020B0604020202020204" pitchFamily="34" charset="0"/>
              <a:buChar char="•"/>
            </a:pPr>
            <a:r>
              <a:rPr lang="nl-NL" dirty="0">
                <a:latin typeface="Kermit" panose="020F0503040000060003" pitchFamily="34" charset="0"/>
              </a:rPr>
              <a:t>Zorgen dat meegebrachte dieren geen schade aanrichten.</a:t>
            </a:r>
          </a:p>
          <a:p>
            <a:pPr marL="285750" indent="-285750">
              <a:buFont typeface="Arial" panose="020B0604020202020204" pitchFamily="34" charset="0"/>
              <a:buChar char="•"/>
            </a:pPr>
            <a:endParaRPr lang="nl-NL" dirty="0">
              <a:latin typeface="Kermit" panose="020F0503040000060003" pitchFamily="34" charset="0"/>
            </a:endParaRPr>
          </a:p>
          <a:p>
            <a:r>
              <a:rPr lang="nl-NL" dirty="0">
                <a:latin typeface="Kermit" panose="020F0503040000060003" pitchFamily="34" charset="0"/>
              </a:rPr>
              <a:t>Voorbeeld: In Australië worden konijnen die ooit zijn meegebracht nu beperkt, omdat ze het landschap veranderen en andere dieren verdringen.</a:t>
            </a:r>
          </a:p>
          <a:p>
            <a:pPr>
              <a:buNone/>
            </a:pPr>
            <a:endParaRPr lang="nl-NL" dirty="0">
              <a:latin typeface="Kermit" panose="020F0503040000060003" pitchFamily="34" charset="0"/>
            </a:endParaRPr>
          </a:p>
        </p:txBody>
      </p:sp>
      <p:sp>
        <p:nvSpPr>
          <p:cNvPr id="9" name="Ovaal 8">
            <a:extLst>
              <a:ext uri="{FF2B5EF4-FFF2-40B4-BE49-F238E27FC236}">
                <a16:creationId xmlns:a16="http://schemas.microsoft.com/office/drawing/2014/main" id="{78F90D10-A69F-6F88-3E20-A92C5EEB57E2}"/>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30FFC5D-3DB0-76FD-CA5C-8A951FDE74D7}"/>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3</a:t>
            </a:r>
          </a:p>
        </p:txBody>
      </p:sp>
      <p:sp>
        <p:nvSpPr>
          <p:cNvPr id="7" name="Tekstvak 6">
            <a:extLst>
              <a:ext uri="{FF2B5EF4-FFF2-40B4-BE49-F238E27FC236}">
                <a16:creationId xmlns:a16="http://schemas.microsoft.com/office/drawing/2014/main" id="{1DE612BF-80DA-2D39-4DB2-146A5160740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8027649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B89C1-7732-0315-56B0-BF6DD9A2602F}"/>
            </a:ext>
          </a:extLst>
        </p:cNvPr>
        <p:cNvGrpSpPr/>
        <p:nvPr/>
      </p:nvGrpSpPr>
      <p:grpSpPr>
        <a:xfrm>
          <a:off x="0" y="0"/>
          <a:ext cx="0" cy="0"/>
          <a:chOff x="0" y="0"/>
          <a:chExt cx="0" cy="0"/>
        </a:xfrm>
      </p:grpSpPr>
      <p:pic>
        <p:nvPicPr>
          <p:cNvPr id="8" name="Afbeelding 7" descr="Afbeelding met tekening, boom, huis, Kinderkunst&#10;&#10;Door AI gegenereerde inhoud is mogelijk onjuist.">
            <a:extLst>
              <a:ext uri="{FF2B5EF4-FFF2-40B4-BE49-F238E27FC236}">
                <a16:creationId xmlns:a16="http://schemas.microsoft.com/office/drawing/2014/main" id="{55D91B7E-90B7-39DC-EF05-7D4B0C94FF27}"/>
              </a:ext>
            </a:extLst>
          </p:cNvPr>
          <p:cNvPicPr>
            <a:picLocks noChangeAspect="1"/>
          </p:cNvPicPr>
          <p:nvPr/>
        </p:nvPicPr>
        <p:blipFill>
          <a:blip r:embed="rId3">
            <a:alphaModFix amt="78000"/>
            <a:extLst>
              <a:ext uri="{28A0092B-C50C-407E-A947-70E740481C1C}">
                <a14:useLocalDpi xmlns:a14="http://schemas.microsoft.com/office/drawing/2010/main" val="0"/>
              </a:ext>
            </a:extLst>
          </a:blip>
          <a:srcRect b="58400"/>
          <a:stretch/>
        </p:blipFill>
        <p:spPr>
          <a:xfrm>
            <a:off x="2304996" y="2298039"/>
            <a:ext cx="7618095" cy="4480386"/>
          </a:xfrm>
          <a:prstGeom prst="rect">
            <a:avLst/>
          </a:prstGeom>
        </p:spPr>
      </p:pic>
      <p:sp>
        <p:nvSpPr>
          <p:cNvPr id="74753" name="Rectangle 3">
            <a:extLst>
              <a:ext uri="{FF2B5EF4-FFF2-40B4-BE49-F238E27FC236}">
                <a16:creationId xmlns:a16="http://schemas.microsoft.com/office/drawing/2014/main" id="{9531D867-3CB1-83D7-F21B-21B49F73880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2A96701-9EBD-90E3-53A3-150B4EB084D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3C7021C5-C447-A15A-186D-E0CB429E02A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A4CD854C-1224-CFBD-A072-046217B7581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8E3D75C8-B976-C483-F1AB-D93031DC54F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1F5AD94-22EB-CF75-1892-B47050DB3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160A7227-4454-2FD2-45CB-39598A89E011}"/>
              </a:ext>
            </a:extLst>
          </p:cNvPr>
          <p:cNvSpPr txBox="1"/>
          <p:nvPr/>
        </p:nvSpPr>
        <p:spPr>
          <a:xfrm>
            <a:off x="794372" y="1507629"/>
            <a:ext cx="10800220" cy="2031325"/>
          </a:xfrm>
          <a:prstGeom prst="rect">
            <a:avLst/>
          </a:prstGeom>
          <a:noFill/>
        </p:spPr>
        <p:txBody>
          <a:bodyPr wrap="square">
            <a:spAutoFit/>
          </a:bodyPr>
          <a:lstStyle/>
          <a:p>
            <a:pPr>
              <a:buNone/>
            </a:pPr>
            <a:r>
              <a:rPr lang="nl-NL" dirty="0">
                <a:latin typeface="Kermit" panose="020F0503040000060003" pitchFamily="34" charset="0"/>
              </a:rPr>
              <a:t>Dieren helpen in dierentuinen of opvangplekken</a:t>
            </a:r>
          </a:p>
          <a:p>
            <a:pPr marL="285750" indent="-285750">
              <a:buFont typeface="Arial" panose="020B0604020202020204" pitchFamily="34" charset="0"/>
              <a:buChar char="•"/>
            </a:pPr>
            <a:r>
              <a:rPr lang="nl-NL" dirty="0">
                <a:latin typeface="Kermit" panose="020F0503040000060003" pitchFamily="34" charset="0"/>
              </a:rPr>
              <a:t>Sommige dieren krijgen een nieuw thuis in een veilige omgeving.</a:t>
            </a:r>
          </a:p>
          <a:p>
            <a:pPr marL="285750" indent="-285750">
              <a:buFont typeface="Arial" panose="020B0604020202020204" pitchFamily="34" charset="0"/>
              <a:buChar char="•"/>
            </a:pPr>
            <a:r>
              <a:rPr lang="nl-NL" dirty="0">
                <a:latin typeface="Kermit" panose="020F0503040000060003" pitchFamily="34" charset="0"/>
              </a:rPr>
              <a:t>Ze kunnen daar voortplanten en soms later weer in het wild worden uitgezet.</a:t>
            </a:r>
          </a:p>
          <a:p>
            <a:endParaRPr lang="nl-NL" dirty="0">
              <a:latin typeface="Kermit" panose="020F0503040000060003" pitchFamily="34" charset="0"/>
            </a:endParaRPr>
          </a:p>
          <a:p>
            <a:r>
              <a:rPr lang="nl-NL" dirty="0">
                <a:latin typeface="Kermit" panose="020F0503040000060003" pitchFamily="34" charset="0"/>
              </a:rPr>
              <a:t>Voorbeeld: De Californische condor was bijna uitgestorven. Door een fokprogramma in dierentuinen leven er nu weer condors in het wild.</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F291AB97-4A9D-4E15-9333-AFD5AC108ADD}"/>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mensen doen om de </a:t>
            </a:r>
          </a:p>
          <a:p>
            <a:pPr algn="ctr"/>
            <a:r>
              <a:rPr lang="nl-NL" sz="3200" dirty="0">
                <a:solidFill>
                  <a:srgbClr val="E16C7F"/>
                </a:solidFill>
                <a:latin typeface="Kermit" panose="020F0503040000060003" pitchFamily="34" charset="0"/>
              </a:rPr>
              <a:t>dieren te helpen?</a:t>
            </a:r>
          </a:p>
        </p:txBody>
      </p:sp>
      <p:sp>
        <p:nvSpPr>
          <p:cNvPr id="9" name="Ovaal 8">
            <a:extLst>
              <a:ext uri="{FF2B5EF4-FFF2-40B4-BE49-F238E27FC236}">
                <a16:creationId xmlns:a16="http://schemas.microsoft.com/office/drawing/2014/main" id="{3C9D2014-9B25-B0DC-DEA0-23F3069E9064}"/>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15978F56-3AD8-5FD1-D761-CFF84984752F}"/>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4</a:t>
            </a:r>
          </a:p>
        </p:txBody>
      </p:sp>
      <p:sp>
        <p:nvSpPr>
          <p:cNvPr id="7" name="Tekstvak 6">
            <a:extLst>
              <a:ext uri="{FF2B5EF4-FFF2-40B4-BE49-F238E27FC236}">
                <a16:creationId xmlns:a16="http://schemas.microsoft.com/office/drawing/2014/main" id="{5786253E-33CA-3432-2E84-8E200E66D0F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562809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A121-3F1E-D7E1-69CB-355BDDAF35C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6AE173C5-113F-3D73-22E6-BF4935E89E4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3118268B-9587-5701-1447-E61485AD835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D932E63C-0C08-B808-EC57-DD43DF1332A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18EA76E9-3C76-884F-F125-336AF830AEB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8" name="Afbeelding 7" descr="Afbeelding met boom, buitenshuis, natuur, plant&#10;&#10;Door AI gegenereerde inhoud is mogelijk onjuist.">
            <a:extLst>
              <a:ext uri="{FF2B5EF4-FFF2-40B4-BE49-F238E27FC236}">
                <a16:creationId xmlns:a16="http://schemas.microsoft.com/office/drawing/2014/main" id="{092672F5-DA90-B8CE-8135-AD6FB4A22AA5}"/>
              </a:ext>
            </a:extLst>
          </p:cNvPr>
          <p:cNvPicPr>
            <a:picLocks noChangeAspect="1"/>
          </p:cNvPicPr>
          <p:nvPr/>
        </p:nvPicPr>
        <p:blipFill>
          <a:blip r:embed="rId3">
            <a:extLst>
              <a:ext uri="{28A0092B-C50C-407E-A947-70E740481C1C}">
                <a14:useLocalDpi xmlns:a14="http://schemas.microsoft.com/office/drawing/2010/main" val="0"/>
              </a:ext>
            </a:extLst>
          </a:blip>
          <a:srcRect l="4022" t="929" r="2130" b="61639"/>
          <a:stretch>
            <a:fillRect/>
          </a:stretch>
        </p:blipFill>
        <p:spPr>
          <a:xfrm>
            <a:off x="-1" y="0"/>
            <a:ext cx="12162065" cy="6857999"/>
          </a:xfrm>
          <a:prstGeom prst="rect">
            <a:avLst/>
          </a:prstGeom>
        </p:spPr>
      </p:pic>
      <p:sp>
        <p:nvSpPr>
          <p:cNvPr id="2" name="Tekstvak 1">
            <a:extLst>
              <a:ext uri="{FF2B5EF4-FFF2-40B4-BE49-F238E27FC236}">
                <a16:creationId xmlns:a16="http://schemas.microsoft.com/office/drawing/2014/main" id="{53F4B01D-C9A1-5BCE-F2A2-89BF9D77AE78}"/>
              </a:ext>
            </a:extLst>
          </p:cNvPr>
          <p:cNvSpPr txBox="1"/>
          <p:nvPr/>
        </p:nvSpPr>
        <p:spPr>
          <a:xfrm>
            <a:off x="-1" y="230190"/>
            <a:ext cx="12192001" cy="307777"/>
          </a:xfrm>
          <a:prstGeom prst="rect">
            <a:avLst/>
          </a:prstGeom>
          <a:solidFill>
            <a:schemeClr val="bg1"/>
          </a:solid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44" name="Tekstvak 43">
            <a:extLst>
              <a:ext uri="{FF2B5EF4-FFF2-40B4-BE49-F238E27FC236}">
                <a16:creationId xmlns:a16="http://schemas.microsoft.com/office/drawing/2014/main" id="{3C763DB0-0ABC-29F3-379A-A4E1A0A8548E}"/>
              </a:ext>
            </a:extLst>
          </p:cNvPr>
          <p:cNvSpPr txBox="1"/>
          <p:nvPr/>
        </p:nvSpPr>
        <p:spPr>
          <a:xfrm>
            <a:off x="-1" y="4139937"/>
            <a:ext cx="12438025" cy="477054"/>
          </a:xfrm>
          <a:prstGeom prst="rect">
            <a:avLst/>
          </a:prstGeom>
          <a:solidFill>
            <a:schemeClr val="bg1">
              <a:alpha val="69000"/>
            </a:schemeClr>
          </a:solidFill>
        </p:spPr>
        <p:txBody>
          <a:bodyPr wrap="square">
            <a:spAutoFit/>
          </a:bodyPr>
          <a:lstStyle/>
          <a:p>
            <a:pPr algn="ctr">
              <a:buNone/>
            </a:pPr>
            <a:r>
              <a:rPr lang="nl-NL" sz="2500" dirty="0">
                <a:solidFill>
                  <a:srgbClr val="6F71A5"/>
                </a:solidFill>
                <a:latin typeface="Kermit" panose="020F0503040000060003" pitchFamily="34" charset="0"/>
                <a:ea typeface="Aptos" panose="020B0004020202020204" pitchFamily="34" charset="0"/>
                <a:cs typeface="Times New Roman" panose="02020603050405020304" pitchFamily="18" charset="0"/>
              </a:rPr>
              <a:t>Zou de dodo vandaag kunnen overleven? Wat zou anders zijn?</a:t>
            </a:r>
            <a:endParaRPr lang="nl-NL" sz="2500" dirty="0">
              <a:solidFill>
                <a:srgbClr val="6F71A5"/>
              </a:solidFill>
              <a:latin typeface="Kermit" panose="020F0503040000060003" pitchFamily="34" charset="0"/>
            </a:endParaRPr>
          </a:p>
        </p:txBody>
      </p:sp>
      <p:pic>
        <p:nvPicPr>
          <p:cNvPr id="6" name="Afbeelding 5">
            <a:extLst>
              <a:ext uri="{FF2B5EF4-FFF2-40B4-BE49-F238E27FC236}">
                <a16:creationId xmlns:a16="http://schemas.microsoft.com/office/drawing/2014/main" id="{7BA27750-BEB6-64ED-AED6-DAB7935BDA99}"/>
              </a:ext>
            </a:extLst>
          </p:cNvPr>
          <p:cNvPicPr/>
          <p:nvPr/>
        </p:nvPicPr>
        <p:blipFill>
          <a:blip r:embed="rId4">
            <a:extLst>
              <a:ext uri="{28A0092B-C50C-407E-A947-70E740481C1C}">
                <a14:useLocalDpi xmlns:a14="http://schemas.microsoft.com/office/drawing/2010/main" val="0"/>
              </a:ext>
            </a:extLst>
          </a:blip>
          <a:srcRect/>
          <a:stretch/>
        </p:blipFill>
        <p:spPr bwMode="auto">
          <a:xfrm>
            <a:off x="4870144" y="1482519"/>
            <a:ext cx="2451712" cy="2056527"/>
          </a:xfrm>
          <a:prstGeom prst="rect">
            <a:avLst/>
          </a:prstGeom>
          <a:noFill/>
          <a:ln>
            <a:noFill/>
          </a:ln>
        </p:spPr>
      </p:pic>
      <p:sp>
        <p:nvSpPr>
          <p:cNvPr id="3" name="Tekstvak 2">
            <a:extLst>
              <a:ext uri="{FF2B5EF4-FFF2-40B4-BE49-F238E27FC236}">
                <a16:creationId xmlns:a16="http://schemas.microsoft.com/office/drawing/2014/main" id="{D49C6B3E-E5B0-2F21-398E-247771005D4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D7FCF20E-1859-2BCC-D7ED-2E0B9B9EE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497736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324B5-4EBA-63F8-0485-D7C917C62C5E}"/>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8CD225E-0F31-B8AE-CB64-66F58BA698B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052F7DB7-E8AB-CCAC-884A-64F85D4179D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3405E869-EAA8-A70D-0A63-B6A2E1C79C2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6" name="Tekstvak 15">
            <a:extLst>
              <a:ext uri="{FF2B5EF4-FFF2-40B4-BE49-F238E27FC236}">
                <a16:creationId xmlns:a16="http://schemas.microsoft.com/office/drawing/2014/main" id="{78AAF8D0-529D-F37F-4491-A1010D03B9A0}"/>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4DAC1EF3-74E8-3CC4-E71A-A8F5B368558B}"/>
              </a:ext>
            </a:extLst>
          </p:cNvPr>
          <p:cNvSpPr txBox="1"/>
          <p:nvPr/>
        </p:nvSpPr>
        <p:spPr>
          <a:xfrm>
            <a:off x="130627" y="630468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9C692E24-4126-6CB7-0702-09418B7E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7" name="Afbeelding 6">
            <a:extLst>
              <a:ext uri="{FF2B5EF4-FFF2-40B4-BE49-F238E27FC236}">
                <a16:creationId xmlns:a16="http://schemas.microsoft.com/office/drawing/2014/main" id="{1E2B5E08-5BDF-3621-AFDE-93DC1E3C9E84}"/>
              </a:ext>
            </a:extLst>
          </p:cNvPr>
          <p:cNvPicPr>
            <a:picLocks noChangeAspect="1"/>
          </p:cNvPicPr>
          <p:nvPr/>
        </p:nvPicPr>
        <p:blipFill>
          <a:blip r:embed="rId4"/>
          <a:stretch>
            <a:fillRect/>
          </a:stretch>
        </p:blipFill>
        <p:spPr>
          <a:xfrm>
            <a:off x="366441" y="979288"/>
            <a:ext cx="7468304" cy="5448190"/>
          </a:xfrm>
          <a:prstGeom prst="rect">
            <a:avLst/>
          </a:prstGeom>
        </p:spPr>
      </p:pic>
      <p:sp>
        <p:nvSpPr>
          <p:cNvPr id="11" name="Tekstvak 10">
            <a:extLst>
              <a:ext uri="{FF2B5EF4-FFF2-40B4-BE49-F238E27FC236}">
                <a16:creationId xmlns:a16="http://schemas.microsoft.com/office/drawing/2014/main" id="{F758BE66-0790-29F7-0481-B2A78E864A22}"/>
              </a:ext>
            </a:extLst>
          </p:cNvPr>
          <p:cNvSpPr txBox="1"/>
          <p:nvPr/>
        </p:nvSpPr>
        <p:spPr>
          <a:xfrm>
            <a:off x="1062632" y="6441882"/>
            <a:ext cx="9461439" cy="553998"/>
          </a:xfrm>
          <a:prstGeom prst="rect">
            <a:avLst/>
          </a:prstGeom>
          <a:noFill/>
        </p:spPr>
        <p:txBody>
          <a:bodyPr wrap="square">
            <a:spAutoFit/>
          </a:bodyPr>
          <a:lstStyle/>
          <a:p>
            <a:r>
              <a:rPr lang="nl-NL" sz="1200" dirty="0">
                <a:latin typeface="Kermit" panose="020F0503040000060003" pitchFamily="34" charset="0"/>
              </a:rPr>
              <a:t>Eerste tekeningen van de dodo, door Joris </a:t>
            </a:r>
            <a:r>
              <a:rPr lang="nl-NL" sz="1200" dirty="0" err="1">
                <a:latin typeface="Kermit" panose="020F0503040000060003" pitchFamily="34" charset="0"/>
              </a:rPr>
              <a:t>Joostensz</a:t>
            </a:r>
            <a:r>
              <a:rPr lang="nl-NL" sz="1200" dirty="0">
                <a:latin typeface="Kermit" panose="020F0503040000060003" pitchFamily="34" charset="0"/>
              </a:rPr>
              <a:t> </a:t>
            </a:r>
            <a:r>
              <a:rPr lang="nl-NL" sz="1200" dirty="0" err="1">
                <a:latin typeface="Kermit" panose="020F0503040000060003" pitchFamily="34" charset="0"/>
              </a:rPr>
              <a:t>Laerle</a:t>
            </a:r>
            <a:r>
              <a:rPr lang="nl-NL" sz="1200" dirty="0">
                <a:latin typeface="Kermit" panose="020F0503040000060003" pitchFamily="34" charset="0"/>
              </a:rPr>
              <a:t>, 1601 </a:t>
            </a:r>
            <a:br>
              <a:rPr lang="nl-NL" dirty="0">
                <a:latin typeface="Kermit" panose="020F0503040000060003" pitchFamily="34" charset="0"/>
              </a:rPr>
            </a:br>
            <a:endParaRPr lang="nl-NL" dirty="0">
              <a:latin typeface="Kermit" panose="020F0503040000060003" pitchFamily="34" charset="0"/>
            </a:endParaRPr>
          </a:p>
        </p:txBody>
      </p:sp>
      <p:sp>
        <p:nvSpPr>
          <p:cNvPr id="4" name="Tekstvak 3">
            <a:extLst>
              <a:ext uri="{FF2B5EF4-FFF2-40B4-BE49-F238E27FC236}">
                <a16:creationId xmlns:a16="http://schemas.microsoft.com/office/drawing/2014/main" id="{67F785AD-5B21-DD63-3BE5-40799E2983E4}"/>
              </a:ext>
            </a:extLst>
          </p:cNvPr>
          <p:cNvSpPr txBox="1"/>
          <p:nvPr/>
        </p:nvSpPr>
        <p:spPr>
          <a:xfrm>
            <a:off x="-2350" y="318054"/>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sp>
        <p:nvSpPr>
          <p:cNvPr id="5" name="Rectangle 2">
            <a:extLst>
              <a:ext uri="{FF2B5EF4-FFF2-40B4-BE49-F238E27FC236}">
                <a16:creationId xmlns:a16="http://schemas.microsoft.com/office/drawing/2014/main" id="{EB59EF87-C107-4353-0588-3F3958C0A6BF}"/>
              </a:ext>
            </a:extLst>
          </p:cNvPr>
          <p:cNvSpPr>
            <a:spLocks noChangeArrowheads="1"/>
          </p:cNvSpPr>
          <p:nvPr/>
        </p:nvSpPr>
        <p:spPr bwMode="auto">
          <a:xfrm>
            <a:off x="7975233" y="976686"/>
            <a:ext cx="420179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200" dirty="0">
                <a:latin typeface="Kermit" panose="020F0503040000060003" pitchFamily="34" charset="0"/>
                <a:ea typeface="Times New Roman" panose="02020603050405020304" pitchFamily="18" charset="0"/>
              </a:rPr>
              <a:t>De dodo is een vogel die echt heeft bestaan! </a:t>
            </a:r>
          </a:p>
          <a:p>
            <a:r>
              <a:rPr lang="nl-NL" sz="2200" dirty="0">
                <a:latin typeface="Kermit" panose="020F0503040000060003" pitchFamily="34" charset="0"/>
                <a:ea typeface="Times New Roman" panose="02020603050405020304" pitchFamily="18" charset="0"/>
              </a:rPr>
              <a:t>Misschien kende je hem nog niet, en dat is niet zo gek. De dodo is namelijk uitgestorven…</a:t>
            </a:r>
          </a:p>
          <a:p>
            <a:pPr marL="342900" lvl="0" indent="-342900">
              <a:buFont typeface="Arial" panose="020B0604020202020204" pitchFamily="34" charset="0"/>
              <a:buChar char="•"/>
            </a:pPr>
            <a:endParaRPr lang="nl-NL" sz="2400" dirty="0">
              <a:latin typeface="Kermit" panose="020F0503040000060003" pitchFamily="34" charset="0"/>
              <a:ea typeface="Times New Roman" panose="02020603050405020304" pitchFamily="18" charset="0"/>
            </a:endParaRPr>
          </a:p>
        </p:txBody>
      </p:sp>
      <p:sp>
        <p:nvSpPr>
          <p:cNvPr id="6" name="Rectangle 2">
            <a:extLst>
              <a:ext uri="{FF2B5EF4-FFF2-40B4-BE49-F238E27FC236}">
                <a16:creationId xmlns:a16="http://schemas.microsoft.com/office/drawing/2014/main" id="{0A8E7A11-8EBA-D28B-0B71-B744B9DF1674}"/>
              </a:ext>
            </a:extLst>
          </p:cNvPr>
          <p:cNvSpPr>
            <a:spLocks noChangeArrowheads="1"/>
          </p:cNvSpPr>
          <p:nvPr/>
        </p:nvSpPr>
        <p:spPr bwMode="auto">
          <a:xfrm>
            <a:off x="7971169" y="4270744"/>
            <a:ext cx="420179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200" dirty="0">
                <a:solidFill>
                  <a:srgbClr val="6F71A5"/>
                </a:solidFill>
                <a:latin typeface="Kermit" panose="020F0503040000060003" pitchFamily="34" charset="0"/>
                <a:ea typeface="Times New Roman" panose="02020603050405020304" pitchFamily="18" charset="0"/>
              </a:rPr>
              <a:t>Wat betekent het als een dier is uitgestorven?</a:t>
            </a:r>
          </a:p>
          <a:p>
            <a:pPr marL="342900" lvl="0" indent="-342900">
              <a:buFont typeface="Arial" panose="020B0604020202020204" pitchFamily="34" charset="0"/>
              <a:buChar char="•"/>
            </a:pPr>
            <a:endParaRPr lang="nl-NL" sz="2400" dirty="0">
              <a:latin typeface="Kermit" panose="020F0503040000060003" pitchFamily="34" charset="0"/>
              <a:ea typeface="Times New Roman" panose="02020603050405020304" pitchFamily="18" charset="0"/>
            </a:endParaRPr>
          </a:p>
        </p:txBody>
      </p:sp>
      <p:pic>
        <p:nvPicPr>
          <p:cNvPr id="8" name="Afbeelding 7">
            <a:extLst>
              <a:ext uri="{FF2B5EF4-FFF2-40B4-BE49-F238E27FC236}">
                <a16:creationId xmlns:a16="http://schemas.microsoft.com/office/drawing/2014/main" id="{48946AE0-3D40-5E42-629F-B7C7410B544D}"/>
              </a:ext>
            </a:extLst>
          </p:cNvPr>
          <p:cNvPicPr/>
          <p:nvPr/>
        </p:nvPicPr>
        <p:blipFill>
          <a:blip r:embed="rId5">
            <a:extLst>
              <a:ext uri="{28A0092B-C50C-407E-A947-70E740481C1C}">
                <a14:useLocalDpi xmlns:a14="http://schemas.microsoft.com/office/drawing/2010/main" val="0"/>
              </a:ext>
            </a:extLst>
          </a:blip>
          <a:srcRect/>
          <a:stretch/>
        </p:blipFill>
        <p:spPr bwMode="auto">
          <a:xfrm>
            <a:off x="10223345" y="4680374"/>
            <a:ext cx="1385030" cy="1225055"/>
          </a:xfrm>
          <a:prstGeom prst="rect">
            <a:avLst/>
          </a:prstGeom>
          <a:noFill/>
          <a:ln>
            <a:noFill/>
          </a:ln>
        </p:spPr>
      </p:pic>
    </p:spTree>
    <p:extLst>
      <p:ext uri="{BB962C8B-B14F-4D97-AF65-F5344CB8AC3E}">
        <p14:creationId xmlns:p14="http://schemas.microsoft.com/office/powerpoint/2010/main" val="8351869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5EC17-5F2C-BEB3-AA1F-563839DCD7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43110AB-58B9-8ECA-F494-55FDC9ECC2CA}"/>
              </a:ext>
            </a:extLst>
          </p:cNvPr>
          <p:cNvSpPr>
            <a:spLocks noChangeArrowheads="1"/>
          </p:cNvSpPr>
          <p:nvPr/>
        </p:nvSpPr>
        <p:spPr bwMode="auto">
          <a:xfrm>
            <a:off x="318098" y="938148"/>
            <a:ext cx="8531434"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1600" b="1" dirty="0">
                <a:effectLst/>
                <a:latin typeface="Kermit" panose="020F0503040000060003" pitchFamily="34" charset="0"/>
                <a:ea typeface="Times New Roman" panose="02020603050405020304" pitchFamily="18" charset="0"/>
              </a:rPr>
              <a:t>Werkvorm</a:t>
            </a:r>
            <a:r>
              <a:rPr lang="nl-NL" sz="1600" dirty="0">
                <a:effectLst/>
                <a:latin typeface="Kermit" panose="020F0503040000060003" pitchFamily="34" charset="0"/>
                <a:ea typeface="Times New Roman" panose="02020603050405020304" pitchFamily="18" charset="0"/>
              </a:rPr>
              <a:t>: </a:t>
            </a:r>
            <a:endParaRPr lang="nl-NL" sz="1600" b="1"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nl-NL" sz="1600" dirty="0">
                <a:latin typeface="Kermit" panose="020F0503040000060003" pitchFamily="34" charset="0"/>
              </a:rPr>
              <a:t>De kinderen </a:t>
            </a:r>
            <a:r>
              <a:rPr lang="nl-NL" sz="1600" dirty="0" err="1">
                <a:latin typeface="Kermit" panose="020F0503040000060003" pitchFamily="34" charset="0"/>
              </a:rPr>
              <a:t>schrijvenn</a:t>
            </a:r>
            <a:r>
              <a:rPr lang="nl-NL" sz="1600" dirty="0">
                <a:latin typeface="Kermit" panose="020F0503040000060003" pitchFamily="34" charset="0"/>
              </a:rPr>
              <a:t> of vertellen een verhaal waarin de dodo terugkomt op aarde, maar dit keer heeft hij een paar handige aanpassingen meegekregen...</a:t>
            </a:r>
          </a:p>
          <a:p>
            <a:endParaRPr lang="nl-NL" sz="1600" dirty="0">
              <a:effectLst/>
              <a:latin typeface="Kermit" panose="020F0503040000060003" pitchFamily="34" charset="0"/>
              <a:ea typeface="Times New Roman" panose="02020603050405020304" pitchFamily="18" charset="0"/>
            </a:endParaRPr>
          </a:p>
          <a:p>
            <a:r>
              <a:rPr lang="nl-NL" sz="16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eerst goed nagedacht over welke aanpassingen de dodo nodig zou hebben om het wel te overleven (de ontdekkingsreizigers, de exoten die mee werden gebracht en de omgeving die aan werd getast).</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In je verhaal de volgende punten omschreven: </a:t>
            </a:r>
          </a:p>
          <a:p>
            <a:pPr marL="800100" lvl="1"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Hoe ziet de dodo er nu uit? </a:t>
            </a:r>
          </a:p>
          <a:p>
            <a:pPr marL="800100" lvl="1"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Hoe beweegt hij zich nu?</a:t>
            </a:r>
          </a:p>
          <a:p>
            <a:pPr marL="800100" lvl="1"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Wat eet de dodo? </a:t>
            </a:r>
          </a:p>
          <a:p>
            <a:pPr marL="800100" lvl="1"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Hoe beschermt hij zichzelf?  </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Het verhaal is ongeveer een A4 lang. </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na het schrijven van het verhaal ook een tekening gemaakt van hoe de ‘nieuwe’ dodo er nu uitziet.</a:t>
            </a:r>
          </a:p>
          <a:p>
            <a:endParaRPr lang="nl-NL" sz="1600" dirty="0">
              <a:latin typeface="Kermit" panose="020F0503040000060003" pitchFamily="34" charset="0"/>
              <a:ea typeface="Times New Roman" panose="02020603050405020304" pitchFamily="18" charset="0"/>
            </a:endParaRPr>
          </a:p>
          <a:p>
            <a:r>
              <a:rPr lang="nl-NL" sz="1600" dirty="0">
                <a:effectLst/>
                <a:latin typeface="Kermit" panose="020F0503040000060003" pitchFamily="34" charset="0"/>
                <a:ea typeface="Times New Roman" panose="02020603050405020304" pitchFamily="18" charset="0"/>
              </a:rPr>
              <a:t>Klaar-/verdiepingsopdracht</a:t>
            </a:r>
            <a:r>
              <a:rPr lang="nl-NL" sz="1600" dirty="0">
                <a:latin typeface="Kermit" panose="020F0503040000060003" pitchFamily="34" charset="0"/>
                <a:ea typeface="Times New Roman" panose="02020603050405020304" pitchFamily="18" charset="0"/>
              </a:rPr>
              <a:t>en:</a:t>
            </a:r>
          </a:p>
          <a:p>
            <a:pPr marL="457200" indent="-457200">
              <a:buFontTx/>
              <a:buAutoNum type="arabicPeriod"/>
            </a:pPr>
            <a:r>
              <a:rPr lang="nl-NL" sz="1600" dirty="0">
                <a:latin typeface="Kermit" panose="020F0503040000060003" pitchFamily="34" charset="0"/>
                <a:ea typeface="Times New Roman" panose="02020603050405020304" pitchFamily="18" charset="0"/>
              </a:rPr>
              <a:t>Maak de dodo van klei. Hoe ziet hij er nu uit? </a:t>
            </a:r>
          </a:p>
          <a:p>
            <a:pPr marL="457200" indent="-457200">
              <a:buFontTx/>
              <a:buAutoNum type="arabicPeriod"/>
            </a:pPr>
            <a:r>
              <a:rPr lang="nl-NL" sz="1600" dirty="0">
                <a:latin typeface="Kermit" panose="020F0503040000060003" pitchFamily="34" charset="0"/>
                <a:ea typeface="Times New Roman" panose="02020603050405020304" pitchFamily="18" charset="0"/>
              </a:rPr>
              <a:t>Maak een waarschuwingsposter voor een bedreigd dier via </a:t>
            </a:r>
            <a:r>
              <a:rPr lang="nl-NL" sz="1600" dirty="0" err="1">
                <a:latin typeface="Kermit" panose="020F0503040000060003" pitchFamily="34" charset="0"/>
                <a:ea typeface="Times New Roman" panose="02020603050405020304" pitchFamily="18" charset="0"/>
              </a:rPr>
              <a:t>Canva</a:t>
            </a:r>
            <a:r>
              <a:rPr lang="nl-NL" sz="1600" dirty="0">
                <a:latin typeface="Kermit" panose="020F0503040000060003" pitchFamily="34" charset="0"/>
                <a:ea typeface="Times New Roman" panose="02020603050405020304" pitchFamily="18" charset="0"/>
              </a:rPr>
              <a:t>.  </a:t>
            </a:r>
          </a:p>
          <a:p>
            <a:endParaRPr lang="nl-NL" sz="16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600" b="0" i="0" u="none" strike="noStrike" cap="none" normalizeH="0" baseline="0" dirty="0">
              <a:ln>
                <a:noFill/>
              </a:ln>
              <a:solidFill>
                <a:schemeClr val="tx1"/>
              </a:solidFill>
              <a:effectLst/>
              <a:latin typeface="Arial" panose="020B0604020202020204" pitchFamily="34" charset="0"/>
            </a:endParaRPr>
          </a:p>
        </p:txBody>
      </p:sp>
      <p:pic>
        <p:nvPicPr>
          <p:cNvPr id="17" name="Afbeelding 16">
            <a:extLst>
              <a:ext uri="{FF2B5EF4-FFF2-40B4-BE49-F238E27FC236}">
                <a16:creationId xmlns:a16="http://schemas.microsoft.com/office/drawing/2014/main" id="{6E24EF37-A906-68DF-F597-EB61FB6BD44F}"/>
              </a:ext>
            </a:extLst>
          </p:cNvPr>
          <p:cNvPicPr/>
          <p:nvPr/>
        </p:nvPicPr>
        <p:blipFill>
          <a:blip r:embed="rId2">
            <a:extLst>
              <a:ext uri="{28A0092B-C50C-407E-A947-70E740481C1C}">
                <a14:useLocalDpi xmlns:a14="http://schemas.microsoft.com/office/drawing/2010/main" val="0"/>
              </a:ext>
            </a:extLst>
          </a:blip>
          <a:srcRect/>
          <a:stretch/>
        </p:blipFill>
        <p:spPr bwMode="auto">
          <a:xfrm>
            <a:off x="8740271" y="1671730"/>
            <a:ext cx="881058" cy="810545"/>
          </a:xfrm>
          <a:prstGeom prst="rect">
            <a:avLst/>
          </a:prstGeom>
          <a:noFill/>
          <a:ln>
            <a:noFill/>
          </a:ln>
        </p:spPr>
      </p:pic>
      <p:pic>
        <p:nvPicPr>
          <p:cNvPr id="7" name="Afbeelding 6">
            <a:extLst>
              <a:ext uri="{FF2B5EF4-FFF2-40B4-BE49-F238E27FC236}">
                <a16:creationId xmlns:a16="http://schemas.microsoft.com/office/drawing/2014/main" id="{63F92024-A816-1E41-AD0C-281EABE4A71C}"/>
              </a:ext>
            </a:extLst>
          </p:cNvPr>
          <p:cNvPicPr/>
          <p:nvPr/>
        </p:nvPicPr>
        <p:blipFill>
          <a:blip r:embed="rId3">
            <a:extLst>
              <a:ext uri="{28A0092B-C50C-407E-A947-70E740481C1C}">
                <a14:useLocalDpi xmlns:a14="http://schemas.microsoft.com/office/drawing/2010/main" val="0"/>
              </a:ext>
            </a:extLst>
          </a:blip>
          <a:srcRect/>
          <a:stretch/>
        </p:blipFill>
        <p:spPr bwMode="auto">
          <a:xfrm>
            <a:off x="8697165" y="2789696"/>
            <a:ext cx="881058" cy="810545"/>
          </a:xfrm>
          <a:prstGeom prst="rect">
            <a:avLst/>
          </a:prstGeom>
          <a:noFill/>
          <a:ln>
            <a:noFill/>
          </a:ln>
        </p:spPr>
      </p:pic>
      <p:sp>
        <p:nvSpPr>
          <p:cNvPr id="74753" name="Rectangle 3">
            <a:extLst>
              <a:ext uri="{FF2B5EF4-FFF2-40B4-BE49-F238E27FC236}">
                <a16:creationId xmlns:a16="http://schemas.microsoft.com/office/drawing/2014/main" id="{0D0A035E-8993-1BC2-3243-BA46A3705A5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F6F371B2-9A06-4416-671D-B7A9C1F9A7C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AF86600-9BC7-F4BF-32C8-4083E0F6A6E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9" name="Tekstvak 8">
            <a:extLst>
              <a:ext uri="{FF2B5EF4-FFF2-40B4-BE49-F238E27FC236}">
                <a16:creationId xmlns:a16="http://schemas.microsoft.com/office/drawing/2014/main" id="{239A6FD5-CA79-A80C-4FD0-318CE3E1B464}"/>
              </a:ext>
            </a:extLst>
          </p:cNvPr>
          <p:cNvSpPr txBox="1"/>
          <p:nvPr/>
        </p:nvSpPr>
        <p:spPr>
          <a:xfrm>
            <a:off x="282891" y="1147361"/>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13" name="Tekstvak 12">
            <a:extLst>
              <a:ext uri="{FF2B5EF4-FFF2-40B4-BE49-F238E27FC236}">
                <a16:creationId xmlns:a16="http://schemas.microsoft.com/office/drawing/2014/main" id="{A2C082F8-3BF3-71DF-C833-B9488D8DDEC7}"/>
              </a:ext>
            </a:extLst>
          </p:cNvPr>
          <p:cNvSpPr txBox="1"/>
          <p:nvPr/>
        </p:nvSpPr>
        <p:spPr>
          <a:xfrm>
            <a:off x="29935" y="-3487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432B6457-15FC-ABA4-AC33-4A1542AC9CC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83B949C2-A24B-74D7-9DEB-DE3D813C9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34D4282-AA61-AD68-6327-0CF68493FBBF}"/>
              </a:ext>
            </a:extLst>
          </p:cNvPr>
          <p:cNvSpPr txBox="1"/>
          <p:nvPr/>
        </p:nvSpPr>
        <p:spPr>
          <a:xfrm>
            <a:off x="9342089" y="3286656"/>
            <a:ext cx="2719284" cy="923330"/>
          </a:xfrm>
          <a:prstGeom prst="rect">
            <a:avLst/>
          </a:prstGeom>
          <a:noFill/>
        </p:spPr>
        <p:txBody>
          <a:bodyPr wrap="square" rtlCol="0">
            <a:spAutoFit/>
          </a:bodyPr>
          <a:lstStyle/>
          <a:p>
            <a:r>
              <a:rPr lang="nl-NL" dirty="0">
                <a:solidFill>
                  <a:srgbClr val="8A677B"/>
                </a:solidFill>
                <a:latin typeface="Kermit" panose="020F0503040000060003" pitchFamily="34" charset="0"/>
              </a:rPr>
              <a:t>Hoe zou de dodo eruit zien als hij het wel had overleefd?</a:t>
            </a:r>
          </a:p>
        </p:txBody>
      </p:sp>
      <p:sp>
        <p:nvSpPr>
          <p:cNvPr id="11" name="Tekstvak 10">
            <a:extLst>
              <a:ext uri="{FF2B5EF4-FFF2-40B4-BE49-F238E27FC236}">
                <a16:creationId xmlns:a16="http://schemas.microsoft.com/office/drawing/2014/main" id="{9177FD2D-01A2-DB18-FD8B-215B9E5D4207}"/>
              </a:ext>
            </a:extLst>
          </p:cNvPr>
          <p:cNvSpPr txBox="1"/>
          <p:nvPr/>
        </p:nvSpPr>
        <p:spPr>
          <a:xfrm>
            <a:off x="18968" y="104703"/>
            <a:ext cx="12162065" cy="584775"/>
          </a:xfrm>
          <a:prstGeom prst="rect">
            <a:avLst/>
          </a:prstGeom>
          <a:noFill/>
        </p:spPr>
        <p:txBody>
          <a:bodyPr wrap="square">
            <a:spAutoFit/>
          </a:bodyPr>
          <a:lstStyle/>
          <a:p>
            <a:pPr algn="ctr"/>
            <a:r>
              <a:rPr lang="nl-NL" sz="3200" dirty="0">
                <a:solidFill>
                  <a:srgbClr val="E16C7F"/>
                </a:solidFill>
                <a:latin typeface="Kermit" panose="020F0503040000060003" pitchFamily="34" charset="0"/>
              </a:rPr>
              <a:t>De dodo krijgt een tweede kans</a:t>
            </a:r>
            <a:endParaRPr lang="nl-NL" sz="3200" dirty="0">
              <a:solidFill>
                <a:srgbClr val="E16C7F"/>
              </a:solidFill>
            </a:endParaRPr>
          </a:p>
        </p:txBody>
      </p:sp>
      <p:sp>
        <p:nvSpPr>
          <p:cNvPr id="16" name="Tekstvak 15">
            <a:extLst>
              <a:ext uri="{FF2B5EF4-FFF2-40B4-BE49-F238E27FC236}">
                <a16:creationId xmlns:a16="http://schemas.microsoft.com/office/drawing/2014/main" id="{8B9EFC5F-7119-9E2A-78BD-84DB52B644D7}"/>
              </a:ext>
            </a:extLst>
          </p:cNvPr>
          <p:cNvSpPr txBox="1"/>
          <p:nvPr/>
        </p:nvSpPr>
        <p:spPr>
          <a:xfrm>
            <a:off x="9342089" y="2183692"/>
            <a:ext cx="3212261" cy="646331"/>
          </a:xfrm>
          <a:prstGeom prst="rect">
            <a:avLst/>
          </a:prstGeom>
          <a:noFill/>
        </p:spPr>
        <p:txBody>
          <a:bodyPr wrap="square">
            <a:spAutoFit/>
          </a:bodyPr>
          <a:lstStyle/>
          <a:p>
            <a:r>
              <a:rPr lang="nl-NL" sz="1800" dirty="0">
                <a:solidFill>
                  <a:srgbClr val="6F71A5"/>
                </a:solidFill>
                <a:latin typeface="Kermit" panose="020F0503040000060003" pitchFamily="34" charset="0"/>
              </a:rPr>
              <a:t>Hoe had de dodo het wel kunnen overleven?</a:t>
            </a:r>
          </a:p>
        </p:txBody>
      </p:sp>
      <p:pic>
        <p:nvPicPr>
          <p:cNvPr id="18" name="Afbeelding 17">
            <a:extLst>
              <a:ext uri="{FF2B5EF4-FFF2-40B4-BE49-F238E27FC236}">
                <a16:creationId xmlns:a16="http://schemas.microsoft.com/office/drawing/2014/main" id="{430BF7B7-0B6E-667A-DD12-02333893C138}"/>
              </a:ext>
            </a:extLst>
          </p:cNvPr>
          <p:cNvPicPr/>
          <p:nvPr/>
        </p:nvPicPr>
        <p:blipFill>
          <a:blip r:embed="rId5">
            <a:extLst>
              <a:ext uri="{28A0092B-C50C-407E-A947-70E740481C1C}">
                <a14:useLocalDpi xmlns:a14="http://schemas.microsoft.com/office/drawing/2010/main" val="0"/>
              </a:ext>
            </a:extLst>
          </a:blip>
          <a:srcRect t="1290" b="1290"/>
          <a:stretch/>
        </p:blipFill>
        <p:spPr bwMode="auto">
          <a:xfrm>
            <a:off x="8697165" y="4321088"/>
            <a:ext cx="881058" cy="810546"/>
          </a:xfrm>
          <a:prstGeom prst="rect">
            <a:avLst/>
          </a:prstGeom>
          <a:noFill/>
          <a:ln>
            <a:noFill/>
          </a:ln>
          <a:extLst>
            <a:ext uri="{53640926-AAD7-44D8-BBD7-CCE9431645EC}">
              <a14:shadowObscured xmlns:a14="http://schemas.microsoft.com/office/drawing/2010/main"/>
            </a:ext>
          </a:extLst>
        </p:spPr>
      </p:pic>
      <p:sp>
        <p:nvSpPr>
          <p:cNvPr id="19" name="Tekstvak 18">
            <a:extLst>
              <a:ext uri="{FF2B5EF4-FFF2-40B4-BE49-F238E27FC236}">
                <a16:creationId xmlns:a16="http://schemas.microsoft.com/office/drawing/2014/main" id="{D62DA4AF-0E59-E559-296E-C581D6C899B0}"/>
              </a:ext>
            </a:extLst>
          </p:cNvPr>
          <p:cNvSpPr txBox="1"/>
          <p:nvPr/>
        </p:nvSpPr>
        <p:spPr>
          <a:xfrm>
            <a:off x="9402122" y="4726361"/>
            <a:ext cx="2642259" cy="923330"/>
          </a:xfrm>
          <a:prstGeom prst="rect">
            <a:avLst/>
          </a:prstGeom>
          <a:noFill/>
        </p:spPr>
        <p:txBody>
          <a:bodyPr wrap="square" rtlCol="0">
            <a:spAutoFit/>
          </a:bodyPr>
          <a:lstStyle/>
          <a:p>
            <a:r>
              <a:rPr lang="nl-NL" dirty="0">
                <a:solidFill>
                  <a:srgbClr val="60C7A5"/>
                </a:solidFill>
                <a:latin typeface="Kermit" panose="020F0503040000060003" pitchFamily="34" charset="0"/>
              </a:rPr>
              <a:t>Wat zou jij doen als je een onbekend dier tegenkomt? </a:t>
            </a:r>
          </a:p>
        </p:txBody>
      </p:sp>
    </p:spTree>
    <p:extLst>
      <p:ext uri="{BB962C8B-B14F-4D97-AF65-F5344CB8AC3E}">
        <p14:creationId xmlns:p14="http://schemas.microsoft.com/office/powerpoint/2010/main" val="23603053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8714C-52F9-D5BD-E88D-38D74C5E5A8F}"/>
            </a:ext>
          </a:extLst>
        </p:cNvPr>
        <p:cNvGrpSpPr/>
        <p:nvPr/>
      </p:nvGrpSpPr>
      <p:grpSpPr>
        <a:xfrm>
          <a:off x="0" y="0"/>
          <a:ext cx="0" cy="0"/>
          <a:chOff x="0" y="0"/>
          <a:chExt cx="0" cy="0"/>
        </a:xfrm>
      </p:grpSpPr>
      <p:sp>
        <p:nvSpPr>
          <p:cNvPr id="12" name="Tekstvak 11">
            <a:extLst>
              <a:ext uri="{FF2B5EF4-FFF2-40B4-BE49-F238E27FC236}">
                <a16:creationId xmlns:a16="http://schemas.microsoft.com/office/drawing/2014/main" id="{C429B081-5ED4-FCEF-AE59-AC1B130D7B22}"/>
              </a:ext>
            </a:extLst>
          </p:cNvPr>
          <p:cNvSpPr txBox="1"/>
          <p:nvPr/>
        </p:nvSpPr>
        <p:spPr>
          <a:xfrm>
            <a:off x="0" y="210982"/>
            <a:ext cx="12192000" cy="646331"/>
          </a:xfrm>
          <a:prstGeom prst="rect">
            <a:avLst/>
          </a:prstGeom>
          <a:noFill/>
        </p:spPr>
        <p:txBody>
          <a:bodyPr wrap="square">
            <a:spAutoFit/>
          </a:bodyPr>
          <a:lstStyle/>
          <a:p>
            <a:pPr algn="ctr"/>
            <a:r>
              <a:rPr lang="nl-NL" sz="3600" dirty="0">
                <a:solidFill>
                  <a:srgbClr val="E16C7F"/>
                </a:solidFill>
                <a:effectLst/>
                <a:latin typeface="Kermit" panose="020F0503040000060003" pitchFamily="34" charset="0"/>
                <a:ea typeface="Times New Roman" panose="02020603050405020304" pitchFamily="18" charset="0"/>
              </a:rPr>
              <a:t>Dit nooit meer!</a:t>
            </a:r>
            <a:endParaRPr lang="nl-NL" sz="3600" b="1" dirty="0">
              <a:solidFill>
                <a:srgbClr val="E16C7F"/>
              </a:solidFill>
              <a:effectLst/>
              <a:latin typeface="Times New Roman" panose="02020603050405020304" pitchFamily="18" charset="0"/>
              <a:ea typeface="Times New Roman" panose="02020603050405020304" pitchFamily="18" charset="0"/>
            </a:endParaRPr>
          </a:p>
        </p:txBody>
      </p:sp>
      <p:sp>
        <p:nvSpPr>
          <p:cNvPr id="74753" name="Rectangle 3">
            <a:extLst>
              <a:ext uri="{FF2B5EF4-FFF2-40B4-BE49-F238E27FC236}">
                <a16:creationId xmlns:a16="http://schemas.microsoft.com/office/drawing/2014/main" id="{3A8A2F5B-494C-C480-BCB7-EC0D999F094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B6C48A0-119A-DBE7-F118-9374F40E5A9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AF49C87-5325-0A8B-C8AE-872CD90EA38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9" name="Tekstvak 8">
            <a:extLst>
              <a:ext uri="{FF2B5EF4-FFF2-40B4-BE49-F238E27FC236}">
                <a16:creationId xmlns:a16="http://schemas.microsoft.com/office/drawing/2014/main" id="{0F6A7682-E8BC-1858-BB34-53583075A6D7}"/>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7218052E-F218-B137-2D45-651491E904C9}"/>
              </a:ext>
            </a:extLst>
          </p:cNvPr>
          <p:cNvSpPr>
            <a:spLocks noChangeArrowheads="1"/>
          </p:cNvSpPr>
          <p:nvPr/>
        </p:nvSpPr>
        <p:spPr bwMode="auto">
          <a:xfrm>
            <a:off x="176263" y="734202"/>
            <a:ext cx="1152035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1600" b="1" dirty="0">
                <a:effectLst/>
                <a:latin typeface="Kermit" panose="020F0503040000060003" pitchFamily="34" charset="0"/>
                <a:ea typeface="Times New Roman" panose="02020603050405020304" pitchFamily="18" charset="0"/>
              </a:rPr>
              <a:t>Werkvorm:</a:t>
            </a:r>
          </a:p>
          <a:p>
            <a:r>
              <a:rPr lang="nl-NL" sz="1600" dirty="0">
                <a:effectLst/>
                <a:latin typeface="Kermit" panose="020F0503040000060003" pitchFamily="34" charset="0"/>
                <a:ea typeface="Times New Roman" panose="02020603050405020304" pitchFamily="18" charset="0"/>
              </a:rPr>
              <a:t>De dodo is uitgestorven door de mens, dat is heel erg en willen we voorkomen bij ander dieren. Maak een poster/ stappenplan </a:t>
            </a:r>
            <a:r>
              <a:rPr lang="nl-NL" sz="1600" dirty="0">
                <a:latin typeface="Kermit" panose="020F0503040000060003" pitchFamily="34" charset="0"/>
                <a:ea typeface="Times New Roman" panose="02020603050405020304" pitchFamily="18" charset="0"/>
              </a:rPr>
              <a:t>om dit dier te redden </a:t>
            </a:r>
            <a:r>
              <a:rPr lang="nl-NL" sz="1600" dirty="0">
                <a:effectLst/>
                <a:latin typeface="Kermit" panose="020F0503040000060003" pitchFamily="34" charset="0"/>
                <a:ea typeface="Times New Roman" panose="02020603050405020304" pitchFamily="18" charset="0"/>
              </a:rPr>
              <a:t>via </a:t>
            </a:r>
            <a:r>
              <a:rPr lang="nl-NL" sz="1600" dirty="0" err="1">
                <a:effectLst/>
                <a:latin typeface="Kermit" panose="020F0503040000060003" pitchFamily="34" charset="0"/>
                <a:ea typeface="Times New Roman" panose="02020603050405020304" pitchFamily="18" charset="0"/>
              </a:rPr>
              <a:t>Canva</a:t>
            </a:r>
            <a:r>
              <a:rPr lang="nl-NL" sz="1600" dirty="0">
                <a:effectLst/>
                <a:latin typeface="Kermit" panose="020F0503040000060003" pitchFamily="34" charset="0"/>
                <a:ea typeface="Times New Roman" panose="02020603050405020304" pitchFamily="18" charset="0"/>
              </a:rPr>
              <a:t>. </a:t>
            </a:r>
          </a:p>
          <a:p>
            <a:endParaRPr lang="nl-NL" sz="1600" dirty="0">
              <a:latin typeface="Kermit" panose="020F0503040000060003" pitchFamily="34" charset="0"/>
              <a:ea typeface="Times New Roman" panose="02020603050405020304" pitchFamily="18" charset="0"/>
            </a:endParaRPr>
          </a:p>
          <a:p>
            <a:r>
              <a:rPr lang="nl-NL" sz="1600" b="1" dirty="0">
                <a:latin typeface="Kermit" panose="020F0503040000060003" pitchFamily="34" charset="0"/>
                <a:ea typeface="Times New Roman" panose="02020603050405020304" pitchFamily="18" charset="0"/>
              </a:rPr>
              <a:t>Checklist bij werkvorm (wanneer heb je de opdracht behaald?)</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eerst de lijst van bedreigde diersoorten via het WWF bekeken: </a:t>
            </a:r>
            <a:r>
              <a:rPr lang="nl-NL" sz="1600" dirty="0">
                <a:latin typeface="Kermit" panose="020F0503040000060003"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https://www.wwf.nl/dieren</a:t>
            </a:r>
            <a:endParaRPr lang="nl-NL" sz="1600" dirty="0">
              <a:latin typeface="Kermit" panose="020F0503040000060003" pitchFamily="34" charset="0"/>
              <a:ea typeface="Times New Roman" panose="02020603050405020304" pitchFamily="18" charset="0"/>
            </a:endParaRP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een bedreigd diersoort uitgekozen die jij wilt redden.</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minimaal twee creatieve manieren bedacht om dit dier te kunnen redden.</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onderzocht hoe de wereld eruit zou zien als dit dier er niet meer zou zijn (een goed voorbeeld: de bij!).</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jouw dier een ‘stem’ gegeven, wat zou dit dier tegen de mensen willen zeggen?</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deze informatie verwerkt in een poster die je hebt gemaakt via </a:t>
            </a:r>
            <a:r>
              <a:rPr lang="nl-NL" sz="1600" dirty="0" err="1">
                <a:latin typeface="Kermit" panose="020F0503040000060003" pitchFamily="34" charset="0"/>
                <a:ea typeface="Times New Roman" panose="02020603050405020304" pitchFamily="18" charset="0"/>
              </a:rPr>
              <a:t>Canva</a:t>
            </a:r>
            <a:r>
              <a:rPr lang="nl-NL" sz="1600" dirty="0">
                <a:latin typeface="Kermit" panose="020F0503040000060003" pitchFamily="34" charset="0"/>
                <a:ea typeface="Times New Roman" panose="02020603050405020304" pitchFamily="18" charset="0"/>
              </a:rPr>
              <a:t>.</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minimaal 3 afbeeldingen toegevoegd aan </a:t>
            </a:r>
          </a:p>
          <a:p>
            <a:endParaRPr lang="nl-NL" sz="1600" dirty="0">
              <a:effectLst/>
              <a:latin typeface="Kermit" panose="020F0503040000060003" pitchFamily="34" charset="0"/>
              <a:ea typeface="Times New Roman" panose="02020603050405020304" pitchFamily="18" charset="0"/>
            </a:endParaRPr>
          </a:p>
          <a:p>
            <a:r>
              <a:rPr lang="nl-NL" sz="1600" b="1" dirty="0">
                <a:effectLst/>
                <a:latin typeface="Kermit" panose="020F0503040000060003" pitchFamily="34" charset="0"/>
                <a:ea typeface="Times New Roman" panose="02020603050405020304" pitchFamily="18" charset="0"/>
              </a:rPr>
              <a:t>Klaar-/verdiepingsopdracht</a:t>
            </a:r>
            <a:r>
              <a:rPr lang="nl-NL" sz="1600" b="1" dirty="0">
                <a:latin typeface="Kermit" panose="020F0503040000060003" pitchFamily="34" charset="0"/>
                <a:ea typeface="Times New Roman" panose="02020603050405020304" pitchFamily="18" charset="0"/>
              </a:rPr>
              <a:t>en:</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Schrijf een brief namens je dier aan de mensen, waarin het dier uitlegt wat er mis is en vraagt om hulp. </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Onderzoek wat de verschillen en overeenkomsten zijn tussen dit bedreigde diersoort en de dodo. Voeg dit toe aan je poster. </a:t>
            </a:r>
          </a:p>
          <a:p>
            <a:pPr marL="285750" indent="-28575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Bedenk welke aanpassingen dit dier nodig heeft om te kunnen overleven, maak een tekening van dit ‘nieuwe’ dier (of maak van klei). </a:t>
            </a:r>
          </a:p>
        </p:txBody>
      </p:sp>
      <p:sp>
        <p:nvSpPr>
          <p:cNvPr id="4" name="Rectangle 3">
            <a:extLst>
              <a:ext uri="{FF2B5EF4-FFF2-40B4-BE49-F238E27FC236}">
                <a16:creationId xmlns:a16="http://schemas.microsoft.com/office/drawing/2014/main" id="{347E1723-FE0E-78B5-E73C-B56E2CC10DD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3" name="Tekstvak 12">
            <a:extLst>
              <a:ext uri="{FF2B5EF4-FFF2-40B4-BE49-F238E27FC236}">
                <a16:creationId xmlns:a16="http://schemas.microsoft.com/office/drawing/2014/main" id="{F502D97F-66F6-A858-43CA-D21D17C4A720}"/>
              </a:ext>
            </a:extLst>
          </p:cNvPr>
          <p:cNvSpPr txBox="1"/>
          <p:nvPr/>
        </p:nvSpPr>
        <p:spPr>
          <a:xfrm>
            <a:off x="5045264" y="-10138"/>
            <a:ext cx="2101473" cy="307777"/>
          </a:xfrm>
          <a:prstGeom prst="rect">
            <a:avLst/>
          </a:prstGeom>
          <a:noFill/>
        </p:spPr>
        <p:txBody>
          <a:bodyPr wrap="none" rtlCol="0">
            <a:spAutoFit/>
          </a:bodyPr>
          <a:lstStyle/>
          <a:p>
            <a:pPr algn="ctr"/>
            <a:r>
              <a:rPr lang="nl-NL" sz="1400" dirty="0">
                <a:solidFill>
                  <a:srgbClr val="E16C7F"/>
                </a:solidFill>
                <a:latin typeface="Kermit" panose="020F0503040000060003" pitchFamily="34" charset="0"/>
              </a:rPr>
              <a:t>Vaardigheden groep 8+</a:t>
            </a:r>
          </a:p>
        </p:txBody>
      </p:sp>
      <p:sp>
        <p:nvSpPr>
          <p:cNvPr id="6" name="Tekstvak 5">
            <a:extLst>
              <a:ext uri="{FF2B5EF4-FFF2-40B4-BE49-F238E27FC236}">
                <a16:creationId xmlns:a16="http://schemas.microsoft.com/office/drawing/2014/main" id="{D3F3C955-523A-4DDE-543B-42C8B8AC9A66}"/>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8+</a:t>
            </a:r>
            <a:endParaRPr lang="nl-NL" dirty="0"/>
          </a:p>
        </p:txBody>
      </p:sp>
      <p:pic>
        <p:nvPicPr>
          <p:cNvPr id="2" name="Afbeelding 1" descr="Afbeelding met Lettertype, Graphics, rood, tekst&#10;&#10;Automatisch gegenereerde beschrijving">
            <a:extLst>
              <a:ext uri="{FF2B5EF4-FFF2-40B4-BE49-F238E27FC236}">
                <a16:creationId xmlns:a16="http://schemas.microsoft.com/office/drawing/2014/main" id="{9A37C38F-1611-90B2-50F7-49B261018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5" name="Afbeelding 4">
            <a:extLst>
              <a:ext uri="{FF2B5EF4-FFF2-40B4-BE49-F238E27FC236}">
                <a16:creationId xmlns:a16="http://schemas.microsoft.com/office/drawing/2014/main" id="{F729CED4-DFA5-F36E-011B-43E96FDC7C65}"/>
              </a:ext>
            </a:extLst>
          </p:cNvPr>
          <p:cNvPicPr/>
          <p:nvPr/>
        </p:nvPicPr>
        <p:blipFill>
          <a:blip r:embed="rId5">
            <a:extLst>
              <a:ext uri="{28A0092B-C50C-407E-A947-70E740481C1C}">
                <a14:useLocalDpi xmlns:a14="http://schemas.microsoft.com/office/drawing/2010/main" val="0"/>
              </a:ext>
            </a:extLst>
          </a:blip>
          <a:srcRect t="1290" b="1290"/>
          <a:stretch/>
        </p:blipFill>
        <p:spPr bwMode="auto">
          <a:xfrm>
            <a:off x="745790" y="5796368"/>
            <a:ext cx="962942" cy="848089"/>
          </a:xfrm>
          <a:prstGeom prst="rect">
            <a:avLst/>
          </a:prstGeom>
          <a:noFill/>
          <a:ln>
            <a:noFill/>
          </a:ln>
          <a:extLst>
            <a:ext uri="{53640926-AAD7-44D8-BBD7-CCE9431645EC}">
              <a14:shadowObscured xmlns:a14="http://schemas.microsoft.com/office/drawing/2010/main"/>
            </a:ext>
          </a:extLst>
        </p:spPr>
      </p:pic>
      <p:sp>
        <p:nvSpPr>
          <p:cNvPr id="7" name="Tekstvak 6">
            <a:extLst>
              <a:ext uri="{FF2B5EF4-FFF2-40B4-BE49-F238E27FC236}">
                <a16:creationId xmlns:a16="http://schemas.microsoft.com/office/drawing/2014/main" id="{30D426E0-CE7B-B158-E67D-7062CD730299}"/>
              </a:ext>
            </a:extLst>
          </p:cNvPr>
          <p:cNvSpPr txBox="1"/>
          <p:nvPr/>
        </p:nvSpPr>
        <p:spPr>
          <a:xfrm>
            <a:off x="1708732" y="5924025"/>
            <a:ext cx="3802456" cy="523220"/>
          </a:xfrm>
          <a:prstGeom prst="rect">
            <a:avLst/>
          </a:prstGeom>
          <a:noFill/>
        </p:spPr>
        <p:txBody>
          <a:bodyPr wrap="square" rtlCol="0">
            <a:spAutoFit/>
          </a:bodyPr>
          <a:lstStyle/>
          <a:p>
            <a:r>
              <a:rPr lang="nl-NL" sz="1400" dirty="0">
                <a:solidFill>
                  <a:srgbClr val="60C7A5"/>
                </a:solidFill>
                <a:latin typeface="Kermit" panose="020F0503040000060003" pitchFamily="34" charset="0"/>
              </a:rPr>
              <a:t>Welk bedreigde diersoort vind ik het meest belangrijk om nu meteen te redden?</a:t>
            </a:r>
          </a:p>
        </p:txBody>
      </p:sp>
      <p:pic>
        <p:nvPicPr>
          <p:cNvPr id="8" name="Afbeelding 7">
            <a:extLst>
              <a:ext uri="{FF2B5EF4-FFF2-40B4-BE49-F238E27FC236}">
                <a16:creationId xmlns:a16="http://schemas.microsoft.com/office/drawing/2014/main" id="{FE029DFD-5BA4-A106-ADE1-8E8E0288FB9E}"/>
              </a:ext>
            </a:extLst>
          </p:cNvPr>
          <p:cNvPicPr/>
          <p:nvPr/>
        </p:nvPicPr>
        <p:blipFill>
          <a:blip r:embed="rId6">
            <a:extLst>
              <a:ext uri="{28A0092B-C50C-407E-A947-70E740481C1C}">
                <a14:useLocalDpi xmlns:a14="http://schemas.microsoft.com/office/drawing/2010/main" val="0"/>
              </a:ext>
            </a:extLst>
          </a:blip>
          <a:srcRect/>
          <a:stretch/>
        </p:blipFill>
        <p:spPr bwMode="auto">
          <a:xfrm>
            <a:off x="5627757" y="5731295"/>
            <a:ext cx="846374" cy="893106"/>
          </a:xfrm>
          <a:prstGeom prst="rect">
            <a:avLst/>
          </a:prstGeom>
          <a:noFill/>
          <a:ln>
            <a:noFill/>
          </a:ln>
        </p:spPr>
      </p:pic>
      <p:sp>
        <p:nvSpPr>
          <p:cNvPr id="10" name="Tekstvak 9">
            <a:extLst>
              <a:ext uri="{FF2B5EF4-FFF2-40B4-BE49-F238E27FC236}">
                <a16:creationId xmlns:a16="http://schemas.microsoft.com/office/drawing/2014/main" id="{EE66ACE5-0E90-838E-DA3B-B29A74053E1B}"/>
              </a:ext>
            </a:extLst>
          </p:cNvPr>
          <p:cNvSpPr txBox="1"/>
          <p:nvPr/>
        </p:nvSpPr>
        <p:spPr>
          <a:xfrm>
            <a:off x="6474130" y="5924025"/>
            <a:ext cx="3111239" cy="523220"/>
          </a:xfrm>
          <a:prstGeom prst="rect">
            <a:avLst/>
          </a:prstGeom>
          <a:noFill/>
        </p:spPr>
        <p:txBody>
          <a:bodyPr wrap="square" rtlCol="0">
            <a:spAutoFit/>
          </a:bodyPr>
          <a:lstStyle/>
          <a:p>
            <a:r>
              <a:rPr lang="nl-NL" sz="1400" dirty="0">
                <a:solidFill>
                  <a:srgbClr val="8A677B"/>
                </a:solidFill>
                <a:latin typeface="Kermit" panose="020F0503040000060003" pitchFamily="34" charset="0"/>
              </a:rPr>
              <a:t>Op welke twee creatieve manieren kan dit dier het redden?</a:t>
            </a:r>
          </a:p>
        </p:txBody>
      </p:sp>
    </p:spTree>
    <p:extLst>
      <p:ext uri="{BB962C8B-B14F-4D97-AF65-F5344CB8AC3E}">
        <p14:creationId xmlns:p14="http://schemas.microsoft.com/office/powerpoint/2010/main" val="954339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3EC14-B48E-23EC-3CBE-78F8A19C66E3}"/>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0E9535A2-F3E8-C5AD-A53C-9818ACED1CDC}"/>
              </a:ext>
            </a:extLst>
          </p:cNvPr>
          <p:cNvSpPr txBox="1"/>
          <p:nvPr/>
        </p:nvSpPr>
        <p:spPr>
          <a:xfrm>
            <a:off x="29936" y="153242"/>
            <a:ext cx="12162063" cy="584775"/>
          </a:xfrm>
          <a:prstGeom prst="rect">
            <a:avLst/>
          </a:prstGeom>
          <a:solidFill>
            <a:schemeClr val="bg1">
              <a:alpha val="60000"/>
            </a:schemeClr>
          </a:solidFill>
        </p:spPr>
        <p:txBody>
          <a:bodyPr wrap="square" rtlCol="0">
            <a:spAutoFit/>
          </a:bodyPr>
          <a:lstStyle/>
          <a:p>
            <a:pPr algn="ctr"/>
            <a:r>
              <a:rPr lang="nl-NL" sz="3200" dirty="0">
                <a:solidFill>
                  <a:srgbClr val="E16C7F"/>
                </a:solidFill>
                <a:latin typeface="Kermit" panose="020F0503040000060003" pitchFamily="34" charset="0"/>
              </a:rPr>
              <a:t>De Super Dodo</a:t>
            </a:r>
          </a:p>
        </p:txBody>
      </p:sp>
      <p:pic>
        <p:nvPicPr>
          <p:cNvPr id="4098" name="Picture 2" descr="Dodo: 7 weetjes over de bekende uitgestorven vogel - National Geographic  Junior">
            <a:extLst>
              <a:ext uri="{FF2B5EF4-FFF2-40B4-BE49-F238E27FC236}">
                <a16:creationId xmlns:a16="http://schemas.microsoft.com/office/drawing/2014/main" id="{7E6C4F4E-2791-584A-6601-F0A98A2AB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046" y="1580827"/>
            <a:ext cx="7045298" cy="5277173"/>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2CEB9DFA-2023-96BD-6DF9-834D4BBDA26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8C6067B-6282-767F-C5E2-4CED8975176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BF878E6-F69C-7CBF-6C1C-EBAE77E1D00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pic>
        <p:nvPicPr>
          <p:cNvPr id="11" name="Afbeelding 10">
            <a:extLst>
              <a:ext uri="{FF2B5EF4-FFF2-40B4-BE49-F238E27FC236}">
                <a16:creationId xmlns:a16="http://schemas.microsoft.com/office/drawing/2014/main" id="{304EBEB6-35BB-E24B-1083-43B062BEE53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68560" y="6094233"/>
            <a:ext cx="1887220" cy="679020"/>
          </a:xfrm>
          <a:prstGeom prst="rect">
            <a:avLst/>
          </a:prstGeom>
          <a:noFill/>
          <a:ln>
            <a:noFill/>
          </a:ln>
        </p:spPr>
      </p:pic>
      <p:sp>
        <p:nvSpPr>
          <p:cNvPr id="2" name="Tekstvak 1">
            <a:extLst>
              <a:ext uri="{FF2B5EF4-FFF2-40B4-BE49-F238E27FC236}">
                <a16:creationId xmlns:a16="http://schemas.microsoft.com/office/drawing/2014/main" id="{C7292C48-0C58-BEA0-85B9-5E507C9B19D6}"/>
              </a:ext>
            </a:extLst>
          </p:cNvPr>
          <p:cNvSpPr txBox="1"/>
          <p:nvPr/>
        </p:nvSpPr>
        <p:spPr>
          <a:xfrm>
            <a:off x="1578429" y="1208684"/>
            <a:ext cx="9035142" cy="830997"/>
          </a:xfrm>
          <a:prstGeom prst="rect">
            <a:avLst/>
          </a:prstGeom>
          <a:noFill/>
        </p:spPr>
        <p:txBody>
          <a:bodyPr wrap="square" rtlCol="0">
            <a:spAutoFit/>
          </a:bodyPr>
          <a:lstStyle/>
          <a:p>
            <a:pPr algn="ctr"/>
            <a:r>
              <a:rPr lang="nl-NL" sz="2400" dirty="0">
                <a:latin typeface="Kermit" panose="020F0503040000060003" pitchFamily="34" charset="0"/>
              </a:rPr>
              <a:t>Vertel in een klein groepje waarom jouw dodo </a:t>
            </a:r>
          </a:p>
          <a:p>
            <a:pPr algn="ctr"/>
            <a:r>
              <a:rPr lang="nl-NL" sz="2400" dirty="0">
                <a:latin typeface="Kermit" panose="020F0503040000060003" pitchFamily="34" charset="0"/>
              </a:rPr>
              <a:t>het zou kunnen overleven.</a:t>
            </a:r>
          </a:p>
        </p:txBody>
      </p:sp>
      <p:sp>
        <p:nvSpPr>
          <p:cNvPr id="3" name="Tekstvak 2">
            <a:extLst>
              <a:ext uri="{FF2B5EF4-FFF2-40B4-BE49-F238E27FC236}">
                <a16:creationId xmlns:a16="http://schemas.microsoft.com/office/drawing/2014/main" id="{08F3C413-D651-FD3D-8279-2C5AAFFD881A}"/>
              </a:ext>
            </a:extLst>
          </p:cNvPr>
          <p:cNvSpPr txBox="1"/>
          <p:nvPr/>
        </p:nvSpPr>
        <p:spPr>
          <a:xfrm>
            <a:off x="0" y="-1441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sp>
        <p:nvSpPr>
          <p:cNvPr id="4" name="Tekstvak 3">
            <a:extLst>
              <a:ext uri="{FF2B5EF4-FFF2-40B4-BE49-F238E27FC236}">
                <a16:creationId xmlns:a16="http://schemas.microsoft.com/office/drawing/2014/main" id="{9EA2E1DD-E516-8E88-FF3A-ED0BED540CE3}"/>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p>
        </p:txBody>
      </p:sp>
    </p:spTree>
    <p:extLst>
      <p:ext uri="{BB962C8B-B14F-4D97-AF65-F5344CB8AC3E}">
        <p14:creationId xmlns:p14="http://schemas.microsoft.com/office/powerpoint/2010/main" val="180808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9F25-8B6F-0AAD-8EE1-1A09C517EEA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57BEA19-3047-D850-C65B-8536EE0D2EA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3ECE39D-66BA-1723-EE21-48CC3255313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83E46C2-4962-D6C8-A19B-10026BDF352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3" name="Tekstvak 12">
            <a:extLst>
              <a:ext uri="{FF2B5EF4-FFF2-40B4-BE49-F238E27FC236}">
                <a16:creationId xmlns:a16="http://schemas.microsoft.com/office/drawing/2014/main" id="{B6A8B53F-BEE9-C4E2-B8FA-6E196E801CC3}"/>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pic>
        <p:nvPicPr>
          <p:cNvPr id="3" name="Afbeelding 2" descr="Afbeelding met Lettertype, Graphics, rood, tekst&#10;&#10;Automatisch gegenereerde beschrijving">
            <a:extLst>
              <a:ext uri="{FF2B5EF4-FFF2-40B4-BE49-F238E27FC236}">
                <a16:creationId xmlns:a16="http://schemas.microsoft.com/office/drawing/2014/main" id="{8FC09156-6573-7372-CAF2-16201CA57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123" y="4969330"/>
            <a:ext cx="4883472" cy="1689681"/>
          </a:xfrm>
          <a:prstGeom prst="rect">
            <a:avLst/>
          </a:prstGeom>
        </p:spPr>
      </p:pic>
      <p:sp>
        <p:nvSpPr>
          <p:cNvPr id="7" name="Tekstvak 6">
            <a:extLst>
              <a:ext uri="{FF2B5EF4-FFF2-40B4-BE49-F238E27FC236}">
                <a16:creationId xmlns:a16="http://schemas.microsoft.com/office/drawing/2014/main" id="{1E017801-DB46-2AD0-2A98-1029DE0EA960}"/>
              </a:ext>
            </a:extLst>
          </p:cNvPr>
          <p:cNvSpPr txBox="1"/>
          <p:nvPr/>
        </p:nvSpPr>
        <p:spPr>
          <a:xfrm>
            <a:off x="0" y="312606"/>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Meer weten?</a:t>
            </a:r>
          </a:p>
        </p:txBody>
      </p:sp>
      <p:sp>
        <p:nvSpPr>
          <p:cNvPr id="4" name="Tekstvak 3">
            <a:extLst>
              <a:ext uri="{FF2B5EF4-FFF2-40B4-BE49-F238E27FC236}">
                <a16:creationId xmlns:a16="http://schemas.microsoft.com/office/drawing/2014/main" id="{1093A81E-4F49-A9D7-6BEA-D52B4AE7C3EC}"/>
              </a:ext>
            </a:extLst>
          </p:cNvPr>
          <p:cNvSpPr txBox="1"/>
          <p:nvPr/>
        </p:nvSpPr>
        <p:spPr>
          <a:xfrm>
            <a:off x="524436" y="1429900"/>
            <a:ext cx="11214846" cy="3539430"/>
          </a:xfrm>
          <a:prstGeom prst="rect">
            <a:avLst/>
          </a:prstGeom>
          <a:noFill/>
        </p:spPr>
        <p:txBody>
          <a:bodyPr wrap="square" rtlCol="0">
            <a:spAutoFit/>
          </a:bodyPr>
          <a:lstStyle/>
          <a:p>
            <a:pPr algn="ctr"/>
            <a:r>
              <a:rPr lang="nl-NL" sz="3200" dirty="0">
                <a:latin typeface="Kermit" panose="020F0503040000060003" pitchFamily="34" charset="0"/>
              </a:rPr>
              <a:t>Ben je enthousiast geworden over de Noordwijkse Methode?</a:t>
            </a:r>
          </a:p>
          <a:p>
            <a:pPr algn="ctr"/>
            <a:endParaRPr lang="nl-NL" sz="3200" dirty="0">
              <a:latin typeface="Kermit" panose="020F0503040000060003" pitchFamily="34" charset="0"/>
            </a:endParaRPr>
          </a:p>
          <a:p>
            <a:pPr algn="ctr"/>
            <a:r>
              <a:rPr lang="nl-NL" sz="3200" dirty="0">
                <a:latin typeface="Kermit" panose="020F0503040000060003" pitchFamily="34" charset="0"/>
              </a:rPr>
              <a:t>We komen graag een vrijblijvende presentatie geven!</a:t>
            </a:r>
          </a:p>
          <a:p>
            <a:pPr algn="ctr"/>
            <a:endParaRPr lang="nl-NL" sz="3200" dirty="0">
              <a:latin typeface="Kermit" panose="020F0503040000060003" pitchFamily="34" charset="0"/>
            </a:endParaRPr>
          </a:p>
          <a:p>
            <a:pPr algn="ctr"/>
            <a:r>
              <a:rPr lang="nl-NL" sz="3200" dirty="0">
                <a:latin typeface="Kermit" panose="020F0503040000060003" pitchFamily="34" charset="0"/>
                <a:hlinkClick r:id="rId3"/>
              </a:rPr>
              <a:t>www.noordwijksemethode.nl</a:t>
            </a:r>
            <a:endParaRPr lang="nl-NL" sz="3200" dirty="0">
              <a:latin typeface="Kermit" panose="020F0503040000060003" pitchFamily="34" charset="0"/>
            </a:endParaRPr>
          </a:p>
          <a:p>
            <a:pPr algn="ctr"/>
            <a:r>
              <a:rPr lang="nl-NL" sz="3200" dirty="0">
                <a:latin typeface="Kermit" panose="020F0503040000060003" pitchFamily="34" charset="0"/>
              </a:rPr>
              <a:t> </a:t>
            </a:r>
          </a:p>
        </p:txBody>
      </p:sp>
    </p:spTree>
    <p:extLst>
      <p:ext uri="{BB962C8B-B14F-4D97-AF65-F5344CB8AC3E}">
        <p14:creationId xmlns:p14="http://schemas.microsoft.com/office/powerpoint/2010/main" val="404434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2050" name="Picture 2">
            <a:extLst>
              <a:ext uri="{FF2B5EF4-FFF2-40B4-BE49-F238E27FC236}">
                <a16:creationId xmlns:a16="http://schemas.microsoft.com/office/drawing/2014/main" id="{E5CF85F6-4315-EDB3-8FA4-C44808557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759"/>
          <a:stretch>
            <a:fillRect/>
          </a:stretch>
        </p:blipFill>
        <p:spPr bwMode="auto">
          <a:xfrm>
            <a:off x="-57321" y="-43934"/>
            <a:ext cx="12246600" cy="70410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FE6839-E51D-8949-16A0-A4749E3C9F5C}"/>
              </a:ext>
            </a:extLst>
          </p:cNvPr>
          <p:cNvSpPr>
            <a:spLocks noChangeArrowheads="1"/>
          </p:cNvSpPr>
          <p:nvPr/>
        </p:nvSpPr>
        <p:spPr bwMode="auto">
          <a:xfrm>
            <a:off x="824624" y="1149466"/>
            <a:ext cx="89503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200" dirty="0">
                <a:latin typeface="Kermit" panose="020F0503040000060003" pitchFamily="34" charset="0"/>
                <a:ea typeface="Times New Roman" panose="02020603050405020304" pitchFamily="18" charset="0"/>
              </a:rPr>
              <a:t>Luister goed naar het verhaal dat ik voorlees. </a:t>
            </a:r>
          </a:p>
          <a:p>
            <a:r>
              <a:rPr lang="nl-NL" sz="2200" dirty="0">
                <a:latin typeface="Kermit" panose="020F0503040000060003" pitchFamily="34" charset="0"/>
                <a:ea typeface="Times New Roman" panose="02020603050405020304" pitchFamily="18" charset="0"/>
              </a:rPr>
              <a:t>Let goed op, hierna komt een quiz over dit verhaal!</a:t>
            </a:r>
            <a:endParaRPr lang="nl-NL" sz="2400" dirty="0">
              <a:latin typeface="Kermit" panose="020F0503040000060003" pitchFamily="34" charset="0"/>
              <a:ea typeface="Times New Roman" panose="02020603050405020304" pitchFamily="18" charset="0"/>
            </a:endParaRPr>
          </a:p>
        </p:txBody>
      </p:sp>
      <p:sp>
        <p:nvSpPr>
          <p:cNvPr id="16" name="Tekstvak 15">
            <a:extLst>
              <a:ext uri="{FF2B5EF4-FFF2-40B4-BE49-F238E27FC236}">
                <a16:creationId xmlns:a16="http://schemas.microsoft.com/office/drawing/2014/main" id="{841D55D1-C514-4927-975C-ADE0882DAC9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CCAB5A24-68D3-597D-57C9-DD09D9C5624B}"/>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64A5EA6B-C7DD-1098-D7E9-14DA7E1EE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57BA712F-C92C-0284-1FAD-31E482009EBE}"/>
              </a:ext>
            </a:extLst>
          </p:cNvPr>
          <p:cNvSpPr txBox="1"/>
          <p:nvPr/>
        </p:nvSpPr>
        <p:spPr>
          <a:xfrm>
            <a:off x="14968" y="392629"/>
            <a:ext cx="12162063" cy="646331"/>
          </a:xfrm>
          <a:prstGeom prst="rect">
            <a:avLst/>
          </a:prstGeom>
          <a:noFill/>
        </p:spPr>
        <p:txBody>
          <a:bodyPr wrap="square" rtlCol="0">
            <a:spAutoFit/>
          </a:bodyPr>
          <a:lstStyle/>
          <a:p>
            <a:pPr algn="ctr"/>
            <a:r>
              <a:rPr lang="nl-NL" sz="3600" dirty="0">
                <a:solidFill>
                  <a:schemeClr val="bg1"/>
                </a:solidFill>
                <a:latin typeface="Kermit" panose="020F0503040000060003" pitchFamily="34" charset="0"/>
              </a:rPr>
              <a:t>De dodo</a:t>
            </a:r>
          </a:p>
        </p:txBody>
      </p:sp>
      <p:pic>
        <p:nvPicPr>
          <p:cNvPr id="9" name="Afbeelding 8" descr="Afbeelding met schermopname, tekst&#10;&#10;Door AI gegenereerde inhoud is mogelijk onjuist.">
            <a:extLst>
              <a:ext uri="{FF2B5EF4-FFF2-40B4-BE49-F238E27FC236}">
                <a16:creationId xmlns:a16="http://schemas.microsoft.com/office/drawing/2014/main" id="{8D5F51F2-43E1-64E9-FCAF-EE35A8111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50" y="2663262"/>
            <a:ext cx="4496142" cy="3178572"/>
          </a:xfrm>
          <a:prstGeom prst="rect">
            <a:avLst/>
          </a:prstGeom>
        </p:spPr>
      </p:pic>
      <p:sp>
        <p:nvSpPr>
          <p:cNvPr id="10" name="Pijl: omlaag 9">
            <a:extLst>
              <a:ext uri="{FF2B5EF4-FFF2-40B4-BE49-F238E27FC236}">
                <a16:creationId xmlns:a16="http://schemas.microsoft.com/office/drawing/2014/main" id="{360131C9-BC3F-F5C2-1685-FAA709D28BAB}"/>
              </a:ext>
            </a:extLst>
          </p:cNvPr>
          <p:cNvSpPr/>
          <p:nvPr/>
        </p:nvSpPr>
        <p:spPr>
          <a:xfrm rot="4016218">
            <a:off x="3450197" y="4210147"/>
            <a:ext cx="310896" cy="732353"/>
          </a:xfrm>
          <a:prstGeom prst="down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1151E0EB-8A75-BDAB-EE94-05A9E04D3387}"/>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1"/>
                </a:solidFill>
                <a:latin typeface="Kermit" panose="020F0503040000060003" pitchFamily="34" charset="0"/>
              </a:rPr>
              <a:t>Download de bijlagen via </a:t>
            </a:r>
            <a:r>
              <a:rPr lang="nl-NL" sz="1800" u="sng" dirty="0" err="1">
                <a:solidFill>
                  <a:schemeClr val="bg1"/>
                </a:solidFill>
                <a:latin typeface="Kermit" panose="020F0503040000060003" pitchFamily="34" charset="0"/>
              </a:rPr>
              <a:t>www.noordwijksemethode.nl</a:t>
            </a:r>
            <a:endParaRPr lang="nl-NL" dirty="0">
              <a:solidFill>
                <a:schemeClr val="bg1"/>
              </a:solidFill>
            </a:endParaRPr>
          </a:p>
        </p:txBody>
      </p:sp>
    </p:spTree>
    <p:extLst>
      <p:ext uri="{BB962C8B-B14F-4D97-AF65-F5344CB8AC3E}">
        <p14:creationId xmlns:p14="http://schemas.microsoft.com/office/powerpoint/2010/main" val="358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B8FA1-1985-DF46-E2C1-ACEA2337C70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889CBA9-AF85-FCDF-B4FF-69A548A9CC5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F0B763B-B604-1960-9E68-318C5BAC421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2E87A6F5-4455-E954-4197-156C3AAB2C4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1E0689BF-5A82-DD38-5CCE-C4A499FF1EE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74" name="Picture 2" descr="Gegenereerde afbeelding">
            <a:extLst>
              <a:ext uri="{FF2B5EF4-FFF2-40B4-BE49-F238E27FC236}">
                <a16:creationId xmlns:a16="http://schemas.microsoft.com/office/drawing/2014/main" id="{4F50CEE8-B0C3-9655-81EC-AFC7EAC92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2" y="0"/>
            <a:ext cx="12249321" cy="81662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6E92A2E-D105-B770-3215-33E1ABC591A4}"/>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66082320-8B55-804C-7812-EEF51BFAD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6" name="Tekstvak 15">
            <a:extLst>
              <a:ext uri="{FF2B5EF4-FFF2-40B4-BE49-F238E27FC236}">
                <a16:creationId xmlns:a16="http://schemas.microsoft.com/office/drawing/2014/main" id="{F52ADD8A-AC46-90AE-1432-5FAA644E4B5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93399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62DD3-D16B-5640-D4B2-F577B13E56A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4ACCBCC-DB07-0A41-0A36-72BDEB7C9F3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8333D88-F104-E936-C1EB-2C269646792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0D8F001-743C-B728-72AA-30A07F42161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5203BCBE-B7C6-8AFB-DD0F-D82F619A3A2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26" name="Picture 2">
            <a:extLst>
              <a:ext uri="{FF2B5EF4-FFF2-40B4-BE49-F238E27FC236}">
                <a16:creationId xmlns:a16="http://schemas.microsoft.com/office/drawing/2014/main" id="{7803C510-0A74-0D15-8BC5-6AD35F7C0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 y="0"/>
            <a:ext cx="12262104" cy="8174736"/>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B2D1FBE3-33DC-0D83-F362-A1BC7015194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D9D130A8-2315-ACC6-079B-B0FB67D4AF73}"/>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8807202C-FE91-86F9-8F2E-D18388985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00830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76B8-52AF-F85A-2513-A558F2FB557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297DD83-97B8-8CA1-E305-024F5E7CED3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B9C47AA-B271-F104-751B-C191174D311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002254C-F6E0-FD7E-B7C8-8818705475B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9F4B4B9-0438-F187-25D4-07D51E9D27E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EED65413-FD7B-0135-A408-B239C3F29AB6}"/>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F502F8B3-6F67-3102-1C5A-B05CB0DA9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4100" name="Picture 4">
            <a:extLst>
              <a:ext uri="{FF2B5EF4-FFF2-40B4-BE49-F238E27FC236}">
                <a16:creationId xmlns:a16="http://schemas.microsoft.com/office/drawing/2014/main" id="{5D3DBEB4-A980-DC11-2151-F21B7B19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92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E75A2426-259E-4CA9-7DF9-5D40D90CFDA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429783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75307-D3C4-5A3D-1640-8B504EC2262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CFD32B8-0E96-DE11-3CC6-A292B8BFD35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10096692-CA43-64CC-2514-18CC27F6944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5CB9EC9-A27F-E57A-5D0C-B2A5D1C5472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75E573C6-890A-3028-384B-7753839192E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B6619C43-EF5C-3BE0-A332-2DE072852BC7}"/>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709111F5-7B28-44F9-BBCB-7AC0F9858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5122" name="Picture 2" descr="Gegenereerde afbeelding">
            <a:extLst>
              <a:ext uri="{FF2B5EF4-FFF2-40B4-BE49-F238E27FC236}">
                <a16:creationId xmlns:a16="http://schemas.microsoft.com/office/drawing/2014/main" id="{EAAFF60E-D037-FB4F-5289-7F96EE71E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044" y="0"/>
            <a:ext cx="6915912" cy="6915912"/>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68A54CBC-5C3D-9A75-5BEB-CA6B84E30A4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34066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4B9E6-C64B-BCB8-DFCC-BFF94C4592B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EAE19E3-FF7B-3BD3-8C36-D42366453B2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FCBFC412-8034-60C5-71CA-08FE7679357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02291FC-CCB2-E8DF-65A0-44571D8E27D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99039429-6A06-B1CE-9E45-2054EDD92EF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FFC3CA4E-B82B-242E-A03F-C6618B415FED}"/>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FFF9FE08-3D3D-C8FA-5CDC-9664A13E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6146" name="Picture 2">
            <a:extLst>
              <a:ext uri="{FF2B5EF4-FFF2-40B4-BE49-F238E27FC236}">
                <a16:creationId xmlns:a16="http://schemas.microsoft.com/office/drawing/2014/main" id="{2CC142CE-05D6-1A73-B464-87A60E405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520F7EC2-29DB-FB95-26F5-3BD1C9B789D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24659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6A8F9-D6D4-11A0-CBE9-62A4DE0C276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C87A2C2-1240-038E-E4CC-C8B0ADCDCE1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FA4F4C5-74FC-82CC-B060-B4ED8FC149A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E61D4CB-C660-D524-0F15-00241CEE6D6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0DB2A167-3A0D-5253-EA30-0100CA52D9B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B703DC4-006C-62A3-0396-998D47DE341A}"/>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017E21CA-9B66-66D0-8A89-D2E8880F4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7170" name="Picture 2" descr="Gegenereerde afbeelding">
            <a:extLst>
              <a:ext uri="{FF2B5EF4-FFF2-40B4-BE49-F238E27FC236}">
                <a16:creationId xmlns:a16="http://schemas.microsoft.com/office/drawing/2014/main" id="{C776FD13-AE2E-8AB8-FC87-BC06D4234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3934"/>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96120DFC-7487-4824-ACDF-ED6F01A19FA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88363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7CC2AC8-BE4A-EF6C-6231-7CB874005B93}"/>
              </a:ext>
            </a:extLst>
          </p:cNvPr>
          <p:cNvSpPr txBox="1"/>
          <p:nvPr/>
        </p:nvSpPr>
        <p:spPr>
          <a:xfrm>
            <a:off x="0" y="323532"/>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99839CBE-5F59-3B32-A63B-81DC20951343}"/>
              </a:ext>
            </a:extLst>
          </p:cNvPr>
          <p:cNvSpPr txBox="1"/>
          <p:nvPr/>
        </p:nvSpPr>
        <p:spPr>
          <a:xfrm>
            <a:off x="1049867" y="1166842"/>
            <a:ext cx="10092267" cy="4524315"/>
          </a:xfrm>
          <a:prstGeom prst="rect">
            <a:avLst/>
          </a:prstGeom>
          <a:noFill/>
        </p:spPr>
        <p:txBody>
          <a:bodyPr wrap="square">
            <a:spAutoFit/>
          </a:bodyPr>
          <a:lstStyle/>
          <a:p>
            <a:pPr algn="ctr"/>
            <a:r>
              <a:rPr lang="nl-NL" sz="2400" dirty="0">
                <a:latin typeface="Kermit" panose="020F0503040000060003" pitchFamily="34" charset="0"/>
              </a:rPr>
              <a:t>Lesgeven met De Noordwijkse Methode betekent dat je werkt vanuit thema’s die betekenisvol zijn voor kinderen, waarbij je vakken integreert en aansluit bij hun interesses en talenten. </a:t>
            </a:r>
          </a:p>
          <a:p>
            <a:pPr algn="ctr"/>
            <a:endParaRPr lang="nl-NL" sz="2400" dirty="0">
              <a:latin typeface="Kermit" panose="020F0503040000060003" pitchFamily="34" charset="0"/>
            </a:endParaRPr>
          </a:p>
          <a:p>
            <a:pPr algn="ctr"/>
            <a:r>
              <a:rPr lang="nl-NL" sz="2400" dirty="0">
                <a:latin typeface="Kermit" panose="020F0503040000060003" pitchFamily="34" charset="0"/>
              </a:rPr>
              <a:t>Je start met het vaststellen van kerndoelen, prikkelt de nieuwsgierigheid met inspirerende informatie, en laat leerlingen nadenken met behulp van de </a:t>
            </a:r>
            <a:r>
              <a:rPr lang="nl-NL" sz="2400" b="1" dirty="0">
                <a:latin typeface="Kermit" panose="020F0503040000060003" pitchFamily="34" charset="0"/>
              </a:rPr>
              <a:t>Denkbubbels</a:t>
            </a:r>
            <a:r>
              <a:rPr lang="nl-NL" sz="2400" dirty="0">
                <a:latin typeface="Kermit" panose="020F0503040000060003" pitchFamily="34" charset="0"/>
              </a:rPr>
              <a:t>. Vervolgens geef je ruimte voor eigen inbreng en samenwerking, en kies je actieve werkvormen die passen bij verschillende leerstijlen. Tot slot is er altijd aandacht voor reflectie: kinderen denken na over wat ze geleerd hebben en hoe ze zich verder willen ontwikkelen. Zo staat het kind écht centraal in het leerproces.</a:t>
            </a:r>
          </a:p>
        </p:txBody>
      </p:sp>
      <p:pic>
        <p:nvPicPr>
          <p:cNvPr id="5" name="Afbeelding 4" descr="Afbeelding met Lettertype, Graphics, rood, tekst&#10;&#10;Automatisch gegenereerde beschrijving">
            <a:extLst>
              <a:ext uri="{FF2B5EF4-FFF2-40B4-BE49-F238E27FC236}">
                <a16:creationId xmlns:a16="http://schemas.microsoft.com/office/drawing/2014/main" id="{5B436ECC-A3AE-97E1-8056-84D5E62E9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442" y="5888136"/>
            <a:ext cx="2303116" cy="796878"/>
          </a:xfrm>
          <a:prstGeom prst="rect">
            <a:avLst/>
          </a:prstGeom>
        </p:spPr>
      </p:pic>
    </p:spTree>
    <p:extLst>
      <p:ext uri="{BB962C8B-B14F-4D97-AF65-F5344CB8AC3E}">
        <p14:creationId xmlns:p14="http://schemas.microsoft.com/office/powerpoint/2010/main" val="2324739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5CB19-F3F4-2CBD-64A3-14B0A4FDA73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9960473-3376-5041-82E6-4E516013893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2ADFD18-E480-4118-C658-7BAFBCAA6EA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E25D2D33-18E3-6BEB-E9F2-2366E6C95C5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FF93D24B-7254-068F-BFF8-C2CB18D3E73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8194" name="Picture 2">
            <a:extLst>
              <a:ext uri="{FF2B5EF4-FFF2-40B4-BE49-F238E27FC236}">
                <a16:creationId xmlns:a16="http://schemas.microsoft.com/office/drawing/2014/main" id="{3F05B059-DE42-1DC0-CE40-A7CA0683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74A194F7-DF13-2916-717F-B0AF5F5C521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2" name="Tekstvak 1">
            <a:extLst>
              <a:ext uri="{FF2B5EF4-FFF2-40B4-BE49-F238E27FC236}">
                <a16:creationId xmlns:a16="http://schemas.microsoft.com/office/drawing/2014/main" id="{6199D3CC-0E90-3976-061C-2A2DA8488EC4}"/>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3" name="Afbeelding 2" descr="Afbeelding met Lettertype, Graphics, rood, tekst&#10;&#10;Automatisch gegenereerde beschrijving">
            <a:extLst>
              <a:ext uri="{FF2B5EF4-FFF2-40B4-BE49-F238E27FC236}">
                <a16:creationId xmlns:a16="http://schemas.microsoft.com/office/drawing/2014/main" id="{CF9C25AA-903A-5A47-E2EF-B82035428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12471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BD26-D346-6F06-F840-885DEC80D10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EF15C2C-13C9-A1D7-54A1-B86AE9BBEF0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14A7DE7-D169-46AB-C63B-4E472ADF71F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F12CF1B-A016-25A3-3EC6-04D55CBDED2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0DF694D7-16FC-70B7-18B0-C5C665F5EAB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D21703B9-97E8-E27E-64F1-F62878A41EC8}"/>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pic>
        <p:nvPicPr>
          <p:cNvPr id="9218" name="Picture 2" descr="Gegenereerde afbeelding">
            <a:extLst>
              <a:ext uri="{FF2B5EF4-FFF2-40B4-BE49-F238E27FC236}">
                <a16:creationId xmlns:a16="http://schemas.microsoft.com/office/drawing/2014/main" id="{AE7E4394-82DE-F7F6-86E3-653E973EE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42" y="9429"/>
            <a:ext cx="10296542" cy="686436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Lettertype, Graphics, rood, tekst&#10;&#10;Automatisch gegenereerde beschrijving">
            <a:extLst>
              <a:ext uri="{FF2B5EF4-FFF2-40B4-BE49-F238E27FC236}">
                <a16:creationId xmlns:a16="http://schemas.microsoft.com/office/drawing/2014/main" id="{A328B8FE-2B49-19DF-C642-780A543DB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6" name="Tekstvak 15">
            <a:extLst>
              <a:ext uri="{FF2B5EF4-FFF2-40B4-BE49-F238E27FC236}">
                <a16:creationId xmlns:a16="http://schemas.microsoft.com/office/drawing/2014/main" id="{E7B5F41E-79F2-D76C-B586-C939CA3AD2A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1538411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840AC-2E35-339A-095E-A3F608ED31F2}"/>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3FFCC1D5-FBC9-C7A1-1B76-C9121379CEFC}"/>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0" y="-1"/>
            <a:ext cx="12368981" cy="6858001"/>
          </a:xfrm>
          <a:prstGeom prst="rect">
            <a:avLst/>
          </a:prstGeom>
        </p:spPr>
      </p:pic>
      <p:sp>
        <p:nvSpPr>
          <p:cNvPr id="74753" name="Rectangle 3">
            <a:extLst>
              <a:ext uri="{FF2B5EF4-FFF2-40B4-BE49-F238E27FC236}">
                <a16:creationId xmlns:a16="http://schemas.microsoft.com/office/drawing/2014/main" id="{8C254E34-F43F-FFFF-6ED2-B2D0EB730ED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E0A5378-4ABB-03D4-33FD-C6726B6A823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FB9F70D-1007-38F6-A61A-F83E64AB515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571C7592-74B1-3E62-C32E-690C1D777D7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64991603-74B6-3212-4687-C62F773BE68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5530BB12-2B6A-5804-9B05-E68809249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79CDCF0-9112-30FB-BB39-34DBA81E3972}"/>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het verhaal van Alice in Wonderland. </a:t>
            </a:r>
          </a:p>
        </p:txBody>
      </p:sp>
      <p:sp>
        <p:nvSpPr>
          <p:cNvPr id="9" name="Tekstvak 8">
            <a:extLst>
              <a:ext uri="{FF2B5EF4-FFF2-40B4-BE49-F238E27FC236}">
                <a16:creationId xmlns:a16="http://schemas.microsoft.com/office/drawing/2014/main" id="{C696F66B-AF10-F6B8-A5AC-55D7C452DDAF}"/>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38BA64CD-2591-1248-4732-C7BBC2321B3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251950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15B03-C4CA-1986-7840-5813B07E7A45}"/>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E9F94CDA-DCA2-9916-DCE9-EC1DB33E0926}"/>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B6F8958E-15FC-AF44-0C5C-7CDAF4B1294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F0052662-FE33-814A-1978-D01A87BADCA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EA5B297-B18B-3140-524C-9BC53B7E4CC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41B83671-773C-D546-EC4D-D136E30964C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70AE2045-FE6D-D78C-E3E3-941715FF980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E9537489-B947-C29D-4718-681BF4E23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02852B4-4B58-C06F-81A2-0E24E27D99C3}"/>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het verhaal van Alice in Wonderland. </a:t>
            </a:r>
          </a:p>
        </p:txBody>
      </p:sp>
      <p:sp>
        <p:nvSpPr>
          <p:cNvPr id="9" name="Tekstvak 8">
            <a:extLst>
              <a:ext uri="{FF2B5EF4-FFF2-40B4-BE49-F238E27FC236}">
                <a16:creationId xmlns:a16="http://schemas.microsoft.com/office/drawing/2014/main" id="{BF145B84-4BE9-CB50-9A8B-865BC2E2BB3E}"/>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pic>
        <p:nvPicPr>
          <p:cNvPr id="2050" name="Picture 2" descr="Dodo (Alice's Adventures in Wonderland) - Wikipedia">
            <a:extLst>
              <a:ext uri="{FF2B5EF4-FFF2-40B4-BE49-F238E27FC236}">
                <a16:creationId xmlns:a16="http://schemas.microsoft.com/office/drawing/2014/main" id="{2EBAA6D5-AD27-997B-F459-8D215CAFA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443" y="1956155"/>
            <a:ext cx="4054014" cy="4631934"/>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B5CA7211-88C0-5D65-7581-4DF2EEF270B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13659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4604-181D-FC50-D890-0900566AEE15}"/>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36A03811-CD82-3709-C117-0845577AD1F3}"/>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9950C39E-BDFB-C423-1672-E5EB1F6CDF8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E2BA514F-FEC4-CC15-A99D-D48E2C91CC6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BA514BF-2DB2-E3FE-D213-888D901B7F8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5DD5D503-CADB-F90E-82BA-C4D98FDCF5E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5F7BD615-5808-B73B-3B90-997BE3B6D61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E621F2C9-85B4-FD5B-8D68-1BF5D2471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DD21395D-AB6D-AEA0-783C-2EFF76E35C09}"/>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officiële naam van de dodo is reetkapje of hoofdkapje. </a:t>
            </a:r>
          </a:p>
        </p:txBody>
      </p:sp>
      <p:sp>
        <p:nvSpPr>
          <p:cNvPr id="9" name="Tekstvak 8">
            <a:extLst>
              <a:ext uri="{FF2B5EF4-FFF2-40B4-BE49-F238E27FC236}">
                <a16:creationId xmlns:a16="http://schemas.microsoft.com/office/drawing/2014/main" id="{3E7C5E64-7CDC-030A-209B-4ADE1CBA05F2}"/>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079E25B7-6C93-4D56-5332-4D7D5AB5590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540283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FE46-96DA-6C91-967E-963578AADD59}"/>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B7B9A9F3-5C3E-DB2E-ACBB-8C6B6F1B9DC4}"/>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2766051D-D3B2-BF5A-8F7C-3BC6BDDD246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8A002D6-5155-188B-2F14-13EF3890FBF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B8939EF-18CF-DBFB-F491-E299D8069FF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AA3B18F-16C4-C31D-A867-2D335E07D7F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D49C32B6-718C-9EFD-97DB-0077C1FCC93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4823FC0-3269-22DA-2746-E653682DE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3069EB1-86D9-12E1-5680-E6C41558C726}"/>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officiële naam van de dodo is reetkapje of hoofdkapje. </a:t>
            </a:r>
          </a:p>
        </p:txBody>
      </p:sp>
      <p:sp>
        <p:nvSpPr>
          <p:cNvPr id="9" name="Tekstvak 8">
            <a:extLst>
              <a:ext uri="{FF2B5EF4-FFF2-40B4-BE49-F238E27FC236}">
                <a16:creationId xmlns:a16="http://schemas.microsoft.com/office/drawing/2014/main" id="{64B51816-2FA5-C0E0-A38B-28FA7D6238A4}"/>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310E611E-D45D-591A-B1C2-B4103093587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1028" name="Picture 4" descr="Gegenereerde afbeelding">
            <a:extLst>
              <a:ext uri="{FF2B5EF4-FFF2-40B4-BE49-F238E27FC236}">
                <a16:creationId xmlns:a16="http://schemas.microsoft.com/office/drawing/2014/main" id="{5FFF59A7-D494-6223-1913-23B5FD846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773" y="1904652"/>
            <a:ext cx="2918757" cy="437813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3B539EB-AA85-2238-5FBF-5856AF7D0205}"/>
              </a:ext>
            </a:extLst>
          </p:cNvPr>
          <p:cNvSpPr txBox="1"/>
          <p:nvPr/>
        </p:nvSpPr>
        <p:spPr>
          <a:xfrm>
            <a:off x="2628900" y="5850082"/>
            <a:ext cx="2660073" cy="369332"/>
          </a:xfrm>
          <a:prstGeom prst="rect">
            <a:avLst/>
          </a:prstGeom>
          <a:noFill/>
        </p:spPr>
        <p:txBody>
          <a:bodyPr wrap="square" rtlCol="0">
            <a:spAutoFit/>
          </a:bodyPr>
          <a:lstStyle/>
          <a:p>
            <a:r>
              <a:rPr lang="nl-NL" dirty="0" err="1">
                <a:latin typeface="Kermit" panose="020F0503040000060003" pitchFamily="34" charset="0"/>
              </a:rPr>
              <a:t>Raphus</a:t>
            </a:r>
            <a:r>
              <a:rPr lang="nl-NL" dirty="0">
                <a:latin typeface="Kermit" panose="020F0503040000060003" pitchFamily="34" charset="0"/>
              </a:rPr>
              <a:t> </a:t>
            </a:r>
            <a:r>
              <a:rPr lang="nl-NL" dirty="0" err="1">
                <a:latin typeface="Kermit" panose="020F0503040000060003" pitchFamily="34" charset="0"/>
              </a:rPr>
              <a:t>Cucullatus</a:t>
            </a:r>
            <a:endParaRPr lang="nl-NL" dirty="0">
              <a:latin typeface="Kermit" panose="020F0503040000060003" pitchFamily="34" charset="0"/>
            </a:endParaRPr>
          </a:p>
        </p:txBody>
      </p:sp>
    </p:spTree>
    <p:extLst>
      <p:ext uri="{BB962C8B-B14F-4D97-AF65-F5344CB8AC3E}">
        <p14:creationId xmlns:p14="http://schemas.microsoft.com/office/powerpoint/2010/main" val="138481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99060-5D47-6D5B-EB1C-E70B0B6DC6E6}"/>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EE97E3D8-FF0F-C8C5-EF46-9F68376767FE}"/>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0A63C215-E633-984F-D5A7-366A87D7B41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E9B24E9-6037-1275-B47F-86474830F60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F7B0E07-A5B4-F5FD-AC5E-FD0E53C0241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0196FCCC-8105-F8F7-E2DD-86F5B3A951E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E7D6731E-7BE7-2D81-EFF8-E98E2100B71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15DC54E1-72C0-148C-249B-4A5E11F71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9862B459-1156-6A79-8253-C759BA56D97C}"/>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ontdekkingsreizigers vonden de dodo lekker smaken. </a:t>
            </a:r>
          </a:p>
        </p:txBody>
      </p:sp>
      <p:sp>
        <p:nvSpPr>
          <p:cNvPr id="9" name="Tekstvak 8">
            <a:extLst>
              <a:ext uri="{FF2B5EF4-FFF2-40B4-BE49-F238E27FC236}">
                <a16:creationId xmlns:a16="http://schemas.microsoft.com/office/drawing/2014/main" id="{74A44A7C-1B6E-81B7-60B7-130ADF4EDB5A}"/>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B5E11CE7-86FC-FDEF-FB56-E4D85DDB7A4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26855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CEFB-47A3-D399-1852-3AFD5DC81816}"/>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B3D49AEC-8B41-DDC4-6E1D-59A88147D418}"/>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F96B3C87-1936-E249-F56D-0072ECAFE22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25B2341-7D2E-FB2D-71E4-EBA88752082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8A67CA6-0BB7-B24C-3267-0AB6ED25282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7D805149-2635-0C3F-219C-84F0E1267DC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AC2DE28-899A-B6F0-1D17-1FE3897B05A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1EBB1A79-4D07-71EA-F393-8B9BC0492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464A9CB-DE58-3DD3-19A7-3DC8DD931E49}"/>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ontdekkingsreizigers vonden de dodo lekker smaken. </a:t>
            </a:r>
          </a:p>
        </p:txBody>
      </p:sp>
      <p:sp>
        <p:nvSpPr>
          <p:cNvPr id="9" name="Tekstvak 8">
            <a:extLst>
              <a:ext uri="{FF2B5EF4-FFF2-40B4-BE49-F238E27FC236}">
                <a16:creationId xmlns:a16="http://schemas.microsoft.com/office/drawing/2014/main" id="{154E433B-A859-8596-931F-4ECE75EAEF66}"/>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BFBBF7FF-B54B-F2AB-E4B7-2D5B9EF5122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2050" name="Picture 2" descr="Gegenereerde afbeelding">
            <a:extLst>
              <a:ext uri="{FF2B5EF4-FFF2-40B4-BE49-F238E27FC236}">
                <a16:creationId xmlns:a16="http://schemas.microsoft.com/office/drawing/2014/main" id="{C3E3FF46-D43A-F83A-6A0B-396A06DE4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065" y="2158861"/>
            <a:ext cx="3688126" cy="368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22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A1AA-3827-07B8-75C0-EE139434336A}"/>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34E5654C-8B94-862C-754C-EC41AFA21DC5}"/>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F95385D5-C201-AC30-0D18-44399C2E21E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8615AE0-27B8-B094-743D-621BB810F63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19B8C24-DE0B-62ED-194F-BED547ED211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D541FEB-825F-7913-5080-4A3760B3B1F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8FA350E4-C6EA-1C28-F9F1-3B6227F5B0B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56E3E672-237B-A9A0-9455-732BEFF26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ADCB33C-468D-7C71-158A-BB098054849B}"/>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heel Afrika. </a:t>
            </a:r>
          </a:p>
        </p:txBody>
      </p:sp>
      <p:sp>
        <p:nvSpPr>
          <p:cNvPr id="9" name="Tekstvak 8">
            <a:extLst>
              <a:ext uri="{FF2B5EF4-FFF2-40B4-BE49-F238E27FC236}">
                <a16:creationId xmlns:a16="http://schemas.microsoft.com/office/drawing/2014/main" id="{941F260A-36AF-FCC5-F388-4EDDBC7C407F}"/>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660C45F2-96A0-79DD-147E-F51F977FCD4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10679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BCFBA-541A-6B01-6F3A-2DB53B54BB4F}"/>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D84BD671-6CED-68B3-AB1D-892852B523FE}"/>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4F49427B-4512-3FF4-0C90-0B8D55D8BB2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7303375-CB85-625F-C86D-DDF5E025F9E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624C89EB-9B47-B200-13F8-D6D12193B4E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24DF4C08-2FF4-A2A4-10F1-665B9D21928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8F7826E-A1B5-355B-641F-1EFFC13A6AA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A59B694-3846-EBBE-9022-EC4D51F8F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B2EA480-84DD-386D-AD67-5794EEB50071}"/>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heel Afrika. </a:t>
            </a:r>
          </a:p>
        </p:txBody>
      </p:sp>
      <p:sp>
        <p:nvSpPr>
          <p:cNvPr id="9" name="Tekstvak 8">
            <a:extLst>
              <a:ext uri="{FF2B5EF4-FFF2-40B4-BE49-F238E27FC236}">
                <a16:creationId xmlns:a16="http://schemas.microsoft.com/office/drawing/2014/main" id="{44B90143-64C6-7EEA-F864-AAABA4BB4173}"/>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F7E6F6E4-C3B2-9451-434E-4C93F9416EA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3074" name="Picture 2" descr="Gegenereerde afbeelding">
            <a:extLst>
              <a:ext uri="{FF2B5EF4-FFF2-40B4-BE49-F238E27FC236}">
                <a16:creationId xmlns:a16="http://schemas.microsoft.com/office/drawing/2014/main" id="{B892053D-93E1-98A7-FC40-3F504EC40C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973"/>
          <a:stretch/>
        </p:blipFill>
        <p:spPr bwMode="auto">
          <a:xfrm>
            <a:off x="6968837" y="1912943"/>
            <a:ext cx="3089563" cy="417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88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9909-6195-A173-C967-D511280FB7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82F2A56-E897-BCA2-EE98-7AA49131F692}"/>
              </a:ext>
            </a:extLst>
          </p:cNvPr>
          <p:cNvSpPr txBox="1"/>
          <p:nvPr/>
        </p:nvSpPr>
        <p:spPr>
          <a:xfrm>
            <a:off x="0" y="29501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D0DE6A02-9BA4-D30C-748C-555B444EB961}"/>
              </a:ext>
            </a:extLst>
          </p:cNvPr>
          <p:cNvSpPr txBox="1"/>
          <p:nvPr/>
        </p:nvSpPr>
        <p:spPr>
          <a:xfrm>
            <a:off x="1053259" y="1151509"/>
            <a:ext cx="10092267" cy="4524315"/>
          </a:xfrm>
          <a:prstGeom prst="rect">
            <a:avLst/>
          </a:prstGeom>
          <a:noFill/>
        </p:spPr>
        <p:txBody>
          <a:bodyPr wrap="square">
            <a:spAutoFit/>
          </a:bodyPr>
          <a:lstStyle/>
          <a:p>
            <a:pPr algn="ctr"/>
            <a:r>
              <a:rPr lang="nl-NL" sz="2400" dirty="0">
                <a:latin typeface="Kermit" panose="020F0503040000060003" pitchFamily="34" charset="0"/>
              </a:rPr>
              <a:t>Een les volgens De Noordwijkse Methode is opgebouwd in vier fasen:</a:t>
            </a:r>
          </a:p>
          <a:p>
            <a:pPr algn="ctr"/>
            <a:endParaRPr lang="nl-NL" sz="2400" dirty="0">
              <a:latin typeface="Kermit" panose="020F0503040000060003" pitchFamily="34" charset="0"/>
            </a:endParaRPr>
          </a:p>
          <a:p>
            <a:pPr algn="ctr"/>
            <a:r>
              <a:rPr lang="nl-NL" sz="2000" b="1" dirty="0">
                <a:latin typeface="Kermit" panose="020F0503040000060003" pitchFamily="34" charset="0"/>
              </a:rPr>
              <a:t>Inspiratie 1 </a:t>
            </a:r>
            <a:r>
              <a:rPr lang="nl-NL" sz="2000" dirty="0">
                <a:latin typeface="Kermit" panose="020F0503040000060003" pitchFamily="34" charset="0"/>
              </a:rPr>
              <a:t>– Je start met het prikkelen van nieuwsgierigheid: een verhaal, filmpje, voorwerp of ervaring roept verwondering op en activeert voorkennis.</a:t>
            </a:r>
          </a:p>
          <a:p>
            <a:pPr algn="ctr"/>
            <a:endParaRPr lang="nl-NL" sz="2000" dirty="0">
              <a:latin typeface="Kermit" panose="020F0503040000060003" pitchFamily="34" charset="0"/>
            </a:endParaRPr>
          </a:p>
          <a:p>
            <a:pPr algn="ctr"/>
            <a:r>
              <a:rPr lang="nl-NL" sz="2000" b="1" dirty="0">
                <a:latin typeface="Kermit" panose="020F0503040000060003" pitchFamily="34" charset="0"/>
              </a:rPr>
              <a:t>Inspiratie 2 </a:t>
            </a:r>
            <a:r>
              <a:rPr lang="nl-NL" sz="2000" dirty="0">
                <a:latin typeface="Kermit" panose="020F0503040000060003" pitchFamily="34" charset="0"/>
              </a:rPr>
              <a:t>– Je verdiept de kennis met nieuwe informatie, bijvoorbeeld via boeken, een gastspreker of een onderzoeksvraag. Hier koppel je ook Denkbubbels aan het thema.</a:t>
            </a:r>
          </a:p>
          <a:p>
            <a:pPr algn="ctr"/>
            <a:endParaRPr lang="nl-NL" sz="2000" dirty="0">
              <a:latin typeface="Kermit" panose="020F0503040000060003" pitchFamily="34" charset="0"/>
            </a:endParaRPr>
          </a:p>
          <a:p>
            <a:pPr algn="ctr"/>
            <a:r>
              <a:rPr lang="nl-NL" sz="2000" b="1" dirty="0">
                <a:latin typeface="Kermit" panose="020F0503040000060003" pitchFamily="34" charset="0"/>
              </a:rPr>
              <a:t>Vaardigheden</a:t>
            </a:r>
            <a:r>
              <a:rPr lang="nl-NL" sz="2000" dirty="0">
                <a:latin typeface="Kermit" panose="020F0503040000060003" pitchFamily="34" charset="0"/>
              </a:rPr>
              <a:t> – Leerlingen gaan zelf aan de slag met creatieve, onderzoekende of samenwerkende werkvormen waarin ze hun kennis toepassen.</a:t>
            </a:r>
          </a:p>
          <a:p>
            <a:pPr algn="ctr"/>
            <a:endParaRPr lang="nl-NL" sz="2000" dirty="0">
              <a:latin typeface="Kermit" panose="020F0503040000060003" pitchFamily="34" charset="0"/>
            </a:endParaRPr>
          </a:p>
          <a:p>
            <a:pPr algn="ctr"/>
            <a:r>
              <a:rPr lang="nl-NL" sz="2000" b="1" dirty="0">
                <a:latin typeface="Kermit" panose="020F0503040000060003" pitchFamily="34" charset="0"/>
              </a:rPr>
              <a:t>Reflectie</a:t>
            </a:r>
            <a:r>
              <a:rPr lang="nl-NL" sz="2000" dirty="0">
                <a:latin typeface="Kermit" panose="020F0503040000060003" pitchFamily="34" charset="0"/>
              </a:rPr>
              <a:t> – Aan het eind kijk je samen terug: Wat heb je geleerd? Wat ging goed? Wat wil je nog verder onderzoeken of verbeteren?</a:t>
            </a:r>
          </a:p>
        </p:txBody>
      </p:sp>
      <p:pic>
        <p:nvPicPr>
          <p:cNvPr id="5" name="Afbeelding 4" descr="Afbeelding met Lettertype, Graphics, rood, tekst&#10;&#10;Automatisch gegenereerde beschrijving">
            <a:extLst>
              <a:ext uri="{FF2B5EF4-FFF2-40B4-BE49-F238E27FC236}">
                <a16:creationId xmlns:a16="http://schemas.microsoft.com/office/drawing/2014/main" id="{B2F9A4DC-41C5-80BA-F8DB-7C5151BEE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153" y="6051248"/>
            <a:ext cx="1831694" cy="633766"/>
          </a:xfrm>
          <a:prstGeom prst="rect">
            <a:avLst/>
          </a:prstGeom>
        </p:spPr>
      </p:pic>
    </p:spTree>
    <p:extLst>
      <p:ext uri="{BB962C8B-B14F-4D97-AF65-F5344CB8AC3E}">
        <p14:creationId xmlns:p14="http://schemas.microsoft.com/office/powerpoint/2010/main" val="1131432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F9D1-29E7-6DDA-D032-E4160110AC0A}"/>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1C615ED3-D801-FCAC-D156-B521C6EE0EBD}"/>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348DDB11-9486-916E-6E25-D82DFB3FA09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BCCF655-AF60-7B3B-B1C6-B4AFB8EA1C6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B81B9DBD-8FA2-7C79-2147-1E1B75005F9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F00FE41E-3ED3-1620-8878-8A35F750BF0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924790FB-0589-C12E-02D5-9A99D401EA7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372B1BA-0970-9810-9427-21B1CB8BB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87AD91A-B2A8-AE82-4F30-B2AA2BC45A81}"/>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is door de ontdekkingsreizigers in 100 jaar uitgestorven. </a:t>
            </a:r>
          </a:p>
        </p:txBody>
      </p:sp>
      <p:sp>
        <p:nvSpPr>
          <p:cNvPr id="9" name="Tekstvak 8">
            <a:extLst>
              <a:ext uri="{FF2B5EF4-FFF2-40B4-BE49-F238E27FC236}">
                <a16:creationId xmlns:a16="http://schemas.microsoft.com/office/drawing/2014/main" id="{1F1C6EA7-861F-690C-143E-FA2868617530}"/>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18F36160-4778-24A1-3B8F-EB0B9111835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948362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D5F36-FD44-07C7-B2C7-58A84C4AD923}"/>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9FB14205-539F-A24A-5C50-C1E5F0B1C924}"/>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BA6DF7EF-7AE0-CA11-EF0F-B47F028112C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564934F-A649-A7CC-09CD-8C5D03989CE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6C5952A3-C13E-B38D-A7F9-2F4F1EAA8A6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C4911593-BD21-B5A0-72AC-1F03D0187ED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05584711-F7A7-D20E-EF35-3F7D1EAC5F2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DC08B6B-3629-B2A5-46FE-376124428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C0F0B8C-260A-633E-05C6-05FE7B1989FB}"/>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is door de ontdekkingsreizigers in 100 jaar uitgestorven. </a:t>
            </a:r>
          </a:p>
        </p:txBody>
      </p:sp>
      <p:sp>
        <p:nvSpPr>
          <p:cNvPr id="9" name="Tekstvak 8">
            <a:extLst>
              <a:ext uri="{FF2B5EF4-FFF2-40B4-BE49-F238E27FC236}">
                <a16:creationId xmlns:a16="http://schemas.microsoft.com/office/drawing/2014/main" id="{BACD9478-6195-0620-1980-73A8F748F267}"/>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F60E1135-55D6-E0DF-8253-DA5C25204B4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4098" name="Picture 2" descr="Dodo factsheet | Naturalis">
            <a:extLst>
              <a:ext uri="{FF2B5EF4-FFF2-40B4-BE49-F238E27FC236}">
                <a16:creationId xmlns:a16="http://schemas.microsoft.com/office/drawing/2014/main" id="{B8D5710A-46F3-4736-7A8F-49F268600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940" y="2395365"/>
            <a:ext cx="4021517" cy="321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295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0793-CA19-8DAD-FF40-B76AB0641133}"/>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37335B48-D2B0-EA61-FDB8-EC254EBFC3D0}"/>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CC897130-DDF0-FD24-6066-68F2764F94A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74E14D2-6DDA-F185-EB46-894F8D769DE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E6B9237-3287-25F2-512D-13F7D6FFAFD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A3B2C40-DE78-1F42-6443-A13ED1637EF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0643DC14-C94E-7702-1505-E073582AA3A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0F41E6C-6B91-D3C7-D744-B7F42E8E5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F145098-4521-B280-FA9D-38B94BB2F651}"/>
              </a:ext>
            </a:extLst>
          </p:cNvPr>
          <p:cNvSpPr txBox="1"/>
          <p:nvPr/>
        </p:nvSpPr>
        <p:spPr>
          <a:xfrm>
            <a:off x="103458" y="1288980"/>
            <a:ext cx="12191999" cy="830997"/>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heeft zichzelf aangepast aan de weersomstandigheden: vleugels om van het eiland af te kunnen vliegen als het zou regenen.</a:t>
            </a:r>
          </a:p>
        </p:txBody>
      </p:sp>
      <p:sp>
        <p:nvSpPr>
          <p:cNvPr id="9" name="Tekstvak 8">
            <a:extLst>
              <a:ext uri="{FF2B5EF4-FFF2-40B4-BE49-F238E27FC236}">
                <a16:creationId xmlns:a16="http://schemas.microsoft.com/office/drawing/2014/main" id="{54A70F87-FAA1-BC37-6BCA-0C0B2604917A}"/>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BAC81FAA-3D2A-A5C5-E3B4-B9BCCAD53BC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23251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7E5D-FB75-55A5-3847-0BB9D1FF3E99}"/>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09054975-3694-951F-68AE-2E53D8483C6E}"/>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699B3DBA-1375-EF25-22F1-C53DE51AA82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FCA483A2-6A8B-A3E1-EEA3-6F4EC3DA0D3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6FF72B7-3396-B5AD-A8C9-E220B4ED131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C86B187E-C3F0-06A4-D5E2-4054EB966B0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99229FF2-39A8-1F31-1270-994F055B4DD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9AAF88E2-F2A4-AC4C-54D6-F840B2B65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A2343A2-5C56-013D-2C2E-EA989A1CCE1A}"/>
              </a:ext>
            </a:extLst>
          </p:cNvPr>
          <p:cNvSpPr txBox="1"/>
          <p:nvPr/>
        </p:nvSpPr>
        <p:spPr>
          <a:xfrm>
            <a:off x="103458" y="1288980"/>
            <a:ext cx="12191999" cy="830997"/>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heeft zichzelf aangepast aan de weersomstandigheden: Hij kreeg vleugels om van het eiland af te kunnen vliegen als het zou regenen.</a:t>
            </a:r>
          </a:p>
        </p:txBody>
      </p:sp>
      <p:sp>
        <p:nvSpPr>
          <p:cNvPr id="9" name="Tekstvak 8">
            <a:extLst>
              <a:ext uri="{FF2B5EF4-FFF2-40B4-BE49-F238E27FC236}">
                <a16:creationId xmlns:a16="http://schemas.microsoft.com/office/drawing/2014/main" id="{C45879DC-E135-1668-AA48-9F088063E4D2}"/>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5FB2EFCE-1231-AE7F-7F74-598226B541A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7170" name="Picture 2" descr="Gegenereerde afbeelding">
            <a:extLst>
              <a:ext uri="{FF2B5EF4-FFF2-40B4-BE49-F238E27FC236}">
                <a16:creationId xmlns:a16="http://schemas.microsoft.com/office/drawing/2014/main" id="{6890C50B-2AA2-E104-7C0F-4DBF132D3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716" y="2469156"/>
            <a:ext cx="3476839" cy="347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02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2B26-BB04-3B82-83F4-364BC5961F73}"/>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93EDD831-B5C3-B645-2694-2F90A318FA79}"/>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C28B439F-4697-F250-15D2-5C3E021B145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2788F8D-DBB5-B76F-A5CD-C00A30D9D48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904ED18-2B1E-A879-0404-8D44F219BE5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57EBCAB-2708-A545-CEC7-CF27F91C97D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DCB9E0A8-2BB9-1C36-0214-89721EA2EC5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F2F5B4D4-7C4E-35F7-2CA3-00C3F31C903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1A0C3B7F-AAE7-8A3C-A8FB-6A0E94D05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E6926FA-4AD1-90B9-8F42-18A3F802B8F9}"/>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onderzoekers hebben maar liefst 10.000 botten opgegraven.</a:t>
            </a:r>
          </a:p>
        </p:txBody>
      </p:sp>
      <p:sp>
        <p:nvSpPr>
          <p:cNvPr id="9" name="Tekstvak 8">
            <a:extLst>
              <a:ext uri="{FF2B5EF4-FFF2-40B4-BE49-F238E27FC236}">
                <a16:creationId xmlns:a16="http://schemas.microsoft.com/office/drawing/2014/main" id="{D5E58039-0008-6D1C-FBE2-CA36E4FBC75E}"/>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Tree>
    <p:extLst>
      <p:ext uri="{BB962C8B-B14F-4D97-AF65-F5344CB8AC3E}">
        <p14:creationId xmlns:p14="http://schemas.microsoft.com/office/powerpoint/2010/main" val="497754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E2C4F-9948-628C-A237-BF8FD28645C8}"/>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1405A3AB-C9C6-31C6-DC93-D09162C4975B}"/>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F708B931-FB61-4DA2-5C04-77572D4147A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A559217-D7EE-FC10-4715-DAE2798B206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DA79C2D-C7FF-8EC5-DC8B-F8C065BA93C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C1FAE93-E02C-5A66-B0D9-379A6512DD3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D3E38260-A31D-C02E-1FBF-598B60BD89C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352F839A-091D-1256-9B9D-E8E70F50FEB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E877942A-1608-AA88-6E04-2E17557DE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980B2DCA-AB47-244B-0FFA-DD09191A1028}"/>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onderzoekers hebben maar liefst 10.000 botten opgegraven.</a:t>
            </a:r>
          </a:p>
        </p:txBody>
      </p:sp>
      <p:sp>
        <p:nvSpPr>
          <p:cNvPr id="9" name="Tekstvak 8">
            <a:extLst>
              <a:ext uri="{FF2B5EF4-FFF2-40B4-BE49-F238E27FC236}">
                <a16:creationId xmlns:a16="http://schemas.microsoft.com/office/drawing/2014/main" id="{6341FEF4-1016-8C3F-9B9C-A517FC28AC9F}"/>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pic>
        <p:nvPicPr>
          <p:cNvPr id="6146" name="Picture 2" descr="Dodo-skelet | Naturalis Topstukken">
            <a:extLst>
              <a:ext uri="{FF2B5EF4-FFF2-40B4-BE49-F238E27FC236}">
                <a16:creationId xmlns:a16="http://schemas.microsoft.com/office/drawing/2014/main" id="{0663C4FB-DB98-7200-B730-62B5E9DD9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16" y="2421082"/>
            <a:ext cx="5586566" cy="314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13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50F89-2947-E421-750B-1D465945FA2E}"/>
            </a:ext>
          </a:extLst>
        </p:cNvPr>
        <p:cNvGrpSpPr/>
        <p:nvPr/>
      </p:nvGrpSpPr>
      <p:grpSpPr>
        <a:xfrm>
          <a:off x="0" y="0"/>
          <a:ext cx="0" cy="0"/>
          <a:chOff x="0" y="0"/>
          <a:chExt cx="0" cy="0"/>
        </a:xfrm>
      </p:grpSpPr>
      <p:pic>
        <p:nvPicPr>
          <p:cNvPr id="9" name="Afbeelding 8" descr="Afbeelding met zoogdier, schoeisel, tekenfilm, kleding&#10;&#10;Door AI gegenereerde inhoud is mogelijk onjuist.">
            <a:extLst>
              <a:ext uri="{FF2B5EF4-FFF2-40B4-BE49-F238E27FC236}">
                <a16:creationId xmlns:a16="http://schemas.microsoft.com/office/drawing/2014/main" id="{419815CE-6865-258B-BFC7-0AA4AECE2EA8}"/>
              </a:ext>
            </a:extLst>
          </p:cNvPr>
          <p:cNvPicPr>
            <a:picLocks noChangeAspect="1"/>
          </p:cNvPicPr>
          <p:nvPr/>
        </p:nvPicPr>
        <p:blipFill>
          <a:blip r:embed="rId3">
            <a:extLst>
              <a:ext uri="{28A0092B-C50C-407E-A947-70E740481C1C}">
                <a14:useLocalDpi xmlns:a14="http://schemas.microsoft.com/office/drawing/2010/main" val="0"/>
              </a:ext>
            </a:extLst>
          </a:blip>
          <a:srcRect t="60267"/>
          <a:stretch/>
        </p:blipFill>
        <p:spPr>
          <a:xfrm>
            <a:off x="2444877" y="3002632"/>
            <a:ext cx="6863334" cy="3855368"/>
          </a:xfrm>
          <a:prstGeom prst="rect">
            <a:avLst/>
          </a:prstGeom>
        </p:spPr>
      </p:pic>
      <p:sp>
        <p:nvSpPr>
          <p:cNvPr id="74753" name="Rectangle 3">
            <a:extLst>
              <a:ext uri="{FF2B5EF4-FFF2-40B4-BE49-F238E27FC236}">
                <a16:creationId xmlns:a16="http://schemas.microsoft.com/office/drawing/2014/main" id="{FE4AA656-B201-9D8C-4C7C-7E25804C5EC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0A8DFB3F-3DB5-930B-3908-1BB1DDC6FCD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604638DC-DC0A-3711-E32E-9F189ACEDD7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4635BEAD-B131-C671-C29A-42A14C47769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59223716-9268-F9F0-B94E-46F46B03DA9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07BA5313-A8B1-04E1-13B6-399E0911A04B}"/>
              </a:ext>
            </a:extLst>
          </p:cNvPr>
          <p:cNvSpPr txBox="1"/>
          <p:nvPr/>
        </p:nvSpPr>
        <p:spPr>
          <a:xfrm>
            <a:off x="0" y="625792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7B642AA7-8F2C-8830-05EE-7D2D5B86F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8E7C92AB-0C17-96AB-BB9D-01FC9AC93386}"/>
              </a:ext>
            </a:extLst>
          </p:cNvPr>
          <p:cNvSpPr txBox="1"/>
          <p:nvPr/>
        </p:nvSpPr>
        <p:spPr>
          <a:xfrm>
            <a:off x="775260" y="952811"/>
            <a:ext cx="10608418" cy="1938992"/>
          </a:xfrm>
          <a:prstGeom prst="rect">
            <a:avLst/>
          </a:prstGeom>
          <a:noFill/>
        </p:spPr>
        <p:txBody>
          <a:bodyPr wrap="square">
            <a:spAutoFit/>
          </a:bodyPr>
          <a:lstStyle/>
          <a:p>
            <a:pPr>
              <a:buNone/>
            </a:pPr>
            <a:r>
              <a:rPr lang="nl-NL" sz="2400" dirty="0">
                <a:latin typeface="Kermit" panose="020F0503040000060003" pitchFamily="34" charset="0"/>
              </a:rPr>
              <a:t>Jagen</a:t>
            </a:r>
          </a:p>
          <a:p>
            <a:pPr>
              <a:buNone/>
            </a:pPr>
            <a:br>
              <a:rPr lang="nl-NL" sz="2400" dirty="0">
                <a:latin typeface="Kermit" panose="020F0503040000060003" pitchFamily="34" charset="0"/>
              </a:rPr>
            </a:br>
            <a:r>
              <a:rPr lang="nl-NL" sz="2400" dirty="0">
                <a:latin typeface="Kermit" panose="020F0503040000060003" pitchFamily="34" charset="0"/>
              </a:rPr>
              <a:t>Mensen jagen op dieren om ze te vangen of te doden, bijvoorbeeld voor hun vlees, huid of andere lichaamsdelen.</a:t>
            </a:r>
          </a:p>
          <a:p>
            <a:pPr>
              <a:buNone/>
            </a:pPr>
            <a:r>
              <a:rPr lang="nl-NL" sz="2400" dirty="0">
                <a:latin typeface="Kermit" panose="020F0503040000060003" pitchFamily="34" charset="0"/>
              </a:rPr>
              <a:t>Mensen joegen eerst ook op de dodo, ze wilden hem opeten.</a:t>
            </a:r>
          </a:p>
        </p:txBody>
      </p:sp>
      <p:sp>
        <p:nvSpPr>
          <p:cNvPr id="6" name="Tekstvak 5">
            <a:extLst>
              <a:ext uri="{FF2B5EF4-FFF2-40B4-BE49-F238E27FC236}">
                <a16:creationId xmlns:a16="http://schemas.microsoft.com/office/drawing/2014/main" id="{5ACF4DD7-24BB-17A7-700E-BE53145DDFE0}"/>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sp>
        <p:nvSpPr>
          <p:cNvPr id="8" name="Ovaal 7">
            <a:extLst>
              <a:ext uri="{FF2B5EF4-FFF2-40B4-BE49-F238E27FC236}">
                <a16:creationId xmlns:a16="http://schemas.microsoft.com/office/drawing/2014/main" id="{EFD346DD-8572-6D80-B66F-DB666F558DC6}"/>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D6C4A5CD-3133-853D-A9ED-B573C4B16EC0}"/>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1</a:t>
            </a:r>
          </a:p>
        </p:txBody>
      </p:sp>
    </p:spTree>
    <p:extLst>
      <p:ext uri="{BB962C8B-B14F-4D97-AF65-F5344CB8AC3E}">
        <p14:creationId xmlns:p14="http://schemas.microsoft.com/office/powerpoint/2010/main" val="137660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83F6E-6C84-7DF3-8187-C01BEEEE9FE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49E4188-BC04-BB88-0EAD-8326A91F730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C21EE05-2C80-1446-6B80-3CF72159520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A574FC9-3242-3929-5257-92FFE414F4E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61AAE8F-D7B0-2E04-7FE7-1572CCEC502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51B94862-04F4-A599-D585-91A19AF1661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579F87F0-AC31-78C7-E9E7-463307693CE4}"/>
              </a:ext>
            </a:extLst>
          </p:cNvPr>
          <p:cNvSpPr txBox="1"/>
          <p:nvPr/>
        </p:nvSpPr>
        <p:spPr>
          <a:xfrm>
            <a:off x="29936" y="625792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7" name="Tekstvak 6">
            <a:extLst>
              <a:ext uri="{FF2B5EF4-FFF2-40B4-BE49-F238E27FC236}">
                <a16:creationId xmlns:a16="http://schemas.microsoft.com/office/drawing/2014/main" id="{7AA6974C-72DA-E735-263A-724F82DA6764}"/>
              </a:ext>
            </a:extLst>
          </p:cNvPr>
          <p:cNvSpPr txBox="1"/>
          <p:nvPr/>
        </p:nvSpPr>
        <p:spPr>
          <a:xfrm>
            <a:off x="298740" y="1019766"/>
            <a:ext cx="11624453" cy="2585323"/>
          </a:xfrm>
          <a:prstGeom prst="rect">
            <a:avLst/>
          </a:prstGeom>
          <a:noFill/>
        </p:spPr>
        <p:txBody>
          <a:bodyPr wrap="square">
            <a:spAutoFit/>
          </a:bodyPr>
          <a:lstStyle/>
          <a:p>
            <a:pPr>
              <a:buNone/>
            </a:pPr>
            <a:r>
              <a:rPr lang="nl-NL" sz="2400" dirty="0" err="1">
                <a:latin typeface="Kermit" panose="020F0503040000060003" pitchFamily="34" charset="0"/>
              </a:rPr>
              <a:t>Leefgebiedverlies</a:t>
            </a:r>
            <a:r>
              <a:rPr lang="nl-NL" sz="2400" dirty="0">
                <a:latin typeface="Kermit" panose="020F0503040000060003" pitchFamily="34" charset="0"/>
              </a:rPr>
              <a:t> </a:t>
            </a:r>
          </a:p>
          <a:p>
            <a:pPr>
              <a:buNone/>
            </a:pPr>
            <a:br>
              <a:rPr lang="nl-NL" sz="2400" dirty="0">
                <a:latin typeface="Kermit" panose="020F0503040000060003" pitchFamily="34" charset="0"/>
              </a:rPr>
            </a:br>
            <a:r>
              <a:rPr lang="nl-NL" sz="2400" dirty="0">
                <a:latin typeface="Kermit" panose="020F0503040000060003" pitchFamily="34" charset="0"/>
              </a:rPr>
              <a:t>Dieren hebben een plek nodig om te wonen: bossen, weilanden, rivieren of zeeën. Als mensen deze natuurgebieden weghalen (bijvoorbeeld om wegen, huizen of landbouwgrond te maken), verliezen dieren hun leefgebied. Dit gebeurde ook bij de dodo.</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1F665874-B510-4EE4-D145-D9B5C2F8750F}"/>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tekening, boom, tekenfilm&#10;&#10;Door AI gegenereerde inhoud is mogelijk onjuist.">
            <a:extLst>
              <a:ext uri="{FF2B5EF4-FFF2-40B4-BE49-F238E27FC236}">
                <a16:creationId xmlns:a16="http://schemas.microsoft.com/office/drawing/2014/main" id="{27C3E38A-E98A-F671-F953-D2A97032287C}"/>
              </a:ext>
            </a:extLst>
          </p:cNvPr>
          <p:cNvPicPr>
            <a:picLocks noChangeAspect="1"/>
          </p:cNvPicPr>
          <p:nvPr/>
        </p:nvPicPr>
        <p:blipFill>
          <a:blip r:embed="rId3">
            <a:extLst>
              <a:ext uri="{28A0092B-C50C-407E-A947-70E740481C1C}">
                <a14:useLocalDpi xmlns:a14="http://schemas.microsoft.com/office/drawing/2010/main" val="0"/>
              </a:ext>
            </a:extLst>
          </a:blip>
          <a:srcRect t="63600"/>
          <a:stretch/>
        </p:blipFill>
        <p:spPr>
          <a:xfrm>
            <a:off x="5731269" y="3936706"/>
            <a:ext cx="5406389" cy="2782175"/>
          </a:xfrm>
          <a:prstGeom prst="rect">
            <a:avLst/>
          </a:prstGeom>
        </p:spPr>
      </p:pic>
      <p:pic>
        <p:nvPicPr>
          <p:cNvPr id="11" name="Afbeelding 10" descr="Afbeelding met tekening, boom, tekenfilm&#10;&#10;Door AI gegenereerde inhoud is mogelijk onjuist.">
            <a:extLst>
              <a:ext uri="{FF2B5EF4-FFF2-40B4-BE49-F238E27FC236}">
                <a16:creationId xmlns:a16="http://schemas.microsoft.com/office/drawing/2014/main" id="{A720701F-0C79-5AE3-3BBA-7564CAD76C6E}"/>
              </a:ext>
            </a:extLst>
          </p:cNvPr>
          <p:cNvPicPr>
            <a:picLocks noChangeAspect="1"/>
          </p:cNvPicPr>
          <p:nvPr/>
        </p:nvPicPr>
        <p:blipFill>
          <a:blip r:embed="rId3">
            <a:extLst>
              <a:ext uri="{28A0092B-C50C-407E-A947-70E740481C1C}">
                <a14:useLocalDpi xmlns:a14="http://schemas.microsoft.com/office/drawing/2010/main" val="0"/>
              </a:ext>
            </a:extLst>
          </a:blip>
          <a:srcRect b="59333"/>
          <a:stretch/>
        </p:blipFill>
        <p:spPr>
          <a:xfrm>
            <a:off x="1107508" y="3867411"/>
            <a:ext cx="5099634" cy="2931929"/>
          </a:xfrm>
          <a:prstGeom prst="rect">
            <a:avLst/>
          </a:prstGeom>
        </p:spPr>
      </p:pic>
      <p:pic>
        <p:nvPicPr>
          <p:cNvPr id="5" name="Afbeelding 4" descr="Afbeelding met Lettertype, Graphics, rood, tekst&#10;&#10;Automatisch gegenereerde beschrijving">
            <a:extLst>
              <a:ext uri="{FF2B5EF4-FFF2-40B4-BE49-F238E27FC236}">
                <a16:creationId xmlns:a16="http://schemas.microsoft.com/office/drawing/2014/main" id="{E3AFF529-4741-B19B-CE5D-FB3834C55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Ovaal 7">
            <a:extLst>
              <a:ext uri="{FF2B5EF4-FFF2-40B4-BE49-F238E27FC236}">
                <a16:creationId xmlns:a16="http://schemas.microsoft.com/office/drawing/2014/main" id="{35DE01CA-193B-1824-D43A-FC3932C86D7C}"/>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2827E5A-14A0-3C6F-F53C-0AC4EEDC2005}"/>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2</a:t>
            </a:r>
          </a:p>
        </p:txBody>
      </p:sp>
    </p:spTree>
    <p:extLst>
      <p:ext uri="{BB962C8B-B14F-4D97-AF65-F5344CB8AC3E}">
        <p14:creationId xmlns:p14="http://schemas.microsoft.com/office/powerpoint/2010/main" val="426436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D67B-CC5B-AF58-4968-706D0846E86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581A249-3F79-C02A-64EA-F7F2E9577B2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1267291A-34FA-2BA1-3778-C2865B258A0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F0CC5EE-23DC-85FE-1643-FF8EE3FC6EC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1EAF797-DBB3-8A4B-2935-EF7B945EA57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50C4FAAF-B108-8ACA-0C48-7AE0CB9EB807}"/>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A28CC6C0-24C8-212F-1342-9ECEAF648D8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7" name="Tekstvak 6">
            <a:extLst>
              <a:ext uri="{FF2B5EF4-FFF2-40B4-BE49-F238E27FC236}">
                <a16:creationId xmlns:a16="http://schemas.microsoft.com/office/drawing/2014/main" id="{85BDF332-22CA-6C17-1070-34890F87779D}"/>
              </a:ext>
            </a:extLst>
          </p:cNvPr>
          <p:cNvSpPr txBox="1"/>
          <p:nvPr/>
        </p:nvSpPr>
        <p:spPr>
          <a:xfrm>
            <a:off x="608345" y="1137477"/>
            <a:ext cx="10842280" cy="2585323"/>
          </a:xfrm>
          <a:prstGeom prst="rect">
            <a:avLst/>
          </a:prstGeom>
          <a:noFill/>
        </p:spPr>
        <p:txBody>
          <a:bodyPr wrap="square">
            <a:spAutoFit/>
          </a:bodyPr>
          <a:lstStyle/>
          <a:p>
            <a:pPr>
              <a:buNone/>
            </a:pPr>
            <a:r>
              <a:rPr lang="nl-NL" sz="2400" dirty="0">
                <a:latin typeface="Kermit" panose="020F0503040000060003" pitchFamily="34" charset="0"/>
              </a:rPr>
              <a:t>Exoten</a:t>
            </a:r>
          </a:p>
          <a:p>
            <a:pPr>
              <a:buNone/>
            </a:pPr>
            <a:br>
              <a:rPr lang="nl-NL" dirty="0">
                <a:latin typeface="Kermit" panose="020F0503040000060003" pitchFamily="34" charset="0"/>
              </a:rPr>
            </a:br>
            <a:r>
              <a:rPr lang="nl-NL" sz="2400" dirty="0">
                <a:latin typeface="Kermit" panose="020F0503040000060003" pitchFamily="34" charset="0"/>
              </a:rPr>
              <a:t>Exoten zijn dieren of planten die ergens door mensen naartoe zijn gebracht. Ze horen eigenlijk niet bij dat land. Mensen namen bijvoorbeeld ratten , katten, honden en varkens mee naar het eiland Mauritius. Deze dieren aten de eieren van de dodo op.</a:t>
            </a:r>
          </a:p>
          <a:p>
            <a:pPr>
              <a:buNone/>
            </a:pPr>
            <a:endParaRPr lang="nl-NL" sz="2400" dirty="0">
              <a:latin typeface="Kermit" panose="020F0503040000060003" pitchFamily="34" charset="0"/>
            </a:endParaRPr>
          </a:p>
        </p:txBody>
      </p:sp>
      <p:sp>
        <p:nvSpPr>
          <p:cNvPr id="6" name="Tekstvak 5">
            <a:extLst>
              <a:ext uri="{FF2B5EF4-FFF2-40B4-BE49-F238E27FC236}">
                <a16:creationId xmlns:a16="http://schemas.microsoft.com/office/drawing/2014/main" id="{78AD6902-51DC-47FC-D34C-37C2C4DD9984}"/>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varken, zoogdier, Suidae, zwijn&#10;&#10;Door AI gegenereerde inhoud is mogelijk onjuist.">
            <a:extLst>
              <a:ext uri="{FF2B5EF4-FFF2-40B4-BE49-F238E27FC236}">
                <a16:creationId xmlns:a16="http://schemas.microsoft.com/office/drawing/2014/main" id="{431B16B2-F69D-8E41-807B-886CBEB3F552}"/>
              </a:ext>
            </a:extLst>
          </p:cNvPr>
          <p:cNvPicPr>
            <a:picLocks noChangeAspect="1"/>
          </p:cNvPicPr>
          <p:nvPr/>
        </p:nvPicPr>
        <p:blipFill>
          <a:blip r:embed="rId3">
            <a:extLst>
              <a:ext uri="{28A0092B-C50C-407E-A947-70E740481C1C}">
                <a14:useLocalDpi xmlns:a14="http://schemas.microsoft.com/office/drawing/2010/main" val="0"/>
              </a:ext>
            </a:extLst>
          </a:blip>
          <a:srcRect t="76667" r="29014"/>
          <a:stretch/>
        </p:blipFill>
        <p:spPr>
          <a:xfrm>
            <a:off x="994716" y="4729417"/>
            <a:ext cx="4571855" cy="2124562"/>
          </a:xfrm>
          <a:prstGeom prst="rect">
            <a:avLst/>
          </a:prstGeom>
        </p:spPr>
      </p:pic>
      <p:pic>
        <p:nvPicPr>
          <p:cNvPr id="11" name="Afbeelding 10" descr="Afbeelding met varken, zoogdier, Suidae, zwijn&#10;&#10;Door AI gegenereerde inhoud is mogelijk onjuist.">
            <a:extLst>
              <a:ext uri="{FF2B5EF4-FFF2-40B4-BE49-F238E27FC236}">
                <a16:creationId xmlns:a16="http://schemas.microsoft.com/office/drawing/2014/main" id="{FEBC8C01-7F6A-1BD9-2D35-1A2671C62CCE}"/>
              </a:ext>
            </a:extLst>
          </p:cNvPr>
          <p:cNvPicPr>
            <a:picLocks noChangeAspect="1"/>
          </p:cNvPicPr>
          <p:nvPr/>
        </p:nvPicPr>
        <p:blipFill>
          <a:blip r:embed="rId3">
            <a:extLst>
              <a:ext uri="{28A0092B-C50C-407E-A947-70E740481C1C}">
                <a14:useLocalDpi xmlns:a14="http://schemas.microsoft.com/office/drawing/2010/main" val="0"/>
              </a:ext>
            </a:extLst>
          </a:blip>
          <a:srcRect l="38753" t="28545" r="4885" b="50388"/>
          <a:stretch/>
        </p:blipFill>
        <p:spPr>
          <a:xfrm>
            <a:off x="5566571" y="3965054"/>
            <a:ext cx="5467021" cy="2888925"/>
          </a:xfrm>
          <a:prstGeom prst="rect">
            <a:avLst/>
          </a:prstGeom>
        </p:spPr>
      </p:pic>
      <p:pic>
        <p:nvPicPr>
          <p:cNvPr id="5" name="Afbeelding 4" descr="Afbeelding met Lettertype, Graphics, rood, tekst&#10;&#10;Automatisch gegenereerde beschrijving">
            <a:extLst>
              <a:ext uri="{FF2B5EF4-FFF2-40B4-BE49-F238E27FC236}">
                <a16:creationId xmlns:a16="http://schemas.microsoft.com/office/drawing/2014/main" id="{863F5776-B390-C433-27C5-69F8C97B4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Ovaal 7">
            <a:extLst>
              <a:ext uri="{FF2B5EF4-FFF2-40B4-BE49-F238E27FC236}">
                <a16:creationId xmlns:a16="http://schemas.microsoft.com/office/drawing/2014/main" id="{D17479CD-013E-7966-18BA-4C7AEDE9254C}"/>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BFAE55D-E19B-1E55-D84F-995507D46F1A}"/>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3</a:t>
            </a:r>
          </a:p>
        </p:txBody>
      </p:sp>
    </p:spTree>
    <p:extLst>
      <p:ext uri="{BB962C8B-B14F-4D97-AF65-F5344CB8AC3E}">
        <p14:creationId xmlns:p14="http://schemas.microsoft.com/office/powerpoint/2010/main" val="251351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4B98-128D-1625-939D-51C43DE1D78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4A94AAC-36B2-A9D5-64A2-143D80CF0C0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4E75601-3346-DAFC-6A40-3CC9DC34F5D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6F81790-01B9-184C-5C3D-BF63E98D36B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9EA841AF-32CC-C4A7-DB7C-F2751D0CF7E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30B0BEB-4A1A-F39D-603E-3ABE2B5C9A4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86BAD140-F9AE-D9BA-A41E-13F6278AA12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C1394038-00BD-D9E4-441C-BA60AE883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288ECC43-B461-EE7A-B0EA-3267977FC629}"/>
              </a:ext>
            </a:extLst>
          </p:cNvPr>
          <p:cNvSpPr txBox="1"/>
          <p:nvPr/>
        </p:nvSpPr>
        <p:spPr>
          <a:xfrm>
            <a:off x="1401536" y="1119373"/>
            <a:ext cx="9348817" cy="2031325"/>
          </a:xfrm>
          <a:prstGeom prst="rect">
            <a:avLst/>
          </a:prstGeom>
          <a:noFill/>
        </p:spPr>
        <p:txBody>
          <a:bodyPr wrap="square">
            <a:spAutoFit/>
          </a:bodyPr>
          <a:lstStyle/>
          <a:p>
            <a:pPr>
              <a:buNone/>
            </a:pPr>
            <a:r>
              <a:rPr lang="nl-NL" dirty="0">
                <a:latin typeface="Kermit" panose="020F0503040000060003" pitchFamily="34" charset="0"/>
              </a:rPr>
              <a:t>Bedenk in een groepje van 4 samen oplossingen. Vul eerst je eigen ideeën in en overleg daarna met je groepje. Kom samen tot de 5 beste ideeën. </a:t>
            </a: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AA5CCE6C-F53E-F395-9E0C-23E4C6D2665C}"/>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Hoe kunnen dieren wel overleven?</a:t>
            </a:r>
          </a:p>
        </p:txBody>
      </p:sp>
      <p:pic>
        <p:nvPicPr>
          <p:cNvPr id="1028" name="Picture 4" descr="Werkvorm leren samenwerken in groepjes - Positieve groepsvorming">
            <a:extLst>
              <a:ext uri="{FF2B5EF4-FFF2-40B4-BE49-F238E27FC236}">
                <a16:creationId xmlns:a16="http://schemas.microsoft.com/office/drawing/2014/main" id="{6C0AC12C-A86A-AD6E-D571-2E11845F1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4560" y="1916127"/>
            <a:ext cx="5262881" cy="394716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EF34975A-0374-241E-8CB0-BDCAC7E2D253}"/>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154443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6D055-27EC-C7D0-0895-729C10DC188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656C74D-2F31-226B-1F01-55E8C9E4CE85}"/>
              </a:ext>
            </a:extLst>
          </p:cNvPr>
          <p:cNvSpPr txBox="1"/>
          <p:nvPr/>
        </p:nvSpPr>
        <p:spPr>
          <a:xfrm>
            <a:off x="0" y="34581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96A69970-7DD1-263C-6093-E8F46E804C47}"/>
              </a:ext>
            </a:extLst>
          </p:cNvPr>
          <p:cNvSpPr txBox="1"/>
          <p:nvPr/>
        </p:nvSpPr>
        <p:spPr>
          <a:xfrm>
            <a:off x="1049867" y="1116045"/>
            <a:ext cx="10092267" cy="4524315"/>
          </a:xfrm>
          <a:prstGeom prst="rect">
            <a:avLst/>
          </a:prstGeom>
          <a:noFill/>
        </p:spPr>
        <p:txBody>
          <a:bodyPr wrap="square">
            <a:spAutoFit/>
          </a:bodyPr>
          <a:lstStyle/>
          <a:p>
            <a:pPr algn="ctr"/>
            <a:r>
              <a:rPr lang="nl-NL" sz="2400" dirty="0">
                <a:latin typeface="Kermit" panose="020F0503040000060003" pitchFamily="34" charset="0"/>
              </a:rPr>
              <a:t>Elke les binnen De Noordwijkse Methode duurt in principe 90 minuten en volgt de vaste opbouw: twee inspiratiefases, een vaardigheidsfase en een reflectiemoment. </a:t>
            </a:r>
          </a:p>
          <a:p>
            <a:pPr algn="ctr"/>
            <a:endParaRPr lang="nl-NL" sz="2400" dirty="0">
              <a:latin typeface="Kermit" panose="020F0503040000060003" pitchFamily="34" charset="0"/>
            </a:endParaRPr>
          </a:p>
          <a:p>
            <a:pPr algn="ctr"/>
            <a:r>
              <a:rPr lang="nl-NL" sz="2400" dirty="0">
                <a:latin typeface="Kermit" panose="020F0503040000060003" pitchFamily="34" charset="0"/>
              </a:rPr>
              <a:t>In de bijbehorende PowerPoint staan vaak extra werkvormen opgenomen, zodat leerkrachten kunnen kiezen wat het beste past bij hun groep en de beschikbare tijd. In de noties van de </a:t>
            </a:r>
            <a:r>
              <a:rPr lang="nl-NL" sz="2400" dirty="0" err="1">
                <a:latin typeface="Kermit" panose="020F0503040000060003" pitchFamily="34" charset="0"/>
              </a:rPr>
              <a:t>PowerPoints</a:t>
            </a:r>
            <a:r>
              <a:rPr lang="nl-NL" sz="2400" dirty="0">
                <a:latin typeface="Kermit" panose="020F0503040000060003" pitchFamily="34" charset="0"/>
              </a:rPr>
              <a:t> staan vaak extra tips en linkjes naar websites.</a:t>
            </a:r>
          </a:p>
          <a:p>
            <a:pPr algn="ctr"/>
            <a:endParaRPr lang="nl-NL" sz="2400" dirty="0">
              <a:latin typeface="Kermit" panose="020F0503040000060003" pitchFamily="34" charset="0"/>
            </a:endParaRPr>
          </a:p>
          <a:p>
            <a:pPr algn="ctr"/>
            <a:r>
              <a:rPr lang="nl-NL" sz="2400" dirty="0">
                <a:latin typeface="Kermit" panose="020F0503040000060003" pitchFamily="34" charset="0"/>
              </a:rPr>
              <a:t>Elke les is gedifferentieerd naar groep 3-4, groep 5-6 en groep 7-8</a:t>
            </a:r>
          </a:p>
          <a:p>
            <a:pPr algn="ctr"/>
            <a:endParaRPr lang="nl-NL" sz="2400" dirty="0">
              <a:latin typeface="Kermit" panose="020F0503040000060003" pitchFamily="34" charset="0"/>
            </a:endParaRPr>
          </a:p>
          <a:p>
            <a:pPr algn="ctr"/>
            <a:r>
              <a:rPr lang="nl-NL" sz="2400" dirty="0">
                <a:latin typeface="Kermit" panose="020F0503040000060003" pitchFamily="34" charset="0"/>
              </a:rPr>
              <a:t>Download de bijlagen via </a:t>
            </a:r>
            <a:r>
              <a:rPr lang="nl-NL" sz="2400" dirty="0">
                <a:latin typeface="Kermit" panose="020F0503040000060003" pitchFamily="34" charset="0"/>
                <a:hlinkClick r:id="rId3"/>
              </a:rPr>
              <a:t>www.noordwijksemethode.nl</a:t>
            </a:r>
            <a:r>
              <a:rPr lang="nl-NL" sz="2400" dirty="0">
                <a:latin typeface="Kermit" panose="020F0503040000060003" pitchFamily="34" charset="0"/>
              </a:rPr>
              <a:t> </a:t>
            </a:r>
          </a:p>
        </p:txBody>
      </p:sp>
      <p:pic>
        <p:nvPicPr>
          <p:cNvPr id="5" name="Afbeelding 4" descr="Afbeelding met Lettertype, Graphics, rood, tekst&#10;&#10;Automatisch gegenereerde beschrijving">
            <a:extLst>
              <a:ext uri="{FF2B5EF4-FFF2-40B4-BE49-F238E27FC236}">
                <a16:creationId xmlns:a16="http://schemas.microsoft.com/office/drawing/2014/main" id="{49E70A91-2CC0-7688-B659-43F9C7F8E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153" y="6131421"/>
            <a:ext cx="1831694" cy="633766"/>
          </a:xfrm>
          <a:prstGeom prst="rect">
            <a:avLst/>
          </a:prstGeom>
        </p:spPr>
      </p:pic>
    </p:spTree>
    <p:extLst>
      <p:ext uri="{BB962C8B-B14F-4D97-AF65-F5344CB8AC3E}">
        <p14:creationId xmlns:p14="http://schemas.microsoft.com/office/powerpoint/2010/main" val="115896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E3F91-5C60-2416-49CD-E1ECC2C9E60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4FFA91C-1389-A09F-9427-2B193C6134C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BE4F37AF-F457-D810-AE22-B17F0845AC6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BCCD1619-4E9E-F41E-C969-B6E207FE08B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102D791D-0EA4-E5BA-2C39-8853850FC20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Tekstvak 2">
            <a:extLst>
              <a:ext uri="{FF2B5EF4-FFF2-40B4-BE49-F238E27FC236}">
                <a16:creationId xmlns:a16="http://schemas.microsoft.com/office/drawing/2014/main" id="{DED1F938-AF61-62A2-62E8-E795A7085E2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10242" name="Picture 2">
            <a:extLst>
              <a:ext uri="{FF2B5EF4-FFF2-40B4-BE49-F238E27FC236}">
                <a16:creationId xmlns:a16="http://schemas.microsoft.com/office/drawing/2014/main" id="{0E3A2072-29EA-AE74-E669-383E7E9CA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6"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48447EB-6D09-BD98-6A3D-9B0806E506F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8ACFB9F4-AFE1-E11C-94F0-97A25B6E49C0}"/>
              </a:ext>
            </a:extLst>
          </p:cNvPr>
          <p:cNvSpPr txBox="1"/>
          <p:nvPr/>
        </p:nvSpPr>
        <p:spPr>
          <a:xfrm>
            <a:off x="1478748" y="707881"/>
            <a:ext cx="9568624" cy="3139321"/>
          </a:xfrm>
          <a:prstGeom prst="rect">
            <a:avLst/>
          </a:prstGeom>
          <a:noFill/>
        </p:spPr>
        <p:txBody>
          <a:bodyPr wrap="square">
            <a:spAutoFit/>
          </a:bodyPr>
          <a:lstStyle/>
          <a:p>
            <a:pPr>
              <a:buNone/>
            </a:pPr>
            <a:endParaRPr lang="nl-NL" dirty="0">
              <a:latin typeface="Kermit" panose="020F05030400000600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Dieren veranderen langzaam over een héél lange tijd. De dieren die het beste passen bij hun omgeving, overleven en krijgen jongen. Dat heet natuurlijke selectie.</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latin typeface="Kermit" panose="020F05030400000600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latin typeface="Kermit" panose="020F0503040000060003" pitchFamily="34" charset="0"/>
              </a:rPr>
              <a:t>Video: </a:t>
            </a:r>
            <a:r>
              <a:rPr lang="nl-NL" altLang="nl-NL" dirty="0">
                <a:latin typeface="Kermit" panose="020F0503040000060003" pitchFamily="34" charset="0"/>
                <a:hlinkClick r:id="rId4">
                  <a:extLst>
                    <a:ext uri="{A12FA001-AC4F-418D-AE19-62706E023703}">
                      <ahyp:hlinkClr xmlns:ahyp="http://schemas.microsoft.com/office/drawing/2018/hyperlinkcolor" val="tx"/>
                    </a:ext>
                  </a:extLst>
                </a:hlinkClick>
              </a:rPr>
              <a:t>https://schooltv.nl/video-item/de-evolutietheorie-uitgelegd-hoe-komt-het-dat-diersoorten-langzaam-veranderen</a:t>
            </a:r>
            <a:r>
              <a:rPr lang="nl-NL" altLang="nl-NL" dirty="0">
                <a:latin typeface="Kermit" panose="020F0503040000060003" pitchFamily="34" charset="0"/>
              </a:rPr>
              <a:t> </a:t>
            </a:r>
            <a:endParaRPr kumimoji="0" lang="nl-NL" altLang="nl-NL" sz="1800" u="none" strike="noStrike" cap="none" normalizeH="0" baseline="0" dirty="0">
              <a:ln>
                <a:noFill/>
              </a:ln>
              <a:effectLst/>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p:txBody>
      </p:sp>
      <p:pic>
        <p:nvPicPr>
          <p:cNvPr id="5" name="Afbeelding 4" descr="Afbeelding met Lettertype, Graphics, rood, tekst&#10;&#10;Automatisch gegenereerde beschrijving">
            <a:extLst>
              <a:ext uri="{FF2B5EF4-FFF2-40B4-BE49-F238E27FC236}">
                <a16:creationId xmlns:a16="http://schemas.microsoft.com/office/drawing/2014/main" id="{FDE778E2-245F-BD07-3E1D-84F3C2F3D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4078611A-D6EE-79B5-A2C9-73E09002F9BB}"/>
              </a:ext>
            </a:extLst>
          </p:cNvPr>
          <p:cNvSpPr txBox="1"/>
          <p:nvPr/>
        </p:nvSpPr>
        <p:spPr>
          <a:xfrm>
            <a:off x="29936" y="401214"/>
            <a:ext cx="12162063" cy="584775"/>
          </a:xfrm>
          <a:prstGeom prst="rect">
            <a:avLst/>
          </a:prstGeom>
          <a:solidFill>
            <a:schemeClr val="bg1">
              <a:alpha val="60000"/>
            </a:schemeClr>
          </a:solid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spTree>
    <p:extLst>
      <p:ext uri="{BB962C8B-B14F-4D97-AF65-F5344CB8AC3E}">
        <p14:creationId xmlns:p14="http://schemas.microsoft.com/office/powerpoint/2010/main" val="2925721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457DB-B586-D700-8870-C48EDADCAEA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25D20CDC-5D85-51D3-7EED-18CD80C56E2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2CEA3B5-7AC4-058F-4849-A07BB9AF274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20547E3C-FB8E-BA0B-B306-90597EB4F0F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C7C57A7-E2EB-29D9-8BF9-A6AD56C7574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Tekstvak 2">
            <a:extLst>
              <a:ext uri="{FF2B5EF4-FFF2-40B4-BE49-F238E27FC236}">
                <a16:creationId xmlns:a16="http://schemas.microsoft.com/office/drawing/2014/main" id="{54611896-A5A1-BB54-B5F0-19DA324283D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12" name="Afbeelding 11">
            <a:extLst>
              <a:ext uri="{FF2B5EF4-FFF2-40B4-BE49-F238E27FC236}">
                <a16:creationId xmlns:a16="http://schemas.microsoft.com/office/drawing/2014/main" id="{3F698270-5FFE-EB5F-96CD-A284A4D7DFB7}"/>
              </a:ext>
            </a:extLst>
          </p:cNvPr>
          <p:cNvPicPr/>
          <p:nvPr/>
        </p:nvPicPr>
        <p:blipFill>
          <a:blip r:embed="rId3">
            <a:extLst>
              <a:ext uri="{28A0092B-C50C-407E-A947-70E740481C1C}">
                <a14:useLocalDpi xmlns:a14="http://schemas.microsoft.com/office/drawing/2010/main" val="0"/>
              </a:ext>
            </a:extLst>
          </a:blip>
          <a:srcRect/>
          <a:stretch/>
        </p:blipFill>
        <p:spPr bwMode="auto">
          <a:xfrm>
            <a:off x="1401536" y="5424285"/>
            <a:ext cx="1414832" cy="1294596"/>
          </a:xfrm>
          <a:prstGeom prst="rect">
            <a:avLst/>
          </a:prstGeom>
          <a:noFill/>
          <a:ln>
            <a:noFill/>
          </a:ln>
        </p:spPr>
      </p:pic>
      <p:sp>
        <p:nvSpPr>
          <p:cNvPr id="11" name="Tekstvak 10">
            <a:extLst>
              <a:ext uri="{FF2B5EF4-FFF2-40B4-BE49-F238E27FC236}">
                <a16:creationId xmlns:a16="http://schemas.microsoft.com/office/drawing/2014/main" id="{DAF384B0-FDAA-5F57-A0B3-9BB751154DEE}"/>
              </a:ext>
            </a:extLst>
          </p:cNvPr>
          <p:cNvSpPr txBox="1"/>
          <p:nvPr/>
        </p:nvSpPr>
        <p:spPr>
          <a:xfrm>
            <a:off x="2773136" y="5699465"/>
            <a:ext cx="825418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Leg in tweetallen aan elkaar uit hoe het komt dat er geen bruine beren leven op de Noordpool. </a:t>
            </a:r>
          </a:p>
        </p:txBody>
      </p:sp>
      <p:pic>
        <p:nvPicPr>
          <p:cNvPr id="11266" name="Picture 2" descr="Gegenereerde afbeelding">
            <a:extLst>
              <a:ext uri="{FF2B5EF4-FFF2-40B4-BE49-F238E27FC236}">
                <a16:creationId xmlns:a16="http://schemas.microsoft.com/office/drawing/2014/main" id="{AC59ADEB-7EA8-1619-AA81-DB4CF74F4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Lettertype, Graphics, rood, tekst&#10;&#10;Automatisch gegenereerde beschrijving">
            <a:extLst>
              <a:ext uri="{FF2B5EF4-FFF2-40B4-BE49-F238E27FC236}">
                <a16:creationId xmlns:a16="http://schemas.microsoft.com/office/drawing/2014/main" id="{9C8D274B-93FE-D703-AAC9-807A739A7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98AB8F8E-920F-CB6E-BED6-8C2FFFB75380}"/>
              </a:ext>
            </a:extLst>
          </p:cNvPr>
          <p:cNvSpPr txBox="1"/>
          <p:nvPr/>
        </p:nvSpPr>
        <p:spPr>
          <a:xfrm>
            <a:off x="29936" y="401214"/>
            <a:ext cx="12162063" cy="584775"/>
          </a:xfrm>
          <a:prstGeom prst="rect">
            <a:avLst/>
          </a:prstGeom>
          <a:solidFill>
            <a:schemeClr val="bg1">
              <a:alpha val="68000"/>
            </a:schemeClr>
          </a:solid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sp>
        <p:nvSpPr>
          <p:cNvPr id="2" name="Tekstvak 1">
            <a:extLst>
              <a:ext uri="{FF2B5EF4-FFF2-40B4-BE49-F238E27FC236}">
                <a16:creationId xmlns:a16="http://schemas.microsoft.com/office/drawing/2014/main" id="{9FE2D8FC-0CB1-1B48-C7B6-66A7CB75714A}"/>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6" name="Afbeelding 5">
            <a:extLst>
              <a:ext uri="{FF2B5EF4-FFF2-40B4-BE49-F238E27FC236}">
                <a16:creationId xmlns:a16="http://schemas.microsoft.com/office/drawing/2014/main" id="{A0E31010-9264-13AA-A817-49C336B1B47A}"/>
              </a:ext>
            </a:extLst>
          </p:cNvPr>
          <p:cNvPicPr/>
          <p:nvPr/>
        </p:nvPicPr>
        <p:blipFill>
          <a:blip r:embed="rId3">
            <a:extLst>
              <a:ext uri="{28A0092B-C50C-407E-A947-70E740481C1C}">
                <a14:useLocalDpi xmlns:a14="http://schemas.microsoft.com/office/drawing/2010/main" val="0"/>
              </a:ext>
            </a:extLst>
          </a:blip>
          <a:srcRect/>
          <a:stretch/>
        </p:blipFill>
        <p:spPr bwMode="auto">
          <a:xfrm>
            <a:off x="2023779" y="5410747"/>
            <a:ext cx="1414832" cy="1294596"/>
          </a:xfrm>
          <a:prstGeom prst="rect">
            <a:avLst/>
          </a:prstGeom>
          <a:noFill/>
          <a:ln>
            <a:noFill/>
          </a:ln>
        </p:spPr>
      </p:pic>
      <p:sp>
        <p:nvSpPr>
          <p:cNvPr id="9" name="Tekstvak 8">
            <a:extLst>
              <a:ext uri="{FF2B5EF4-FFF2-40B4-BE49-F238E27FC236}">
                <a16:creationId xmlns:a16="http://schemas.microsoft.com/office/drawing/2014/main" id="{F83BD0CF-F5F3-8AD7-D664-94952196CFDB}"/>
              </a:ext>
            </a:extLst>
          </p:cNvPr>
          <p:cNvSpPr txBox="1"/>
          <p:nvPr/>
        </p:nvSpPr>
        <p:spPr>
          <a:xfrm>
            <a:off x="3434354" y="5743992"/>
            <a:ext cx="825418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Leg in tweetallen aan elkaar uit:</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Hoe heeft de bruine beer zich kunnen aanpassen? </a:t>
            </a:r>
          </a:p>
        </p:txBody>
      </p:sp>
    </p:spTree>
    <p:extLst>
      <p:ext uri="{BB962C8B-B14F-4D97-AF65-F5344CB8AC3E}">
        <p14:creationId xmlns:p14="http://schemas.microsoft.com/office/powerpoint/2010/main" val="1280168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5795-4F47-F319-611A-BC9F17A8320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B58FCBA-3A81-5604-50F9-19F847F8159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0EC3DF34-D60F-0D1D-0E2F-DCA0B92C1D1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49D600F-DCAC-C4BE-025B-20ABD57C982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6F009B9-7A1D-2CB4-4CB6-98475B0EA41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8" name="Afbeelding 7" descr="Afbeelding met boom, buitenshuis, natuur, plant&#10;&#10;Door AI gegenereerde inhoud is mogelijk onjuist.">
            <a:extLst>
              <a:ext uri="{FF2B5EF4-FFF2-40B4-BE49-F238E27FC236}">
                <a16:creationId xmlns:a16="http://schemas.microsoft.com/office/drawing/2014/main" id="{19DC155E-95FC-8B52-A2AE-C42693FBAD0A}"/>
              </a:ext>
            </a:extLst>
          </p:cNvPr>
          <p:cNvPicPr>
            <a:picLocks noChangeAspect="1"/>
          </p:cNvPicPr>
          <p:nvPr/>
        </p:nvPicPr>
        <p:blipFill>
          <a:blip r:embed="rId3">
            <a:extLst>
              <a:ext uri="{28A0092B-C50C-407E-A947-70E740481C1C}">
                <a14:useLocalDpi xmlns:a14="http://schemas.microsoft.com/office/drawing/2010/main" val="0"/>
              </a:ext>
            </a:extLst>
          </a:blip>
          <a:srcRect t="929" b="61639"/>
          <a:stretch>
            <a:fillRect/>
          </a:stretch>
        </p:blipFill>
        <p:spPr>
          <a:xfrm>
            <a:off x="-521097" y="0"/>
            <a:ext cx="12959122" cy="6857999"/>
          </a:xfrm>
          <a:prstGeom prst="rect">
            <a:avLst/>
          </a:prstGeom>
        </p:spPr>
      </p:pic>
      <p:sp>
        <p:nvSpPr>
          <p:cNvPr id="2" name="Tekstvak 1">
            <a:extLst>
              <a:ext uri="{FF2B5EF4-FFF2-40B4-BE49-F238E27FC236}">
                <a16:creationId xmlns:a16="http://schemas.microsoft.com/office/drawing/2014/main" id="{04EB4CEE-F8F8-4AC3-3EB8-EAF5E7888DE2}"/>
              </a:ext>
            </a:extLst>
          </p:cNvPr>
          <p:cNvSpPr txBox="1"/>
          <p:nvPr/>
        </p:nvSpPr>
        <p:spPr>
          <a:xfrm>
            <a:off x="-521097" y="230190"/>
            <a:ext cx="12959122" cy="307777"/>
          </a:xfrm>
          <a:prstGeom prst="rect">
            <a:avLst/>
          </a:prstGeom>
          <a:solidFill>
            <a:schemeClr val="bg1"/>
          </a:solid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44" name="Tekstvak 43">
            <a:extLst>
              <a:ext uri="{FF2B5EF4-FFF2-40B4-BE49-F238E27FC236}">
                <a16:creationId xmlns:a16="http://schemas.microsoft.com/office/drawing/2014/main" id="{41C1ADCD-6E81-EE66-0188-67BED4D0268C}"/>
              </a:ext>
            </a:extLst>
          </p:cNvPr>
          <p:cNvSpPr txBox="1"/>
          <p:nvPr/>
        </p:nvSpPr>
        <p:spPr>
          <a:xfrm>
            <a:off x="697720" y="4139937"/>
            <a:ext cx="10796560" cy="1246495"/>
          </a:xfrm>
          <a:prstGeom prst="rect">
            <a:avLst/>
          </a:prstGeom>
          <a:solidFill>
            <a:schemeClr val="bg1">
              <a:alpha val="69000"/>
            </a:schemeClr>
          </a:solidFill>
        </p:spPr>
        <p:txBody>
          <a:bodyPr wrap="square">
            <a:spAutoFit/>
          </a:bodyPr>
          <a:lstStyle/>
          <a:p>
            <a:pPr algn="ctr">
              <a:buNone/>
            </a:pPr>
            <a:r>
              <a:rPr lang="nl-NL" sz="2500" dirty="0">
                <a:solidFill>
                  <a:srgbClr val="6F71A5"/>
                </a:solidFill>
                <a:effectLst/>
                <a:latin typeface="Kermit" panose="020F0503040000060003" pitchFamily="34" charset="0"/>
                <a:ea typeface="Aptos" panose="020B0004020202020204" pitchFamily="34" charset="0"/>
                <a:cs typeface="Times New Roman" panose="02020603050405020304" pitchFamily="18" charset="0"/>
              </a:rPr>
              <a:t>Nu je weet hoe de bruine beer zich heeft aangepast naar het landschap: Hoe zou de dodo het kunnen hebben overleefd? Welke aanpassingen zou hij moeten doen?</a:t>
            </a:r>
            <a:endParaRPr lang="nl-NL" sz="2500" dirty="0">
              <a:solidFill>
                <a:srgbClr val="6F71A5"/>
              </a:solidFill>
              <a:latin typeface="Kermit" panose="020F0503040000060003" pitchFamily="34" charset="0"/>
            </a:endParaRPr>
          </a:p>
        </p:txBody>
      </p:sp>
      <p:pic>
        <p:nvPicPr>
          <p:cNvPr id="6" name="Afbeelding 5">
            <a:extLst>
              <a:ext uri="{FF2B5EF4-FFF2-40B4-BE49-F238E27FC236}">
                <a16:creationId xmlns:a16="http://schemas.microsoft.com/office/drawing/2014/main" id="{8D973F0D-21E9-B758-95C9-91EC56199878}"/>
              </a:ext>
            </a:extLst>
          </p:cNvPr>
          <p:cNvPicPr/>
          <p:nvPr/>
        </p:nvPicPr>
        <p:blipFill>
          <a:blip r:embed="rId4">
            <a:extLst>
              <a:ext uri="{28A0092B-C50C-407E-A947-70E740481C1C}">
                <a14:useLocalDpi xmlns:a14="http://schemas.microsoft.com/office/drawing/2010/main" val="0"/>
              </a:ext>
            </a:extLst>
          </a:blip>
          <a:srcRect/>
          <a:stretch/>
        </p:blipFill>
        <p:spPr bwMode="auto">
          <a:xfrm>
            <a:off x="4870144" y="1482519"/>
            <a:ext cx="2451712" cy="2056527"/>
          </a:xfrm>
          <a:prstGeom prst="rect">
            <a:avLst/>
          </a:prstGeom>
          <a:noFill/>
          <a:ln>
            <a:noFill/>
          </a:ln>
        </p:spPr>
      </p:pic>
      <p:sp>
        <p:nvSpPr>
          <p:cNvPr id="3" name="Tekstvak 2">
            <a:extLst>
              <a:ext uri="{FF2B5EF4-FFF2-40B4-BE49-F238E27FC236}">
                <a16:creationId xmlns:a16="http://schemas.microsoft.com/office/drawing/2014/main" id="{2E0880CE-A7F9-6B1E-1C60-49380308DB5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88599864-79F4-FE9B-530A-CCC388218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4093536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31CA-7985-4B30-0734-777F286FB4EE}"/>
            </a:ext>
          </a:extLst>
        </p:cNvPr>
        <p:cNvGrpSpPr/>
        <p:nvPr/>
      </p:nvGrpSpPr>
      <p:grpSpPr>
        <a:xfrm>
          <a:off x="0" y="0"/>
          <a:ext cx="0" cy="0"/>
          <a:chOff x="0" y="0"/>
          <a:chExt cx="0" cy="0"/>
        </a:xfrm>
      </p:grpSpPr>
      <p:sp>
        <p:nvSpPr>
          <p:cNvPr id="14" name="Tekstvak 13">
            <a:extLst>
              <a:ext uri="{FF2B5EF4-FFF2-40B4-BE49-F238E27FC236}">
                <a16:creationId xmlns:a16="http://schemas.microsoft.com/office/drawing/2014/main" id="{9CC484ED-EB10-FA39-2C47-8F85120284D9}"/>
              </a:ext>
            </a:extLst>
          </p:cNvPr>
          <p:cNvSpPr txBox="1"/>
          <p:nvPr/>
        </p:nvSpPr>
        <p:spPr>
          <a:xfrm>
            <a:off x="29936" y="184238"/>
            <a:ext cx="12162063" cy="584775"/>
          </a:xfrm>
          <a:prstGeom prst="rect">
            <a:avLst/>
          </a:prstGeom>
          <a:solidFill>
            <a:schemeClr val="bg1">
              <a:alpha val="60000"/>
            </a:schemeClr>
          </a:solidFill>
        </p:spPr>
        <p:txBody>
          <a:bodyPr wrap="square" rtlCol="0">
            <a:spAutoFit/>
          </a:bodyPr>
          <a:lstStyle/>
          <a:p>
            <a:pPr algn="ctr"/>
            <a:r>
              <a:rPr lang="nl-NL" sz="3200" dirty="0">
                <a:solidFill>
                  <a:srgbClr val="E16C7F"/>
                </a:solidFill>
                <a:latin typeface="Kermit" panose="020F0503040000060003" pitchFamily="34" charset="0"/>
              </a:rPr>
              <a:t>De Super Dodo</a:t>
            </a:r>
          </a:p>
        </p:txBody>
      </p:sp>
      <p:sp>
        <p:nvSpPr>
          <p:cNvPr id="74753" name="Rectangle 3">
            <a:extLst>
              <a:ext uri="{FF2B5EF4-FFF2-40B4-BE49-F238E27FC236}">
                <a16:creationId xmlns:a16="http://schemas.microsoft.com/office/drawing/2014/main" id="{A503E04D-874A-4026-3252-82561A15266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5DD36404-9EAB-B0F1-E45F-DF8CB94EA6D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DFC01BB8-5A1E-AD4D-0340-992BD0F3644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3" name="Rectangle 2">
            <a:extLst>
              <a:ext uri="{FF2B5EF4-FFF2-40B4-BE49-F238E27FC236}">
                <a16:creationId xmlns:a16="http://schemas.microsoft.com/office/drawing/2014/main" id="{6FCF399A-0616-1BF3-36E8-44DEB38E2CE6}"/>
              </a:ext>
            </a:extLst>
          </p:cNvPr>
          <p:cNvSpPr>
            <a:spLocks noChangeArrowheads="1"/>
          </p:cNvSpPr>
          <p:nvPr/>
        </p:nvSpPr>
        <p:spPr bwMode="auto">
          <a:xfrm>
            <a:off x="363794" y="950038"/>
            <a:ext cx="879987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b="1" dirty="0">
                <a:effectLst/>
                <a:latin typeface="Kermit" panose="020F0503040000060003" pitchFamily="34" charset="0"/>
                <a:ea typeface="Times New Roman" panose="02020603050405020304" pitchFamily="18" charset="0"/>
              </a:rPr>
              <a:t>Werkvorm: </a:t>
            </a:r>
            <a:endParaRPr lang="nl-NL" b="1"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nl-NL" dirty="0">
                <a:latin typeface="Kermit" panose="020F0503040000060003" pitchFamily="34" charset="0"/>
                <a:ea typeface="Times New Roman" panose="02020603050405020304" pitchFamily="18" charset="0"/>
              </a:rPr>
              <a:t>De dodo had het misschien wel kunnen overleven als hij niet zo dik zou zijn geweest en nog vleugels zou hebben. Ontwerp van klei een dodo die wel had kunnen overleven op het eiland Mauritius. </a:t>
            </a:r>
          </a:p>
          <a:p>
            <a:pPr marL="285750" indent="-285750">
              <a:buFont typeface="Arial" panose="020B0604020202020204" pitchFamily="34" charset="0"/>
              <a:buChar char="•"/>
            </a:pPr>
            <a:r>
              <a:rPr lang="nl-NL" dirty="0">
                <a:latin typeface="Kermit" panose="020F0503040000060003" pitchFamily="34" charset="0"/>
                <a:ea typeface="Times New Roman" panose="02020603050405020304" pitchFamily="18" charset="0"/>
              </a:rPr>
              <a:t>Je werkt </a:t>
            </a:r>
            <a:r>
              <a:rPr lang="nl-NL" dirty="0">
                <a:effectLst/>
                <a:latin typeface="Kermit" panose="020F0503040000060003" pitchFamily="34" charset="0"/>
                <a:ea typeface="Times New Roman" panose="02020603050405020304" pitchFamily="18" charset="0"/>
              </a:rPr>
              <a:t>alleen.</a:t>
            </a:r>
          </a:p>
          <a:p>
            <a:endParaRPr lang="nl-NL" dirty="0">
              <a:effectLst/>
              <a:latin typeface="Kermit" panose="020F0503040000060003" pitchFamily="34" charset="0"/>
              <a:ea typeface="Times New Roman" panose="02020603050405020304" pitchFamily="18" charset="0"/>
            </a:endParaRPr>
          </a:p>
          <a:p>
            <a:r>
              <a:rPr lang="nl-NL"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dirty="0">
                <a:effectLst/>
                <a:latin typeface="Kermit" panose="020F0503040000060003" pitchFamily="34" charset="0"/>
                <a:ea typeface="Times New Roman" panose="02020603050405020304" pitchFamily="18" charset="0"/>
              </a:rPr>
              <a:t>Bedenk van tevoren ideeën voor jouw dodo om te kunnen overleven.</a:t>
            </a:r>
          </a:p>
          <a:p>
            <a:pPr marL="342900" indent="-342900">
              <a:buFont typeface="Arial" panose="020B0604020202020204" pitchFamily="34" charset="0"/>
              <a:buChar char="•"/>
            </a:pPr>
            <a:r>
              <a:rPr lang="nl-NL" dirty="0">
                <a:effectLst/>
                <a:latin typeface="Kermit" panose="020F0503040000060003" pitchFamily="34" charset="0"/>
                <a:ea typeface="Times New Roman" panose="02020603050405020304" pitchFamily="18" charset="0"/>
              </a:rPr>
              <a:t>Ontwerp jouw dodo met klei. Wees creatief met de ideeën (een dodo met zwembandjes of een propeller bijvoorbeeld).</a:t>
            </a:r>
          </a:p>
          <a:p>
            <a:pPr marL="342900" indent="-342900">
              <a:buFont typeface="Arial" panose="020B0604020202020204" pitchFamily="34" charset="0"/>
              <a:buChar char="•"/>
            </a:pPr>
            <a:r>
              <a:rPr lang="nl-NL" dirty="0">
                <a:effectLst/>
                <a:latin typeface="Kermit" panose="020F0503040000060003" pitchFamily="34" charset="0"/>
                <a:ea typeface="Times New Roman" panose="02020603050405020304" pitchFamily="18" charset="0"/>
              </a:rPr>
              <a:t>Maak een klein informatiekaartje erbij met de redenen waarom deze dodo het wel had kunnen overleven.</a:t>
            </a:r>
          </a:p>
          <a:p>
            <a:endParaRPr lang="nl-NL" dirty="0">
              <a:latin typeface="Kermit" panose="020F0503040000060003" pitchFamily="34" charset="0"/>
              <a:ea typeface="Times New Roman" panose="02020603050405020304" pitchFamily="18" charset="0"/>
            </a:endParaRPr>
          </a:p>
          <a:p>
            <a:r>
              <a:rPr lang="nl-NL" b="1" dirty="0" err="1">
                <a:effectLst/>
                <a:latin typeface="Kermit" panose="020F0503040000060003" pitchFamily="34" charset="0"/>
                <a:ea typeface="Times New Roman" panose="02020603050405020304" pitchFamily="18" charset="0"/>
              </a:rPr>
              <a:t>Klaaropdracht</a:t>
            </a:r>
            <a:r>
              <a:rPr lang="nl-NL" b="1" dirty="0">
                <a:latin typeface="Kermit" panose="020F0503040000060003" pitchFamily="34" charset="0"/>
                <a:ea typeface="Times New Roman" panose="02020603050405020304" pitchFamily="18" charset="0"/>
              </a:rPr>
              <a:t>:</a:t>
            </a:r>
          </a:p>
          <a:p>
            <a:pPr marL="457200" indent="-457200">
              <a:buAutoNum type="arabicPeriod"/>
            </a:pPr>
            <a:r>
              <a:rPr lang="nl-NL" dirty="0">
                <a:latin typeface="Kermit" panose="020F0503040000060003" pitchFamily="34" charset="0"/>
                <a:ea typeface="Times New Roman" panose="02020603050405020304" pitchFamily="18" charset="0"/>
              </a:rPr>
              <a:t>Bedenk in groepjes van 3 tot 4 personen een verhaal over de ontdekkingsreizigers op het eiland Mauritius en voer dit als toneelstukje op voor de klas. </a:t>
            </a:r>
          </a:p>
          <a:p>
            <a:pPr marL="457200" indent="-457200">
              <a:buAutoNum type="arabicPeriod"/>
            </a:pPr>
            <a:r>
              <a:rPr lang="nl-NL" dirty="0">
                <a:latin typeface="Kermit" panose="020F0503040000060003" pitchFamily="34" charset="0"/>
                <a:ea typeface="Times New Roman" panose="02020603050405020304" pitchFamily="18" charset="0"/>
              </a:rPr>
              <a:t>Schrijf een kort fantasieverhaal over jouw ‘nieuwe’ dodo.</a:t>
            </a:r>
          </a:p>
        </p:txBody>
      </p:sp>
      <p:sp>
        <p:nvSpPr>
          <p:cNvPr id="4" name="Rectangle 3">
            <a:extLst>
              <a:ext uri="{FF2B5EF4-FFF2-40B4-BE49-F238E27FC236}">
                <a16:creationId xmlns:a16="http://schemas.microsoft.com/office/drawing/2014/main" id="{1F8B5DEC-0D08-2EDB-6575-A2C0A157558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1" name="Afbeelding 10">
            <a:extLst>
              <a:ext uri="{FF2B5EF4-FFF2-40B4-BE49-F238E27FC236}">
                <a16:creationId xmlns:a16="http://schemas.microsoft.com/office/drawing/2014/main" id="{28B16B19-03C2-B572-0DED-5E827B5C1C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068560" y="6094233"/>
            <a:ext cx="1887220" cy="679020"/>
          </a:xfrm>
          <a:prstGeom prst="rect">
            <a:avLst/>
          </a:prstGeom>
          <a:noFill/>
          <a:ln>
            <a:noFill/>
          </a:ln>
        </p:spPr>
      </p:pic>
      <p:pic>
        <p:nvPicPr>
          <p:cNvPr id="2" name="Afbeelding 1">
            <a:extLst>
              <a:ext uri="{FF2B5EF4-FFF2-40B4-BE49-F238E27FC236}">
                <a16:creationId xmlns:a16="http://schemas.microsoft.com/office/drawing/2014/main" id="{AD98EB03-4D4B-00F3-8160-B08BEB94A80A}"/>
              </a:ext>
            </a:extLst>
          </p:cNvPr>
          <p:cNvPicPr/>
          <p:nvPr/>
        </p:nvPicPr>
        <p:blipFill>
          <a:blip r:embed="rId3">
            <a:extLst>
              <a:ext uri="{28A0092B-C50C-407E-A947-70E740481C1C}">
                <a14:useLocalDpi xmlns:a14="http://schemas.microsoft.com/office/drawing/2010/main" val="0"/>
              </a:ext>
            </a:extLst>
          </a:blip>
          <a:srcRect t="1290" b="1290"/>
          <a:stretch/>
        </p:blipFill>
        <p:spPr bwMode="auto">
          <a:xfrm>
            <a:off x="9163666" y="4150123"/>
            <a:ext cx="900000" cy="900000"/>
          </a:xfrm>
          <a:prstGeom prst="rect">
            <a:avLst/>
          </a:prstGeom>
          <a:noFill/>
          <a:ln>
            <a:noFill/>
          </a:ln>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C911AACD-68BA-BBA0-2D07-ECF4308CA04F}"/>
              </a:ext>
            </a:extLst>
          </p:cNvPr>
          <p:cNvPicPr/>
          <p:nvPr/>
        </p:nvPicPr>
        <p:blipFill>
          <a:blip r:embed="rId4">
            <a:extLst>
              <a:ext uri="{28A0092B-C50C-407E-A947-70E740481C1C}">
                <a14:useLocalDpi xmlns:a14="http://schemas.microsoft.com/office/drawing/2010/main" val="0"/>
              </a:ext>
            </a:extLst>
          </a:blip>
          <a:srcRect/>
          <a:stretch/>
        </p:blipFill>
        <p:spPr bwMode="auto">
          <a:xfrm>
            <a:off x="9163665" y="1070522"/>
            <a:ext cx="900000" cy="900000"/>
          </a:xfrm>
          <a:prstGeom prst="rect">
            <a:avLst/>
          </a:prstGeom>
          <a:noFill/>
          <a:ln>
            <a:noFill/>
          </a:ln>
        </p:spPr>
      </p:pic>
      <p:pic>
        <p:nvPicPr>
          <p:cNvPr id="6" name="Afbeelding 5">
            <a:extLst>
              <a:ext uri="{FF2B5EF4-FFF2-40B4-BE49-F238E27FC236}">
                <a16:creationId xmlns:a16="http://schemas.microsoft.com/office/drawing/2014/main" id="{ECD53DB0-92DC-9516-559A-2729C70BC831}"/>
              </a:ext>
            </a:extLst>
          </p:cNvPr>
          <p:cNvPicPr/>
          <p:nvPr/>
        </p:nvPicPr>
        <p:blipFill>
          <a:blip r:embed="rId5">
            <a:extLst>
              <a:ext uri="{28A0092B-C50C-407E-A947-70E740481C1C}">
                <a14:useLocalDpi xmlns:a14="http://schemas.microsoft.com/office/drawing/2010/main" val="0"/>
              </a:ext>
            </a:extLst>
          </a:blip>
          <a:srcRect/>
          <a:stretch/>
        </p:blipFill>
        <p:spPr bwMode="auto">
          <a:xfrm>
            <a:off x="9163665" y="2499259"/>
            <a:ext cx="900000" cy="900000"/>
          </a:xfrm>
          <a:prstGeom prst="rect">
            <a:avLst/>
          </a:prstGeom>
          <a:noFill/>
          <a:ln>
            <a:noFill/>
          </a:ln>
        </p:spPr>
      </p:pic>
      <p:sp>
        <p:nvSpPr>
          <p:cNvPr id="7" name="Tekstvak 6">
            <a:extLst>
              <a:ext uri="{FF2B5EF4-FFF2-40B4-BE49-F238E27FC236}">
                <a16:creationId xmlns:a16="http://schemas.microsoft.com/office/drawing/2014/main" id="{02FDFC8F-C19D-A220-AE97-C8B8BE1B51BA}"/>
              </a:ext>
            </a:extLst>
          </p:cNvPr>
          <p:cNvSpPr txBox="1"/>
          <p:nvPr/>
        </p:nvSpPr>
        <p:spPr>
          <a:xfrm>
            <a:off x="9694233" y="4710335"/>
            <a:ext cx="2592029" cy="923330"/>
          </a:xfrm>
          <a:prstGeom prst="rect">
            <a:avLst/>
          </a:prstGeom>
          <a:noFill/>
        </p:spPr>
        <p:txBody>
          <a:bodyPr wrap="square" rtlCol="0">
            <a:spAutoFit/>
          </a:bodyPr>
          <a:lstStyle/>
          <a:p>
            <a:r>
              <a:rPr lang="nl-NL" dirty="0">
                <a:solidFill>
                  <a:srgbClr val="60C7A5"/>
                </a:solidFill>
                <a:latin typeface="Kermit" panose="020F0503040000060003" pitchFamily="34" charset="0"/>
              </a:rPr>
              <a:t>Wat zou jij doen als je een onbekend dier tegenkomt? </a:t>
            </a:r>
          </a:p>
        </p:txBody>
      </p:sp>
      <p:sp>
        <p:nvSpPr>
          <p:cNvPr id="8" name="Tekstvak 7">
            <a:extLst>
              <a:ext uri="{FF2B5EF4-FFF2-40B4-BE49-F238E27FC236}">
                <a16:creationId xmlns:a16="http://schemas.microsoft.com/office/drawing/2014/main" id="{D074B9DA-6823-9088-19EA-F31F205C7C87}"/>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sp>
        <p:nvSpPr>
          <p:cNvPr id="10" name="Tekstvak 9">
            <a:extLst>
              <a:ext uri="{FF2B5EF4-FFF2-40B4-BE49-F238E27FC236}">
                <a16:creationId xmlns:a16="http://schemas.microsoft.com/office/drawing/2014/main" id="{2FDE28B8-C9D9-2FF4-2505-9A1B76C5FF70}"/>
              </a:ext>
            </a:extLst>
          </p:cNvPr>
          <p:cNvSpPr txBox="1"/>
          <p:nvPr/>
        </p:nvSpPr>
        <p:spPr>
          <a:xfrm>
            <a:off x="5430786" y="12719"/>
            <a:ext cx="1330429" cy="307777"/>
          </a:xfrm>
          <a:prstGeom prst="rect">
            <a:avLst/>
          </a:prstGeom>
          <a:noFill/>
        </p:spPr>
        <p:txBody>
          <a:bodyPr wrap="none" rtlCol="0">
            <a:spAutoFit/>
          </a:bodyPr>
          <a:lstStyle/>
          <a:p>
            <a:r>
              <a:rPr lang="nl-NL" sz="1400" dirty="0">
                <a:solidFill>
                  <a:srgbClr val="E16C7F"/>
                </a:solidFill>
                <a:latin typeface="Kermit" panose="020F0503040000060003" pitchFamily="34" charset="0"/>
              </a:rPr>
              <a:t>Vaardigheden</a:t>
            </a:r>
          </a:p>
        </p:txBody>
      </p:sp>
      <p:sp>
        <p:nvSpPr>
          <p:cNvPr id="16" name="Tekstvak 15">
            <a:extLst>
              <a:ext uri="{FF2B5EF4-FFF2-40B4-BE49-F238E27FC236}">
                <a16:creationId xmlns:a16="http://schemas.microsoft.com/office/drawing/2014/main" id="{6003B72F-8C38-6913-3F76-07C8CF8893E2}"/>
              </a:ext>
            </a:extLst>
          </p:cNvPr>
          <p:cNvSpPr txBox="1"/>
          <p:nvPr/>
        </p:nvSpPr>
        <p:spPr>
          <a:xfrm>
            <a:off x="9694234" y="1720989"/>
            <a:ext cx="2302686" cy="646331"/>
          </a:xfrm>
          <a:prstGeom prst="rect">
            <a:avLst/>
          </a:prstGeom>
          <a:noFill/>
        </p:spPr>
        <p:txBody>
          <a:bodyPr wrap="square">
            <a:spAutoFit/>
          </a:bodyPr>
          <a:lstStyle/>
          <a:p>
            <a:r>
              <a:rPr lang="nl-NL" sz="1800" dirty="0">
                <a:solidFill>
                  <a:srgbClr val="59C3D3"/>
                </a:solidFill>
                <a:latin typeface="Kermit" panose="020F0503040000060003" pitchFamily="34" charset="0"/>
              </a:rPr>
              <a:t>Waarom is de dodo uitgestorven? </a:t>
            </a:r>
          </a:p>
        </p:txBody>
      </p:sp>
      <p:sp>
        <p:nvSpPr>
          <p:cNvPr id="18" name="Tekstvak 17">
            <a:extLst>
              <a:ext uri="{FF2B5EF4-FFF2-40B4-BE49-F238E27FC236}">
                <a16:creationId xmlns:a16="http://schemas.microsoft.com/office/drawing/2014/main" id="{EED0D908-15E3-5CD4-B454-1793361E3CC1}"/>
              </a:ext>
            </a:extLst>
          </p:cNvPr>
          <p:cNvSpPr txBox="1"/>
          <p:nvPr/>
        </p:nvSpPr>
        <p:spPr>
          <a:xfrm>
            <a:off x="9694234" y="3012714"/>
            <a:ext cx="2302686" cy="923330"/>
          </a:xfrm>
          <a:prstGeom prst="rect">
            <a:avLst/>
          </a:prstGeom>
          <a:noFill/>
        </p:spPr>
        <p:txBody>
          <a:bodyPr wrap="square">
            <a:spAutoFit/>
          </a:bodyPr>
          <a:lstStyle/>
          <a:p>
            <a:r>
              <a:rPr lang="nl-NL" sz="1800" dirty="0">
                <a:solidFill>
                  <a:srgbClr val="8A677B"/>
                </a:solidFill>
                <a:latin typeface="Kermit" panose="020F0503040000060003" pitchFamily="34" charset="0"/>
              </a:rPr>
              <a:t>Hoe had de dodo het wel kunnen overleven? </a:t>
            </a:r>
          </a:p>
        </p:txBody>
      </p:sp>
    </p:spTree>
    <p:extLst>
      <p:ext uri="{BB962C8B-B14F-4D97-AF65-F5344CB8AC3E}">
        <p14:creationId xmlns:p14="http://schemas.microsoft.com/office/powerpoint/2010/main" val="2837846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25865-196B-6315-40FC-2635CF3FF174}"/>
            </a:ext>
          </a:extLst>
        </p:cNvPr>
        <p:cNvGrpSpPr/>
        <p:nvPr/>
      </p:nvGrpSpPr>
      <p:grpSpPr>
        <a:xfrm>
          <a:off x="0" y="0"/>
          <a:ext cx="0" cy="0"/>
          <a:chOff x="0" y="0"/>
          <a:chExt cx="0" cy="0"/>
        </a:xfrm>
      </p:grpSpPr>
      <p:pic>
        <p:nvPicPr>
          <p:cNvPr id="4098" name="Picture 2" descr="Dodo: 7 weetjes over de bekende uitgestorven vogel - National Geographic  Junior">
            <a:extLst>
              <a:ext uri="{FF2B5EF4-FFF2-40B4-BE49-F238E27FC236}">
                <a16:creationId xmlns:a16="http://schemas.microsoft.com/office/drawing/2014/main" id="{FDE01407-1606-3899-1F26-75E83C782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046" y="1580827"/>
            <a:ext cx="7045298" cy="5277173"/>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A369A254-6F6E-0C6C-355C-9A72AFFF956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36D2BBEB-37B2-C119-C8C6-158DF3C4C77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E7E9449-8CB3-330C-F04A-9CEA32F2B00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pic>
        <p:nvPicPr>
          <p:cNvPr id="11" name="Afbeelding 10">
            <a:extLst>
              <a:ext uri="{FF2B5EF4-FFF2-40B4-BE49-F238E27FC236}">
                <a16:creationId xmlns:a16="http://schemas.microsoft.com/office/drawing/2014/main" id="{A8DF8AD3-6123-7EEF-6AFD-4D1FE3CCF7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68560" y="6094233"/>
            <a:ext cx="1887220" cy="679020"/>
          </a:xfrm>
          <a:prstGeom prst="rect">
            <a:avLst/>
          </a:prstGeom>
          <a:noFill/>
          <a:ln>
            <a:noFill/>
          </a:ln>
        </p:spPr>
      </p:pic>
      <p:sp>
        <p:nvSpPr>
          <p:cNvPr id="2" name="Tekstvak 1">
            <a:extLst>
              <a:ext uri="{FF2B5EF4-FFF2-40B4-BE49-F238E27FC236}">
                <a16:creationId xmlns:a16="http://schemas.microsoft.com/office/drawing/2014/main" id="{D3043BB3-EC6A-79E9-11A7-DE42939818F0}"/>
              </a:ext>
            </a:extLst>
          </p:cNvPr>
          <p:cNvSpPr txBox="1"/>
          <p:nvPr/>
        </p:nvSpPr>
        <p:spPr>
          <a:xfrm>
            <a:off x="1578429" y="1208684"/>
            <a:ext cx="9035142" cy="830997"/>
          </a:xfrm>
          <a:prstGeom prst="rect">
            <a:avLst/>
          </a:prstGeom>
          <a:noFill/>
        </p:spPr>
        <p:txBody>
          <a:bodyPr wrap="square" rtlCol="0">
            <a:spAutoFit/>
          </a:bodyPr>
          <a:lstStyle/>
          <a:p>
            <a:pPr algn="ctr"/>
            <a:r>
              <a:rPr lang="nl-NL" sz="2400" dirty="0">
                <a:latin typeface="Kermit" panose="020F0503040000060003" pitchFamily="34" charset="0"/>
              </a:rPr>
              <a:t>Vertel in een klein groepje waarom jouw dodo </a:t>
            </a:r>
          </a:p>
          <a:p>
            <a:pPr algn="ctr"/>
            <a:r>
              <a:rPr lang="nl-NL" sz="2400" dirty="0">
                <a:latin typeface="Kermit" panose="020F0503040000060003" pitchFamily="34" charset="0"/>
              </a:rPr>
              <a:t>het zou kunnen overleven.</a:t>
            </a:r>
          </a:p>
        </p:txBody>
      </p:sp>
      <p:sp>
        <p:nvSpPr>
          <p:cNvPr id="3" name="Tekstvak 2">
            <a:extLst>
              <a:ext uri="{FF2B5EF4-FFF2-40B4-BE49-F238E27FC236}">
                <a16:creationId xmlns:a16="http://schemas.microsoft.com/office/drawing/2014/main" id="{0B807150-EECF-6577-3BBE-9C7950879CF7}"/>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sp>
        <p:nvSpPr>
          <p:cNvPr id="4" name="Tekstvak 3">
            <a:extLst>
              <a:ext uri="{FF2B5EF4-FFF2-40B4-BE49-F238E27FC236}">
                <a16:creationId xmlns:a16="http://schemas.microsoft.com/office/drawing/2014/main" id="{F77C9502-0B86-E7D4-BB22-2FFA94AAF032}"/>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p>
        </p:txBody>
      </p:sp>
      <p:sp>
        <p:nvSpPr>
          <p:cNvPr id="5" name="Tekstvak 4">
            <a:extLst>
              <a:ext uri="{FF2B5EF4-FFF2-40B4-BE49-F238E27FC236}">
                <a16:creationId xmlns:a16="http://schemas.microsoft.com/office/drawing/2014/main" id="{9DC8620C-40E9-0F7C-3A80-B2C669EE7629}"/>
              </a:ext>
            </a:extLst>
          </p:cNvPr>
          <p:cNvSpPr txBox="1"/>
          <p:nvPr/>
        </p:nvSpPr>
        <p:spPr>
          <a:xfrm>
            <a:off x="29936" y="106748"/>
            <a:ext cx="12162063" cy="584775"/>
          </a:xfrm>
          <a:prstGeom prst="rect">
            <a:avLst/>
          </a:prstGeom>
          <a:solidFill>
            <a:schemeClr val="bg1">
              <a:alpha val="60000"/>
            </a:schemeClr>
          </a:solidFill>
        </p:spPr>
        <p:txBody>
          <a:bodyPr wrap="square" rtlCol="0">
            <a:spAutoFit/>
          </a:bodyPr>
          <a:lstStyle/>
          <a:p>
            <a:pPr algn="ctr"/>
            <a:r>
              <a:rPr lang="nl-NL" sz="3200" dirty="0">
                <a:solidFill>
                  <a:srgbClr val="E16C7F"/>
                </a:solidFill>
                <a:latin typeface="Kermit" panose="020F0503040000060003" pitchFamily="34" charset="0"/>
              </a:rPr>
              <a:t>De Super Dodo</a:t>
            </a:r>
          </a:p>
        </p:txBody>
      </p:sp>
    </p:spTree>
    <p:extLst>
      <p:ext uri="{BB962C8B-B14F-4D97-AF65-F5344CB8AC3E}">
        <p14:creationId xmlns:p14="http://schemas.microsoft.com/office/powerpoint/2010/main" val="186733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58391DD3-4EC2-EDDE-F843-4EC576CD3539}"/>
              </a:ext>
            </a:extLst>
          </p:cNvPr>
          <p:cNvSpPr txBox="1"/>
          <p:nvPr/>
        </p:nvSpPr>
        <p:spPr>
          <a:xfrm>
            <a:off x="2713504"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5-6</a:t>
            </a:r>
            <a:r>
              <a:rPr lang="nl-NL" sz="3600" dirty="0">
                <a:solidFill>
                  <a:srgbClr val="E16C7F"/>
                </a:solidFill>
                <a:latin typeface="Kermit" panose="020F0503040000060003" pitchFamily="34" charset="0"/>
              </a:rPr>
              <a:t> </a:t>
            </a:r>
          </a:p>
        </p:txBody>
      </p:sp>
      <p:sp>
        <p:nvSpPr>
          <p:cNvPr id="9" name="Tekstvak 8">
            <a:extLst>
              <a:ext uri="{FF2B5EF4-FFF2-40B4-BE49-F238E27FC236}">
                <a16:creationId xmlns:a16="http://schemas.microsoft.com/office/drawing/2014/main" id="{7C787C90-4DCB-F737-91A8-91AA89AC3A46}"/>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 name="Afbeelding 2" descr="Afbeelding met Lettertype, Graphics, rood, tekst&#10;&#10;Automatisch gegenereerde beschrijving">
            <a:extLst>
              <a:ext uri="{FF2B5EF4-FFF2-40B4-BE49-F238E27FC236}">
                <a16:creationId xmlns:a16="http://schemas.microsoft.com/office/drawing/2014/main" id="{040D8050-CEE2-EB1E-B3BF-6C3A023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844284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CE75963-DE74-41E6-8F92-35AEC41449AB}"/>
              </a:ext>
            </a:extLst>
          </p:cNvPr>
          <p:cNvSpPr txBox="1"/>
          <p:nvPr/>
        </p:nvSpPr>
        <p:spPr>
          <a:xfrm>
            <a:off x="120947" y="256478"/>
            <a:ext cx="11934756" cy="1200329"/>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a:p>
            <a:pPr algn="ctr"/>
            <a:endParaRPr lang="nl-NL" sz="3600" dirty="0">
              <a:solidFill>
                <a:srgbClr val="E16C7F"/>
              </a:solidFill>
              <a:latin typeface="Kermit" panose="020F0503040000060003" pitchFamily="34" charset="0"/>
              <a:ea typeface="American Typewriter" charset="0"/>
              <a:cs typeface="American Typewriter" charset="0"/>
            </a:endParaRPr>
          </a:p>
        </p:txBody>
      </p:sp>
      <p:graphicFrame>
        <p:nvGraphicFramePr>
          <p:cNvPr id="4" name="Tabel 7">
            <a:extLst>
              <a:ext uri="{FF2B5EF4-FFF2-40B4-BE49-F238E27FC236}">
                <a16:creationId xmlns:a16="http://schemas.microsoft.com/office/drawing/2014/main" id="{D8803D90-7CD8-4E33-82F9-B04229AF7E0C}"/>
              </a:ext>
            </a:extLst>
          </p:cNvPr>
          <p:cNvGraphicFramePr>
            <a:graphicFrameLocks noGrp="1"/>
          </p:cNvGraphicFramePr>
          <p:nvPr>
            <p:extLst>
              <p:ext uri="{D42A27DB-BD31-4B8C-83A1-F6EECF244321}">
                <p14:modId xmlns:p14="http://schemas.microsoft.com/office/powerpoint/2010/main" val="3664792061"/>
              </p:ext>
            </p:extLst>
          </p:nvPr>
        </p:nvGraphicFramePr>
        <p:xfrm>
          <a:off x="250372" y="840801"/>
          <a:ext cx="11805332" cy="4852384"/>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a:defRPr/>
                      </a:pPr>
                      <a:r>
                        <a:rPr lang="nl-NL" sz="1400" b="0" i="0" dirty="0">
                          <a:solidFill>
                            <a:srgbClr val="E16C7F"/>
                          </a:solidFill>
                          <a:latin typeface="Kermit" panose="020F0503040000060003" pitchFamily="34" charset="0"/>
                        </a:rPr>
                        <a:t>Kennis:	</a:t>
                      </a:r>
                    </a:p>
                    <a:p>
                      <a:pPr>
                        <a:defRPr/>
                      </a:pPr>
                      <a:r>
                        <a:rPr lang="nl-NL" sz="1400" b="0" i="0" dirty="0">
                          <a:solidFill>
                            <a:schemeClr val="tx1">
                              <a:lumMod val="65000"/>
                              <a:lumOff val="35000"/>
                            </a:schemeClr>
                          </a:solidFill>
                          <a:latin typeface="Kermit" panose="020F0503040000060003" pitchFamily="34" charset="0"/>
                        </a:rPr>
                        <a:t>"Ik heb een brede algemene ontwikkeling</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kennis maken met de wereld om je heen</a:t>
                      </a:r>
                    </a:p>
                    <a:p>
                      <a:pPr>
                        <a:defRPr/>
                      </a:pPr>
                      <a:endParaRPr lang="nl-NL" sz="14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wat een _____ is en hoe deze is uitgestorven.</a:t>
                      </a:r>
                    </a:p>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dat soorten kunnen uitsterven en wat oorzaken van de uitstervende diersoorten zijn.</a:t>
                      </a:r>
                    </a:p>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dat uitsterven door menselijk handelen komt (vb. Mauritius).</a:t>
                      </a:r>
                    </a:p>
                    <a:p>
                      <a:pPr marL="285750" indent="-285750" rtl="0" fontAlgn="base">
                        <a:buFont typeface="Arial" panose="020B0604020202020204" pitchFamily="34" charset="0"/>
                        <a:buChar char="•"/>
                      </a:pPr>
                      <a:endParaRPr lang="nl-NL" sz="14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a:defRPr/>
                      </a:pPr>
                      <a:r>
                        <a:rPr lang="nl-NL" sz="1400" b="0" i="0" dirty="0">
                          <a:solidFill>
                            <a:srgbClr val="E16C7F"/>
                          </a:solidFill>
                          <a:latin typeface="Kermit" panose="020F0503040000060003" pitchFamily="34" charset="0"/>
                        </a:rPr>
                        <a:t>Inzicht: (Denkbubbels)</a:t>
                      </a:r>
                    </a:p>
                    <a:p>
                      <a:pPr>
                        <a:defRPr/>
                      </a:pPr>
                      <a:r>
                        <a:rPr lang="nl-NL" sz="1400" b="0" i="0" dirty="0">
                          <a:solidFill>
                            <a:schemeClr val="tx1">
                              <a:lumMod val="65000"/>
                              <a:lumOff val="35000"/>
                            </a:schemeClr>
                          </a:solidFill>
                          <a:latin typeface="Kermit" panose="020F0503040000060003" pitchFamily="34" charset="0"/>
                        </a:rPr>
                        <a:t>"Ik weet wie ik ben en wat ik wil</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reflectie op jezelf en de wereld</a:t>
                      </a:r>
                    </a:p>
                    <a:p>
                      <a:pPr>
                        <a:defRPr/>
                      </a:pPr>
                      <a:endParaRPr lang="nl-NL" sz="1400" dirty="0">
                        <a:solidFill>
                          <a:schemeClr val="tx1">
                            <a:lumMod val="65000"/>
                            <a:lumOff val="35000"/>
                          </a:schemeClr>
                        </a:solidFill>
                      </a:endParaRPr>
                    </a:p>
                  </a:txBody>
                  <a:tcPr/>
                </a:tc>
                <a:tc>
                  <a:txBody>
                    <a:bodyPr/>
                    <a:lstStyle/>
                    <a:p>
                      <a:pPr marL="285750" indent="-285750">
                        <a:buFont typeface="Arial" panose="020B0604020202020204" pitchFamily="34" charset="0"/>
                        <a:buChar char="•"/>
                      </a:pPr>
                      <a:r>
                        <a:rPr lang="nl-NL" sz="1400" b="0" i="0" dirty="0">
                          <a:solidFill>
                            <a:schemeClr val="tx1"/>
                          </a:solidFill>
                          <a:latin typeface="Kermit" panose="020F0503040000060003" pitchFamily="34" charset="0"/>
                        </a:rPr>
                        <a:t>Ik kan bedenken hoe de ______ het wel had kunnen overleven (creatief denken). </a:t>
                      </a:r>
                    </a:p>
                    <a:p>
                      <a:pPr marL="285750" indent="-285750">
                        <a:buFont typeface="Arial" panose="020B0604020202020204" pitchFamily="34" charset="0"/>
                        <a:buChar char="•"/>
                      </a:pPr>
                      <a:r>
                        <a:rPr lang="nl-NL" sz="1400" b="0" i="0" dirty="0">
                          <a:solidFill>
                            <a:schemeClr val="tx1"/>
                          </a:solidFill>
                          <a:latin typeface="Kermit" panose="020F0503040000060003" pitchFamily="34" charset="0"/>
                        </a:rPr>
                        <a:t>Ik kan bedenken hoe de ______ eruit zou hebben gezien als hij het wel had overleefd (perspectief nemen). </a:t>
                      </a:r>
                      <a:endParaRPr lang="nl-NL" sz="14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a:defRPr/>
                      </a:pPr>
                      <a:r>
                        <a:rPr lang="nl-NL" sz="1400" b="0" i="0" dirty="0">
                          <a:solidFill>
                            <a:srgbClr val="E16C7F"/>
                          </a:solidFill>
                          <a:latin typeface="Kermit" panose="020F0503040000060003" pitchFamily="34" charset="0"/>
                        </a:rPr>
                        <a:t>Vaardigheden:</a:t>
                      </a:r>
                    </a:p>
                    <a:p>
                      <a:pPr>
                        <a:defRPr/>
                      </a:pPr>
                      <a:r>
                        <a:rPr lang="nl-NL" sz="14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Werkvormen, toepassingen en de transfer van het geleerde naar nieuwe situaties.</a:t>
                      </a:r>
                    </a:p>
                    <a:p>
                      <a:pPr>
                        <a:defRPr/>
                      </a:pPr>
                      <a:endParaRPr lang="nl-NL" sz="1400" dirty="0">
                        <a:solidFill>
                          <a:srgbClr val="EE688E"/>
                        </a:solidFill>
                      </a:endParaRPr>
                    </a:p>
                  </a:txBody>
                  <a:tcPr/>
                </a:tc>
                <a:tc>
                  <a:txBody>
                    <a:bodyPr/>
                    <a:lstStyle/>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Ik kan een fantasieverhaal schrijven van een half A4. </a:t>
                      </a:r>
                    </a:p>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Ik kan een tekening maken bij mijn fantasieverhaal. </a:t>
                      </a:r>
                    </a:p>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Ik kan een waarschuwingsposter maken via </a:t>
                      </a:r>
                      <a:r>
                        <a:rPr lang="nl-NL" sz="1400" b="0" i="0" dirty="0" err="1">
                          <a:solidFill>
                            <a:schemeClr val="tx1"/>
                          </a:solidFill>
                          <a:latin typeface="Kermit" panose="020F0503040000060003" pitchFamily="34" charset="0"/>
                        </a:rPr>
                        <a:t>Canva</a:t>
                      </a:r>
                      <a:r>
                        <a:rPr lang="nl-NL" sz="1400" b="0" i="0" dirty="0">
                          <a:solidFill>
                            <a:schemeClr val="tx1"/>
                          </a:solidFill>
                          <a:latin typeface="Kermit" panose="020F0503040000060003" pitchFamily="34" charset="0"/>
                        </a:rPr>
                        <a:t> (</a:t>
                      </a:r>
                      <a:r>
                        <a:rPr lang="nl-NL" sz="1400" b="0" i="0" dirty="0" err="1">
                          <a:solidFill>
                            <a:schemeClr val="tx1"/>
                          </a:solidFill>
                          <a:latin typeface="Kermit" panose="020F0503040000060003" pitchFamily="34" charset="0"/>
                        </a:rPr>
                        <a:t>klaaropdracht</a:t>
                      </a:r>
                      <a:r>
                        <a:rPr lang="nl-NL" sz="1400" b="0" i="0" dirty="0">
                          <a:solidFill>
                            <a:schemeClr val="tx1"/>
                          </a:solidFill>
                          <a:latin typeface="Kermit" panose="020F0503040000060003" pitchFamily="34" charset="0"/>
                        </a:rPr>
                        <a:t>). </a:t>
                      </a: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D59A8C5B-4BF3-4E43-9FBD-E797E459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605491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58391DD3-4EC2-EDDE-F843-4EC576CD3539}"/>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7C787C90-4DCB-F737-91A8-91AA89AC3A46}"/>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F27CC29E-FC49-9306-9821-9BC52F0C95D5}"/>
              </a:ext>
            </a:extLst>
          </p:cNvPr>
          <p:cNvSpPr>
            <a:spLocks noChangeArrowheads="1"/>
          </p:cNvSpPr>
          <p:nvPr/>
        </p:nvSpPr>
        <p:spPr bwMode="auto">
          <a:xfrm>
            <a:off x="722246" y="1918962"/>
            <a:ext cx="1098797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De geheimzinnige vogel</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Filmpje kijken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Quiz</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Uitsterven van diersoorten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De ______ krijgt een tweede kans!</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Reflectie</a:t>
            </a: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Tekstvak 4">
            <a:extLst>
              <a:ext uri="{FF2B5EF4-FFF2-40B4-BE49-F238E27FC236}">
                <a16:creationId xmlns:a16="http://schemas.microsoft.com/office/drawing/2014/main" id="{7C712844-7DE5-A5A7-7110-AE2CC2F67D1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AE944C1A-C0D3-EA21-0850-85BA8BE8D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621177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4D9FA-CD8A-D800-DD6D-682875B01C7E}"/>
            </a:ext>
          </a:extLst>
        </p:cNvPr>
        <p:cNvGrpSpPr/>
        <p:nvPr/>
      </p:nvGrpSpPr>
      <p:grpSpPr>
        <a:xfrm>
          <a:off x="0" y="0"/>
          <a:ext cx="0" cy="0"/>
          <a:chOff x="0" y="0"/>
          <a:chExt cx="0" cy="0"/>
        </a:xfrm>
      </p:grpSpPr>
      <p:pic>
        <p:nvPicPr>
          <p:cNvPr id="8" name="Afbeelding 7" descr="Afbeelding met transport, watervoertuig, schip, hemel&#10;&#10;Door AI gegenereerde inhoud is mogelijk onjuist.">
            <a:extLst>
              <a:ext uri="{FF2B5EF4-FFF2-40B4-BE49-F238E27FC236}">
                <a16:creationId xmlns:a16="http://schemas.microsoft.com/office/drawing/2014/main" id="{0EEBE0E2-D387-9FEC-6B9E-E4573E61E13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10113" t="40143" r="21376" b="32187"/>
          <a:stretch>
            <a:fillRect/>
          </a:stretch>
        </p:blipFill>
        <p:spPr>
          <a:xfrm>
            <a:off x="0" y="-12232"/>
            <a:ext cx="12192000" cy="6882464"/>
          </a:xfrm>
          <a:prstGeom prst="rect">
            <a:avLst/>
          </a:prstGeom>
        </p:spPr>
      </p:pic>
      <p:sp>
        <p:nvSpPr>
          <p:cNvPr id="74753" name="Rectangle 3">
            <a:extLst>
              <a:ext uri="{FF2B5EF4-FFF2-40B4-BE49-F238E27FC236}">
                <a16:creationId xmlns:a16="http://schemas.microsoft.com/office/drawing/2014/main" id="{591AA664-0513-2DDF-53E4-22731AD9A69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2A2FB71-7598-1204-0156-95BC79EE5B7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6A6D30DA-7FF8-8263-24EB-C2DCEE2B63E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6" name="Tekstvak 15">
            <a:extLst>
              <a:ext uri="{FF2B5EF4-FFF2-40B4-BE49-F238E27FC236}">
                <a16:creationId xmlns:a16="http://schemas.microsoft.com/office/drawing/2014/main" id="{E1121C09-E1AC-6382-5E86-ACB6E173EA13}"/>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7AE33A45-96C4-B2F5-CC84-E593EBF25497}"/>
              </a:ext>
            </a:extLst>
          </p:cNvPr>
          <p:cNvSpPr txBox="1"/>
          <p:nvPr/>
        </p:nvSpPr>
        <p:spPr>
          <a:xfrm>
            <a:off x="130627" y="630468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6F3AD04F-9BCD-BC8F-6974-50AA0B6E5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C3D299E9-3ACF-8B31-191B-F8B4109FC728}"/>
              </a:ext>
            </a:extLst>
          </p:cNvPr>
          <p:cNvSpPr txBox="1"/>
          <p:nvPr/>
        </p:nvSpPr>
        <p:spPr>
          <a:xfrm>
            <a:off x="314632" y="608203"/>
            <a:ext cx="11619063" cy="5355312"/>
          </a:xfrm>
          <a:prstGeom prst="rect">
            <a:avLst/>
          </a:prstGeom>
          <a:solidFill>
            <a:schemeClr val="tx2">
              <a:alpha val="45000"/>
            </a:schemeClr>
          </a:solidFill>
        </p:spPr>
        <p:txBody>
          <a:bodyPr wrap="square">
            <a:spAutoFit/>
          </a:bodyPr>
          <a:lstStyle/>
          <a:p>
            <a:pPr algn="ctr">
              <a:buNone/>
            </a:pPr>
            <a:r>
              <a:rPr lang="nl-NL" b="1" dirty="0">
                <a:solidFill>
                  <a:schemeClr val="bg1"/>
                </a:solidFill>
                <a:latin typeface="Kermit" panose="020F0503040000060003" pitchFamily="34" charset="0"/>
              </a:rPr>
              <a:t>De geheimzinnige vogel van Mauritius</a:t>
            </a:r>
          </a:p>
          <a:p>
            <a:pPr>
              <a:buNone/>
            </a:pPr>
            <a:r>
              <a:rPr lang="nl-NL" dirty="0">
                <a:solidFill>
                  <a:schemeClr val="bg1"/>
                </a:solidFill>
                <a:latin typeface="Kermit" panose="020F0503040000060003" pitchFamily="34" charset="0"/>
              </a:rPr>
              <a:t>De geheimzinnige vogel van Mauritius heeft lang geleden echt bestaan. In het jaar 1601 voer het Nederlandse schip De Gelderland over de Indische Oceaan. Aan boord was Joris </a:t>
            </a:r>
            <a:r>
              <a:rPr lang="nl-NL" dirty="0" err="1">
                <a:solidFill>
                  <a:schemeClr val="bg1"/>
                </a:solidFill>
                <a:latin typeface="Kermit" panose="020F0503040000060003" pitchFamily="34" charset="0"/>
              </a:rPr>
              <a:t>Joostensz</a:t>
            </a:r>
            <a:r>
              <a:rPr lang="nl-NL" dirty="0">
                <a:solidFill>
                  <a:schemeClr val="bg1"/>
                </a:solidFill>
                <a:latin typeface="Kermit" panose="020F0503040000060003" pitchFamily="34" charset="0"/>
              </a:rPr>
              <a:t> </a:t>
            </a:r>
            <a:r>
              <a:rPr lang="nl-NL" dirty="0" err="1">
                <a:solidFill>
                  <a:schemeClr val="bg1"/>
                </a:solidFill>
                <a:latin typeface="Kermit" panose="020F0503040000060003" pitchFamily="34" charset="0"/>
              </a:rPr>
              <a:t>Laerle</a:t>
            </a:r>
            <a:r>
              <a:rPr lang="nl-NL" dirty="0">
                <a:solidFill>
                  <a:schemeClr val="bg1"/>
                </a:solidFill>
                <a:latin typeface="Kermit" panose="020F0503040000060003" pitchFamily="34" charset="0"/>
              </a:rPr>
              <a:t>. Hij had een bijzondere taak: hij was zowel ziekentrooster als onderstuurman. Dat betekent dat hij de bemanning hielp als ze ziek waren en ook hielp bij het navigeren van het schip.</a:t>
            </a:r>
          </a:p>
          <a:p>
            <a:pPr>
              <a:buNone/>
            </a:pPr>
            <a:endParaRPr lang="nl-NL" dirty="0">
              <a:solidFill>
                <a:schemeClr val="bg1"/>
              </a:solidFill>
              <a:latin typeface="Kermit" panose="020F0503040000060003" pitchFamily="34" charset="0"/>
            </a:endParaRPr>
          </a:p>
          <a:p>
            <a:pPr>
              <a:buNone/>
            </a:pPr>
            <a:r>
              <a:rPr lang="nl-NL" dirty="0">
                <a:solidFill>
                  <a:schemeClr val="bg1"/>
                </a:solidFill>
                <a:latin typeface="Kermit" panose="020F0503040000060003" pitchFamily="34" charset="0"/>
              </a:rPr>
              <a:t>Tijdens een tussenstop op het eiland Mauritius zag hij een vreemde vogel. Deze vogel had nog nooit iemand in Europa gezien. Hij was groot, had kleine vleugels en kon niet vliegen. De vogel liep gewoon tussen de mensen door, omdat hij geen gevaar kende. Op het eiland leefden geen roofdieren, dus de ______ hoefde nergens bang voor te zijn.</a:t>
            </a:r>
          </a:p>
          <a:p>
            <a:pPr>
              <a:buNone/>
            </a:pPr>
            <a:endParaRPr lang="nl-NL" dirty="0">
              <a:solidFill>
                <a:schemeClr val="bg1"/>
              </a:solidFill>
              <a:latin typeface="Kermit" panose="020F0503040000060003" pitchFamily="34" charset="0"/>
            </a:endParaRPr>
          </a:p>
          <a:p>
            <a:pPr>
              <a:buNone/>
            </a:pPr>
            <a:r>
              <a:rPr lang="nl-NL" dirty="0">
                <a:solidFill>
                  <a:schemeClr val="bg1"/>
                </a:solidFill>
                <a:latin typeface="Kermit" panose="020F0503040000060003" pitchFamily="34" charset="0"/>
              </a:rPr>
              <a:t>Joris </a:t>
            </a:r>
            <a:r>
              <a:rPr lang="nl-NL" dirty="0" err="1">
                <a:solidFill>
                  <a:schemeClr val="bg1"/>
                </a:solidFill>
                <a:latin typeface="Kermit" panose="020F0503040000060003" pitchFamily="34" charset="0"/>
              </a:rPr>
              <a:t>Joostensz</a:t>
            </a:r>
            <a:r>
              <a:rPr lang="nl-NL" dirty="0">
                <a:solidFill>
                  <a:schemeClr val="bg1"/>
                </a:solidFill>
                <a:latin typeface="Kermit" panose="020F0503040000060003" pitchFamily="34" charset="0"/>
              </a:rPr>
              <a:t> </a:t>
            </a:r>
            <a:r>
              <a:rPr lang="nl-NL" dirty="0" err="1">
                <a:solidFill>
                  <a:schemeClr val="bg1"/>
                </a:solidFill>
                <a:latin typeface="Kermit" panose="020F0503040000060003" pitchFamily="34" charset="0"/>
              </a:rPr>
              <a:t>Laerle</a:t>
            </a:r>
            <a:r>
              <a:rPr lang="nl-NL" dirty="0">
                <a:solidFill>
                  <a:schemeClr val="bg1"/>
                </a:solidFill>
                <a:latin typeface="Kermit" panose="020F0503040000060003" pitchFamily="34" charset="0"/>
              </a:rPr>
              <a:t> maakte tekeningen van de ______. Dat zijn de eerste tekeningen die ooit van deze vogel zijn gemaakt op Mauritius. Dankzij zijn werk weten we nu hoe deze bijzondere vogel eruit heeft gezien.</a:t>
            </a:r>
          </a:p>
          <a:p>
            <a:pPr>
              <a:buNone/>
            </a:pPr>
            <a:r>
              <a:rPr lang="nl-NL" dirty="0">
                <a:solidFill>
                  <a:schemeClr val="bg1"/>
                </a:solidFill>
                <a:latin typeface="Kermit" panose="020F0503040000060003" pitchFamily="34" charset="0"/>
              </a:rPr>
              <a:t>De ______ verdween snel nadat mensen op het eiland kwamen. Ze vingen hem voor zijn vlees, en ook de dieren die ze meebrachten, zoals ratten, katten en varkens, zorgden ervoor dat de eieren van de ______ werden opgegeten. Daardoor stierf hij uit.</a:t>
            </a:r>
          </a:p>
          <a:p>
            <a:r>
              <a:rPr lang="nl-NL" dirty="0">
                <a:solidFill>
                  <a:schemeClr val="bg1"/>
                </a:solidFill>
                <a:latin typeface="Kermit" panose="020F0503040000060003" pitchFamily="34" charset="0"/>
              </a:rPr>
              <a:t>Vandaag de dag is de ______ een symbool geworden voor dieren die door mensen zijn verdwenen. De tekeningen van </a:t>
            </a:r>
            <a:r>
              <a:rPr lang="nl-NL" dirty="0" err="1">
                <a:solidFill>
                  <a:schemeClr val="bg1"/>
                </a:solidFill>
                <a:latin typeface="Kermit" panose="020F0503040000060003" pitchFamily="34" charset="0"/>
              </a:rPr>
              <a:t>Laerle</a:t>
            </a:r>
            <a:r>
              <a:rPr lang="nl-NL" dirty="0">
                <a:solidFill>
                  <a:schemeClr val="bg1"/>
                </a:solidFill>
                <a:latin typeface="Kermit" panose="020F0503040000060003" pitchFamily="34" charset="0"/>
              </a:rPr>
              <a:t> zijn nog steeds belangrijk voor onderzoekers.</a:t>
            </a:r>
          </a:p>
        </p:txBody>
      </p:sp>
      <p:sp>
        <p:nvSpPr>
          <p:cNvPr id="10" name="Tekstvak 9">
            <a:extLst>
              <a:ext uri="{FF2B5EF4-FFF2-40B4-BE49-F238E27FC236}">
                <a16:creationId xmlns:a16="http://schemas.microsoft.com/office/drawing/2014/main" id="{E1D336F7-7C73-848B-7B15-13A98415304C}"/>
              </a:ext>
            </a:extLst>
          </p:cNvPr>
          <p:cNvSpPr txBox="1"/>
          <p:nvPr/>
        </p:nvSpPr>
        <p:spPr>
          <a:xfrm>
            <a:off x="2519517" y="6217332"/>
            <a:ext cx="7152966" cy="369332"/>
          </a:xfrm>
          <a:prstGeom prst="rect">
            <a:avLst/>
          </a:prstGeom>
          <a:noFill/>
        </p:spPr>
        <p:txBody>
          <a:bodyPr wrap="square">
            <a:spAutoFit/>
          </a:bodyPr>
          <a:lstStyle/>
          <a:p>
            <a:pPr algn="ctr"/>
            <a:r>
              <a:rPr lang="nl-NL" dirty="0">
                <a:solidFill>
                  <a:schemeClr val="bg1"/>
                </a:solidFill>
                <a:highlight>
                  <a:srgbClr val="E16C7F"/>
                </a:highlight>
                <a:latin typeface="Kermit" panose="020F0503040000060003" pitchFamily="34" charset="0"/>
              </a:rPr>
              <a:t>Weet jij over welke vogel de tekst gaat?</a:t>
            </a:r>
          </a:p>
        </p:txBody>
      </p:sp>
    </p:spTree>
    <p:extLst>
      <p:ext uri="{BB962C8B-B14F-4D97-AF65-F5344CB8AC3E}">
        <p14:creationId xmlns:p14="http://schemas.microsoft.com/office/powerpoint/2010/main" val="742295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419EB-C1FD-525E-B57F-BF14FB4020F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EEC7FA6-F267-8C22-5B0C-95F4CA26360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D9A46F0-7188-5D4D-640A-44D35BCDEF2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759B8FB-A359-7082-B122-7A409A4DDDC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6" name="Tekstvak 15">
            <a:extLst>
              <a:ext uri="{FF2B5EF4-FFF2-40B4-BE49-F238E27FC236}">
                <a16:creationId xmlns:a16="http://schemas.microsoft.com/office/drawing/2014/main" id="{6AE59B0E-3BCA-FACE-B4AC-D7DBA783A0A5}"/>
              </a:ext>
            </a:extLst>
          </p:cNvPr>
          <p:cNvSpPr txBox="1"/>
          <p:nvPr/>
        </p:nvSpPr>
        <p:spPr>
          <a:xfrm>
            <a:off x="0" y="6797"/>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8DEC9D25-1643-C357-149C-10E3051DE226}"/>
              </a:ext>
            </a:extLst>
          </p:cNvPr>
          <p:cNvSpPr txBox="1"/>
          <p:nvPr/>
        </p:nvSpPr>
        <p:spPr>
          <a:xfrm>
            <a:off x="130627" y="630468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213BEC9E-522C-9C73-33FC-EBD087463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7" name="Afbeelding 6">
            <a:extLst>
              <a:ext uri="{FF2B5EF4-FFF2-40B4-BE49-F238E27FC236}">
                <a16:creationId xmlns:a16="http://schemas.microsoft.com/office/drawing/2014/main" id="{D653B614-0A53-4290-66C0-2BAB38843DC5}"/>
              </a:ext>
            </a:extLst>
          </p:cNvPr>
          <p:cNvPicPr>
            <a:picLocks noChangeAspect="1"/>
          </p:cNvPicPr>
          <p:nvPr/>
        </p:nvPicPr>
        <p:blipFill>
          <a:blip r:embed="rId4"/>
          <a:stretch>
            <a:fillRect/>
          </a:stretch>
        </p:blipFill>
        <p:spPr>
          <a:xfrm>
            <a:off x="338714" y="855383"/>
            <a:ext cx="6942553" cy="5064650"/>
          </a:xfrm>
          <a:prstGeom prst="rect">
            <a:avLst/>
          </a:prstGeom>
        </p:spPr>
      </p:pic>
      <p:sp>
        <p:nvSpPr>
          <p:cNvPr id="11" name="Tekstvak 10">
            <a:extLst>
              <a:ext uri="{FF2B5EF4-FFF2-40B4-BE49-F238E27FC236}">
                <a16:creationId xmlns:a16="http://schemas.microsoft.com/office/drawing/2014/main" id="{46C7D1B4-E03C-1BA3-D85A-A54D39E891C8}"/>
              </a:ext>
            </a:extLst>
          </p:cNvPr>
          <p:cNvSpPr txBox="1"/>
          <p:nvPr/>
        </p:nvSpPr>
        <p:spPr>
          <a:xfrm>
            <a:off x="553477" y="5936242"/>
            <a:ext cx="9461439" cy="553998"/>
          </a:xfrm>
          <a:prstGeom prst="rect">
            <a:avLst/>
          </a:prstGeom>
          <a:noFill/>
        </p:spPr>
        <p:txBody>
          <a:bodyPr wrap="square">
            <a:spAutoFit/>
          </a:bodyPr>
          <a:lstStyle/>
          <a:p>
            <a:r>
              <a:rPr lang="nl-NL" sz="1200" dirty="0">
                <a:latin typeface="Kermit" panose="020F0503040000060003" pitchFamily="34" charset="0"/>
              </a:rPr>
              <a:t>Eerste tekeningen van de dodo, door Joris </a:t>
            </a:r>
            <a:r>
              <a:rPr lang="nl-NL" sz="1200" dirty="0" err="1">
                <a:latin typeface="Kermit" panose="020F0503040000060003" pitchFamily="34" charset="0"/>
              </a:rPr>
              <a:t>Joostensz</a:t>
            </a:r>
            <a:r>
              <a:rPr lang="nl-NL" sz="1200" dirty="0">
                <a:latin typeface="Kermit" panose="020F0503040000060003" pitchFamily="34" charset="0"/>
              </a:rPr>
              <a:t> </a:t>
            </a:r>
            <a:r>
              <a:rPr lang="nl-NL" sz="1200" dirty="0" err="1">
                <a:latin typeface="Kermit" panose="020F0503040000060003" pitchFamily="34" charset="0"/>
              </a:rPr>
              <a:t>Laerle</a:t>
            </a:r>
            <a:r>
              <a:rPr lang="nl-NL" sz="1200" dirty="0">
                <a:latin typeface="Kermit" panose="020F0503040000060003" pitchFamily="34" charset="0"/>
              </a:rPr>
              <a:t>, 1601 </a:t>
            </a:r>
            <a:br>
              <a:rPr lang="nl-NL" dirty="0">
                <a:latin typeface="Kermit" panose="020F0503040000060003" pitchFamily="34" charset="0"/>
              </a:rPr>
            </a:br>
            <a:endParaRPr lang="nl-NL" dirty="0">
              <a:latin typeface="Kermit" panose="020F0503040000060003" pitchFamily="34" charset="0"/>
            </a:endParaRPr>
          </a:p>
        </p:txBody>
      </p:sp>
      <p:sp>
        <p:nvSpPr>
          <p:cNvPr id="12" name="Tekstvak 11">
            <a:extLst>
              <a:ext uri="{FF2B5EF4-FFF2-40B4-BE49-F238E27FC236}">
                <a16:creationId xmlns:a16="http://schemas.microsoft.com/office/drawing/2014/main" id="{2C9981E3-7B39-7720-5D5E-24107586F3AB}"/>
              </a:ext>
            </a:extLst>
          </p:cNvPr>
          <p:cNvSpPr txBox="1"/>
          <p:nvPr/>
        </p:nvSpPr>
        <p:spPr>
          <a:xfrm>
            <a:off x="8131067" y="3033143"/>
            <a:ext cx="4000970" cy="923330"/>
          </a:xfrm>
          <a:prstGeom prst="rect">
            <a:avLst/>
          </a:prstGeom>
          <a:noFill/>
        </p:spPr>
        <p:txBody>
          <a:bodyPr wrap="square">
            <a:spAutoFit/>
          </a:bodyPr>
          <a:lstStyle/>
          <a:p>
            <a:r>
              <a:rPr lang="nl-NL" sz="1800" dirty="0">
                <a:solidFill>
                  <a:srgbClr val="6F71A5"/>
                </a:solidFill>
                <a:effectLst/>
                <a:latin typeface="Kermit" panose="020F0503040000060003" pitchFamily="34" charset="0"/>
                <a:ea typeface="Aptos" panose="020B0004020202020204" pitchFamily="34" charset="0"/>
                <a:cs typeface="Times New Roman" panose="02020603050405020304" pitchFamily="18" charset="0"/>
              </a:rPr>
              <a:t>Waarom dachten mensen toen niet aan de gevolgen van het ingrijpen in de natuur?</a:t>
            </a:r>
            <a:endParaRPr lang="nl-NL" dirty="0">
              <a:solidFill>
                <a:srgbClr val="6F71A5"/>
              </a:solidFill>
              <a:latin typeface="Kermit" panose="020F0503040000060003" pitchFamily="34" charset="0"/>
            </a:endParaRPr>
          </a:p>
        </p:txBody>
      </p:sp>
      <p:pic>
        <p:nvPicPr>
          <p:cNvPr id="13" name="Afbeelding 12">
            <a:extLst>
              <a:ext uri="{FF2B5EF4-FFF2-40B4-BE49-F238E27FC236}">
                <a16:creationId xmlns:a16="http://schemas.microsoft.com/office/drawing/2014/main" id="{DD1FFA70-054D-629E-E39A-D0B43C1C58A7}"/>
              </a:ext>
            </a:extLst>
          </p:cNvPr>
          <p:cNvPicPr/>
          <p:nvPr/>
        </p:nvPicPr>
        <p:blipFill>
          <a:blip r:embed="rId5">
            <a:extLst>
              <a:ext uri="{28A0092B-C50C-407E-A947-70E740481C1C}">
                <a14:useLocalDpi xmlns:a14="http://schemas.microsoft.com/office/drawing/2010/main" val="0"/>
              </a:ext>
            </a:extLst>
          </a:blip>
          <a:srcRect/>
          <a:stretch/>
        </p:blipFill>
        <p:spPr bwMode="auto">
          <a:xfrm>
            <a:off x="6746037" y="2816472"/>
            <a:ext cx="1385030" cy="1225055"/>
          </a:xfrm>
          <a:prstGeom prst="rect">
            <a:avLst/>
          </a:prstGeom>
          <a:noFill/>
          <a:ln>
            <a:noFill/>
          </a:ln>
        </p:spPr>
      </p:pic>
      <p:sp>
        <p:nvSpPr>
          <p:cNvPr id="4" name="Tekstvak 3">
            <a:extLst>
              <a:ext uri="{FF2B5EF4-FFF2-40B4-BE49-F238E27FC236}">
                <a16:creationId xmlns:a16="http://schemas.microsoft.com/office/drawing/2014/main" id="{570BA2E3-A988-894D-177F-1E708850EB03}"/>
              </a:ext>
            </a:extLst>
          </p:cNvPr>
          <p:cNvSpPr txBox="1"/>
          <p:nvPr/>
        </p:nvSpPr>
        <p:spPr>
          <a:xfrm>
            <a:off x="29936" y="240048"/>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spTree>
    <p:extLst>
      <p:ext uri="{BB962C8B-B14F-4D97-AF65-F5344CB8AC3E}">
        <p14:creationId xmlns:p14="http://schemas.microsoft.com/office/powerpoint/2010/main" val="439430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1B86CCAF-1E50-CE49-8D62-37654D3DCB36}"/>
              </a:ext>
            </a:extLst>
          </p:cNvPr>
          <p:cNvSpPr txBox="1"/>
          <p:nvPr/>
        </p:nvSpPr>
        <p:spPr>
          <a:xfrm>
            <a:off x="0" y="207238"/>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Losse Denkbubbels om te gebruiken bij je les</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2" name="Afbeelding 11">
            <a:extLst>
              <a:ext uri="{FF2B5EF4-FFF2-40B4-BE49-F238E27FC236}">
                <a16:creationId xmlns:a16="http://schemas.microsoft.com/office/drawing/2014/main" id="{701AC72F-8E9E-4003-BF4E-7A8BFEF15634}"/>
              </a:ext>
            </a:extLst>
          </p:cNvPr>
          <p:cNvPicPr/>
          <p:nvPr/>
        </p:nvPicPr>
        <p:blipFill>
          <a:blip r:embed="rId2">
            <a:extLst>
              <a:ext uri="{28A0092B-C50C-407E-A947-70E740481C1C}">
                <a14:useLocalDpi xmlns:a14="http://schemas.microsoft.com/office/drawing/2010/main" val="0"/>
              </a:ext>
            </a:extLst>
          </a:blip>
          <a:srcRect/>
          <a:stretch/>
        </p:blipFill>
        <p:spPr bwMode="auto">
          <a:xfrm>
            <a:off x="4157396" y="1473975"/>
            <a:ext cx="2319693" cy="2134266"/>
          </a:xfrm>
          <a:prstGeom prst="rect">
            <a:avLst/>
          </a:prstGeom>
          <a:noFill/>
          <a:ln>
            <a:noFill/>
          </a:ln>
        </p:spPr>
      </p:pic>
      <p:pic>
        <p:nvPicPr>
          <p:cNvPr id="14" name="Afbeelding 13">
            <a:extLst>
              <a:ext uri="{FF2B5EF4-FFF2-40B4-BE49-F238E27FC236}">
                <a16:creationId xmlns:a16="http://schemas.microsoft.com/office/drawing/2014/main" id="{EAD944B7-6400-4275-A3B4-55E2C18FADF4}"/>
              </a:ext>
            </a:extLst>
          </p:cNvPr>
          <p:cNvPicPr/>
          <p:nvPr/>
        </p:nvPicPr>
        <p:blipFill>
          <a:blip r:embed="rId3">
            <a:extLst>
              <a:ext uri="{28A0092B-C50C-407E-A947-70E740481C1C}">
                <a14:useLocalDpi xmlns:a14="http://schemas.microsoft.com/office/drawing/2010/main" val="0"/>
              </a:ext>
            </a:extLst>
          </a:blip>
          <a:srcRect/>
          <a:stretch/>
        </p:blipFill>
        <p:spPr bwMode="auto">
          <a:xfrm>
            <a:off x="1116463" y="3910802"/>
            <a:ext cx="2319693" cy="2349479"/>
          </a:xfrm>
          <a:prstGeom prst="rect">
            <a:avLst/>
          </a:prstGeom>
          <a:noFill/>
          <a:ln>
            <a:noFill/>
          </a:ln>
        </p:spPr>
      </p:pic>
      <p:pic>
        <p:nvPicPr>
          <p:cNvPr id="15" name="Afbeelding 14">
            <a:extLst>
              <a:ext uri="{FF2B5EF4-FFF2-40B4-BE49-F238E27FC236}">
                <a16:creationId xmlns:a16="http://schemas.microsoft.com/office/drawing/2014/main" id="{FD8DFE33-3CEE-4505-BF62-AFCC93743A2C}"/>
              </a:ext>
            </a:extLst>
          </p:cNvPr>
          <p:cNvPicPr/>
          <p:nvPr/>
        </p:nvPicPr>
        <p:blipFill>
          <a:blip r:embed="rId4">
            <a:extLst>
              <a:ext uri="{28A0092B-C50C-407E-A947-70E740481C1C}">
                <a14:useLocalDpi xmlns:a14="http://schemas.microsoft.com/office/drawing/2010/main" val="0"/>
              </a:ext>
            </a:extLst>
          </a:blip>
          <a:srcRect/>
          <a:stretch/>
        </p:blipFill>
        <p:spPr bwMode="auto">
          <a:xfrm>
            <a:off x="7436668" y="950277"/>
            <a:ext cx="2319693" cy="2269540"/>
          </a:xfrm>
          <a:prstGeom prst="rect">
            <a:avLst/>
          </a:prstGeom>
          <a:noFill/>
          <a:ln>
            <a:noFill/>
          </a:ln>
        </p:spPr>
      </p:pic>
      <p:pic>
        <p:nvPicPr>
          <p:cNvPr id="16" name="Afbeelding 15">
            <a:extLst>
              <a:ext uri="{FF2B5EF4-FFF2-40B4-BE49-F238E27FC236}">
                <a16:creationId xmlns:a16="http://schemas.microsoft.com/office/drawing/2014/main" id="{BC5DE565-2E17-4D1B-BE2D-6EF6167C5C88}"/>
              </a:ext>
            </a:extLst>
          </p:cNvPr>
          <p:cNvPicPr/>
          <p:nvPr/>
        </p:nvPicPr>
        <p:blipFill>
          <a:blip r:embed="rId5">
            <a:extLst>
              <a:ext uri="{28A0092B-C50C-407E-A947-70E740481C1C}">
                <a14:useLocalDpi xmlns:a14="http://schemas.microsoft.com/office/drawing/2010/main" val="0"/>
              </a:ext>
            </a:extLst>
          </a:blip>
          <a:srcRect/>
          <a:stretch/>
        </p:blipFill>
        <p:spPr bwMode="auto">
          <a:xfrm>
            <a:off x="4254684" y="4231053"/>
            <a:ext cx="2125980" cy="2186777"/>
          </a:xfrm>
          <a:prstGeom prst="rect">
            <a:avLst/>
          </a:prstGeom>
          <a:noFill/>
          <a:ln>
            <a:noFill/>
          </a:ln>
        </p:spPr>
      </p:pic>
      <p:pic>
        <p:nvPicPr>
          <p:cNvPr id="17" name="Afbeelding 16">
            <a:extLst>
              <a:ext uri="{FF2B5EF4-FFF2-40B4-BE49-F238E27FC236}">
                <a16:creationId xmlns:a16="http://schemas.microsoft.com/office/drawing/2014/main" id="{37CE2DF1-7C89-464F-9043-4F525313001B}"/>
              </a:ext>
            </a:extLst>
          </p:cNvPr>
          <p:cNvPicPr/>
          <p:nvPr/>
        </p:nvPicPr>
        <p:blipFill>
          <a:blip r:embed="rId6">
            <a:extLst>
              <a:ext uri="{28A0092B-C50C-407E-A947-70E740481C1C}">
                <a14:useLocalDpi xmlns:a14="http://schemas.microsoft.com/office/drawing/2010/main" val="0"/>
              </a:ext>
            </a:extLst>
          </a:blip>
          <a:srcRect t="1290" b="1290"/>
          <a:stretch/>
        </p:blipFill>
        <p:spPr bwMode="auto">
          <a:xfrm>
            <a:off x="9756361" y="2419235"/>
            <a:ext cx="2348837" cy="2269533"/>
          </a:xfrm>
          <a:prstGeom prst="rect">
            <a:avLst/>
          </a:prstGeom>
          <a:noFill/>
          <a:ln>
            <a:noFill/>
          </a:ln>
          <a:extLst>
            <a:ext uri="{53640926-AAD7-44D8-BBD7-CCE9431645EC}">
              <a14:shadowObscured xmlns:a14="http://schemas.microsoft.com/office/drawing/2010/main"/>
            </a:ext>
          </a:extLst>
        </p:spPr>
      </p:pic>
      <p:pic>
        <p:nvPicPr>
          <p:cNvPr id="18" name="Afbeelding 17">
            <a:extLst>
              <a:ext uri="{FF2B5EF4-FFF2-40B4-BE49-F238E27FC236}">
                <a16:creationId xmlns:a16="http://schemas.microsoft.com/office/drawing/2014/main" id="{7C8AC67C-92A4-45E8-A4B4-6BEAF0DF53C5}"/>
              </a:ext>
            </a:extLst>
          </p:cNvPr>
          <p:cNvPicPr/>
          <p:nvPr/>
        </p:nvPicPr>
        <p:blipFill>
          <a:blip r:embed="rId7">
            <a:extLst>
              <a:ext uri="{28A0092B-C50C-407E-A947-70E740481C1C}">
                <a14:useLocalDpi xmlns:a14="http://schemas.microsoft.com/office/drawing/2010/main" val="0"/>
              </a:ext>
            </a:extLst>
          </a:blip>
          <a:srcRect/>
          <a:stretch/>
        </p:blipFill>
        <p:spPr bwMode="auto">
          <a:xfrm>
            <a:off x="7313572" y="3910802"/>
            <a:ext cx="2125980" cy="2092601"/>
          </a:xfrm>
          <a:prstGeom prst="rect">
            <a:avLst/>
          </a:prstGeom>
          <a:noFill/>
          <a:ln>
            <a:noFill/>
          </a:ln>
        </p:spPr>
      </p:pic>
      <p:pic>
        <p:nvPicPr>
          <p:cNvPr id="19" name="Afbeelding 18">
            <a:extLst>
              <a:ext uri="{FF2B5EF4-FFF2-40B4-BE49-F238E27FC236}">
                <a16:creationId xmlns:a16="http://schemas.microsoft.com/office/drawing/2014/main" id="{FE10E912-3D46-4C9A-B8D7-EFA7724C9681}"/>
              </a:ext>
            </a:extLst>
          </p:cNvPr>
          <p:cNvPicPr/>
          <p:nvPr/>
        </p:nvPicPr>
        <p:blipFill>
          <a:blip r:embed="rId8">
            <a:extLst>
              <a:ext uri="{28A0092B-C50C-407E-A947-70E740481C1C}">
                <a14:useLocalDpi xmlns:a14="http://schemas.microsoft.com/office/drawing/2010/main" val="0"/>
              </a:ext>
            </a:extLst>
          </a:blip>
          <a:srcRect/>
          <a:stretch/>
        </p:blipFill>
        <p:spPr bwMode="auto">
          <a:xfrm>
            <a:off x="871167" y="1159460"/>
            <a:ext cx="2319693" cy="2269540"/>
          </a:xfrm>
          <a:prstGeom prst="rect">
            <a:avLst/>
          </a:prstGeom>
          <a:noFill/>
          <a:ln>
            <a:noFill/>
          </a:ln>
        </p:spPr>
      </p:pic>
      <p:pic>
        <p:nvPicPr>
          <p:cNvPr id="3" name="Afbeelding 2" descr="Afbeelding met Lettertype, Graphics, rood, tekst&#10;&#10;Automatisch gegenereerde beschrijving">
            <a:extLst>
              <a:ext uri="{FF2B5EF4-FFF2-40B4-BE49-F238E27FC236}">
                <a16:creationId xmlns:a16="http://schemas.microsoft.com/office/drawing/2014/main" id="{E8B9CCB1-3535-2DEE-D47B-20ACFC69B8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828112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1768D-A3FC-A055-3078-9561045BC168}"/>
            </a:ext>
          </a:extLst>
        </p:cNvPr>
        <p:cNvGrpSpPr/>
        <p:nvPr/>
      </p:nvGrpSpPr>
      <p:grpSpPr>
        <a:xfrm>
          <a:off x="0" y="0"/>
          <a:ext cx="0" cy="0"/>
          <a:chOff x="0" y="0"/>
          <a:chExt cx="0" cy="0"/>
        </a:xfrm>
      </p:grpSpPr>
      <p:pic>
        <p:nvPicPr>
          <p:cNvPr id="8" name="Afbeelding 7" descr="Afbeelding met snavel, vogel, eend, tekening&#10;&#10;Door AI gegenereerde inhoud is mogelijk onjuist.">
            <a:extLst>
              <a:ext uri="{FF2B5EF4-FFF2-40B4-BE49-F238E27FC236}">
                <a16:creationId xmlns:a16="http://schemas.microsoft.com/office/drawing/2014/main" id="{C2632648-ADC6-655D-3606-73750A625FAB}"/>
              </a:ext>
            </a:extLst>
          </p:cNvPr>
          <p:cNvPicPr>
            <a:picLocks noChangeAspect="1"/>
          </p:cNvPicPr>
          <p:nvPr/>
        </p:nvPicPr>
        <p:blipFill>
          <a:blip r:embed="rId3">
            <a:extLst>
              <a:ext uri="{28A0092B-C50C-407E-A947-70E740481C1C}">
                <a14:useLocalDpi xmlns:a14="http://schemas.microsoft.com/office/drawing/2010/main" val="0"/>
              </a:ext>
            </a:extLst>
          </a:blip>
          <a:srcRect t="50991" r="15630" b="5315"/>
          <a:stretch/>
        </p:blipFill>
        <p:spPr>
          <a:xfrm>
            <a:off x="6753160" y="3182872"/>
            <a:ext cx="5019490" cy="3675128"/>
          </a:xfrm>
          <a:prstGeom prst="rect">
            <a:avLst/>
          </a:prstGeom>
        </p:spPr>
      </p:pic>
      <p:sp>
        <p:nvSpPr>
          <p:cNvPr id="74753" name="Rectangle 3">
            <a:extLst>
              <a:ext uri="{FF2B5EF4-FFF2-40B4-BE49-F238E27FC236}">
                <a16:creationId xmlns:a16="http://schemas.microsoft.com/office/drawing/2014/main" id="{525DFC21-B041-9FC0-2A2C-621A3DA8E45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9900F1C-1555-7491-14BB-BF35B0C58C5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D8C2776-3458-C196-B3D1-26143FDC2732}"/>
              </a:ext>
            </a:extLst>
          </p:cNvPr>
          <p:cNvSpPr>
            <a:spLocks noChangeArrowheads="1"/>
          </p:cNvSpPr>
          <p:nvPr/>
        </p:nvSpPr>
        <p:spPr bwMode="auto">
          <a:xfrm>
            <a:off x="1842707" y="4322192"/>
            <a:ext cx="2584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endParaRPr lang="nl-NL"/>
          </a:p>
          <a:p>
            <a:endParaRPr lang="nl-NL"/>
          </a:p>
        </p:txBody>
      </p:sp>
      <p:sp>
        <p:nvSpPr>
          <p:cNvPr id="4" name="Rectangle 3">
            <a:extLst>
              <a:ext uri="{FF2B5EF4-FFF2-40B4-BE49-F238E27FC236}">
                <a16:creationId xmlns:a16="http://schemas.microsoft.com/office/drawing/2014/main" id="{89679B6E-3019-BA7B-4660-C075313803A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99C4210E-A854-79A2-EA71-A3E737A4DFF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6BEC538B-268D-09E0-EB51-8496B823081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2494F34F-E75B-AA3F-0A02-CD833290B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3" name="Tekstvak 12">
            <a:extLst>
              <a:ext uri="{FF2B5EF4-FFF2-40B4-BE49-F238E27FC236}">
                <a16:creationId xmlns:a16="http://schemas.microsoft.com/office/drawing/2014/main" id="{E71626BD-B464-BCEA-BE5C-C44F730D3252}"/>
              </a:ext>
            </a:extLst>
          </p:cNvPr>
          <p:cNvSpPr txBox="1"/>
          <p:nvPr/>
        </p:nvSpPr>
        <p:spPr>
          <a:xfrm>
            <a:off x="851506" y="943712"/>
            <a:ext cx="10488987" cy="461665"/>
          </a:xfrm>
          <a:prstGeom prst="rect">
            <a:avLst/>
          </a:prstGeom>
          <a:noFill/>
        </p:spPr>
        <p:txBody>
          <a:bodyPr wrap="square">
            <a:spAutoFit/>
          </a:bodyPr>
          <a:lstStyle/>
          <a:p>
            <a:pPr algn="ctr"/>
            <a:r>
              <a:rPr lang="nl-NL" sz="2400" dirty="0">
                <a:latin typeface="Kermit" panose="020F0503040000060003" pitchFamily="34" charset="0"/>
              </a:rPr>
              <a:t>Wat zijn oorzaken voor het uitsterven van de dodo? Maak een lijstje. </a:t>
            </a:r>
          </a:p>
        </p:txBody>
      </p:sp>
      <p:pic>
        <p:nvPicPr>
          <p:cNvPr id="10" name="Afbeelding 9" descr="Afbeelding met tekst, clipart, tekenfilm, illustratie&#10;&#10;Door AI gegenereerde inhoud is mogelijk onjuist.">
            <a:extLst>
              <a:ext uri="{FF2B5EF4-FFF2-40B4-BE49-F238E27FC236}">
                <a16:creationId xmlns:a16="http://schemas.microsoft.com/office/drawing/2014/main" id="{BF2388DF-7AFF-EA5C-EF49-79B033CE698A}"/>
              </a:ext>
            </a:extLst>
          </p:cNvPr>
          <p:cNvPicPr>
            <a:picLocks noChangeAspect="1"/>
          </p:cNvPicPr>
          <p:nvPr/>
        </p:nvPicPr>
        <p:blipFill>
          <a:blip r:embed="rId5">
            <a:extLst>
              <a:ext uri="{28A0092B-C50C-407E-A947-70E740481C1C}">
                <a14:useLocalDpi xmlns:a14="http://schemas.microsoft.com/office/drawing/2010/main" val="0"/>
              </a:ext>
            </a:extLst>
          </a:blip>
          <a:srcRect l="3126" t="2400" r="50000" b="62275"/>
          <a:stretch/>
        </p:blipFill>
        <p:spPr>
          <a:xfrm>
            <a:off x="1585037" y="1572348"/>
            <a:ext cx="3754058" cy="3999702"/>
          </a:xfrm>
          <a:prstGeom prst="rect">
            <a:avLst/>
          </a:prstGeom>
        </p:spPr>
      </p:pic>
      <p:sp>
        <p:nvSpPr>
          <p:cNvPr id="12" name="Tekstvak 11">
            <a:extLst>
              <a:ext uri="{FF2B5EF4-FFF2-40B4-BE49-F238E27FC236}">
                <a16:creationId xmlns:a16="http://schemas.microsoft.com/office/drawing/2014/main" id="{AB355B59-324E-ACEE-9D4B-4359205AEB97}"/>
              </a:ext>
            </a:extLst>
          </p:cNvPr>
          <p:cNvSpPr txBox="1"/>
          <p:nvPr/>
        </p:nvSpPr>
        <p:spPr>
          <a:xfrm>
            <a:off x="29937" y="354825"/>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11" name="Afbeelding 10">
            <a:extLst>
              <a:ext uri="{FF2B5EF4-FFF2-40B4-BE49-F238E27FC236}">
                <a16:creationId xmlns:a16="http://schemas.microsoft.com/office/drawing/2014/main" id="{9C263923-8DAE-7AAA-8433-2B6BAC10B84E}"/>
              </a:ext>
            </a:extLst>
          </p:cNvPr>
          <p:cNvPicPr/>
          <p:nvPr/>
        </p:nvPicPr>
        <p:blipFill>
          <a:blip r:embed="rId6">
            <a:extLst>
              <a:ext uri="{28A0092B-C50C-407E-A947-70E740481C1C}">
                <a14:useLocalDpi xmlns:a14="http://schemas.microsoft.com/office/drawing/2010/main" val="0"/>
              </a:ext>
            </a:extLst>
          </a:blip>
          <a:srcRect/>
          <a:stretch/>
        </p:blipFill>
        <p:spPr bwMode="auto">
          <a:xfrm>
            <a:off x="4341936" y="4187101"/>
            <a:ext cx="2471397" cy="2329713"/>
          </a:xfrm>
          <a:prstGeom prst="rect">
            <a:avLst/>
          </a:prstGeom>
          <a:noFill/>
          <a:ln>
            <a:noFill/>
          </a:ln>
        </p:spPr>
      </p:pic>
    </p:spTree>
    <p:extLst>
      <p:ext uri="{BB962C8B-B14F-4D97-AF65-F5344CB8AC3E}">
        <p14:creationId xmlns:p14="http://schemas.microsoft.com/office/powerpoint/2010/main" val="4215433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B7937-14AE-F5E6-947E-000887D5648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7E3891B-8A2C-2C68-1992-5BF771739AA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FB6F5F5-E3CC-0B79-55DA-193260072A7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3570359-59BE-A2F2-A409-C04D9003FDD5}"/>
              </a:ext>
            </a:extLst>
          </p:cNvPr>
          <p:cNvSpPr>
            <a:spLocks noChangeArrowheads="1"/>
          </p:cNvSpPr>
          <p:nvPr/>
        </p:nvSpPr>
        <p:spPr bwMode="auto">
          <a:xfrm>
            <a:off x="1842707" y="4477998"/>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5A40B181-233D-5C90-9A9F-3E01FE579A2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1EC7337D-18EA-DD12-0C39-1D3BFC95746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B80753B7-96E4-55D5-4F70-8001FFE1BC7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BF37679A-2E89-8EBD-E103-BFF80E2E7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E0E6F483-4205-A005-A475-20AB12C83C6A}"/>
              </a:ext>
            </a:extLst>
          </p:cNvPr>
          <p:cNvSpPr txBox="1"/>
          <p:nvPr/>
        </p:nvSpPr>
        <p:spPr>
          <a:xfrm>
            <a:off x="3741670" y="1066997"/>
            <a:ext cx="4708660" cy="369332"/>
          </a:xfrm>
          <a:prstGeom prst="rect">
            <a:avLst/>
          </a:prstGeom>
          <a:noFill/>
        </p:spPr>
        <p:txBody>
          <a:bodyPr wrap="square" rtlCol="0">
            <a:spAutoFit/>
          </a:bodyPr>
          <a:lstStyle/>
          <a:p>
            <a:pPr algn="ctr"/>
            <a:r>
              <a:rPr lang="nl-NL" dirty="0">
                <a:latin typeface="Kermit" panose="020F0503040000060003" pitchFamily="34" charset="0"/>
              </a:rPr>
              <a:t>Bekijk het Klokhuisfilmpje over de dodo: </a:t>
            </a:r>
          </a:p>
        </p:txBody>
      </p:sp>
      <p:sp>
        <p:nvSpPr>
          <p:cNvPr id="12" name="Tekstvak 11">
            <a:extLst>
              <a:ext uri="{FF2B5EF4-FFF2-40B4-BE49-F238E27FC236}">
                <a16:creationId xmlns:a16="http://schemas.microsoft.com/office/drawing/2014/main" id="{52610A7A-C01B-472A-09A2-4E1FD2066715}"/>
              </a:ext>
            </a:extLst>
          </p:cNvPr>
          <p:cNvSpPr txBox="1"/>
          <p:nvPr/>
        </p:nvSpPr>
        <p:spPr>
          <a:xfrm>
            <a:off x="29937" y="354825"/>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8" name="Afbeelding 7" descr="Afbeelding met snavel, vogel, eend, tekening&#10;&#10;Door AI gegenereerde inhoud is mogelijk onjuist.">
            <a:extLst>
              <a:ext uri="{FF2B5EF4-FFF2-40B4-BE49-F238E27FC236}">
                <a16:creationId xmlns:a16="http://schemas.microsoft.com/office/drawing/2014/main" id="{075130AB-24E0-CD2A-E808-49B41061F229}"/>
              </a:ext>
            </a:extLst>
          </p:cNvPr>
          <p:cNvPicPr>
            <a:picLocks noChangeAspect="1"/>
          </p:cNvPicPr>
          <p:nvPr/>
        </p:nvPicPr>
        <p:blipFill>
          <a:blip r:embed="rId4">
            <a:extLst>
              <a:ext uri="{28A0092B-C50C-407E-A947-70E740481C1C}">
                <a14:useLocalDpi xmlns:a14="http://schemas.microsoft.com/office/drawing/2010/main" val="0"/>
              </a:ext>
            </a:extLst>
          </a:blip>
          <a:srcRect t="50991" r="15630" b="5315"/>
          <a:stretch/>
        </p:blipFill>
        <p:spPr>
          <a:xfrm>
            <a:off x="4560989" y="4817109"/>
            <a:ext cx="2787449" cy="2040891"/>
          </a:xfrm>
          <a:prstGeom prst="rect">
            <a:avLst/>
          </a:prstGeom>
        </p:spPr>
      </p:pic>
      <p:pic>
        <p:nvPicPr>
          <p:cNvPr id="1026" name="Picture 2">
            <a:hlinkClick r:id="rId5"/>
            <a:extLst>
              <a:ext uri="{FF2B5EF4-FFF2-40B4-BE49-F238E27FC236}">
                <a16:creationId xmlns:a16="http://schemas.microsoft.com/office/drawing/2014/main" id="{C69E736C-542B-CEEA-2251-8F603F3FB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524" y="1452883"/>
            <a:ext cx="8418951" cy="339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074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E0971-D72B-92DA-DD3B-63C91877011C}"/>
            </a:ext>
          </a:extLst>
        </p:cNvPr>
        <p:cNvGrpSpPr/>
        <p:nvPr/>
      </p:nvGrpSpPr>
      <p:grpSpPr>
        <a:xfrm>
          <a:off x="0" y="0"/>
          <a:ext cx="0" cy="0"/>
          <a:chOff x="0" y="0"/>
          <a:chExt cx="0" cy="0"/>
        </a:xfrm>
      </p:grpSpPr>
      <p:pic>
        <p:nvPicPr>
          <p:cNvPr id="8" name="Afbeelding 7" descr="Afbeelding met snavel, vogel, eend, tekening&#10;&#10;Door AI gegenereerde inhoud is mogelijk onjuist.">
            <a:extLst>
              <a:ext uri="{FF2B5EF4-FFF2-40B4-BE49-F238E27FC236}">
                <a16:creationId xmlns:a16="http://schemas.microsoft.com/office/drawing/2014/main" id="{9D5BF8DF-5887-279B-2E6B-8CC22ADC307B}"/>
              </a:ext>
            </a:extLst>
          </p:cNvPr>
          <p:cNvPicPr>
            <a:picLocks noChangeAspect="1"/>
          </p:cNvPicPr>
          <p:nvPr/>
        </p:nvPicPr>
        <p:blipFill>
          <a:blip r:embed="rId3">
            <a:extLst>
              <a:ext uri="{28A0092B-C50C-407E-A947-70E740481C1C}">
                <a14:useLocalDpi xmlns:a14="http://schemas.microsoft.com/office/drawing/2010/main" val="0"/>
              </a:ext>
            </a:extLst>
          </a:blip>
          <a:srcRect t="50991" r="15630" b="5315"/>
          <a:stretch/>
        </p:blipFill>
        <p:spPr>
          <a:xfrm>
            <a:off x="6753160" y="3182872"/>
            <a:ext cx="5019490" cy="3675128"/>
          </a:xfrm>
          <a:prstGeom prst="rect">
            <a:avLst/>
          </a:prstGeom>
        </p:spPr>
      </p:pic>
      <p:sp>
        <p:nvSpPr>
          <p:cNvPr id="74753" name="Rectangle 3">
            <a:extLst>
              <a:ext uri="{FF2B5EF4-FFF2-40B4-BE49-F238E27FC236}">
                <a16:creationId xmlns:a16="http://schemas.microsoft.com/office/drawing/2014/main" id="{7B0E5818-5312-12AB-A2FF-507E746C995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3CB75D1-2380-B8CA-D26F-0B7B084CB5C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909CDCD-699C-2373-1AFE-06E458F6DC1B}"/>
              </a:ext>
            </a:extLst>
          </p:cNvPr>
          <p:cNvSpPr>
            <a:spLocks noChangeArrowheads="1"/>
          </p:cNvSpPr>
          <p:nvPr/>
        </p:nvSpPr>
        <p:spPr bwMode="auto">
          <a:xfrm>
            <a:off x="1842707" y="4322192"/>
            <a:ext cx="2584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endParaRPr lang="nl-NL"/>
          </a:p>
          <a:p>
            <a:endParaRPr lang="nl-NL"/>
          </a:p>
        </p:txBody>
      </p:sp>
      <p:sp>
        <p:nvSpPr>
          <p:cNvPr id="4" name="Rectangle 3">
            <a:extLst>
              <a:ext uri="{FF2B5EF4-FFF2-40B4-BE49-F238E27FC236}">
                <a16:creationId xmlns:a16="http://schemas.microsoft.com/office/drawing/2014/main" id="{10D81672-8E31-B40B-578C-ECBAD186A98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10378292-7774-13B3-75FB-2D6024B61C5B}"/>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D45485E0-270A-D56A-C4DA-E6D32013608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4C7925AF-2ACA-9670-0039-2894DB6DA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3" name="Tekstvak 12">
            <a:extLst>
              <a:ext uri="{FF2B5EF4-FFF2-40B4-BE49-F238E27FC236}">
                <a16:creationId xmlns:a16="http://schemas.microsoft.com/office/drawing/2014/main" id="{4DA37EF4-0449-F2E8-4193-CF44D5E6CF7C}"/>
              </a:ext>
            </a:extLst>
          </p:cNvPr>
          <p:cNvSpPr txBox="1"/>
          <p:nvPr/>
        </p:nvSpPr>
        <p:spPr>
          <a:xfrm>
            <a:off x="851506" y="943712"/>
            <a:ext cx="10488987" cy="461665"/>
          </a:xfrm>
          <a:prstGeom prst="rect">
            <a:avLst/>
          </a:prstGeom>
          <a:noFill/>
        </p:spPr>
        <p:txBody>
          <a:bodyPr wrap="square">
            <a:spAutoFit/>
          </a:bodyPr>
          <a:lstStyle/>
          <a:p>
            <a:pPr algn="ctr"/>
            <a:r>
              <a:rPr lang="nl-NL" sz="2400" dirty="0">
                <a:latin typeface="Kermit" panose="020F0503040000060003" pitchFamily="34" charset="0"/>
              </a:rPr>
              <a:t>Wat zijn oorzaken voor het uitsterven van de dodo? Maak een lijstje. </a:t>
            </a:r>
          </a:p>
        </p:txBody>
      </p:sp>
      <p:pic>
        <p:nvPicPr>
          <p:cNvPr id="10" name="Afbeelding 9" descr="Afbeelding met tekst, clipart, tekenfilm, illustratie&#10;&#10;Door AI gegenereerde inhoud is mogelijk onjuist.">
            <a:extLst>
              <a:ext uri="{FF2B5EF4-FFF2-40B4-BE49-F238E27FC236}">
                <a16:creationId xmlns:a16="http://schemas.microsoft.com/office/drawing/2014/main" id="{539D53A1-ABC3-C228-8C7B-0D1E4820CCFC}"/>
              </a:ext>
            </a:extLst>
          </p:cNvPr>
          <p:cNvPicPr>
            <a:picLocks noChangeAspect="1"/>
          </p:cNvPicPr>
          <p:nvPr/>
        </p:nvPicPr>
        <p:blipFill>
          <a:blip r:embed="rId5">
            <a:extLst>
              <a:ext uri="{28A0092B-C50C-407E-A947-70E740481C1C}">
                <a14:useLocalDpi xmlns:a14="http://schemas.microsoft.com/office/drawing/2010/main" val="0"/>
              </a:ext>
            </a:extLst>
          </a:blip>
          <a:srcRect l="3126" t="2400" r="50000" b="62275"/>
          <a:stretch/>
        </p:blipFill>
        <p:spPr>
          <a:xfrm>
            <a:off x="1585037" y="1572348"/>
            <a:ext cx="3754058" cy="3999702"/>
          </a:xfrm>
          <a:prstGeom prst="rect">
            <a:avLst/>
          </a:prstGeom>
        </p:spPr>
      </p:pic>
      <p:sp>
        <p:nvSpPr>
          <p:cNvPr id="12" name="Tekstvak 11">
            <a:extLst>
              <a:ext uri="{FF2B5EF4-FFF2-40B4-BE49-F238E27FC236}">
                <a16:creationId xmlns:a16="http://schemas.microsoft.com/office/drawing/2014/main" id="{3FBEA6E6-EC87-231B-3C9C-50F36BFD82E5}"/>
              </a:ext>
            </a:extLst>
          </p:cNvPr>
          <p:cNvSpPr txBox="1"/>
          <p:nvPr/>
        </p:nvSpPr>
        <p:spPr>
          <a:xfrm>
            <a:off x="29937" y="354825"/>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11" name="Afbeelding 10">
            <a:extLst>
              <a:ext uri="{FF2B5EF4-FFF2-40B4-BE49-F238E27FC236}">
                <a16:creationId xmlns:a16="http://schemas.microsoft.com/office/drawing/2014/main" id="{F3E1D248-7B09-08AC-E2EB-E9C5C006336B}"/>
              </a:ext>
            </a:extLst>
          </p:cNvPr>
          <p:cNvPicPr/>
          <p:nvPr/>
        </p:nvPicPr>
        <p:blipFill>
          <a:blip r:embed="rId6">
            <a:extLst>
              <a:ext uri="{28A0092B-C50C-407E-A947-70E740481C1C}">
                <a14:useLocalDpi xmlns:a14="http://schemas.microsoft.com/office/drawing/2010/main" val="0"/>
              </a:ext>
            </a:extLst>
          </a:blip>
          <a:srcRect/>
          <a:stretch/>
        </p:blipFill>
        <p:spPr bwMode="auto">
          <a:xfrm>
            <a:off x="4341936" y="4187101"/>
            <a:ext cx="2471397" cy="2329713"/>
          </a:xfrm>
          <a:prstGeom prst="rect">
            <a:avLst/>
          </a:prstGeom>
          <a:noFill/>
          <a:ln>
            <a:noFill/>
          </a:ln>
        </p:spPr>
      </p:pic>
    </p:spTree>
    <p:extLst>
      <p:ext uri="{BB962C8B-B14F-4D97-AF65-F5344CB8AC3E}">
        <p14:creationId xmlns:p14="http://schemas.microsoft.com/office/powerpoint/2010/main" val="2459314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DEDF-7357-DD99-77DC-13E7899D80A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1E74619-6BF2-E835-90F6-CCFA1B43007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761CB52-6882-2C40-BB60-E2437680D28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58CE778-CDD0-FC9A-C72E-B42C000F881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C79F018-69AA-341C-5548-312104C0403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00FD9976-1869-D486-86C9-0A7EA7E7164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EBB837B0-9714-37B8-DF3A-5BF14E8077D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BD1F5EA6-CCD6-7EA4-8C72-05E0C0234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3" name="Tekstvak 12">
            <a:extLst>
              <a:ext uri="{FF2B5EF4-FFF2-40B4-BE49-F238E27FC236}">
                <a16:creationId xmlns:a16="http://schemas.microsoft.com/office/drawing/2014/main" id="{EAD951AC-0B35-B70F-BC46-BD667C0E5CE6}"/>
              </a:ext>
            </a:extLst>
          </p:cNvPr>
          <p:cNvSpPr txBox="1"/>
          <p:nvPr/>
        </p:nvSpPr>
        <p:spPr>
          <a:xfrm>
            <a:off x="1780925" y="1189760"/>
            <a:ext cx="8630150" cy="1754326"/>
          </a:xfrm>
          <a:prstGeom prst="rect">
            <a:avLst/>
          </a:prstGeom>
          <a:noFill/>
        </p:spPr>
        <p:txBody>
          <a:bodyPr wrap="square">
            <a:spAutoFit/>
          </a:bodyPr>
          <a:lstStyle/>
          <a:p>
            <a:pPr algn="ctr"/>
            <a:r>
              <a:rPr lang="nl-NL" sz="3600" dirty="0">
                <a:latin typeface="Kermit" panose="020F0503040000060003" pitchFamily="34" charset="0"/>
              </a:rPr>
              <a:t>Vergelijk je antwoorden met een ander groepje. Vul eventueel je eigen lijstje aan. </a:t>
            </a:r>
          </a:p>
        </p:txBody>
      </p:sp>
      <p:pic>
        <p:nvPicPr>
          <p:cNvPr id="7" name="Afbeelding 6" descr="Afbeelding met tekst, clipart, tekenfilm, illustratie&#10;&#10;Door AI gegenereerde inhoud is mogelijk onjuist.">
            <a:extLst>
              <a:ext uri="{FF2B5EF4-FFF2-40B4-BE49-F238E27FC236}">
                <a16:creationId xmlns:a16="http://schemas.microsoft.com/office/drawing/2014/main" id="{4C05242F-A029-70AD-EBC3-8518C28C8607}"/>
              </a:ext>
            </a:extLst>
          </p:cNvPr>
          <p:cNvPicPr>
            <a:picLocks noChangeAspect="1"/>
          </p:cNvPicPr>
          <p:nvPr/>
        </p:nvPicPr>
        <p:blipFill>
          <a:blip r:embed="rId4">
            <a:extLst>
              <a:ext uri="{28A0092B-C50C-407E-A947-70E740481C1C}">
                <a14:useLocalDpi xmlns:a14="http://schemas.microsoft.com/office/drawing/2010/main" val="0"/>
              </a:ext>
            </a:extLst>
          </a:blip>
          <a:srcRect t="57821"/>
          <a:stretch/>
        </p:blipFill>
        <p:spPr>
          <a:xfrm>
            <a:off x="3084071" y="3023330"/>
            <a:ext cx="6387846" cy="3809120"/>
          </a:xfrm>
          <a:prstGeom prst="rect">
            <a:avLst/>
          </a:prstGeom>
        </p:spPr>
      </p:pic>
      <p:sp>
        <p:nvSpPr>
          <p:cNvPr id="8" name="Tekstvak 7">
            <a:extLst>
              <a:ext uri="{FF2B5EF4-FFF2-40B4-BE49-F238E27FC236}">
                <a16:creationId xmlns:a16="http://schemas.microsoft.com/office/drawing/2014/main" id="{432C4CFA-50A0-F872-A503-29E5C85A7850}"/>
              </a:ext>
            </a:extLst>
          </p:cNvPr>
          <p:cNvSpPr txBox="1"/>
          <p:nvPr/>
        </p:nvSpPr>
        <p:spPr>
          <a:xfrm>
            <a:off x="0" y="371837"/>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11" name="Afbeelding 10">
            <a:extLst>
              <a:ext uri="{FF2B5EF4-FFF2-40B4-BE49-F238E27FC236}">
                <a16:creationId xmlns:a16="http://schemas.microsoft.com/office/drawing/2014/main" id="{63D35A09-E8EE-F874-404F-BCE3A0914CBA}"/>
              </a:ext>
            </a:extLst>
          </p:cNvPr>
          <p:cNvPicPr/>
          <p:nvPr/>
        </p:nvPicPr>
        <p:blipFill>
          <a:blip r:embed="rId5">
            <a:extLst>
              <a:ext uri="{28A0092B-C50C-407E-A947-70E740481C1C}">
                <a14:useLocalDpi xmlns:a14="http://schemas.microsoft.com/office/drawing/2010/main" val="0"/>
              </a:ext>
            </a:extLst>
          </a:blip>
          <a:srcRect/>
          <a:stretch/>
        </p:blipFill>
        <p:spPr bwMode="auto">
          <a:xfrm>
            <a:off x="9087122" y="2802074"/>
            <a:ext cx="1931905" cy="2021202"/>
          </a:xfrm>
          <a:prstGeom prst="rect">
            <a:avLst/>
          </a:prstGeom>
          <a:noFill/>
          <a:ln>
            <a:noFill/>
          </a:ln>
        </p:spPr>
      </p:pic>
    </p:spTree>
    <p:extLst>
      <p:ext uri="{BB962C8B-B14F-4D97-AF65-F5344CB8AC3E}">
        <p14:creationId xmlns:p14="http://schemas.microsoft.com/office/powerpoint/2010/main" val="3797067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63B6-B304-21EE-8C4D-96A762D1586D}"/>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2E970191-6D48-F38A-AE1C-63FA6C7C60C4}"/>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AA933682-4064-87A5-FE12-C68CB23B146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66067DC-1916-12EF-F3CF-3A87FF82C2C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6157B81-7966-BA24-1098-27670C9B95C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DB4A28FB-32FF-C6C4-81C8-7FBACF5B9FF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06B276AB-D1BA-9251-29E9-36DF32B2673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C37FE889-CE0D-F1EE-9DC6-0EAD88C3F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FBCE7BF-8FC7-63B6-C49C-3A274D6CF59A}"/>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het verhaal van Alice in Wonderland. </a:t>
            </a:r>
          </a:p>
        </p:txBody>
      </p:sp>
      <p:sp>
        <p:nvSpPr>
          <p:cNvPr id="9" name="Tekstvak 8">
            <a:extLst>
              <a:ext uri="{FF2B5EF4-FFF2-40B4-BE49-F238E27FC236}">
                <a16:creationId xmlns:a16="http://schemas.microsoft.com/office/drawing/2014/main" id="{B6842073-E398-6CA0-0040-F6A5EE9B134E}"/>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65CF144D-A4B8-A5C1-2810-23948A7856A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1424816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A455-222C-5EA9-77A1-3A938FCB4925}"/>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C28BA557-CD8D-B31B-CE39-B94B5B50A2FB}"/>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F6B88190-EE0A-1D5C-A3FF-D24C2440569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67D7E4E-C047-8A67-2E4B-F418CFC7AAE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1AE332D-656B-F416-1F0B-C57B1C3F421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A875F588-9AB6-5E82-61AE-C11449AABA5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BAADE1F5-9794-A5E5-1865-23AF482A253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5CF403B2-1C9A-9528-05D8-25CDDE4B2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E616128-8B8A-DDE4-7DD2-D927BDAA31CC}"/>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het verhaal van Alice in Wonderland. </a:t>
            </a:r>
          </a:p>
        </p:txBody>
      </p:sp>
      <p:sp>
        <p:nvSpPr>
          <p:cNvPr id="9" name="Tekstvak 8">
            <a:extLst>
              <a:ext uri="{FF2B5EF4-FFF2-40B4-BE49-F238E27FC236}">
                <a16:creationId xmlns:a16="http://schemas.microsoft.com/office/drawing/2014/main" id="{FFA232FC-3F79-30EC-116E-282F1280358D}"/>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pic>
        <p:nvPicPr>
          <p:cNvPr id="2050" name="Picture 2" descr="Dodo (Alice's Adventures in Wonderland) - Wikipedia">
            <a:extLst>
              <a:ext uri="{FF2B5EF4-FFF2-40B4-BE49-F238E27FC236}">
                <a16:creationId xmlns:a16="http://schemas.microsoft.com/office/drawing/2014/main" id="{1330C148-E38C-5226-F3AD-18906E375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443" y="1956155"/>
            <a:ext cx="4054014" cy="4631934"/>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379FAC56-48CD-3556-8186-76D0B015163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1019256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BE6F3-15AF-9742-D8C6-8F120FBA7F45}"/>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AD3D08B0-3827-399C-9D8F-3B52C329D81B}"/>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335ED0A3-3119-767C-53F0-1FFF628C37B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1092DD0-9011-F0FA-2969-7C66B1F94D2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2A17B4FA-17C0-E05B-A043-B3290FC2CC0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725B1A8C-AC37-7FCC-5EEA-320949BB010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B9BD6A59-EF2B-E75B-0CCB-3B054FFEA7B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961E52E8-796D-AD92-364C-A3545F229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8F9CFEE-FE05-D6E4-159F-F25497AB871E}"/>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officiële naam van de dodo is reetkapje of hoofdkapje. </a:t>
            </a:r>
          </a:p>
        </p:txBody>
      </p:sp>
      <p:sp>
        <p:nvSpPr>
          <p:cNvPr id="9" name="Tekstvak 8">
            <a:extLst>
              <a:ext uri="{FF2B5EF4-FFF2-40B4-BE49-F238E27FC236}">
                <a16:creationId xmlns:a16="http://schemas.microsoft.com/office/drawing/2014/main" id="{CF73C1DC-6BBD-3FFE-8464-7F890D86A5A5}"/>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5B36EE11-799D-CF31-D717-621E27E5A88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31492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142A-F78F-A840-78D0-9FAABA4B35DD}"/>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FB8E697F-25B3-59F2-7EE6-4E491F4E795A}"/>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EAC77B7A-CCF4-CFB4-2468-3007588CCB3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5E10528B-314D-D13C-D418-347BD25A0A2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15CC670-1879-9B7C-7226-BF353C14329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C2B5C91-D49B-7162-56A7-3A9F475CADF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DD6E16D-27E0-66CF-7F6E-7FD2EB6BC70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DF6B4F4-32C3-61E9-67EB-07D072127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97ABA05-B970-EABE-BD21-C3E79953091E}"/>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officiële naam van de dodo is reetkapje of hoofdkapje. </a:t>
            </a:r>
          </a:p>
        </p:txBody>
      </p:sp>
      <p:sp>
        <p:nvSpPr>
          <p:cNvPr id="9" name="Tekstvak 8">
            <a:extLst>
              <a:ext uri="{FF2B5EF4-FFF2-40B4-BE49-F238E27FC236}">
                <a16:creationId xmlns:a16="http://schemas.microsoft.com/office/drawing/2014/main" id="{0BADFDF5-9EA3-7233-9E28-6C0ACF7489B8}"/>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1EB8C793-E2F7-2131-69C2-BA0113BF71C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1028" name="Picture 4" descr="Gegenereerde afbeelding">
            <a:extLst>
              <a:ext uri="{FF2B5EF4-FFF2-40B4-BE49-F238E27FC236}">
                <a16:creationId xmlns:a16="http://schemas.microsoft.com/office/drawing/2014/main" id="{19A7CB77-7233-5BC0-3268-FF957F7F5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773" y="1904652"/>
            <a:ext cx="2918757" cy="437813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BFF6A7E-37E1-9824-E05D-0C1B68CD70D8}"/>
              </a:ext>
            </a:extLst>
          </p:cNvPr>
          <p:cNvSpPr txBox="1"/>
          <p:nvPr/>
        </p:nvSpPr>
        <p:spPr>
          <a:xfrm>
            <a:off x="2628900" y="5850082"/>
            <a:ext cx="2660073" cy="369332"/>
          </a:xfrm>
          <a:prstGeom prst="rect">
            <a:avLst/>
          </a:prstGeom>
          <a:noFill/>
        </p:spPr>
        <p:txBody>
          <a:bodyPr wrap="square" rtlCol="0">
            <a:spAutoFit/>
          </a:bodyPr>
          <a:lstStyle/>
          <a:p>
            <a:r>
              <a:rPr lang="nl-NL" dirty="0" err="1">
                <a:latin typeface="Kermit" panose="020F0503040000060003" pitchFamily="34" charset="0"/>
              </a:rPr>
              <a:t>Raphus</a:t>
            </a:r>
            <a:r>
              <a:rPr lang="nl-NL" dirty="0">
                <a:latin typeface="Kermit" panose="020F0503040000060003" pitchFamily="34" charset="0"/>
              </a:rPr>
              <a:t> </a:t>
            </a:r>
            <a:r>
              <a:rPr lang="nl-NL" dirty="0" err="1">
                <a:latin typeface="Kermit" panose="020F0503040000060003" pitchFamily="34" charset="0"/>
              </a:rPr>
              <a:t>Cucullatus</a:t>
            </a:r>
            <a:endParaRPr lang="nl-NL" dirty="0">
              <a:latin typeface="Kermit" panose="020F0503040000060003" pitchFamily="34" charset="0"/>
            </a:endParaRPr>
          </a:p>
        </p:txBody>
      </p:sp>
    </p:spTree>
    <p:extLst>
      <p:ext uri="{BB962C8B-B14F-4D97-AF65-F5344CB8AC3E}">
        <p14:creationId xmlns:p14="http://schemas.microsoft.com/office/powerpoint/2010/main" val="3034789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A9E86-5CD0-51B0-A77D-37AEAA88EA6F}"/>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F22EB033-D082-B214-A234-4FE3ED27B3E9}"/>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3F18A4DF-ACD2-BED2-A342-CE03F8A22E6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F8608B3-6577-1E86-B398-46B449D39FC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C05E1AB-05DB-1C58-271F-0FD7578A776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56E9C215-7854-5564-E218-8BF65884637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01CCB4A-D93A-2122-6DC0-E068D170211A}"/>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123B41E-CE56-21D7-A221-03127DD7D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6F0C87A3-F0E1-2A14-D04A-19631EDA0579}"/>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ontdekkingsreizigers vonden de dodo lekker smaken. </a:t>
            </a:r>
          </a:p>
        </p:txBody>
      </p:sp>
      <p:sp>
        <p:nvSpPr>
          <p:cNvPr id="9" name="Tekstvak 8">
            <a:extLst>
              <a:ext uri="{FF2B5EF4-FFF2-40B4-BE49-F238E27FC236}">
                <a16:creationId xmlns:a16="http://schemas.microsoft.com/office/drawing/2014/main" id="{A7F085B4-2FC9-ECAC-06F2-D17FFD96A71C}"/>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E928C206-A244-7AB6-EE6F-8A2864B5CAC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2721247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7A3D-9C07-48C3-EB98-72B5E60F023B}"/>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B8DC57B2-5539-6CAB-AB0E-233AEBF1A19F}"/>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DBADCE1B-F0CF-1F3C-B2EE-CCB0C7990CC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54498C25-23C6-FF13-07F2-781CA7A1011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89A254C-E022-1DDA-4852-51FF8AE5841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C2639937-DF43-06C7-C4D7-C3D25DC75A5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8C1C82EA-3183-FE98-A479-124FEA8E950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37DDB9DB-59E7-520D-6B44-B883A50C5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2D37659-4381-166E-1A10-0A8390AC6CE2}"/>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ontdekkingsreizigers vonden de dodo lekker smaken. </a:t>
            </a:r>
          </a:p>
        </p:txBody>
      </p:sp>
      <p:sp>
        <p:nvSpPr>
          <p:cNvPr id="9" name="Tekstvak 8">
            <a:extLst>
              <a:ext uri="{FF2B5EF4-FFF2-40B4-BE49-F238E27FC236}">
                <a16:creationId xmlns:a16="http://schemas.microsoft.com/office/drawing/2014/main" id="{F981D09A-D212-12E6-30B5-8C6B1F083385}"/>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1F7AD5E9-958B-3419-8CBE-FAABFA53D34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2050" name="Picture 2" descr="Gegenereerde afbeelding">
            <a:extLst>
              <a:ext uri="{FF2B5EF4-FFF2-40B4-BE49-F238E27FC236}">
                <a16:creationId xmlns:a16="http://schemas.microsoft.com/office/drawing/2014/main" id="{6A7F618E-DAD8-679E-77F6-4D739F888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065" y="2158861"/>
            <a:ext cx="3688126" cy="368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921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ED80-DBA1-7C30-3B76-665DC46D2E3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3AF4945-2C93-8DDC-E163-B3562B90575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E1A6A00E-3FFC-7AB5-5D09-F44F5A94590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72686AB-DBA5-7613-9676-E611EE76E5E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CE833A71-0A78-8548-B470-D55EC09BD584}"/>
              </a:ext>
            </a:extLst>
          </p:cNvPr>
          <p:cNvSpPr txBox="1"/>
          <p:nvPr/>
        </p:nvSpPr>
        <p:spPr>
          <a:xfrm>
            <a:off x="1583386" y="918606"/>
            <a:ext cx="9025228" cy="646331"/>
          </a:xfrm>
          <a:prstGeom prst="rect">
            <a:avLst/>
          </a:prstGeom>
          <a:noFill/>
        </p:spPr>
        <p:txBody>
          <a:bodyPr wrap="none" rtlCol="0">
            <a:spAutoFit/>
          </a:bodyPr>
          <a:lstStyle/>
          <a:p>
            <a:r>
              <a:rPr lang="nl-NL" sz="3600" dirty="0">
                <a:solidFill>
                  <a:srgbClr val="E16C7F"/>
                </a:solidFill>
                <a:latin typeface="Kermit" panose="020F0503040000060003" pitchFamily="34" charset="0"/>
              </a:rPr>
              <a:t>Achtergrondinformatie voor de leerkracht</a:t>
            </a:r>
          </a:p>
        </p:txBody>
      </p:sp>
      <p:sp>
        <p:nvSpPr>
          <p:cNvPr id="9" name="Tekstvak 8">
            <a:extLst>
              <a:ext uri="{FF2B5EF4-FFF2-40B4-BE49-F238E27FC236}">
                <a16:creationId xmlns:a16="http://schemas.microsoft.com/office/drawing/2014/main" id="{4A3EA917-9890-DFD9-7AA0-7FFBB8DDFA49}"/>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BFB26D8-6BFD-101C-3B54-59740E0C8DA9}"/>
              </a:ext>
            </a:extLst>
          </p:cNvPr>
          <p:cNvSpPr>
            <a:spLocks noChangeArrowheads="1"/>
          </p:cNvSpPr>
          <p:nvPr/>
        </p:nvSpPr>
        <p:spPr bwMode="auto">
          <a:xfrm>
            <a:off x="722246" y="3053735"/>
            <a:ext cx="109879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nl-NL"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nl-NL" sz="2000" dirty="0">
              <a:effectLst/>
              <a:latin typeface="Kermit" panose="020F0503040000060003" pitchFamily="34" charset="0"/>
              <a:ea typeface="Cutive"/>
              <a:cs typeface="Cutive"/>
            </a:endParaRPr>
          </a:p>
          <a:p>
            <a:r>
              <a:rPr lang="nl-NL" sz="2000" dirty="0">
                <a:solidFill>
                  <a:srgbClr val="F66BAF"/>
                </a:solidFill>
                <a:effectLst/>
                <a:latin typeface="Kermit" panose="020F0503040000060003" pitchFamily="34" charset="0"/>
                <a:ea typeface="Cutive"/>
                <a:cs typeface="Cutive"/>
              </a:rPr>
              <a:t> </a:t>
            </a:r>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BD3AF014-DCDF-FFEF-A53B-3771EA490A2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2">
            <a:extLst>
              <a:ext uri="{FF2B5EF4-FFF2-40B4-BE49-F238E27FC236}">
                <a16:creationId xmlns:a16="http://schemas.microsoft.com/office/drawing/2014/main" id="{CB4726D2-D17D-CC31-833F-4817370F0231}"/>
              </a:ext>
            </a:extLst>
          </p:cNvPr>
          <p:cNvSpPr>
            <a:spLocks noChangeArrowheads="1"/>
          </p:cNvSpPr>
          <p:nvPr/>
        </p:nvSpPr>
        <p:spPr bwMode="auto">
          <a:xfrm>
            <a:off x="1155883" y="1861751"/>
            <a:ext cx="1043487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nl-NL" dirty="0">
                <a:latin typeface="Kermit" panose="020F0503040000060003" pitchFamily="34" charset="0"/>
              </a:rPr>
              <a:t>De dodo is </a:t>
            </a:r>
            <a:r>
              <a:rPr lang="en-GB" altLang="nl-NL" dirty="0" err="1">
                <a:latin typeface="Kermit" panose="020F0503040000060003" pitchFamily="34" charset="0"/>
              </a:rPr>
              <a:t>geen</a:t>
            </a:r>
            <a:r>
              <a:rPr lang="en-GB" altLang="nl-NL" dirty="0">
                <a:latin typeface="Kermit" panose="020F0503040000060003" pitchFamily="34" charset="0"/>
              </a:rPr>
              <a:t> </a:t>
            </a:r>
            <a:r>
              <a:rPr lang="en-GB" altLang="nl-NL" dirty="0" err="1">
                <a:latin typeface="Kermit" panose="020F0503040000060003" pitchFamily="34" charset="0"/>
              </a:rPr>
              <a:t>sukkel</a:t>
            </a:r>
            <a:r>
              <a:rPr lang="en-GB" altLang="nl-NL" dirty="0">
                <a:latin typeface="Kermit" panose="020F0503040000060003" pitchFamily="34" charset="0"/>
              </a:rPr>
              <a:t>: </a:t>
            </a:r>
            <a:r>
              <a:rPr lang="en-GB" altLang="nl-NL" dirty="0">
                <a:latin typeface="Kermit" panose="020F0503040000060003" pitchFamily="34" charset="0"/>
                <a:hlinkClick r:id="rId2">
                  <a:extLst>
                    <a:ext uri="{A12FA001-AC4F-418D-AE19-62706E023703}">
                      <ahyp:hlinkClr xmlns:ahyp="http://schemas.microsoft.com/office/drawing/2018/hyperlinkcolor" val="tx"/>
                    </a:ext>
                  </a:extLst>
                </a:hlinkClick>
              </a:rPr>
              <a:t>https://www.bnnvara.nl/vroegevogels/artikelen/de-dodo-is-geen-sukkel</a:t>
            </a:r>
            <a:r>
              <a:rPr lang="en-GB" altLang="nl-NL" dirty="0">
                <a:latin typeface="Kermit" panose="020F05030400000600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nl-NL" dirty="0">
                <a:latin typeface="Kermit" panose="020F0503040000060003" pitchFamily="34" charset="0"/>
              </a:rPr>
              <a:t>Was de dodo </a:t>
            </a:r>
            <a:r>
              <a:rPr lang="en-GB" altLang="nl-NL" dirty="0" err="1">
                <a:latin typeface="Kermit" panose="020F0503040000060003" pitchFamily="34" charset="0"/>
              </a:rPr>
              <a:t>echt</a:t>
            </a:r>
            <a:r>
              <a:rPr lang="en-GB" altLang="nl-NL" dirty="0">
                <a:latin typeface="Kermit" panose="020F0503040000060003" pitchFamily="34" charset="0"/>
              </a:rPr>
              <a:t> zo </a:t>
            </a:r>
            <a:r>
              <a:rPr lang="en-GB" altLang="nl-NL" dirty="0" err="1">
                <a:latin typeface="Kermit" panose="020F0503040000060003" pitchFamily="34" charset="0"/>
              </a:rPr>
              <a:t>dom</a:t>
            </a:r>
            <a:r>
              <a:rPr lang="en-GB" altLang="nl-NL" dirty="0">
                <a:latin typeface="Kermit" panose="020F0503040000060003" pitchFamily="34" charset="0"/>
              </a:rPr>
              <a:t>? </a:t>
            </a:r>
            <a:r>
              <a:rPr lang="en-GB" altLang="nl-NL" dirty="0">
                <a:latin typeface="Kermit" panose="020F0503040000060003" pitchFamily="34" charset="0"/>
                <a:hlinkClick r:id="rId2">
                  <a:extLst>
                    <a:ext uri="{A12FA001-AC4F-418D-AE19-62706E023703}">
                      <ahyp:hlinkClr xmlns:ahyp="http://schemas.microsoft.com/office/drawing/2018/hyperlinkcolor" val="tx"/>
                    </a:ext>
                  </a:extLst>
                </a:hlinkClick>
              </a:rPr>
              <a:t>https://www.bnnvara.nl/vroegevogels/artikelen/de-dodo-is-geen-sukkel</a:t>
            </a:r>
            <a:r>
              <a:rPr lang="en-GB" altLang="nl-NL" dirty="0">
                <a:latin typeface="Kermit" panose="020F0503040000060003" pitchFamily="34" charset="0"/>
              </a:rPr>
              <a:t> </a:t>
            </a:r>
            <a:endParaRPr kumimoji="0" lang="en-GB" altLang="nl-NL" sz="1800" u="none" strike="noStrike" cap="none" normalizeH="0" baseline="0" dirty="0">
              <a:ln>
                <a:noFill/>
              </a:ln>
              <a:effectLst/>
              <a:latin typeface="Kermit" panose="020F05030400000600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nl-NL" sz="1800" u="none" strike="noStrike" cap="none" normalizeH="0" baseline="0" dirty="0" err="1">
                <a:ln>
                  <a:noFill/>
                </a:ln>
                <a:effectLst/>
                <a:latin typeface="Kermit" panose="020F0503040000060003" pitchFamily="34" charset="0"/>
              </a:rPr>
              <a:t>Deze</a:t>
            </a:r>
            <a:r>
              <a:rPr kumimoji="0" lang="en-GB" altLang="nl-NL" sz="1800" u="none" strike="noStrike" cap="none" normalizeH="0" baseline="0" dirty="0">
                <a:ln>
                  <a:noFill/>
                </a:ln>
                <a:effectLst/>
                <a:latin typeface="Kermit" panose="020F0503040000060003" pitchFamily="34" charset="0"/>
              </a:rPr>
              <a:t> </a:t>
            </a:r>
            <a:r>
              <a:rPr kumimoji="0" lang="en-GB" altLang="nl-NL" sz="1800" u="none" strike="noStrike" cap="none" normalizeH="0" baseline="0" dirty="0" err="1">
                <a:ln>
                  <a:noFill/>
                </a:ln>
                <a:effectLst/>
                <a:latin typeface="Kermit" panose="020F0503040000060003" pitchFamily="34" charset="0"/>
              </a:rPr>
              <a:t>uitgestorven</a:t>
            </a:r>
            <a:r>
              <a:rPr kumimoji="0" lang="en-GB" altLang="nl-NL" sz="1800" u="none" strike="noStrike" cap="none" normalizeH="0" baseline="0" dirty="0">
                <a:ln>
                  <a:noFill/>
                </a:ln>
                <a:effectLst/>
                <a:latin typeface="Kermit" panose="020F0503040000060003" pitchFamily="34" charset="0"/>
              </a:rPr>
              <a:t> </a:t>
            </a:r>
            <a:r>
              <a:rPr kumimoji="0" lang="en-GB" altLang="nl-NL" sz="1800" u="none" strike="noStrike" cap="none" normalizeH="0" baseline="0" dirty="0" err="1">
                <a:ln>
                  <a:noFill/>
                </a:ln>
                <a:effectLst/>
                <a:latin typeface="Kermit" panose="020F0503040000060003" pitchFamily="34" charset="0"/>
              </a:rPr>
              <a:t>dieren</a:t>
            </a:r>
            <a:r>
              <a:rPr kumimoji="0" lang="en-GB" altLang="nl-NL" sz="1800" u="none" strike="noStrike" cap="none" normalizeH="0" baseline="0" dirty="0">
                <a:ln>
                  <a:noFill/>
                </a:ln>
                <a:effectLst/>
                <a:latin typeface="Kermit" panose="020F0503040000060003" pitchFamily="34" charset="0"/>
              </a:rPr>
              <a:t> ga je nooit </a:t>
            </a:r>
            <a:r>
              <a:rPr kumimoji="0" lang="en-GB" altLang="nl-NL" sz="1800" u="none" strike="noStrike" cap="none" normalizeH="0" baseline="0" dirty="0" err="1">
                <a:ln>
                  <a:noFill/>
                </a:ln>
                <a:effectLst/>
                <a:latin typeface="Kermit" panose="020F0503040000060003" pitchFamily="34" charset="0"/>
              </a:rPr>
              <a:t>meer</a:t>
            </a:r>
            <a:r>
              <a:rPr kumimoji="0" lang="en-GB" altLang="nl-NL" sz="1800" u="none" strike="noStrike" cap="none" normalizeH="0" baseline="0" dirty="0">
                <a:ln>
                  <a:noFill/>
                </a:ln>
                <a:effectLst/>
                <a:latin typeface="Kermit" panose="020F0503040000060003" pitchFamily="34" charset="0"/>
              </a:rPr>
              <a:t> in het </a:t>
            </a:r>
            <a:r>
              <a:rPr kumimoji="0" lang="en-GB" altLang="nl-NL" sz="1800" u="none" strike="noStrike" cap="none" normalizeH="0" baseline="0" dirty="0" err="1">
                <a:ln>
                  <a:noFill/>
                </a:ln>
                <a:effectLst/>
                <a:latin typeface="Kermit" panose="020F0503040000060003" pitchFamily="34" charset="0"/>
              </a:rPr>
              <a:t>echt</a:t>
            </a:r>
            <a:r>
              <a:rPr kumimoji="0" lang="en-GB" altLang="nl-NL" sz="1800" u="none" strike="noStrike" cap="none" normalizeH="0" baseline="0" dirty="0">
                <a:ln>
                  <a:noFill/>
                </a:ln>
                <a:effectLst/>
                <a:latin typeface="Kermit" panose="020F0503040000060003" pitchFamily="34" charset="0"/>
              </a:rPr>
              <a:t> </a:t>
            </a:r>
            <a:r>
              <a:rPr kumimoji="0" lang="en-GB" altLang="nl-NL" sz="1800" u="none" strike="noStrike" cap="none" normalizeH="0" baseline="0" dirty="0" err="1">
                <a:ln>
                  <a:noFill/>
                </a:ln>
                <a:effectLst/>
                <a:latin typeface="Kermit" panose="020F0503040000060003" pitchFamily="34" charset="0"/>
              </a:rPr>
              <a:t>zien</a:t>
            </a:r>
            <a:r>
              <a:rPr kumimoji="0" lang="en-GB" altLang="nl-NL" sz="1800" u="none" strike="noStrike" cap="none" normalizeH="0" baseline="0" dirty="0">
                <a:ln>
                  <a:noFill/>
                </a:ln>
                <a:effectLst/>
                <a:latin typeface="Kermit" panose="020F0503040000060003" pitchFamily="34" charset="0"/>
              </a:rPr>
              <a:t>: </a:t>
            </a:r>
            <a:r>
              <a:rPr kumimoji="0" lang="en-GB" altLang="nl-NL" sz="1800" u="none" strike="noStrike" cap="none" normalizeH="0" baseline="0" dirty="0">
                <a:ln>
                  <a:noFill/>
                </a:ln>
                <a:effectLst/>
                <a:latin typeface="Kermit" panose="020F0503040000060003" pitchFamily="34" charset="0"/>
                <a:hlinkClick r:id="rId3">
                  <a:extLst>
                    <a:ext uri="{A12FA001-AC4F-418D-AE19-62706E023703}">
                      <ahyp:hlinkClr xmlns:ahyp="http://schemas.microsoft.com/office/drawing/2018/hyperlinkcolor" val="tx"/>
                    </a:ext>
                  </a:extLst>
                </a:hlinkClick>
              </a:rPr>
              <a:t>https://archeologieonline.nl/artikelen/deze-uitgestorven-dieren-ga-je-nooit-meer-in-het-echt-zien</a:t>
            </a:r>
            <a:r>
              <a:rPr kumimoji="0" lang="en-GB" altLang="nl-NL" sz="1800" u="none" strike="noStrike" cap="none" normalizeH="0" baseline="0" dirty="0">
                <a:ln>
                  <a:noFill/>
                </a:ln>
                <a:effectLst/>
                <a:latin typeface="Kermit" panose="020F05030400000600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nl-NL" dirty="0">
                <a:latin typeface="Kermit" panose="020F0503040000060003" pitchFamily="34" charset="0"/>
              </a:rPr>
              <a:t>Wildlife: </a:t>
            </a:r>
            <a:r>
              <a:rPr lang="en-GB" altLang="nl-NL" dirty="0" err="1">
                <a:latin typeface="Kermit" panose="020F0503040000060003" pitchFamily="34" charset="0"/>
              </a:rPr>
              <a:t>bedreigde</a:t>
            </a:r>
            <a:r>
              <a:rPr lang="en-GB" altLang="nl-NL" dirty="0">
                <a:latin typeface="Kermit" panose="020F0503040000060003" pitchFamily="34" charset="0"/>
              </a:rPr>
              <a:t> </a:t>
            </a:r>
            <a:r>
              <a:rPr lang="en-GB" altLang="nl-NL" dirty="0" err="1">
                <a:latin typeface="Kermit" panose="020F0503040000060003" pitchFamily="34" charset="0"/>
              </a:rPr>
              <a:t>diersoorten</a:t>
            </a:r>
            <a:r>
              <a:rPr lang="en-GB" altLang="nl-NL" dirty="0">
                <a:latin typeface="Kermit" panose="020F0503040000060003" pitchFamily="34" charset="0"/>
              </a:rPr>
              <a:t>: </a:t>
            </a:r>
            <a:r>
              <a:rPr lang="en-GB" altLang="nl-NL" dirty="0">
                <a:latin typeface="Kermit" panose="020F0503040000060003" pitchFamily="34" charset="0"/>
                <a:hlinkClick r:id="rId4">
                  <a:extLst>
                    <a:ext uri="{A12FA001-AC4F-418D-AE19-62706E023703}">
                      <ahyp:hlinkClr xmlns:ahyp="http://schemas.microsoft.com/office/drawing/2018/hyperlinkcolor" val="tx"/>
                    </a:ext>
                  </a:extLst>
                </a:hlinkClick>
              </a:rPr>
              <a:t>https://www.wwf.nl/wat-we-doen/focus/wildlife</a:t>
            </a:r>
            <a:r>
              <a:rPr lang="en-GB" altLang="nl-NL" dirty="0">
                <a:latin typeface="Kermit" panose="020F05030400000600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nl-NL" sz="1800" u="none" strike="noStrike" cap="none" normalizeH="0" baseline="0" dirty="0" err="1">
                <a:ln>
                  <a:noFill/>
                </a:ln>
                <a:effectLst/>
                <a:latin typeface="Kermit" panose="020F0503040000060003" pitchFamily="34" charset="0"/>
              </a:rPr>
              <a:t>Darwins</a:t>
            </a:r>
            <a:r>
              <a:rPr kumimoji="0" lang="en-GB" altLang="nl-NL" sz="1800" u="none" strike="noStrike" cap="none" normalizeH="0" baseline="0" dirty="0">
                <a:ln>
                  <a:noFill/>
                </a:ln>
                <a:effectLst/>
                <a:latin typeface="Kermit" panose="020F0503040000060003" pitchFamily="34" charset="0"/>
              </a:rPr>
              <a:t> </a:t>
            </a:r>
            <a:r>
              <a:rPr kumimoji="0" lang="en-GB" altLang="nl-NL" sz="1800" u="none" strike="noStrike" cap="none" normalizeH="0" baseline="0" dirty="0" err="1">
                <a:ln>
                  <a:noFill/>
                </a:ln>
                <a:effectLst/>
                <a:latin typeface="Kermit" panose="020F0503040000060003" pitchFamily="34" charset="0"/>
              </a:rPr>
              <a:t>Evolutietheorie</a:t>
            </a:r>
            <a:r>
              <a:rPr kumimoji="0" lang="en-GB" altLang="nl-NL" sz="1800" u="none" strike="noStrike" cap="none" normalizeH="0" baseline="0" dirty="0">
                <a:ln>
                  <a:noFill/>
                </a:ln>
                <a:effectLst/>
                <a:latin typeface="Kermit" panose="020F0503040000060003" pitchFamily="34" charset="0"/>
              </a:rPr>
              <a:t>: </a:t>
            </a:r>
            <a:r>
              <a:rPr kumimoji="0" lang="en-GB" altLang="nl-NL" sz="1800" u="none" strike="noStrike" cap="none" normalizeH="0" baseline="0" dirty="0">
                <a:ln>
                  <a:noFill/>
                </a:ln>
                <a:effectLst/>
                <a:latin typeface="Kermit" panose="020F0503040000060003" pitchFamily="34" charset="0"/>
                <a:hlinkClick r:id="rId5">
                  <a:extLst>
                    <a:ext uri="{A12FA001-AC4F-418D-AE19-62706E023703}">
                      <ahyp:hlinkClr xmlns:ahyp="http://schemas.microsoft.com/office/drawing/2018/hyperlinkcolor" val="tx"/>
                    </a:ext>
                  </a:extLst>
                </a:hlinkClick>
              </a:rPr>
              <a:t>https://www.nemokennislink.nl/publicaties/darwins-evolutietheorie/</a:t>
            </a:r>
            <a:r>
              <a:rPr kumimoji="0" lang="en-GB" altLang="nl-NL" sz="1800" u="none" strike="noStrike" cap="none" normalizeH="0" baseline="0" dirty="0">
                <a:ln>
                  <a:noFill/>
                </a:ln>
                <a:effectLst/>
                <a:latin typeface="Kermit" panose="020F0503040000060003" pitchFamily="34" charset="0"/>
              </a:rPr>
              <a:t> </a:t>
            </a:r>
            <a:endParaRPr kumimoji="0" lang="nl-NL" altLang="nl-NL" sz="1800" u="none" strike="noStrike" cap="none" normalizeH="0" baseline="0" dirty="0">
              <a:ln>
                <a:noFill/>
              </a:ln>
              <a:effectLst/>
              <a:latin typeface="Kermit" panose="020F0503040000060003" pitchFamily="34" charset="0"/>
            </a:endParaRPr>
          </a:p>
        </p:txBody>
      </p:sp>
      <p:pic>
        <p:nvPicPr>
          <p:cNvPr id="5" name="Afbeelding 4" descr="Afbeelding met Lettertype, Graphics, rood, tekst&#10;&#10;Automatisch gegenereerde beschrijving">
            <a:extLst>
              <a:ext uri="{FF2B5EF4-FFF2-40B4-BE49-F238E27FC236}">
                <a16:creationId xmlns:a16="http://schemas.microsoft.com/office/drawing/2014/main" id="{26C0E5B8-CBB1-72F6-A7F8-848F8B35D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996718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F597E-EE2C-1D97-C44F-CB2058C88CBB}"/>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7E72466E-9409-98E6-00D5-3BA042A86EB9}"/>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E1750551-FF81-29BC-50EC-7B0D4B8CE51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AFB4060-3F59-A7C7-8746-EFEFE8ED6E3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7806D4F-10FE-1AF6-55AA-F944A028387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FC1C654-591E-85FF-0BB9-C14CD755853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C61B6EF-DEBF-E00D-A7F9-2E6DF6AA6FC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DCC56265-E518-1CA6-3EC4-8068E8810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7773E1E-85D5-68C2-AF25-5391D3711CE7}"/>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heel Afrika. </a:t>
            </a:r>
          </a:p>
        </p:txBody>
      </p:sp>
      <p:sp>
        <p:nvSpPr>
          <p:cNvPr id="9" name="Tekstvak 8">
            <a:extLst>
              <a:ext uri="{FF2B5EF4-FFF2-40B4-BE49-F238E27FC236}">
                <a16:creationId xmlns:a16="http://schemas.microsoft.com/office/drawing/2014/main" id="{FD6784B3-7CC0-BE22-D84A-C23F77033C22}"/>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58843AB7-ED71-2B8F-3610-A4C818338C7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947758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1C5E-0761-BC4B-B03E-FF108E92AA37}"/>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5FDAC012-A798-2728-ADF6-A20155DD89B3}"/>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CB6B68CE-A556-DEC6-04FF-6239A361365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95EC0B1-40B0-C2CF-5470-9A86B715880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8A2DD6A6-928A-368B-2472-7E710B27616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F9A8AE7-B8C2-2E82-5D0B-45873DBDCD5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230629B-E6C1-0D0B-5EDC-328335D99F5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C02EA16-3BF9-934C-0DDA-80CDDCE92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AAD2F0C-0D5C-3B4C-C992-EEFD7510FFE1}"/>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heel Afrika. </a:t>
            </a:r>
          </a:p>
        </p:txBody>
      </p:sp>
      <p:sp>
        <p:nvSpPr>
          <p:cNvPr id="9" name="Tekstvak 8">
            <a:extLst>
              <a:ext uri="{FF2B5EF4-FFF2-40B4-BE49-F238E27FC236}">
                <a16:creationId xmlns:a16="http://schemas.microsoft.com/office/drawing/2014/main" id="{F6FB51B1-DA3D-AB2A-0309-44492EF8BBE1}"/>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F13A0194-6B3A-1AE1-B747-2F85A01F2CC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3074" name="Picture 2" descr="Gegenereerde afbeelding">
            <a:extLst>
              <a:ext uri="{FF2B5EF4-FFF2-40B4-BE49-F238E27FC236}">
                <a16:creationId xmlns:a16="http://schemas.microsoft.com/office/drawing/2014/main" id="{3AA0207C-5668-92B3-DB36-554F263A5A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973"/>
          <a:stretch/>
        </p:blipFill>
        <p:spPr bwMode="auto">
          <a:xfrm>
            <a:off x="6968837" y="1912943"/>
            <a:ext cx="3089563" cy="417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34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5708C-A407-F73A-1414-D1421FFE6763}"/>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D49F56E1-F9CD-6241-F289-EB6A35F48E94}"/>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2E2837ED-91F1-F10C-D1BB-0E4E538EB6E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7C7C93F-B1E4-5ECE-AFBE-8B7F42AC2AA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DA586E9-7C78-C12D-3D9B-30260023531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0BA6A145-A744-151C-F8CD-693CA55389F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8649C4C1-4729-8210-6635-EBCF4580FCC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34C2B858-D26F-C060-A975-313F4E60D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51962350-C9FF-F85A-01E0-0A371427A86A}"/>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is door de ontdekkingsreizigers in 100 jaar uitgestorven. </a:t>
            </a:r>
          </a:p>
        </p:txBody>
      </p:sp>
      <p:sp>
        <p:nvSpPr>
          <p:cNvPr id="9" name="Tekstvak 8">
            <a:extLst>
              <a:ext uri="{FF2B5EF4-FFF2-40B4-BE49-F238E27FC236}">
                <a16:creationId xmlns:a16="http://schemas.microsoft.com/office/drawing/2014/main" id="{8FA4863E-D426-09FE-53F4-0CF86DFCB33E}"/>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9DBCA1E2-AB1E-A218-09FD-34B056B2378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2239759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A9BF2-5193-52F9-8577-5CF7D4CA45AA}"/>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9D406657-1E1D-D9C9-9C24-2A97F6528A6C}"/>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A72E14D7-815B-95C8-002E-124E7F04835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86DCFDAF-7BDF-3F2E-2EFE-0672869E495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DDF30F1E-1A81-A0DD-73E5-DD9DECEF0D3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62C3C249-4EEF-E805-29B0-8A514CC68B9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5C90255B-EB35-AA86-D762-6B0A49D8E04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99AA99A8-CCDC-04A5-BABC-C2721AFC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F1A4B23-98EB-4C22-4F64-093C2CAFED56}"/>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is door de ontdekkingsreizigers in 100 jaar uitgestorven. </a:t>
            </a:r>
          </a:p>
        </p:txBody>
      </p:sp>
      <p:sp>
        <p:nvSpPr>
          <p:cNvPr id="9" name="Tekstvak 8">
            <a:extLst>
              <a:ext uri="{FF2B5EF4-FFF2-40B4-BE49-F238E27FC236}">
                <a16:creationId xmlns:a16="http://schemas.microsoft.com/office/drawing/2014/main" id="{7F038DC7-2068-3176-5313-F4F6876179A0}"/>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D0F65596-C576-B5DB-6FF3-9DEB15B0DFE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4098" name="Picture 2" descr="Dodo factsheet | Naturalis">
            <a:extLst>
              <a:ext uri="{FF2B5EF4-FFF2-40B4-BE49-F238E27FC236}">
                <a16:creationId xmlns:a16="http://schemas.microsoft.com/office/drawing/2014/main" id="{B46B46FF-A09B-D582-EC21-B28CDA7F9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940" y="2395365"/>
            <a:ext cx="4021517" cy="321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960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1773-C2B7-FBCA-44F0-EA93708FA88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2BF84CD5-DFA8-4B55-754C-A17049615A9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EC5B1E6-FF56-D971-B2F6-79FFA6DA1FF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553542B4-011F-CA80-084E-64A324FD711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15ADA989-58B4-2BF0-7C01-3F7598D9715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6861F4E-EE11-7312-7532-96178048E46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ABEECB1D-4D93-4BE1-FFAB-67A95087A6A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98BFE260-3B76-F5D6-AFBB-8BEB91679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21D43698-825F-AEC3-A6A5-AF8E337F8740}"/>
              </a:ext>
            </a:extLst>
          </p:cNvPr>
          <p:cNvSpPr txBox="1"/>
          <p:nvPr/>
        </p:nvSpPr>
        <p:spPr>
          <a:xfrm>
            <a:off x="775260" y="1026646"/>
            <a:ext cx="10202568" cy="3139321"/>
          </a:xfrm>
          <a:prstGeom prst="rect">
            <a:avLst/>
          </a:prstGeom>
          <a:noFill/>
        </p:spPr>
        <p:txBody>
          <a:bodyPr wrap="square">
            <a:spAutoFit/>
          </a:bodyPr>
          <a:lstStyle/>
          <a:p>
            <a:pPr>
              <a:buNone/>
            </a:pPr>
            <a:r>
              <a:rPr lang="nl-NL" b="1" dirty="0">
                <a:latin typeface="Kermit" panose="020F0503040000060003" pitchFamily="34" charset="0"/>
              </a:rPr>
              <a:t>Jacht</a:t>
            </a:r>
            <a:br>
              <a:rPr lang="nl-NL" dirty="0">
                <a:latin typeface="Kermit" panose="020F0503040000060003" pitchFamily="34" charset="0"/>
              </a:rPr>
            </a:br>
            <a:r>
              <a:rPr lang="nl-NL" dirty="0">
                <a:latin typeface="Kermit" panose="020F0503040000060003" pitchFamily="34" charset="0"/>
              </a:rPr>
              <a:t>Mensen jagen op dieren om ze te vangen of te doden, bijvoorbeeld voor hun vlees, huid of andere lichaamsdelen.</a:t>
            </a:r>
          </a:p>
          <a:p>
            <a:pPr>
              <a:buNone/>
            </a:pPr>
            <a:endParaRPr lang="nl-NL" dirty="0">
              <a:latin typeface="Kermit" panose="020F0503040000060003" pitchFamily="34" charset="0"/>
            </a:endParaRPr>
          </a:p>
          <a:p>
            <a:pPr>
              <a:buNone/>
            </a:pPr>
            <a:r>
              <a:rPr lang="nl-NL" b="1" dirty="0">
                <a:latin typeface="Kermit" panose="020F0503040000060003" pitchFamily="34" charset="0"/>
              </a:rPr>
              <a:t>Voorbeeld bij de dodo:</a:t>
            </a:r>
            <a:br>
              <a:rPr lang="nl-NL" dirty="0">
                <a:latin typeface="Kermit" panose="020F0503040000060003" pitchFamily="34" charset="0"/>
              </a:rPr>
            </a:br>
            <a:r>
              <a:rPr lang="nl-NL" dirty="0">
                <a:latin typeface="Kermit" panose="020F0503040000060003" pitchFamily="34" charset="0"/>
              </a:rPr>
              <a:t>Zeelieden jaagden op de dodo om hem op te eten. Omdat hij niet bang was voor mensen, konden ze hem gemakkelijk vangen.</a:t>
            </a:r>
          </a:p>
          <a:p>
            <a:pPr>
              <a:buNone/>
            </a:pPr>
            <a:endParaRPr lang="nl-NL" dirty="0">
              <a:latin typeface="Kermit" panose="020F0503040000060003" pitchFamily="34" charset="0"/>
            </a:endParaRPr>
          </a:p>
          <a:p>
            <a:r>
              <a:rPr lang="nl-NL" b="1" dirty="0">
                <a:latin typeface="Kermit" panose="020F0503040000060003" pitchFamily="34" charset="0"/>
              </a:rPr>
              <a:t>Vandaag de dag:</a:t>
            </a:r>
            <a:br>
              <a:rPr lang="nl-NL" dirty="0">
                <a:latin typeface="Kermit" panose="020F0503040000060003" pitchFamily="34" charset="0"/>
              </a:rPr>
            </a:br>
            <a:r>
              <a:rPr lang="nl-NL" dirty="0">
                <a:latin typeface="Kermit" panose="020F0503040000060003" pitchFamily="34" charset="0"/>
              </a:rPr>
              <a:t>Sommige dieren worden nog steeds bedreigd doordat mensen op ze jagen, zoals olifanten (voor hun ivoor) of neushoorns (voor hun hoorn).</a:t>
            </a:r>
          </a:p>
        </p:txBody>
      </p:sp>
      <p:sp>
        <p:nvSpPr>
          <p:cNvPr id="6" name="Tekstvak 5">
            <a:extLst>
              <a:ext uri="{FF2B5EF4-FFF2-40B4-BE49-F238E27FC236}">
                <a16:creationId xmlns:a16="http://schemas.microsoft.com/office/drawing/2014/main" id="{979BA960-7C9E-4C3D-3158-C72876DD2DE0}"/>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zoogdier, schoeisel, tekenfilm, kleding&#10;&#10;Door AI gegenereerde inhoud is mogelijk onjuist.">
            <a:extLst>
              <a:ext uri="{FF2B5EF4-FFF2-40B4-BE49-F238E27FC236}">
                <a16:creationId xmlns:a16="http://schemas.microsoft.com/office/drawing/2014/main" id="{390BB70B-D9FE-587F-7CD7-EB2FF41DACC2}"/>
              </a:ext>
            </a:extLst>
          </p:cNvPr>
          <p:cNvPicPr>
            <a:picLocks noChangeAspect="1"/>
          </p:cNvPicPr>
          <p:nvPr/>
        </p:nvPicPr>
        <p:blipFill>
          <a:blip r:embed="rId4">
            <a:extLst>
              <a:ext uri="{28A0092B-C50C-407E-A947-70E740481C1C}">
                <a14:useLocalDpi xmlns:a14="http://schemas.microsoft.com/office/drawing/2010/main" val="0"/>
              </a:ext>
            </a:extLst>
          </a:blip>
          <a:srcRect t="60267"/>
          <a:stretch/>
        </p:blipFill>
        <p:spPr>
          <a:xfrm>
            <a:off x="3451098" y="4205187"/>
            <a:ext cx="4660920" cy="2618197"/>
          </a:xfrm>
          <a:prstGeom prst="rect">
            <a:avLst/>
          </a:prstGeom>
        </p:spPr>
      </p:pic>
      <p:sp>
        <p:nvSpPr>
          <p:cNvPr id="8" name="Ovaal 7">
            <a:extLst>
              <a:ext uri="{FF2B5EF4-FFF2-40B4-BE49-F238E27FC236}">
                <a16:creationId xmlns:a16="http://schemas.microsoft.com/office/drawing/2014/main" id="{8208453B-80C6-1278-9379-2D5E055C6405}"/>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89350422-5DC2-DC7A-FE57-6DE912E443E7}"/>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1</a:t>
            </a:r>
          </a:p>
        </p:txBody>
      </p:sp>
    </p:spTree>
    <p:extLst>
      <p:ext uri="{BB962C8B-B14F-4D97-AF65-F5344CB8AC3E}">
        <p14:creationId xmlns:p14="http://schemas.microsoft.com/office/powerpoint/2010/main" val="2203607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202FA-FEBA-F883-8CF1-BF495FDDD2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9BC41BD-288E-8E55-B170-2AD01DFA0EC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355E6B17-B4BE-55E7-5BF2-F27144CEF8E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E4E0AE6-FEDB-B137-9CE8-AC5E5A9B884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D633DD9B-6671-F54D-F6FB-85A7DD05C19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67FFDF3-FE55-694D-8EF0-37A8C302C2A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C5A041D3-ED52-92BC-8C9E-0C881085127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B47A01D1-8A2A-363E-FAAB-B598F6EAF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F34AAD4A-75D7-D03B-BB18-F23ABEC8A82D}"/>
              </a:ext>
            </a:extLst>
          </p:cNvPr>
          <p:cNvSpPr txBox="1"/>
          <p:nvPr/>
        </p:nvSpPr>
        <p:spPr>
          <a:xfrm>
            <a:off x="596972" y="1014094"/>
            <a:ext cx="11290228" cy="3693319"/>
          </a:xfrm>
          <a:prstGeom prst="rect">
            <a:avLst/>
          </a:prstGeom>
          <a:noFill/>
        </p:spPr>
        <p:txBody>
          <a:bodyPr wrap="square">
            <a:spAutoFit/>
          </a:bodyPr>
          <a:lstStyle/>
          <a:p>
            <a:pPr>
              <a:buNone/>
            </a:pPr>
            <a:r>
              <a:rPr lang="nl-NL" b="1" dirty="0" err="1">
                <a:latin typeface="Kermit" panose="020F0503040000060003" pitchFamily="34" charset="0"/>
              </a:rPr>
              <a:t>Leefgebiedverlies</a:t>
            </a:r>
            <a:r>
              <a:rPr lang="nl-NL" b="1" dirty="0">
                <a:latin typeface="Kermit" panose="020F0503040000060003" pitchFamily="34" charset="0"/>
              </a:rPr>
              <a:t> </a:t>
            </a:r>
            <a:br>
              <a:rPr lang="nl-NL" dirty="0">
                <a:latin typeface="Kermit" panose="020F0503040000060003" pitchFamily="34" charset="0"/>
              </a:rPr>
            </a:br>
            <a:r>
              <a:rPr lang="nl-NL" dirty="0">
                <a:latin typeface="Kermit" panose="020F0503040000060003" pitchFamily="34" charset="0"/>
              </a:rPr>
              <a:t>Dieren hebben een plek nodig om te wonen: bossen, weilanden, rivieren of zeeën. Als mensen deze natuurgebieden weghalen (bijvoorbeeld om wegen, huizen of landbouwgrond te maken), verliezen dieren hun leefgebied.</a:t>
            </a:r>
          </a:p>
          <a:p>
            <a:pPr>
              <a:buNone/>
            </a:pPr>
            <a:endParaRPr lang="nl-NL" dirty="0">
              <a:latin typeface="Kermit" panose="020F0503040000060003" pitchFamily="34" charset="0"/>
            </a:endParaRPr>
          </a:p>
          <a:p>
            <a:pPr>
              <a:buNone/>
            </a:pPr>
            <a:r>
              <a:rPr lang="nl-NL" b="1" dirty="0">
                <a:latin typeface="Kermit" panose="020F0503040000060003" pitchFamily="34" charset="0"/>
              </a:rPr>
              <a:t>Voorbeeld bij de dodo:</a:t>
            </a:r>
            <a:br>
              <a:rPr lang="nl-NL" dirty="0">
                <a:latin typeface="Kermit" panose="020F0503040000060003" pitchFamily="34" charset="0"/>
              </a:rPr>
            </a:br>
            <a:r>
              <a:rPr lang="nl-NL" dirty="0">
                <a:latin typeface="Kermit" panose="020F0503040000060003" pitchFamily="34" charset="0"/>
              </a:rPr>
              <a:t>Op Mauritius werd een deel van de natuur gekapt of veranderd, waardoor de dodo minder plek had om te leven en zich voort te planten.</a:t>
            </a:r>
          </a:p>
          <a:p>
            <a:pPr>
              <a:buNone/>
            </a:pPr>
            <a:endParaRPr lang="nl-NL" dirty="0">
              <a:latin typeface="Kermit" panose="020F0503040000060003" pitchFamily="34" charset="0"/>
            </a:endParaRPr>
          </a:p>
          <a:p>
            <a:r>
              <a:rPr lang="nl-NL" b="1" dirty="0">
                <a:latin typeface="Kermit" panose="020F0503040000060003" pitchFamily="34" charset="0"/>
              </a:rPr>
              <a:t>Vandaag de dag:</a:t>
            </a:r>
            <a:br>
              <a:rPr lang="nl-NL" dirty="0">
                <a:latin typeface="Kermit" panose="020F0503040000060003" pitchFamily="34" charset="0"/>
              </a:rPr>
            </a:br>
            <a:r>
              <a:rPr lang="nl-NL" dirty="0">
                <a:latin typeface="Kermit" panose="020F0503040000060003" pitchFamily="34" charset="0"/>
              </a:rPr>
              <a:t>Dieren zoals de orang-oetan of het regenwoudkikkertje raken hun leefgebied kwijt door ontbossing of vervuiling.</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0EBBBB8A-82C5-2BC7-B073-F175B9A69B7F}"/>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tekening, boom, tekenfilm&#10;&#10;Door AI gegenereerde inhoud is mogelijk onjuist.">
            <a:extLst>
              <a:ext uri="{FF2B5EF4-FFF2-40B4-BE49-F238E27FC236}">
                <a16:creationId xmlns:a16="http://schemas.microsoft.com/office/drawing/2014/main" id="{F9E21E06-E0E4-C07C-3F2E-EBFF02489216}"/>
              </a:ext>
            </a:extLst>
          </p:cNvPr>
          <p:cNvPicPr>
            <a:picLocks noChangeAspect="1"/>
          </p:cNvPicPr>
          <p:nvPr/>
        </p:nvPicPr>
        <p:blipFill>
          <a:blip r:embed="rId4">
            <a:extLst>
              <a:ext uri="{28A0092B-C50C-407E-A947-70E740481C1C}">
                <a14:useLocalDpi xmlns:a14="http://schemas.microsoft.com/office/drawing/2010/main" val="0"/>
              </a:ext>
            </a:extLst>
          </a:blip>
          <a:srcRect t="63600"/>
          <a:stretch/>
        </p:blipFill>
        <p:spPr>
          <a:xfrm>
            <a:off x="5261610" y="4514388"/>
            <a:ext cx="4440174" cy="2284952"/>
          </a:xfrm>
          <a:prstGeom prst="rect">
            <a:avLst/>
          </a:prstGeom>
        </p:spPr>
      </p:pic>
      <p:pic>
        <p:nvPicPr>
          <p:cNvPr id="11" name="Afbeelding 10" descr="Afbeelding met tekening, boom, tekenfilm&#10;&#10;Door AI gegenereerde inhoud is mogelijk onjuist.">
            <a:extLst>
              <a:ext uri="{FF2B5EF4-FFF2-40B4-BE49-F238E27FC236}">
                <a16:creationId xmlns:a16="http://schemas.microsoft.com/office/drawing/2014/main" id="{68BF34C6-03E2-2390-BE1C-F6050372865A}"/>
              </a:ext>
            </a:extLst>
          </p:cNvPr>
          <p:cNvPicPr>
            <a:picLocks noChangeAspect="1"/>
          </p:cNvPicPr>
          <p:nvPr/>
        </p:nvPicPr>
        <p:blipFill>
          <a:blip r:embed="rId4">
            <a:extLst>
              <a:ext uri="{28A0092B-C50C-407E-A947-70E740481C1C}">
                <a14:useLocalDpi xmlns:a14="http://schemas.microsoft.com/office/drawing/2010/main" val="0"/>
              </a:ext>
            </a:extLst>
          </a:blip>
          <a:srcRect b="59333"/>
          <a:stretch/>
        </p:blipFill>
        <p:spPr>
          <a:xfrm>
            <a:off x="1226380" y="4413313"/>
            <a:ext cx="4210751" cy="2420884"/>
          </a:xfrm>
          <a:prstGeom prst="rect">
            <a:avLst/>
          </a:prstGeom>
        </p:spPr>
      </p:pic>
      <p:sp>
        <p:nvSpPr>
          <p:cNvPr id="8" name="Ovaal 7">
            <a:extLst>
              <a:ext uri="{FF2B5EF4-FFF2-40B4-BE49-F238E27FC236}">
                <a16:creationId xmlns:a16="http://schemas.microsoft.com/office/drawing/2014/main" id="{478066E3-44A4-7DF6-49FB-5940AF5A452A}"/>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08C7A7E-E453-F336-693B-B2A1FA7E9679}"/>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2</a:t>
            </a:r>
          </a:p>
        </p:txBody>
      </p:sp>
    </p:spTree>
    <p:extLst>
      <p:ext uri="{BB962C8B-B14F-4D97-AF65-F5344CB8AC3E}">
        <p14:creationId xmlns:p14="http://schemas.microsoft.com/office/powerpoint/2010/main" val="4098728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491C7-1ADD-A757-A904-E5AFD455571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1C29A45-F365-1C1E-1A14-BA95B892E88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900F75C-D69B-4167-3EC3-780F872F5C5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BD4B8772-0728-5B84-9B55-1525BC3AB6F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2046E0F0-BF24-5447-3BD8-9322212740E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6CDB62DA-0850-B72A-7B88-7648328ACEC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ED23433B-11F9-545F-72A5-5E6F565DAD3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5469D6FD-19BF-A183-F1DA-D34C4572A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518B8AE3-BE59-2FC4-7C91-E44A18541250}"/>
              </a:ext>
            </a:extLst>
          </p:cNvPr>
          <p:cNvSpPr txBox="1"/>
          <p:nvPr/>
        </p:nvSpPr>
        <p:spPr>
          <a:xfrm>
            <a:off x="715736" y="1019766"/>
            <a:ext cx="10842280" cy="3416320"/>
          </a:xfrm>
          <a:prstGeom prst="rect">
            <a:avLst/>
          </a:prstGeom>
          <a:noFill/>
        </p:spPr>
        <p:txBody>
          <a:bodyPr wrap="square">
            <a:spAutoFit/>
          </a:bodyPr>
          <a:lstStyle/>
          <a:p>
            <a:pPr>
              <a:buNone/>
            </a:pPr>
            <a:r>
              <a:rPr lang="nl-NL" b="1" dirty="0">
                <a:latin typeface="Kermit" panose="020F0503040000060003" pitchFamily="34" charset="0"/>
              </a:rPr>
              <a:t>Exoten</a:t>
            </a:r>
            <a:br>
              <a:rPr lang="nl-NL" dirty="0">
                <a:latin typeface="Kermit" panose="020F0503040000060003" pitchFamily="34" charset="0"/>
              </a:rPr>
            </a:br>
            <a:r>
              <a:rPr lang="nl-NL" dirty="0">
                <a:latin typeface="Kermit" panose="020F0503040000060003" pitchFamily="34" charset="0"/>
              </a:rPr>
              <a:t>Exoten zijn dieren of planten die ergens door mensen naartoe zijn gebracht, waar ze van nature niet voorkwamen. Soms verstoren ze de natuur daar.</a:t>
            </a:r>
          </a:p>
          <a:p>
            <a:pPr>
              <a:buNone/>
            </a:pPr>
            <a:endParaRPr lang="nl-NL" b="1" dirty="0">
              <a:latin typeface="Kermit" panose="020F0503040000060003" pitchFamily="34" charset="0"/>
            </a:endParaRPr>
          </a:p>
          <a:p>
            <a:pPr>
              <a:buNone/>
            </a:pPr>
            <a:r>
              <a:rPr lang="nl-NL" b="1" dirty="0">
                <a:latin typeface="Kermit" panose="020F0503040000060003" pitchFamily="34" charset="0"/>
              </a:rPr>
              <a:t>Voorbeeld bij de dodo:</a:t>
            </a:r>
            <a:br>
              <a:rPr lang="nl-NL" b="1" dirty="0">
                <a:latin typeface="Kermit" panose="020F0503040000060003" pitchFamily="34" charset="0"/>
              </a:rPr>
            </a:br>
            <a:r>
              <a:rPr lang="nl-NL" dirty="0">
                <a:latin typeface="Kermit" panose="020F0503040000060003" pitchFamily="34" charset="0"/>
              </a:rPr>
              <a:t>De mensen namen ratten, katten en varkens mee naar Mauritius. Deze aten de eieren van de dodo of maakten nesten kapot. De dodo hoefde zich vroeger nooit tegen zulke dieren te beschermen. </a:t>
            </a:r>
          </a:p>
          <a:p>
            <a:pPr>
              <a:buNone/>
            </a:pPr>
            <a:endParaRPr lang="nl-NL" dirty="0">
              <a:latin typeface="Kermit" panose="020F0503040000060003" pitchFamily="34" charset="0"/>
            </a:endParaRPr>
          </a:p>
          <a:p>
            <a:r>
              <a:rPr lang="nl-NL" b="1" dirty="0">
                <a:latin typeface="Kermit" panose="020F0503040000060003" pitchFamily="34" charset="0"/>
              </a:rPr>
              <a:t>Vandaag de dag:</a:t>
            </a:r>
            <a:br>
              <a:rPr lang="nl-NL" dirty="0">
                <a:latin typeface="Kermit" panose="020F0503040000060003" pitchFamily="34" charset="0"/>
              </a:rPr>
            </a:br>
            <a:r>
              <a:rPr lang="nl-NL" dirty="0">
                <a:latin typeface="Kermit" panose="020F0503040000060003" pitchFamily="34" charset="0"/>
              </a:rPr>
              <a:t>Sommige kikkers, vissen of planten bedreigen de natuur in andere landen omdat ze daar niet thuishoren en de balans verstoren.</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06580C20-6589-3589-74AC-0DE32A5EF8DC}"/>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Oorzaken van uitsterven van dieren</a:t>
            </a:r>
          </a:p>
        </p:txBody>
      </p:sp>
      <p:pic>
        <p:nvPicPr>
          <p:cNvPr id="9" name="Afbeelding 8" descr="Afbeelding met varken, zoogdier, Suidae, zwijn&#10;&#10;Door AI gegenereerde inhoud is mogelijk onjuist.">
            <a:extLst>
              <a:ext uri="{FF2B5EF4-FFF2-40B4-BE49-F238E27FC236}">
                <a16:creationId xmlns:a16="http://schemas.microsoft.com/office/drawing/2014/main" id="{7DC5C088-5CEA-6EA6-E4B8-46E889C174DD}"/>
              </a:ext>
            </a:extLst>
          </p:cNvPr>
          <p:cNvPicPr>
            <a:picLocks noChangeAspect="1"/>
          </p:cNvPicPr>
          <p:nvPr/>
        </p:nvPicPr>
        <p:blipFill>
          <a:blip r:embed="rId4">
            <a:extLst>
              <a:ext uri="{28A0092B-C50C-407E-A947-70E740481C1C}">
                <a14:useLocalDpi xmlns:a14="http://schemas.microsoft.com/office/drawing/2010/main" val="0"/>
              </a:ext>
            </a:extLst>
          </a:blip>
          <a:srcRect t="76667" r="29014"/>
          <a:stretch/>
        </p:blipFill>
        <p:spPr>
          <a:xfrm>
            <a:off x="1733116" y="5202121"/>
            <a:ext cx="3443478" cy="1600200"/>
          </a:xfrm>
          <a:prstGeom prst="rect">
            <a:avLst/>
          </a:prstGeom>
        </p:spPr>
      </p:pic>
      <p:pic>
        <p:nvPicPr>
          <p:cNvPr id="11" name="Afbeelding 10" descr="Afbeelding met varken, zoogdier, Suidae, zwijn&#10;&#10;Door AI gegenereerde inhoud is mogelijk onjuist.">
            <a:extLst>
              <a:ext uri="{FF2B5EF4-FFF2-40B4-BE49-F238E27FC236}">
                <a16:creationId xmlns:a16="http://schemas.microsoft.com/office/drawing/2014/main" id="{3CAA3F77-23FA-7608-4C09-2473C9B2F04A}"/>
              </a:ext>
            </a:extLst>
          </p:cNvPr>
          <p:cNvPicPr>
            <a:picLocks noChangeAspect="1"/>
          </p:cNvPicPr>
          <p:nvPr/>
        </p:nvPicPr>
        <p:blipFill>
          <a:blip r:embed="rId4">
            <a:extLst>
              <a:ext uri="{28A0092B-C50C-407E-A947-70E740481C1C}">
                <a14:useLocalDpi xmlns:a14="http://schemas.microsoft.com/office/drawing/2010/main" val="0"/>
              </a:ext>
            </a:extLst>
          </a:blip>
          <a:srcRect l="38753" t="28545" r="4885" b="50388"/>
          <a:stretch/>
        </p:blipFill>
        <p:spPr>
          <a:xfrm>
            <a:off x="5200978" y="4677759"/>
            <a:ext cx="4125902" cy="2180241"/>
          </a:xfrm>
          <a:prstGeom prst="rect">
            <a:avLst/>
          </a:prstGeom>
        </p:spPr>
      </p:pic>
      <p:sp>
        <p:nvSpPr>
          <p:cNvPr id="8" name="Ovaal 7">
            <a:extLst>
              <a:ext uri="{FF2B5EF4-FFF2-40B4-BE49-F238E27FC236}">
                <a16:creationId xmlns:a16="http://schemas.microsoft.com/office/drawing/2014/main" id="{3D6A129B-5E3C-DA6E-6E2B-EB072A931716}"/>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6571BA6-2753-E510-B664-F1187CC840F4}"/>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3</a:t>
            </a:r>
          </a:p>
        </p:txBody>
      </p:sp>
    </p:spTree>
    <p:extLst>
      <p:ext uri="{BB962C8B-B14F-4D97-AF65-F5344CB8AC3E}">
        <p14:creationId xmlns:p14="http://schemas.microsoft.com/office/powerpoint/2010/main" val="2357738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636F3-69E2-205E-EFF0-B0E14D40D91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24EBDA0-A457-7D06-CA46-7630D185F01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B1B66DF9-DBF8-981A-1508-160F9623A5F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D707C131-303E-1EFE-C707-9CE5C9A853E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2990D921-1A08-C309-5BCC-EF184D12DCC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2A2A19C3-44CB-60AB-B570-EFCA64F2613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9077F593-9489-55FC-3994-9EAAC9F5463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AFE63BD3-ED63-AF9A-23AB-E1E6843CF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3716CFC0-B339-3C50-6DC6-37012E0C6505}"/>
              </a:ext>
            </a:extLst>
          </p:cNvPr>
          <p:cNvSpPr txBox="1"/>
          <p:nvPr/>
        </p:nvSpPr>
        <p:spPr>
          <a:xfrm>
            <a:off x="1436558" y="1210327"/>
            <a:ext cx="9348817" cy="2031325"/>
          </a:xfrm>
          <a:prstGeom prst="rect">
            <a:avLst/>
          </a:prstGeom>
          <a:noFill/>
        </p:spPr>
        <p:txBody>
          <a:bodyPr wrap="square">
            <a:spAutoFit/>
          </a:bodyPr>
          <a:lstStyle/>
          <a:p>
            <a:pPr>
              <a:buNone/>
            </a:pPr>
            <a:r>
              <a:rPr lang="nl-NL" dirty="0">
                <a:latin typeface="Kermit" panose="020F0503040000060003" pitchFamily="34" charset="0"/>
              </a:rPr>
              <a:t>Bedenk in een groepje van 4 samen oplossingen. Vul eerst je eigen ideeën in en overleg daarna met je groepje. Kom samen tot de 5 beste ideeën. </a:t>
            </a: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D1EB0A43-BAEA-CA64-CCF0-2EDBF3FE536F}"/>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Hoe kunnen dieren wel overleven?</a:t>
            </a:r>
          </a:p>
        </p:txBody>
      </p:sp>
      <p:pic>
        <p:nvPicPr>
          <p:cNvPr id="1028" name="Picture 4" descr="Werkvorm leren samenwerken in groepjes - Positieve groepsvorming">
            <a:extLst>
              <a:ext uri="{FF2B5EF4-FFF2-40B4-BE49-F238E27FC236}">
                <a16:creationId xmlns:a16="http://schemas.microsoft.com/office/drawing/2014/main" id="{CB80C269-937E-989A-76DF-BF29EF815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654" y="2196274"/>
            <a:ext cx="4802693" cy="360202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F5BC735-B280-443A-584E-E5C63D3FD3C7}"/>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474446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A418-F487-DF8C-BAC9-586B0FEA879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7D44E54-BD33-E6EC-7D62-F875C5909CF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81409CF-7D56-D91B-3C20-B9109D1C0C4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309191E-70F6-D6C8-815F-ECDCA9FD836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1E1227E-4DA5-170B-AD26-48D4E6C883E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Tekstvak 2">
            <a:extLst>
              <a:ext uri="{FF2B5EF4-FFF2-40B4-BE49-F238E27FC236}">
                <a16:creationId xmlns:a16="http://schemas.microsoft.com/office/drawing/2014/main" id="{B6EC81C7-7823-78CF-FCA0-B7C73049582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10242" name="Picture 2">
            <a:extLst>
              <a:ext uri="{FF2B5EF4-FFF2-40B4-BE49-F238E27FC236}">
                <a16:creationId xmlns:a16="http://schemas.microsoft.com/office/drawing/2014/main" id="{A6D03870-CBDE-0D30-7B12-DFF6B0647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6"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D5AC2EC-63CA-59EB-493A-209D079B754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6E8269D6-3F17-76FC-E0A6-552CDFF9FE74}"/>
              </a:ext>
            </a:extLst>
          </p:cNvPr>
          <p:cNvSpPr txBox="1"/>
          <p:nvPr/>
        </p:nvSpPr>
        <p:spPr>
          <a:xfrm>
            <a:off x="1478748" y="707881"/>
            <a:ext cx="9568624" cy="3139321"/>
          </a:xfrm>
          <a:prstGeom prst="rect">
            <a:avLst/>
          </a:prstGeom>
          <a:noFill/>
        </p:spPr>
        <p:txBody>
          <a:bodyPr wrap="square">
            <a:spAutoFit/>
          </a:bodyPr>
          <a:lstStyle/>
          <a:p>
            <a:pPr>
              <a:buNone/>
            </a:pPr>
            <a:endParaRPr lang="nl-NL" dirty="0">
              <a:latin typeface="Kermit" panose="020F05030400000600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Dieren veranderen langzaam over een héél lange tijd. De dieren die het beste passen bij hun omgeving, overleven en krijgen jongen. Dat heet natuurlijke selectie.</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latin typeface="Kermit" panose="020F05030400000600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latin typeface="Kermit" panose="020F0503040000060003" pitchFamily="34" charset="0"/>
              </a:rPr>
              <a:t>Video: </a:t>
            </a:r>
            <a:r>
              <a:rPr lang="nl-NL" altLang="nl-NL" dirty="0">
                <a:latin typeface="Kermit" panose="020F0503040000060003" pitchFamily="34" charset="0"/>
                <a:hlinkClick r:id="rId4">
                  <a:extLst>
                    <a:ext uri="{A12FA001-AC4F-418D-AE19-62706E023703}">
                      <ahyp:hlinkClr xmlns:ahyp="http://schemas.microsoft.com/office/drawing/2018/hyperlinkcolor" val="tx"/>
                    </a:ext>
                  </a:extLst>
                </a:hlinkClick>
              </a:rPr>
              <a:t>https://schooltv.nl/video-item/de-evolutietheorie-uitgelegd-hoe-komt-het-dat-diersoorten-langzaam-veranderen</a:t>
            </a:r>
            <a:r>
              <a:rPr lang="nl-NL" altLang="nl-NL" dirty="0">
                <a:latin typeface="Kermit" panose="020F0503040000060003" pitchFamily="34" charset="0"/>
              </a:rPr>
              <a:t> </a:t>
            </a:r>
            <a:endParaRPr kumimoji="0" lang="nl-NL" altLang="nl-NL" sz="1800" u="none" strike="noStrike" cap="none" normalizeH="0" baseline="0" dirty="0">
              <a:ln>
                <a:noFill/>
              </a:ln>
              <a:effectLst/>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a:p>
            <a:pPr>
              <a:buNone/>
            </a:pPr>
            <a:endParaRPr lang="nl-NL" dirty="0">
              <a:latin typeface="Kermit" panose="020F0503040000060003" pitchFamily="34" charset="0"/>
            </a:endParaRPr>
          </a:p>
        </p:txBody>
      </p:sp>
      <p:pic>
        <p:nvPicPr>
          <p:cNvPr id="5" name="Afbeelding 4" descr="Afbeelding met Lettertype, Graphics, rood, tekst&#10;&#10;Automatisch gegenereerde beschrijving">
            <a:extLst>
              <a:ext uri="{FF2B5EF4-FFF2-40B4-BE49-F238E27FC236}">
                <a16:creationId xmlns:a16="http://schemas.microsoft.com/office/drawing/2014/main" id="{DA745B9E-A86E-C1D7-0F57-BE36663CD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BC7ECA8F-32A8-2DE2-4E31-369B90796F8E}"/>
              </a:ext>
            </a:extLst>
          </p:cNvPr>
          <p:cNvSpPr txBox="1"/>
          <p:nvPr/>
        </p:nvSpPr>
        <p:spPr>
          <a:xfrm>
            <a:off x="29936" y="401214"/>
            <a:ext cx="12162063" cy="584775"/>
          </a:xfrm>
          <a:prstGeom prst="rect">
            <a:avLst/>
          </a:prstGeom>
          <a:solidFill>
            <a:schemeClr val="bg1">
              <a:alpha val="60000"/>
            </a:schemeClr>
          </a:solid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spTree>
    <p:extLst>
      <p:ext uri="{BB962C8B-B14F-4D97-AF65-F5344CB8AC3E}">
        <p14:creationId xmlns:p14="http://schemas.microsoft.com/office/powerpoint/2010/main" val="1503667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0496-10CE-6595-04EB-3CF346E2259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B9B9BA6-DF10-0576-CCF2-18FB2021A27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B0158680-8D22-8408-D3AC-51D96E5AE7C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21ADE413-FAF5-FB86-258B-C0005A89E27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0F34827B-18D3-3932-B970-13788FE2B15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Tekstvak 2">
            <a:extLst>
              <a:ext uri="{FF2B5EF4-FFF2-40B4-BE49-F238E27FC236}">
                <a16:creationId xmlns:a16="http://schemas.microsoft.com/office/drawing/2014/main" id="{048C14DA-AECA-028A-CA29-8C0D09CDD44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12" name="Afbeelding 11">
            <a:extLst>
              <a:ext uri="{FF2B5EF4-FFF2-40B4-BE49-F238E27FC236}">
                <a16:creationId xmlns:a16="http://schemas.microsoft.com/office/drawing/2014/main" id="{D3CD58EC-CAA8-E19D-7901-FC30EC653BC8}"/>
              </a:ext>
            </a:extLst>
          </p:cNvPr>
          <p:cNvPicPr/>
          <p:nvPr/>
        </p:nvPicPr>
        <p:blipFill>
          <a:blip r:embed="rId3">
            <a:extLst>
              <a:ext uri="{28A0092B-C50C-407E-A947-70E740481C1C}">
                <a14:useLocalDpi xmlns:a14="http://schemas.microsoft.com/office/drawing/2010/main" val="0"/>
              </a:ext>
            </a:extLst>
          </a:blip>
          <a:srcRect/>
          <a:stretch/>
        </p:blipFill>
        <p:spPr bwMode="auto">
          <a:xfrm>
            <a:off x="1401536" y="5424285"/>
            <a:ext cx="1414832" cy="1294596"/>
          </a:xfrm>
          <a:prstGeom prst="rect">
            <a:avLst/>
          </a:prstGeom>
          <a:noFill/>
          <a:ln>
            <a:noFill/>
          </a:ln>
        </p:spPr>
      </p:pic>
      <p:sp>
        <p:nvSpPr>
          <p:cNvPr id="11" name="Tekstvak 10">
            <a:extLst>
              <a:ext uri="{FF2B5EF4-FFF2-40B4-BE49-F238E27FC236}">
                <a16:creationId xmlns:a16="http://schemas.microsoft.com/office/drawing/2014/main" id="{5E8514BC-3713-7955-45FC-B7F9E624F6AE}"/>
              </a:ext>
            </a:extLst>
          </p:cNvPr>
          <p:cNvSpPr txBox="1"/>
          <p:nvPr/>
        </p:nvSpPr>
        <p:spPr>
          <a:xfrm>
            <a:off x="2773136" y="5699465"/>
            <a:ext cx="825418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Leg in tweetallen aan elkaar uit hoe het komt dat er geen bruine beren leven op de Noordpool. </a:t>
            </a:r>
          </a:p>
        </p:txBody>
      </p:sp>
      <p:pic>
        <p:nvPicPr>
          <p:cNvPr id="11266" name="Picture 2" descr="Gegenereerde afbeelding">
            <a:extLst>
              <a:ext uri="{FF2B5EF4-FFF2-40B4-BE49-F238E27FC236}">
                <a16:creationId xmlns:a16="http://schemas.microsoft.com/office/drawing/2014/main" id="{937FE877-4B1A-7FCE-551D-B96A82DB5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Lettertype, Graphics, rood, tekst&#10;&#10;Automatisch gegenereerde beschrijving">
            <a:extLst>
              <a:ext uri="{FF2B5EF4-FFF2-40B4-BE49-F238E27FC236}">
                <a16:creationId xmlns:a16="http://schemas.microsoft.com/office/drawing/2014/main" id="{BBE8031A-9EC1-A7A6-7269-F8DAFA763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29F976A8-A66A-1AFB-0169-0CB1D4443720}"/>
              </a:ext>
            </a:extLst>
          </p:cNvPr>
          <p:cNvSpPr txBox="1"/>
          <p:nvPr/>
        </p:nvSpPr>
        <p:spPr>
          <a:xfrm>
            <a:off x="29936" y="401214"/>
            <a:ext cx="12162063" cy="584775"/>
          </a:xfrm>
          <a:prstGeom prst="rect">
            <a:avLst/>
          </a:prstGeom>
          <a:solidFill>
            <a:schemeClr val="bg1">
              <a:alpha val="68000"/>
            </a:schemeClr>
          </a:solidFill>
        </p:spPr>
        <p:txBody>
          <a:bodyPr wrap="square" rtlCol="0">
            <a:spAutoFit/>
          </a:bodyPr>
          <a:lstStyle/>
          <a:p>
            <a:pPr algn="ctr"/>
            <a:r>
              <a:rPr lang="nl-NL" sz="3200" dirty="0">
                <a:solidFill>
                  <a:srgbClr val="E16C7F"/>
                </a:solidFill>
                <a:latin typeface="Kermit" panose="020F0503040000060003" pitchFamily="34" charset="0"/>
              </a:rPr>
              <a:t>De evolutietheorie</a:t>
            </a:r>
          </a:p>
        </p:txBody>
      </p:sp>
      <p:sp>
        <p:nvSpPr>
          <p:cNvPr id="2" name="Tekstvak 1">
            <a:extLst>
              <a:ext uri="{FF2B5EF4-FFF2-40B4-BE49-F238E27FC236}">
                <a16:creationId xmlns:a16="http://schemas.microsoft.com/office/drawing/2014/main" id="{FB5FA0FD-BA56-5550-20EA-F3FF2666A59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6" name="Afbeelding 5">
            <a:extLst>
              <a:ext uri="{FF2B5EF4-FFF2-40B4-BE49-F238E27FC236}">
                <a16:creationId xmlns:a16="http://schemas.microsoft.com/office/drawing/2014/main" id="{53B8FD25-5AE2-02E9-A4E2-E7534A612138}"/>
              </a:ext>
            </a:extLst>
          </p:cNvPr>
          <p:cNvPicPr/>
          <p:nvPr/>
        </p:nvPicPr>
        <p:blipFill>
          <a:blip r:embed="rId3">
            <a:extLst>
              <a:ext uri="{28A0092B-C50C-407E-A947-70E740481C1C}">
                <a14:useLocalDpi xmlns:a14="http://schemas.microsoft.com/office/drawing/2010/main" val="0"/>
              </a:ext>
            </a:extLst>
          </a:blip>
          <a:srcRect/>
          <a:stretch/>
        </p:blipFill>
        <p:spPr bwMode="auto">
          <a:xfrm>
            <a:off x="2023779" y="5410747"/>
            <a:ext cx="1414832" cy="1294596"/>
          </a:xfrm>
          <a:prstGeom prst="rect">
            <a:avLst/>
          </a:prstGeom>
          <a:noFill/>
          <a:ln>
            <a:noFill/>
          </a:ln>
        </p:spPr>
      </p:pic>
      <p:sp>
        <p:nvSpPr>
          <p:cNvPr id="9" name="Tekstvak 8">
            <a:extLst>
              <a:ext uri="{FF2B5EF4-FFF2-40B4-BE49-F238E27FC236}">
                <a16:creationId xmlns:a16="http://schemas.microsoft.com/office/drawing/2014/main" id="{94B8D9F2-A48F-5EAF-9D47-A31E5E339458}"/>
              </a:ext>
            </a:extLst>
          </p:cNvPr>
          <p:cNvSpPr txBox="1"/>
          <p:nvPr/>
        </p:nvSpPr>
        <p:spPr>
          <a:xfrm>
            <a:off x="3434354" y="5743992"/>
            <a:ext cx="825418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Leg in tweetallen aan elkaar uit:</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u="none" strike="noStrike" cap="none" normalizeH="0" baseline="0" dirty="0">
                <a:ln>
                  <a:noFill/>
                </a:ln>
                <a:solidFill>
                  <a:schemeClr val="tx1"/>
                </a:solidFill>
                <a:effectLst/>
                <a:latin typeface="Kermit" panose="020F0503040000060003" pitchFamily="34" charset="0"/>
              </a:rPr>
              <a:t>Hoe heeft de bruine beer zich kunnen aanpassen? </a:t>
            </a:r>
          </a:p>
        </p:txBody>
      </p:sp>
    </p:spTree>
    <p:extLst>
      <p:ext uri="{BB962C8B-B14F-4D97-AF65-F5344CB8AC3E}">
        <p14:creationId xmlns:p14="http://schemas.microsoft.com/office/powerpoint/2010/main" val="27472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1B86CCAF-1E50-CE49-8D62-37654D3DCB36}"/>
              </a:ext>
            </a:extLst>
          </p:cNvPr>
          <p:cNvSpPr txBox="1"/>
          <p:nvPr/>
        </p:nvSpPr>
        <p:spPr>
          <a:xfrm>
            <a:off x="0" y="34267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Benodigdheden voor dit atelier</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E4369B1-BB13-4F9E-8E5C-413119610A8D}"/>
              </a:ext>
            </a:extLst>
          </p:cNvPr>
          <p:cNvSpPr>
            <a:spLocks noChangeArrowheads="1"/>
          </p:cNvSpPr>
          <p:nvPr/>
        </p:nvSpPr>
        <p:spPr bwMode="auto">
          <a:xfrm>
            <a:off x="722246" y="3053735"/>
            <a:ext cx="109879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nl-NL"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nl-NL" sz="2000" dirty="0">
              <a:effectLst/>
              <a:latin typeface="Kermit" panose="020F0503040000060003" pitchFamily="34" charset="0"/>
              <a:ea typeface="Cutive"/>
              <a:cs typeface="Cutive"/>
            </a:endParaRPr>
          </a:p>
          <a:p>
            <a:r>
              <a:rPr lang="nl-NL" sz="2000" dirty="0">
                <a:solidFill>
                  <a:srgbClr val="F66BAF"/>
                </a:solidFill>
                <a:effectLst/>
                <a:latin typeface="Kermit" panose="020F0503040000060003" pitchFamily="34" charset="0"/>
                <a:ea typeface="Cutive"/>
                <a:cs typeface="Cutive"/>
              </a:rPr>
              <a:t> </a:t>
            </a:r>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3" name="Afbeelding 12">
            <a:extLst>
              <a:ext uri="{FF2B5EF4-FFF2-40B4-BE49-F238E27FC236}">
                <a16:creationId xmlns:a16="http://schemas.microsoft.com/office/drawing/2014/main" id="{BD95B1FA-4660-4DD8-AFD2-E87118DA5A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829800" y="5934075"/>
            <a:ext cx="2125980" cy="839178"/>
          </a:xfrm>
          <a:prstGeom prst="rect">
            <a:avLst/>
          </a:prstGeom>
          <a:noFill/>
          <a:ln>
            <a:noFill/>
          </a:ln>
        </p:spPr>
      </p:pic>
      <p:sp>
        <p:nvSpPr>
          <p:cNvPr id="7" name="Tekstvak 6">
            <a:extLst>
              <a:ext uri="{FF2B5EF4-FFF2-40B4-BE49-F238E27FC236}">
                <a16:creationId xmlns:a16="http://schemas.microsoft.com/office/drawing/2014/main" id="{667128A7-240D-3A8B-7443-B2E931DB2287}"/>
              </a:ext>
            </a:extLst>
          </p:cNvPr>
          <p:cNvSpPr txBox="1"/>
          <p:nvPr/>
        </p:nvSpPr>
        <p:spPr>
          <a:xfrm>
            <a:off x="570446" y="1366252"/>
            <a:ext cx="10972448" cy="4524315"/>
          </a:xfrm>
          <a:prstGeom prst="rect">
            <a:avLst/>
          </a:prstGeom>
          <a:noFill/>
        </p:spPr>
        <p:txBody>
          <a:bodyPr wrap="square" rtlCol="0">
            <a:spAutoFit/>
          </a:bodyPr>
          <a:lstStyle/>
          <a:p>
            <a:r>
              <a:rPr lang="nl-NL" sz="2400" dirty="0">
                <a:solidFill>
                  <a:srgbClr val="E16C7F"/>
                </a:solidFill>
                <a:latin typeface="Kermit" panose="020F0503040000060003" pitchFamily="34" charset="0"/>
              </a:rPr>
              <a:t>Les 1 &amp; 2</a:t>
            </a:r>
          </a:p>
          <a:p>
            <a:pPr marL="342900" indent="-342900">
              <a:buFont typeface="Arial" panose="020B0604020202020204" pitchFamily="34" charset="0"/>
              <a:buChar char="•"/>
            </a:pPr>
            <a:r>
              <a:rPr lang="nl-NL" sz="2400" dirty="0">
                <a:latin typeface="Kermit" panose="020F0503040000060003" pitchFamily="34" charset="0"/>
              </a:rPr>
              <a:t>Bijlagen horend bij de les </a:t>
            </a:r>
          </a:p>
          <a:p>
            <a:pPr marL="342900" indent="-342900">
              <a:buFont typeface="Arial" panose="020B0604020202020204" pitchFamily="34" charset="0"/>
              <a:buChar char="•"/>
            </a:pPr>
            <a:r>
              <a:rPr lang="nl-NL" sz="2400" dirty="0">
                <a:latin typeface="Kermit" panose="020F0503040000060003" pitchFamily="34" charset="0"/>
              </a:rPr>
              <a:t>Tekenpapier, potlood, gum</a:t>
            </a:r>
          </a:p>
          <a:p>
            <a:endParaRPr lang="nl-NL" sz="2400" dirty="0">
              <a:latin typeface="Kermit" panose="020F0503040000060003" pitchFamily="34" charset="0"/>
            </a:endParaRPr>
          </a:p>
          <a:p>
            <a:r>
              <a:rPr lang="nl-NL" sz="2400" dirty="0">
                <a:solidFill>
                  <a:srgbClr val="E16C7F"/>
                </a:solidFill>
                <a:latin typeface="Kermit" panose="020F0503040000060003" pitchFamily="34" charset="0"/>
              </a:rPr>
              <a:t>Les 3 </a:t>
            </a:r>
          </a:p>
          <a:p>
            <a:pPr marL="342900" indent="-342900">
              <a:buFont typeface="Arial" panose="020B0604020202020204" pitchFamily="34" charset="0"/>
              <a:buChar char="•"/>
            </a:pPr>
            <a:r>
              <a:rPr lang="nl-NL" sz="2400" dirty="0">
                <a:latin typeface="Kermit" panose="020F0503040000060003" pitchFamily="34" charset="0"/>
              </a:rPr>
              <a:t>Bijlagen horend bij de les</a:t>
            </a:r>
          </a:p>
          <a:p>
            <a:pPr marL="342900" indent="-342900">
              <a:buFont typeface="Arial" panose="020B0604020202020204" pitchFamily="34" charset="0"/>
              <a:buChar char="•"/>
            </a:pPr>
            <a:r>
              <a:rPr lang="nl-NL" sz="2400" dirty="0">
                <a:latin typeface="Kermit" panose="020F0503040000060003" pitchFamily="34" charset="0"/>
              </a:rPr>
              <a:t>Klei</a:t>
            </a:r>
          </a:p>
          <a:p>
            <a:pPr marL="342900" indent="-342900">
              <a:buFont typeface="Arial" panose="020B0604020202020204" pitchFamily="34" charset="0"/>
              <a:buChar char="•"/>
            </a:pPr>
            <a:r>
              <a:rPr lang="nl-NL" sz="2400" dirty="0">
                <a:latin typeface="Kermit" panose="020F0503040000060003" pitchFamily="34" charset="0"/>
              </a:rPr>
              <a:t>Tekenpapier, potlood, gum</a:t>
            </a:r>
          </a:p>
          <a:p>
            <a:pPr marL="342900" indent="-342900">
              <a:buFont typeface="Arial" panose="020B0604020202020204" pitchFamily="34" charset="0"/>
              <a:buChar char="•"/>
            </a:pPr>
            <a:endParaRPr lang="nl-NL" sz="2400" dirty="0">
              <a:latin typeface="Kermit" panose="020F0503040000060003" pitchFamily="34" charset="0"/>
            </a:endParaRPr>
          </a:p>
          <a:p>
            <a:r>
              <a:rPr lang="nl-NL" sz="2400" dirty="0">
                <a:solidFill>
                  <a:srgbClr val="E16C7F"/>
                </a:solidFill>
                <a:latin typeface="Kermit" panose="020F0503040000060003" pitchFamily="34" charset="0"/>
              </a:rPr>
              <a:t>Les 4</a:t>
            </a:r>
          </a:p>
          <a:p>
            <a:pPr marL="342900" indent="-342900">
              <a:buFont typeface="Arial" panose="020B0604020202020204" pitchFamily="34" charset="0"/>
              <a:buChar char="•"/>
            </a:pPr>
            <a:r>
              <a:rPr lang="nl-NL" sz="2400" dirty="0">
                <a:latin typeface="Kermit" panose="020F0503040000060003" pitchFamily="34" charset="0"/>
              </a:rPr>
              <a:t>Bijlagen horend bij de les</a:t>
            </a:r>
          </a:p>
          <a:p>
            <a:pPr marL="342900" indent="-342900">
              <a:buFont typeface="Arial" panose="020B0604020202020204" pitchFamily="34" charset="0"/>
              <a:buChar char="•"/>
            </a:pPr>
            <a:r>
              <a:rPr lang="nl-NL" sz="2400" dirty="0">
                <a:latin typeface="Kermit" panose="020F0503040000060003" pitchFamily="34" charset="0"/>
              </a:rPr>
              <a:t>Pen, papier, (kleur)potloden</a:t>
            </a:r>
          </a:p>
        </p:txBody>
      </p:sp>
    </p:spTree>
    <p:extLst>
      <p:ext uri="{BB962C8B-B14F-4D97-AF65-F5344CB8AC3E}">
        <p14:creationId xmlns:p14="http://schemas.microsoft.com/office/powerpoint/2010/main" val="1094203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14A5-E10F-1D18-D992-ADE040892B3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0250EA7-0222-05DD-739E-2C1B42EDFD3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1FAE5E13-80D0-416C-9A21-55FEA926B5D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54F5229-E307-1FEB-27DC-BF454718A3E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6368F410-1321-C3FB-9750-395B8AC8B0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590DA821-6305-C217-8C87-A0B447451A57}"/>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22367715-660E-AC53-8CB6-EB9B9397506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231F674D-09EB-14E2-AF9F-DE99A2390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graphicFrame>
        <p:nvGraphicFramePr>
          <p:cNvPr id="6" name="Tabel 5">
            <a:extLst>
              <a:ext uri="{FF2B5EF4-FFF2-40B4-BE49-F238E27FC236}">
                <a16:creationId xmlns:a16="http://schemas.microsoft.com/office/drawing/2014/main" id="{674361FF-A2FF-9223-B645-47268A728371}"/>
              </a:ext>
            </a:extLst>
          </p:cNvPr>
          <p:cNvGraphicFramePr>
            <a:graphicFrameLocks noGrp="1"/>
          </p:cNvGraphicFramePr>
          <p:nvPr>
            <p:extLst>
              <p:ext uri="{D42A27DB-BD31-4B8C-83A1-F6EECF244321}">
                <p14:modId xmlns:p14="http://schemas.microsoft.com/office/powerpoint/2010/main" val="1044225749"/>
              </p:ext>
            </p:extLst>
          </p:nvPr>
        </p:nvGraphicFramePr>
        <p:xfrm>
          <a:off x="749378" y="1754720"/>
          <a:ext cx="11120222" cy="3749040"/>
        </p:xfrm>
        <a:graphic>
          <a:graphicData uri="http://schemas.openxmlformats.org/drawingml/2006/table">
            <a:tbl>
              <a:tblPr/>
              <a:tblGrid>
                <a:gridCol w="3677203">
                  <a:extLst>
                    <a:ext uri="{9D8B030D-6E8A-4147-A177-3AD203B41FA5}">
                      <a16:colId xmlns:a16="http://schemas.microsoft.com/office/drawing/2014/main" val="3791588494"/>
                    </a:ext>
                  </a:extLst>
                </a:gridCol>
                <a:gridCol w="7443019">
                  <a:extLst>
                    <a:ext uri="{9D8B030D-6E8A-4147-A177-3AD203B41FA5}">
                      <a16:colId xmlns:a16="http://schemas.microsoft.com/office/drawing/2014/main" val="1247943337"/>
                    </a:ext>
                  </a:extLst>
                </a:gridCol>
              </a:tblGrid>
              <a:tr h="0">
                <a:tc>
                  <a:txBody>
                    <a:bodyPr/>
                    <a:lstStyle/>
                    <a:p>
                      <a:r>
                        <a:rPr lang="nl-NL" b="0" i="0" dirty="0">
                          <a:solidFill>
                            <a:srgbClr val="E16C7F"/>
                          </a:solidFill>
                          <a:latin typeface="Kermit" panose="020F0503040000060003" pitchFamily="34" charset="0"/>
                        </a:rPr>
                        <a:t>Thema</a:t>
                      </a:r>
                    </a:p>
                  </a:txBody>
                  <a:tcPr anchor="ctr">
                    <a:lnL>
                      <a:noFill/>
                    </a:lnL>
                    <a:lnR>
                      <a:noFill/>
                    </a:lnR>
                    <a:lnT>
                      <a:noFill/>
                    </a:lnT>
                    <a:lnB>
                      <a:noFill/>
                    </a:lnB>
                    <a:noFill/>
                  </a:tcPr>
                </a:tc>
                <a:tc>
                  <a:txBody>
                    <a:bodyPr/>
                    <a:lstStyle/>
                    <a:p>
                      <a:r>
                        <a:rPr lang="nl-NL" b="0" i="0" dirty="0">
                          <a:solidFill>
                            <a:srgbClr val="E16C7F"/>
                          </a:solidFill>
                          <a:latin typeface="Kermit" panose="020F0503040000060003" pitchFamily="34" charset="0"/>
                        </a:rPr>
                        <a:t>Inzicht</a:t>
                      </a:r>
                    </a:p>
                  </a:txBody>
                  <a:tcPr anchor="ctr">
                    <a:lnL>
                      <a:noFill/>
                    </a:lnL>
                    <a:lnR>
                      <a:noFill/>
                    </a:lnR>
                    <a:lnT>
                      <a:noFill/>
                    </a:lnT>
                    <a:lnB>
                      <a:noFill/>
                    </a:lnB>
                    <a:noFill/>
                  </a:tcPr>
                </a:tc>
                <a:extLst>
                  <a:ext uri="{0D108BD9-81ED-4DB2-BD59-A6C34878D82A}">
                    <a16:rowId xmlns:a16="http://schemas.microsoft.com/office/drawing/2014/main" val="3820942016"/>
                  </a:ext>
                </a:extLst>
              </a:tr>
              <a:tr h="0">
                <a:tc>
                  <a:txBody>
                    <a:bodyPr/>
                    <a:lstStyle/>
                    <a:p>
                      <a:r>
                        <a:rPr lang="nl-NL" b="0" i="0" dirty="0">
                          <a:latin typeface="Kermit" panose="020F0503040000060003" pitchFamily="34" charset="0"/>
                        </a:rPr>
                        <a:t>Aanpassing aan omgeving</a:t>
                      </a:r>
                    </a:p>
                  </a:txBody>
                  <a:tcPr anchor="ctr">
                    <a:lnL>
                      <a:noFill/>
                    </a:lnL>
                    <a:lnR>
                      <a:noFill/>
                    </a:lnR>
                    <a:lnT>
                      <a:noFill/>
                    </a:lnT>
                    <a:lnB>
                      <a:noFill/>
                    </a:lnB>
                    <a:noFill/>
                  </a:tcPr>
                </a:tc>
                <a:tc>
                  <a:txBody>
                    <a:bodyPr/>
                    <a:lstStyle/>
                    <a:p>
                      <a:r>
                        <a:rPr lang="nl-NL" b="0" i="0" dirty="0">
                          <a:latin typeface="Kermit" panose="020F0503040000060003" pitchFamily="34" charset="0"/>
                        </a:rPr>
                        <a:t>De dodo leefde op een eiland zonder roofdieren. Hij hoefde niet te vliegen of zich te verstoppen. Dat werkte prima – tot de mensen kwamen.</a:t>
                      </a:r>
                    </a:p>
                  </a:txBody>
                  <a:tcPr anchor="ctr">
                    <a:lnL>
                      <a:noFill/>
                    </a:lnL>
                    <a:lnR>
                      <a:noFill/>
                    </a:lnR>
                    <a:lnT>
                      <a:noFill/>
                    </a:lnT>
                    <a:lnB>
                      <a:noFill/>
                    </a:lnB>
                    <a:noFill/>
                  </a:tcPr>
                </a:tc>
                <a:extLst>
                  <a:ext uri="{0D108BD9-81ED-4DB2-BD59-A6C34878D82A}">
                    <a16:rowId xmlns:a16="http://schemas.microsoft.com/office/drawing/2014/main" val="3947555364"/>
                  </a:ext>
                </a:extLst>
              </a:tr>
              <a:tr h="0">
                <a:tc>
                  <a:txBody>
                    <a:bodyPr/>
                    <a:lstStyle/>
                    <a:p>
                      <a:r>
                        <a:rPr lang="nl-NL" b="0" i="0" dirty="0">
                          <a:latin typeface="Kermit" panose="020F0503040000060003" pitchFamily="34" charset="0"/>
                        </a:rPr>
                        <a:t>Geen tijd voor evolutie</a:t>
                      </a:r>
                    </a:p>
                  </a:txBody>
                  <a:tcPr anchor="ctr">
                    <a:lnL>
                      <a:noFill/>
                    </a:lnL>
                    <a:lnR>
                      <a:noFill/>
                    </a:lnR>
                    <a:lnT>
                      <a:noFill/>
                    </a:lnT>
                    <a:lnB>
                      <a:noFill/>
                    </a:lnB>
                    <a:noFill/>
                  </a:tcPr>
                </a:tc>
                <a:tc>
                  <a:txBody>
                    <a:bodyPr/>
                    <a:lstStyle/>
                    <a:p>
                      <a:r>
                        <a:rPr lang="nl-NL" b="0" i="0" dirty="0">
                          <a:latin typeface="Kermit" panose="020F0503040000060003" pitchFamily="34" charset="0"/>
                        </a:rPr>
                        <a:t>De dodo kon zich niet snel genoeg aanpassen aan de nieuwe vijanden (zoals mensen, ratten, varkens). Zijn gedrag en bouw pasten niet meer bij de nieuwe situatie.</a:t>
                      </a:r>
                    </a:p>
                  </a:txBody>
                  <a:tcPr anchor="ctr">
                    <a:lnL>
                      <a:noFill/>
                    </a:lnL>
                    <a:lnR>
                      <a:noFill/>
                    </a:lnR>
                    <a:lnT>
                      <a:noFill/>
                    </a:lnT>
                    <a:lnB>
                      <a:noFill/>
                    </a:lnB>
                    <a:noFill/>
                  </a:tcPr>
                </a:tc>
                <a:extLst>
                  <a:ext uri="{0D108BD9-81ED-4DB2-BD59-A6C34878D82A}">
                    <a16:rowId xmlns:a16="http://schemas.microsoft.com/office/drawing/2014/main" val="99160719"/>
                  </a:ext>
                </a:extLst>
              </a:tr>
              <a:tr h="0">
                <a:tc>
                  <a:txBody>
                    <a:bodyPr/>
                    <a:lstStyle/>
                    <a:p>
                      <a:r>
                        <a:rPr lang="nl-NL" b="0" i="0" dirty="0">
                          <a:latin typeface="Kermit" panose="020F0503040000060003" pitchFamily="34" charset="0"/>
                        </a:rPr>
                        <a:t>Natuurlijke selectie werkt langzaam</a:t>
                      </a:r>
                    </a:p>
                  </a:txBody>
                  <a:tcPr anchor="ctr">
                    <a:lnL>
                      <a:noFill/>
                    </a:lnL>
                    <a:lnR>
                      <a:noFill/>
                    </a:lnR>
                    <a:lnT>
                      <a:noFill/>
                    </a:lnT>
                    <a:lnB>
                      <a:noFill/>
                    </a:lnB>
                    <a:noFill/>
                  </a:tcPr>
                </a:tc>
                <a:tc>
                  <a:txBody>
                    <a:bodyPr/>
                    <a:lstStyle/>
                    <a:p>
                      <a:r>
                        <a:rPr lang="nl-NL" b="0" i="0" dirty="0">
                          <a:latin typeface="Kermit" panose="020F0503040000060003" pitchFamily="34" charset="0"/>
                        </a:rPr>
                        <a:t>Evolutie gebeurt over duizenden jaren. Maar de veranderingen op Mauritius gingen zó snel, dat de dodo geen kans had om zich aan te passen.</a:t>
                      </a:r>
                    </a:p>
                  </a:txBody>
                  <a:tcPr anchor="ctr">
                    <a:lnL>
                      <a:noFill/>
                    </a:lnL>
                    <a:lnR>
                      <a:noFill/>
                    </a:lnR>
                    <a:lnT>
                      <a:noFill/>
                    </a:lnT>
                    <a:lnB>
                      <a:noFill/>
                    </a:lnB>
                    <a:noFill/>
                  </a:tcPr>
                </a:tc>
                <a:extLst>
                  <a:ext uri="{0D108BD9-81ED-4DB2-BD59-A6C34878D82A}">
                    <a16:rowId xmlns:a16="http://schemas.microsoft.com/office/drawing/2014/main" val="3167193080"/>
                  </a:ext>
                </a:extLst>
              </a:tr>
              <a:tr h="0">
                <a:tc>
                  <a:txBody>
                    <a:bodyPr/>
                    <a:lstStyle/>
                    <a:p>
                      <a:r>
                        <a:rPr lang="nl-NL" b="0" i="0" dirty="0">
                          <a:latin typeface="Kermit" panose="020F0503040000060003" pitchFamily="34" charset="0"/>
                        </a:rPr>
                        <a:t>Vergelijking met dieren die wel overleefden</a:t>
                      </a:r>
                    </a:p>
                  </a:txBody>
                  <a:tcPr anchor="ctr">
                    <a:lnL>
                      <a:noFill/>
                    </a:lnL>
                    <a:lnR>
                      <a:noFill/>
                    </a:lnR>
                    <a:lnT>
                      <a:noFill/>
                    </a:lnT>
                    <a:lnB>
                      <a:noFill/>
                    </a:lnB>
                    <a:noFill/>
                  </a:tcPr>
                </a:tc>
                <a:tc>
                  <a:txBody>
                    <a:bodyPr/>
                    <a:lstStyle/>
                    <a:p>
                      <a:r>
                        <a:rPr lang="nl-NL" b="0" i="0" dirty="0">
                          <a:latin typeface="Kermit" panose="020F0503040000060003" pitchFamily="34" charset="0"/>
                        </a:rPr>
                        <a:t>Ratten, kraaien en andere dieren vermenigvuldigen zich snel en zijn flexibel in gedrag en voedselkeuze – dat helpt bij overleven.</a:t>
                      </a:r>
                    </a:p>
                  </a:txBody>
                  <a:tcPr anchor="ctr">
                    <a:lnL>
                      <a:noFill/>
                    </a:lnL>
                    <a:lnR>
                      <a:noFill/>
                    </a:lnR>
                    <a:lnT>
                      <a:noFill/>
                    </a:lnT>
                    <a:lnB>
                      <a:noFill/>
                    </a:lnB>
                    <a:noFill/>
                  </a:tcPr>
                </a:tc>
                <a:extLst>
                  <a:ext uri="{0D108BD9-81ED-4DB2-BD59-A6C34878D82A}">
                    <a16:rowId xmlns:a16="http://schemas.microsoft.com/office/drawing/2014/main" val="2031336172"/>
                  </a:ext>
                </a:extLst>
              </a:tr>
            </a:tbl>
          </a:graphicData>
        </a:graphic>
      </p:graphicFrame>
      <p:sp>
        <p:nvSpPr>
          <p:cNvPr id="7" name="Tekstvak 6">
            <a:extLst>
              <a:ext uri="{FF2B5EF4-FFF2-40B4-BE49-F238E27FC236}">
                <a16:creationId xmlns:a16="http://schemas.microsoft.com/office/drawing/2014/main" id="{CDDCDABE-375A-521E-EBF1-AA3D07BA5B6E}"/>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dodo en de evolutietheorie: </a:t>
            </a:r>
          </a:p>
          <a:p>
            <a:pPr algn="ctr"/>
            <a:r>
              <a:rPr lang="nl-NL" sz="3200" dirty="0">
                <a:solidFill>
                  <a:srgbClr val="E16C7F"/>
                </a:solidFill>
                <a:latin typeface="Kermit" panose="020F0503040000060003" pitchFamily="34" charset="0"/>
              </a:rPr>
              <a:t>Wat leren we ervan?</a:t>
            </a:r>
          </a:p>
        </p:txBody>
      </p:sp>
    </p:spTree>
    <p:extLst>
      <p:ext uri="{BB962C8B-B14F-4D97-AF65-F5344CB8AC3E}">
        <p14:creationId xmlns:p14="http://schemas.microsoft.com/office/powerpoint/2010/main" val="4125459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584F-29DB-1458-5738-4526C9D0020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5C9AE11-0D81-20B3-5C11-442177B4982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E1D331E-BADD-0DDF-118B-C6FE8A4BA0E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C750485-D38D-5550-FF04-9A758CCEE21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638DC8F4-0185-C74C-F1B8-9420EB8D589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ADAEBB02-B22F-C79F-AED0-178CCEF34753}"/>
              </a:ext>
            </a:extLst>
          </p:cNvPr>
          <p:cNvSpPr txBox="1"/>
          <p:nvPr/>
        </p:nvSpPr>
        <p:spPr>
          <a:xfrm>
            <a:off x="-29936" y="70542"/>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7654BC2D-7BE5-7025-D98D-6D02606A478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28C574E7-46C8-26E3-3045-722DB0ECF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2" name="Tekstvak 41">
            <a:extLst>
              <a:ext uri="{FF2B5EF4-FFF2-40B4-BE49-F238E27FC236}">
                <a16:creationId xmlns:a16="http://schemas.microsoft.com/office/drawing/2014/main" id="{85840A41-28E3-CE9D-9F7D-4D17BE836B29}"/>
              </a:ext>
            </a:extLst>
          </p:cNvPr>
          <p:cNvSpPr txBox="1"/>
          <p:nvPr/>
        </p:nvSpPr>
        <p:spPr>
          <a:xfrm>
            <a:off x="1805178" y="1259832"/>
            <a:ext cx="8424502" cy="707886"/>
          </a:xfrm>
          <a:prstGeom prst="rect">
            <a:avLst/>
          </a:prstGeom>
          <a:noFill/>
        </p:spPr>
        <p:txBody>
          <a:bodyPr wrap="square">
            <a:spAutoFit/>
          </a:bodyPr>
          <a:lstStyle/>
          <a:p>
            <a:pPr algn="ctr"/>
            <a:r>
              <a:rPr lang="nl-NL" sz="2000" dirty="0">
                <a:latin typeface="Kermit" panose="020F0503040000060003" pitchFamily="34" charset="0"/>
              </a:rPr>
              <a:t>Dieren kunnen zelf soms manieren vinden om te overleven, maar vaak hebben ze hulp van mensen nodig. </a:t>
            </a:r>
          </a:p>
        </p:txBody>
      </p:sp>
      <p:sp>
        <p:nvSpPr>
          <p:cNvPr id="44" name="Tekstvak 43">
            <a:extLst>
              <a:ext uri="{FF2B5EF4-FFF2-40B4-BE49-F238E27FC236}">
                <a16:creationId xmlns:a16="http://schemas.microsoft.com/office/drawing/2014/main" id="{9946EAD9-659C-E5CA-C367-7390CD9B73F6}"/>
              </a:ext>
            </a:extLst>
          </p:cNvPr>
          <p:cNvSpPr txBox="1"/>
          <p:nvPr/>
        </p:nvSpPr>
        <p:spPr>
          <a:xfrm>
            <a:off x="1723103" y="2177863"/>
            <a:ext cx="8745794" cy="2308324"/>
          </a:xfrm>
          <a:prstGeom prst="rect">
            <a:avLst/>
          </a:prstGeom>
          <a:noFill/>
        </p:spPr>
        <p:txBody>
          <a:bodyPr wrap="square">
            <a:spAutoFit/>
          </a:bodyPr>
          <a:lstStyle/>
          <a:p>
            <a:pPr algn="ctr">
              <a:buNone/>
            </a:pPr>
            <a:r>
              <a:rPr lang="nl-NL" dirty="0">
                <a:latin typeface="Kermit" panose="020F0503040000060003" pitchFamily="34" charset="0"/>
              </a:rPr>
              <a:t>Wat kunnen dieren zelf doen?</a:t>
            </a:r>
          </a:p>
          <a:p>
            <a:pPr algn="ctr">
              <a:buNone/>
            </a:pPr>
            <a:r>
              <a:rPr lang="nl-NL" dirty="0">
                <a:latin typeface="Kermit" panose="020F0503040000060003" pitchFamily="34" charset="0"/>
              </a:rPr>
              <a:t>Soms passen dieren zich aan als hun leefomgeving verandert:</a:t>
            </a:r>
          </a:p>
          <a:p>
            <a:pPr marL="285750" indent="-285750" algn="ctr">
              <a:buFont typeface="Arial" panose="020B0604020202020204" pitchFamily="34" charset="0"/>
              <a:buChar char="•"/>
            </a:pPr>
            <a:r>
              <a:rPr lang="nl-NL" dirty="0">
                <a:latin typeface="Kermit" panose="020F0503040000060003" pitchFamily="34" charset="0"/>
              </a:rPr>
              <a:t>Ze verhuizen naar een ander gebied.</a:t>
            </a:r>
          </a:p>
          <a:p>
            <a:pPr marL="285750" indent="-285750" algn="ctr">
              <a:buFont typeface="Arial" panose="020B0604020202020204" pitchFamily="34" charset="0"/>
              <a:buChar char="•"/>
            </a:pPr>
            <a:r>
              <a:rPr lang="nl-NL" dirty="0">
                <a:latin typeface="Kermit" panose="020F0503040000060003" pitchFamily="34" charset="0"/>
              </a:rPr>
              <a:t>Ze gaan anders eten als hun voedsel opraakt.</a:t>
            </a:r>
          </a:p>
          <a:p>
            <a:pPr marL="285750" indent="-285750" algn="ctr">
              <a:buFont typeface="Arial" panose="020B0604020202020204" pitchFamily="34" charset="0"/>
              <a:buChar char="•"/>
            </a:pPr>
            <a:r>
              <a:rPr lang="nl-NL" dirty="0">
                <a:latin typeface="Kermit" panose="020F0503040000060003" pitchFamily="34" charset="0"/>
              </a:rPr>
              <a:t>Ze verstoppen zich beter voor vijanden.</a:t>
            </a:r>
          </a:p>
          <a:p>
            <a:pPr algn="ctr">
              <a:buFont typeface="Arial" panose="020B0604020202020204" pitchFamily="34" charset="0"/>
              <a:buChar char="•"/>
            </a:pPr>
            <a:endParaRPr lang="nl-NL" dirty="0">
              <a:latin typeface="Kermit" panose="020F0503040000060003" pitchFamily="34" charset="0"/>
            </a:endParaRPr>
          </a:p>
          <a:p>
            <a:pPr algn="ctr"/>
            <a:r>
              <a:rPr lang="nl-NL" dirty="0">
                <a:latin typeface="Kermit" panose="020F0503040000060003" pitchFamily="34" charset="0"/>
              </a:rPr>
              <a:t>Maar: niet alle dieren kunnen dit. Sommige dieren leven alleen op één plek of eten maar één soort voedsel. Dan hebben ze hulp nodig.</a:t>
            </a:r>
          </a:p>
        </p:txBody>
      </p:sp>
      <p:sp>
        <p:nvSpPr>
          <p:cNvPr id="6" name="Tekstvak 5">
            <a:extLst>
              <a:ext uri="{FF2B5EF4-FFF2-40B4-BE49-F238E27FC236}">
                <a16:creationId xmlns:a16="http://schemas.microsoft.com/office/drawing/2014/main" id="{E18579CE-83FF-3368-5EC6-48C499893121}"/>
              </a:ext>
            </a:extLst>
          </p:cNvPr>
          <p:cNvSpPr txBox="1"/>
          <p:nvPr/>
        </p:nvSpPr>
        <p:spPr>
          <a:xfrm>
            <a:off x="29936" y="42257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dieren zelf doen?</a:t>
            </a:r>
          </a:p>
        </p:txBody>
      </p:sp>
      <p:pic>
        <p:nvPicPr>
          <p:cNvPr id="8" name="Afbeelding 7" descr="Afbeelding met tekenfilm, tekening, illustratie, Tekenfilm&#10;&#10;Door AI gegenereerde inhoud is mogelijk onjuist.">
            <a:extLst>
              <a:ext uri="{FF2B5EF4-FFF2-40B4-BE49-F238E27FC236}">
                <a16:creationId xmlns:a16="http://schemas.microsoft.com/office/drawing/2014/main" id="{44D18EF0-71A2-4774-6284-0C560E8980D2}"/>
              </a:ext>
            </a:extLst>
          </p:cNvPr>
          <p:cNvPicPr>
            <a:picLocks noChangeAspect="1"/>
          </p:cNvPicPr>
          <p:nvPr/>
        </p:nvPicPr>
        <p:blipFill>
          <a:blip r:embed="rId4">
            <a:extLst>
              <a:ext uri="{28A0092B-C50C-407E-A947-70E740481C1C}">
                <a14:useLocalDpi xmlns:a14="http://schemas.microsoft.com/office/drawing/2010/main" val="0"/>
              </a:ext>
            </a:extLst>
          </a:blip>
          <a:srcRect t="69454" r="53142"/>
          <a:stretch/>
        </p:blipFill>
        <p:spPr>
          <a:xfrm>
            <a:off x="1805178" y="4692644"/>
            <a:ext cx="2273046" cy="2094814"/>
          </a:xfrm>
          <a:prstGeom prst="rect">
            <a:avLst/>
          </a:prstGeom>
        </p:spPr>
      </p:pic>
      <p:pic>
        <p:nvPicPr>
          <p:cNvPr id="10" name="Afbeelding 9" descr="Afbeelding met tekenfilm, tekening, illustratie, Tekenfilm&#10;&#10;Door AI gegenereerde inhoud is mogelijk onjuist.">
            <a:extLst>
              <a:ext uri="{FF2B5EF4-FFF2-40B4-BE49-F238E27FC236}">
                <a16:creationId xmlns:a16="http://schemas.microsoft.com/office/drawing/2014/main" id="{C2230499-EFA4-C152-353A-D6B68E583059}"/>
              </a:ext>
            </a:extLst>
          </p:cNvPr>
          <p:cNvPicPr>
            <a:picLocks noChangeAspect="1"/>
          </p:cNvPicPr>
          <p:nvPr/>
        </p:nvPicPr>
        <p:blipFill>
          <a:blip r:embed="rId4">
            <a:extLst>
              <a:ext uri="{28A0092B-C50C-407E-A947-70E740481C1C}">
                <a14:useLocalDpi xmlns:a14="http://schemas.microsoft.com/office/drawing/2010/main" val="0"/>
              </a:ext>
            </a:extLst>
          </a:blip>
          <a:srcRect l="28573" t="35467" r="29579" b="34267"/>
          <a:stretch/>
        </p:blipFill>
        <p:spPr>
          <a:xfrm>
            <a:off x="4837502" y="4985055"/>
            <a:ext cx="1831694" cy="1872945"/>
          </a:xfrm>
          <a:prstGeom prst="rect">
            <a:avLst/>
          </a:prstGeom>
        </p:spPr>
      </p:pic>
      <p:pic>
        <p:nvPicPr>
          <p:cNvPr id="12" name="Afbeelding 11" descr="Afbeelding met tekenfilm, tekening, illustratie, Tekenfilm&#10;&#10;Door AI gegenereerde inhoud is mogelijk onjuist.">
            <a:extLst>
              <a:ext uri="{FF2B5EF4-FFF2-40B4-BE49-F238E27FC236}">
                <a16:creationId xmlns:a16="http://schemas.microsoft.com/office/drawing/2014/main" id="{31813DF8-170F-BB09-798E-5C0E0B412385}"/>
              </a:ext>
            </a:extLst>
          </p:cNvPr>
          <p:cNvPicPr>
            <a:picLocks noChangeAspect="1"/>
          </p:cNvPicPr>
          <p:nvPr/>
        </p:nvPicPr>
        <p:blipFill>
          <a:blip r:embed="rId4">
            <a:extLst>
              <a:ext uri="{28A0092B-C50C-407E-A947-70E740481C1C}">
                <a14:useLocalDpi xmlns:a14="http://schemas.microsoft.com/office/drawing/2010/main" val="0"/>
              </a:ext>
            </a:extLst>
          </a:blip>
          <a:srcRect l="50617" t="72690"/>
          <a:stretch/>
        </p:blipFill>
        <p:spPr>
          <a:xfrm>
            <a:off x="7428475" y="4905479"/>
            <a:ext cx="2395508" cy="1872945"/>
          </a:xfrm>
          <a:prstGeom prst="rect">
            <a:avLst/>
          </a:prstGeom>
        </p:spPr>
      </p:pic>
    </p:spTree>
    <p:extLst>
      <p:ext uri="{BB962C8B-B14F-4D97-AF65-F5344CB8AC3E}">
        <p14:creationId xmlns:p14="http://schemas.microsoft.com/office/powerpoint/2010/main" val="3971366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B15A3-1D22-EBD5-FA3E-34E9EB3FDBF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125C783-0401-B838-B977-1F6A0C6644A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81DA5DA6-5D45-8333-5122-12ABAEF22B5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1365489-530B-5BB1-1524-1F98C716BF4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20BFD0A-4BD1-897B-6EE4-B756316D322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1C933E2-8DAB-D360-F274-9A2F88089FF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2B24564E-A877-B1CD-E964-63C2229DBE8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4A0A2E28-C3D7-1CD3-2F44-C3AEA22C3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graphicFrame>
        <p:nvGraphicFramePr>
          <p:cNvPr id="6" name="Tabel 5">
            <a:extLst>
              <a:ext uri="{FF2B5EF4-FFF2-40B4-BE49-F238E27FC236}">
                <a16:creationId xmlns:a16="http://schemas.microsoft.com/office/drawing/2014/main" id="{E880F9D1-7D18-613B-23A9-FEE9D8B5D0B5}"/>
              </a:ext>
            </a:extLst>
          </p:cNvPr>
          <p:cNvGraphicFramePr>
            <a:graphicFrameLocks noGrp="1"/>
          </p:cNvGraphicFramePr>
          <p:nvPr>
            <p:extLst>
              <p:ext uri="{D42A27DB-BD31-4B8C-83A1-F6EECF244321}">
                <p14:modId xmlns:p14="http://schemas.microsoft.com/office/powerpoint/2010/main" val="1700851537"/>
              </p:ext>
            </p:extLst>
          </p:nvPr>
        </p:nvGraphicFramePr>
        <p:xfrm>
          <a:off x="713232" y="984076"/>
          <a:ext cx="11123134" cy="4415108"/>
        </p:xfrm>
        <a:graphic>
          <a:graphicData uri="http://schemas.openxmlformats.org/drawingml/2006/table">
            <a:tbl>
              <a:tblPr/>
              <a:tblGrid>
                <a:gridCol w="1242668">
                  <a:extLst>
                    <a:ext uri="{9D8B030D-6E8A-4147-A177-3AD203B41FA5}">
                      <a16:colId xmlns:a16="http://schemas.microsoft.com/office/drawing/2014/main" val="4215375569"/>
                    </a:ext>
                  </a:extLst>
                </a:gridCol>
                <a:gridCol w="3849532">
                  <a:extLst>
                    <a:ext uri="{9D8B030D-6E8A-4147-A177-3AD203B41FA5}">
                      <a16:colId xmlns:a16="http://schemas.microsoft.com/office/drawing/2014/main" val="3138281735"/>
                    </a:ext>
                  </a:extLst>
                </a:gridCol>
                <a:gridCol w="6030934">
                  <a:extLst>
                    <a:ext uri="{9D8B030D-6E8A-4147-A177-3AD203B41FA5}">
                      <a16:colId xmlns:a16="http://schemas.microsoft.com/office/drawing/2014/main" val="3567416192"/>
                    </a:ext>
                  </a:extLst>
                </a:gridCol>
              </a:tblGrid>
              <a:tr h="280731">
                <a:tc>
                  <a:txBody>
                    <a:bodyPr/>
                    <a:lstStyle/>
                    <a:p>
                      <a:r>
                        <a:rPr lang="nl-NL" sz="1800" b="0" i="0" dirty="0">
                          <a:solidFill>
                            <a:srgbClr val="E16C7F"/>
                          </a:solidFill>
                          <a:latin typeface="Kermit" panose="020F0503040000060003" pitchFamily="34" charset="0"/>
                        </a:rPr>
                        <a:t>Dier</a:t>
                      </a:r>
                    </a:p>
                  </a:txBody>
                  <a:tcPr marL="70183" marR="70183" marT="35091" marB="35091" anchor="ctr">
                    <a:lnL>
                      <a:noFill/>
                    </a:lnL>
                    <a:lnR>
                      <a:noFill/>
                    </a:lnR>
                    <a:lnT>
                      <a:noFill/>
                    </a:lnT>
                    <a:lnB>
                      <a:noFill/>
                    </a:lnB>
                    <a:noFill/>
                  </a:tcPr>
                </a:tc>
                <a:tc>
                  <a:txBody>
                    <a:bodyPr/>
                    <a:lstStyle/>
                    <a:p>
                      <a:r>
                        <a:rPr lang="nl-NL" sz="1800" b="0" i="0" dirty="0">
                          <a:solidFill>
                            <a:srgbClr val="E16C7F"/>
                          </a:solidFill>
                          <a:latin typeface="Kermit" panose="020F0503040000060003" pitchFamily="34" charset="0"/>
                        </a:rPr>
                        <a:t>Wat gebeurde er met dit dier?</a:t>
                      </a:r>
                    </a:p>
                  </a:txBody>
                  <a:tcPr marL="70183" marR="70183" marT="35091" marB="35091" anchor="ctr">
                    <a:lnL>
                      <a:noFill/>
                    </a:lnL>
                    <a:lnR>
                      <a:noFill/>
                    </a:lnR>
                    <a:lnT>
                      <a:noFill/>
                    </a:lnT>
                    <a:lnB>
                      <a:noFill/>
                    </a:lnB>
                    <a:noFill/>
                  </a:tcPr>
                </a:tc>
                <a:tc>
                  <a:txBody>
                    <a:bodyPr/>
                    <a:lstStyle/>
                    <a:p>
                      <a:r>
                        <a:rPr lang="nl-NL" sz="1800" b="0" i="0" dirty="0">
                          <a:solidFill>
                            <a:srgbClr val="E16C7F"/>
                          </a:solidFill>
                          <a:latin typeface="Kermit" panose="020F0503040000060003" pitchFamily="34" charset="0"/>
                        </a:rPr>
                        <a:t>Wat hielp om te overleven?</a:t>
                      </a:r>
                    </a:p>
                  </a:txBody>
                  <a:tcPr marL="70183" marR="70183" marT="35091" marB="35091" anchor="ctr">
                    <a:lnL>
                      <a:noFill/>
                    </a:lnL>
                    <a:lnR>
                      <a:noFill/>
                    </a:lnR>
                    <a:lnT>
                      <a:noFill/>
                    </a:lnT>
                    <a:lnB>
                      <a:noFill/>
                    </a:lnB>
                    <a:noFill/>
                  </a:tcPr>
                </a:tc>
                <a:extLst>
                  <a:ext uri="{0D108BD9-81ED-4DB2-BD59-A6C34878D82A}">
                    <a16:rowId xmlns:a16="http://schemas.microsoft.com/office/drawing/2014/main" val="2016355515"/>
                  </a:ext>
                </a:extLst>
              </a:tr>
              <a:tr h="1333475">
                <a:tc>
                  <a:txBody>
                    <a:bodyPr/>
                    <a:lstStyle/>
                    <a:p>
                      <a:r>
                        <a:rPr lang="nl-NL" sz="1800" b="0" i="0" dirty="0">
                          <a:latin typeface="Kermit" panose="020F0503040000060003" pitchFamily="34" charset="0"/>
                        </a:rPr>
                        <a:t>dodo</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Uitgestorven rond 1680</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Kon niet vliegen, had geen angst voor mensen, kon zich niet verdedigen tegen nieuwe dieren zoals ratten en varkens. Had een beperkt leefgebied (alleen Mauritius).</a:t>
                      </a:r>
                    </a:p>
                  </a:txBody>
                  <a:tcPr marL="70183" marR="70183" marT="35091" marB="35091" anchor="ctr">
                    <a:lnL>
                      <a:noFill/>
                    </a:lnL>
                    <a:lnR>
                      <a:noFill/>
                    </a:lnR>
                    <a:lnT>
                      <a:noFill/>
                    </a:lnT>
                    <a:lnB>
                      <a:noFill/>
                    </a:lnB>
                    <a:noFill/>
                  </a:tcPr>
                </a:tc>
                <a:extLst>
                  <a:ext uri="{0D108BD9-81ED-4DB2-BD59-A6C34878D82A}">
                    <a16:rowId xmlns:a16="http://schemas.microsoft.com/office/drawing/2014/main" val="3903403502"/>
                  </a:ext>
                </a:extLst>
              </a:tr>
              <a:tr h="912377">
                <a:tc>
                  <a:txBody>
                    <a:bodyPr/>
                    <a:lstStyle/>
                    <a:p>
                      <a:r>
                        <a:rPr lang="nl-NL" sz="1800" b="0" i="0" dirty="0">
                          <a:latin typeface="Kermit" panose="020F0503040000060003" pitchFamily="34" charset="0"/>
                        </a:rPr>
                        <a:t>Rat</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Leeft wereldwijd</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Slim, eet (bijna) alles, plant zich snel voort, verstopt zich goed, past zich aan elke omgeving aan – zelfs in steden.</a:t>
                      </a:r>
                    </a:p>
                  </a:txBody>
                  <a:tcPr marL="70183" marR="70183" marT="35091" marB="35091" anchor="ctr">
                    <a:lnL>
                      <a:noFill/>
                    </a:lnL>
                    <a:lnR>
                      <a:noFill/>
                    </a:lnR>
                    <a:lnT>
                      <a:noFill/>
                    </a:lnT>
                    <a:lnB>
                      <a:noFill/>
                    </a:lnB>
                    <a:noFill/>
                  </a:tcPr>
                </a:tc>
                <a:extLst>
                  <a:ext uri="{0D108BD9-81ED-4DB2-BD59-A6C34878D82A}">
                    <a16:rowId xmlns:a16="http://schemas.microsoft.com/office/drawing/2014/main" val="1336520661"/>
                  </a:ext>
                </a:extLst>
              </a:tr>
              <a:tr h="912377">
                <a:tc>
                  <a:txBody>
                    <a:bodyPr/>
                    <a:lstStyle/>
                    <a:p>
                      <a:r>
                        <a:rPr lang="nl-NL" sz="1800" b="0" i="0" dirty="0">
                          <a:latin typeface="Kermit" panose="020F0503040000060003" pitchFamily="34" charset="0"/>
                        </a:rPr>
                        <a:t>Kraai</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Leeft wereldwijd</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Erg intelligent, leert van fouten, eet van alles (alleseter), gebruikt gereedschap, leeft vaak dicht bij mensen.</a:t>
                      </a:r>
                    </a:p>
                  </a:txBody>
                  <a:tcPr marL="70183" marR="70183" marT="35091" marB="35091" anchor="ctr">
                    <a:lnL>
                      <a:noFill/>
                    </a:lnL>
                    <a:lnR>
                      <a:noFill/>
                    </a:lnR>
                    <a:lnT>
                      <a:noFill/>
                    </a:lnT>
                    <a:lnB>
                      <a:noFill/>
                    </a:lnB>
                    <a:noFill/>
                  </a:tcPr>
                </a:tc>
                <a:extLst>
                  <a:ext uri="{0D108BD9-81ED-4DB2-BD59-A6C34878D82A}">
                    <a16:rowId xmlns:a16="http://schemas.microsoft.com/office/drawing/2014/main" val="2438656956"/>
                  </a:ext>
                </a:extLst>
              </a:tr>
              <a:tr h="912377">
                <a:tc>
                  <a:txBody>
                    <a:bodyPr/>
                    <a:lstStyle/>
                    <a:p>
                      <a:r>
                        <a:rPr lang="nl-NL" sz="1800" b="0" i="0" dirty="0">
                          <a:latin typeface="Kermit" panose="020F0503040000060003" pitchFamily="34" charset="0"/>
                        </a:rPr>
                        <a:t>Haai</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Bestaat al honderden miljoenen jaren</a:t>
                      </a:r>
                    </a:p>
                  </a:txBody>
                  <a:tcPr marL="70183" marR="70183" marT="35091" marB="35091" anchor="ctr">
                    <a:lnL>
                      <a:noFill/>
                    </a:lnL>
                    <a:lnR>
                      <a:noFill/>
                    </a:lnR>
                    <a:lnT>
                      <a:noFill/>
                    </a:lnT>
                    <a:lnB>
                      <a:noFill/>
                    </a:lnB>
                    <a:noFill/>
                  </a:tcPr>
                </a:tc>
                <a:tc>
                  <a:txBody>
                    <a:bodyPr/>
                    <a:lstStyle/>
                    <a:p>
                      <a:r>
                        <a:rPr lang="nl-NL" sz="1800" b="0" i="0" dirty="0">
                          <a:latin typeface="Kermit" panose="020F0503040000060003" pitchFamily="34" charset="0"/>
                        </a:rPr>
                        <a:t>Sterk jachtinstinct, aan top van de voedselketen, aangepast aan het leven in zee. Maar: sommige soorten worden nu wel bedreigd.</a:t>
                      </a:r>
                    </a:p>
                  </a:txBody>
                  <a:tcPr marL="70183" marR="70183" marT="35091" marB="35091" anchor="ctr">
                    <a:lnL>
                      <a:noFill/>
                    </a:lnL>
                    <a:lnR>
                      <a:noFill/>
                    </a:lnR>
                    <a:lnT>
                      <a:noFill/>
                    </a:lnT>
                    <a:lnB>
                      <a:noFill/>
                    </a:lnB>
                    <a:noFill/>
                  </a:tcPr>
                </a:tc>
                <a:extLst>
                  <a:ext uri="{0D108BD9-81ED-4DB2-BD59-A6C34878D82A}">
                    <a16:rowId xmlns:a16="http://schemas.microsoft.com/office/drawing/2014/main" val="702148058"/>
                  </a:ext>
                </a:extLst>
              </a:tr>
            </a:tbl>
          </a:graphicData>
        </a:graphic>
      </p:graphicFrame>
      <p:sp>
        <p:nvSpPr>
          <p:cNvPr id="7" name="Tekstvak 6">
            <a:extLst>
              <a:ext uri="{FF2B5EF4-FFF2-40B4-BE49-F238E27FC236}">
                <a16:creationId xmlns:a16="http://schemas.microsoft.com/office/drawing/2014/main" id="{8F924FE3-A213-A60D-0971-3FDADB5C20DD}"/>
              </a:ext>
            </a:extLst>
          </p:cNvPr>
          <p:cNvSpPr txBox="1"/>
          <p:nvPr/>
        </p:nvSpPr>
        <p:spPr>
          <a:xfrm>
            <a:off x="29936" y="368036"/>
            <a:ext cx="12162063" cy="584775"/>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De dodo vs. de </a:t>
            </a:r>
            <a:r>
              <a:rPr lang="nl-NL" sz="3200" dirty="0" err="1">
                <a:solidFill>
                  <a:srgbClr val="E16C7F"/>
                </a:solidFill>
                <a:latin typeface="Kermit" panose="020F0503040000060003" pitchFamily="34" charset="0"/>
              </a:rPr>
              <a:t>overlevers</a:t>
            </a:r>
            <a:endParaRPr lang="nl-NL" sz="3200" dirty="0">
              <a:solidFill>
                <a:srgbClr val="E16C7F"/>
              </a:solidFill>
              <a:latin typeface="Kermit" panose="020F0503040000060003" pitchFamily="34" charset="0"/>
            </a:endParaRPr>
          </a:p>
        </p:txBody>
      </p:sp>
    </p:spTree>
    <p:extLst>
      <p:ext uri="{BB962C8B-B14F-4D97-AF65-F5344CB8AC3E}">
        <p14:creationId xmlns:p14="http://schemas.microsoft.com/office/powerpoint/2010/main" val="533678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00B0-A8DC-48FE-6217-214D3D85DFA4}"/>
            </a:ext>
          </a:extLst>
        </p:cNvPr>
        <p:cNvGrpSpPr/>
        <p:nvPr/>
      </p:nvGrpSpPr>
      <p:grpSpPr>
        <a:xfrm>
          <a:off x="0" y="0"/>
          <a:ext cx="0" cy="0"/>
          <a:chOff x="0" y="0"/>
          <a:chExt cx="0" cy="0"/>
        </a:xfrm>
      </p:grpSpPr>
      <p:pic>
        <p:nvPicPr>
          <p:cNvPr id="10" name="Afbeelding 9" descr="Afbeelding met Stengel, bamboe, plant&#10;&#10;Door AI gegenereerde inhoud is mogelijk onjuist.">
            <a:extLst>
              <a:ext uri="{FF2B5EF4-FFF2-40B4-BE49-F238E27FC236}">
                <a16:creationId xmlns:a16="http://schemas.microsoft.com/office/drawing/2014/main" id="{5089FADF-4132-CAB3-5BC7-CF09ED67BDD6}"/>
              </a:ext>
            </a:extLst>
          </p:cNvPr>
          <p:cNvPicPr>
            <a:picLocks noChangeAspect="1"/>
          </p:cNvPicPr>
          <p:nvPr/>
        </p:nvPicPr>
        <p:blipFill>
          <a:blip r:embed="rId3">
            <a:extLst>
              <a:ext uri="{28A0092B-C50C-407E-A947-70E740481C1C}">
                <a14:useLocalDpi xmlns:a14="http://schemas.microsoft.com/office/drawing/2010/main" val="0"/>
              </a:ext>
            </a:extLst>
          </a:blip>
          <a:srcRect b="15467"/>
          <a:stretch/>
        </p:blipFill>
        <p:spPr>
          <a:xfrm flipH="1">
            <a:off x="6556248" y="-17910"/>
            <a:ext cx="5753424" cy="6875910"/>
          </a:xfrm>
          <a:prstGeom prst="rect">
            <a:avLst/>
          </a:prstGeom>
        </p:spPr>
      </p:pic>
      <p:sp>
        <p:nvSpPr>
          <p:cNvPr id="74753" name="Rectangle 3">
            <a:extLst>
              <a:ext uri="{FF2B5EF4-FFF2-40B4-BE49-F238E27FC236}">
                <a16:creationId xmlns:a16="http://schemas.microsoft.com/office/drawing/2014/main" id="{599FCB58-D75E-11E0-FD5D-383427D1D88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B66B2D9-7016-8661-5329-5E6949A0C32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938BB9A-4B24-4CFD-5528-563D41E4788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7FD609E9-8DD6-91F3-8C1E-32959F2540A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D0AA514-B664-9EEF-7324-7CC1D1E93F7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259CF2B0-6D4B-18BE-CDCE-9A6D65B61D1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0BB4A093-3FE2-0CFA-88B6-75CF0637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7A29A654-8C63-E628-B3DC-CE19761CCB30}"/>
              </a:ext>
            </a:extLst>
          </p:cNvPr>
          <p:cNvSpPr txBox="1"/>
          <p:nvPr/>
        </p:nvSpPr>
        <p:spPr>
          <a:xfrm>
            <a:off x="484359" y="1571974"/>
            <a:ext cx="6583680" cy="2585323"/>
          </a:xfrm>
          <a:prstGeom prst="rect">
            <a:avLst/>
          </a:prstGeom>
          <a:noFill/>
        </p:spPr>
        <p:txBody>
          <a:bodyPr wrap="square">
            <a:spAutoFit/>
          </a:bodyPr>
          <a:lstStyle/>
          <a:p>
            <a:pPr>
              <a:buNone/>
            </a:pPr>
            <a:r>
              <a:rPr lang="nl-NL" dirty="0">
                <a:latin typeface="Kermit" panose="020F0503040000060003" pitchFamily="34" charset="0"/>
              </a:rPr>
              <a:t>Beschermen van leefgebieden</a:t>
            </a:r>
          </a:p>
          <a:p>
            <a:pPr marL="285750" indent="-285750">
              <a:buFont typeface="Arial" panose="020B0604020202020204" pitchFamily="34" charset="0"/>
              <a:buChar char="•"/>
            </a:pPr>
            <a:r>
              <a:rPr lang="nl-NL" dirty="0">
                <a:latin typeface="Kermit" panose="020F0503040000060003" pitchFamily="34" charset="0"/>
              </a:rPr>
              <a:t>Bossen, zeeën en rivieren beschermen.</a:t>
            </a:r>
          </a:p>
          <a:p>
            <a:pPr marL="285750" indent="-285750">
              <a:buFont typeface="Arial" panose="020B0604020202020204" pitchFamily="34" charset="0"/>
              <a:buChar char="•"/>
            </a:pPr>
            <a:r>
              <a:rPr lang="nl-NL" dirty="0">
                <a:latin typeface="Kermit" panose="020F0503040000060003" pitchFamily="34" charset="0"/>
              </a:rPr>
              <a:t>Nationale parken en reservaten aanleggen.</a:t>
            </a:r>
          </a:p>
          <a:p>
            <a:pPr marL="285750" indent="-285750">
              <a:buFont typeface="Arial" panose="020B0604020202020204" pitchFamily="34" charset="0"/>
              <a:buChar char="•"/>
            </a:pPr>
            <a:r>
              <a:rPr lang="nl-NL" dirty="0">
                <a:latin typeface="Kermit" panose="020F0503040000060003" pitchFamily="34" charset="0"/>
              </a:rPr>
              <a:t>Geen plastic of afval in de natuur gooien.</a:t>
            </a:r>
          </a:p>
          <a:p>
            <a:endParaRPr lang="nl-NL" dirty="0">
              <a:latin typeface="Kermit" panose="020F0503040000060003" pitchFamily="34" charset="0"/>
            </a:endParaRPr>
          </a:p>
          <a:p>
            <a:r>
              <a:rPr lang="nl-NL" dirty="0">
                <a:latin typeface="Kermit" panose="020F0503040000060003" pitchFamily="34" charset="0"/>
              </a:rPr>
              <a:t>Voorbeeld: De panda leeft in China in bamboebossen. Die bossen worden nu beschermd, zodat de panda genoeg te eten heeft.</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9B113043-D1AE-4AE4-9973-F1B7DBD249BE}"/>
              </a:ext>
            </a:extLst>
          </p:cNvPr>
          <p:cNvSpPr txBox="1"/>
          <p:nvPr/>
        </p:nvSpPr>
        <p:spPr>
          <a:xfrm>
            <a:off x="484359" y="340286"/>
            <a:ext cx="12162063" cy="1077218"/>
          </a:xfrm>
          <a:prstGeom prst="rect">
            <a:avLst/>
          </a:prstGeom>
          <a:noFill/>
        </p:spPr>
        <p:txBody>
          <a:bodyPr wrap="square" rtlCol="0">
            <a:spAutoFit/>
          </a:bodyPr>
          <a:lstStyle/>
          <a:p>
            <a:r>
              <a:rPr lang="nl-NL" sz="3200" dirty="0">
                <a:solidFill>
                  <a:srgbClr val="E16C7F"/>
                </a:solidFill>
                <a:latin typeface="Kermit" panose="020F0503040000060003" pitchFamily="34" charset="0"/>
              </a:rPr>
              <a:t>Wat kunnen de mensen doen om de </a:t>
            </a:r>
          </a:p>
          <a:p>
            <a:r>
              <a:rPr lang="nl-NL" sz="3200" dirty="0">
                <a:solidFill>
                  <a:srgbClr val="E16C7F"/>
                </a:solidFill>
                <a:latin typeface="Kermit" panose="020F0503040000060003" pitchFamily="34" charset="0"/>
              </a:rPr>
              <a:t>dieren te helpen?</a:t>
            </a:r>
          </a:p>
        </p:txBody>
      </p:sp>
      <p:pic>
        <p:nvPicPr>
          <p:cNvPr id="12" name="Afbeelding 11" descr="Afbeelding met speelgoed, beer, Speelgoedbeest, pluche&#10;&#10;Door AI gegenereerde inhoud is mogelijk onjuist.">
            <a:extLst>
              <a:ext uri="{FF2B5EF4-FFF2-40B4-BE49-F238E27FC236}">
                <a16:creationId xmlns:a16="http://schemas.microsoft.com/office/drawing/2014/main" id="{BE9F3A4C-6784-D4B0-0BD8-4B6B08D32D1C}"/>
              </a:ext>
            </a:extLst>
          </p:cNvPr>
          <p:cNvPicPr>
            <a:picLocks noChangeAspect="1"/>
          </p:cNvPicPr>
          <p:nvPr/>
        </p:nvPicPr>
        <p:blipFill>
          <a:blip r:embed="rId5">
            <a:extLst>
              <a:ext uri="{28A0092B-C50C-407E-A947-70E740481C1C}">
                <a14:useLocalDpi xmlns:a14="http://schemas.microsoft.com/office/drawing/2010/main" val="0"/>
              </a:ext>
            </a:extLst>
          </a:blip>
          <a:srcRect t="9449" b="17867"/>
          <a:stretch/>
        </p:blipFill>
        <p:spPr>
          <a:xfrm>
            <a:off x="3644117" y="4120722"/>
            <a:ext cx="2663832" cy="2737279"/>
          </a:xfrm>
          <a:prstGeom prst="rect">
            <a:avLst/>
          </a:prstGeom>
        </p:spPr>
      </p:pic>
      <p:sp>
        <p:nvSpPr>
          <p:cNvPr id="13" name="Ovaal 12">
            <a:extLst>
              <a:ext uri="{FF2B5EF4-FFF2-40B4-BE49-F238E27FC236}">
                <a16:creationId xmlns:a16="http://schemas.microsoft.com/office/drawing/2014/main" id="{2454F522-3156-593B-6818-07A776B2B4E6}"/>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D41D0756-AAB2-742E-EADB-20DA80FA02B0}"/>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1</a:t>
            </a:r>
          </a:p>
        </p:txBody>
      </p:sp>
    </p:spTree>
    <p:extLst>
      <p:ext uri="{BB962C8B-B14F-4D97-AF65-F5344CB8AC3E}">
        <p14:creationId xmlns:p14="http://schemas.microsoft.com/office/powerpoint/2010/main" val="258217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4AB32-1FFC-7B1D-A9C3-2C13BB3D82B8}"/>
            </a:ext>
          </a:extLst>
        </p:cNvPr>
        <p:cNvGrpSpPr/>
        <p:nvPr/>
      </p:nvGrpSpPr>
      <p:grpSpPr>
        <a:xfrm>
          <a:off x="0" y="0"/>
          <a:ext cx="0" cy="0"/>
          <a:chOff x="0" y="0"/>
          <a:chExt cx="0" cy="0"/>
        </a:xfrm>
      </p:grpSpPr>
      <p:pic>
        <p:nvPicPr>
          <p:cNvPr id="8" name="Afbeelding 7" descr="Afbeelding met vis, Zeezoogdier, Vin, dolfijn&#10;&#10;Door AI gegenereerde inhoud is mogelijk onjuist.">
            <a:extLst>
              <a:ext uri="{FF2B5EF4-FFF2-40B4-BE49-F238E27FC236}">
                <a16:creationId xmlns:a16="http://schemas.microsoft.com/office/drawing/2014/main" id="{B68997A0-9020-C872-6E35-D62ED7C06732}"/>
              </a:ext>
            </a:extLst>
          </p:cNvPr>
          <p:cNvPicPr>
            <a:picLocks noChangeAspect="1"/>
          </p:cNvPicPr>
          <p:nvPr/>
        </p:nvPicPr>
        <p:blipFill>
          <a:blip r:embed="rId3">
            <a:extLst>
              <a:ext uri="{28A0092B-C50C-407E-A947-70E740481C1C}">
                <a14:useLocalDpi xmlns:a14="http://schemas.microsoft.com/office/drawing/2010/main" val="0"/>
              </a:ext>
            </a:extLst>
          </a:blip>
          <a:srcRect b="56933"/>
          <a:stretch/>
        </p:blipFill>
        <p:spPr>
          <a:xfrm rot="18907182">
            <a:off x="4402347" y="1478019"/>
            <a:ext cx="8366401" cy="5093962"/>
          </a:xfrm>
          <a:prstGeom prst="rect">
            <a:avLst/>
          </a:prstGeom>
        </p:spPr>
      </p:pic>
      <p:sp>
        <p:nvSpPr>
          <p:cNvPr id="74753" name="Rectangle 3">
            <a:extLst>
              <a:ext uri="{FF2B5EF4-FFF2-40B4-BE49-F238E27FC236}">
                <a16:creationId xmlns:a16="http://schemas.microsoft.com/office/drawing/2014/main" id="{792F0E10-0D5E-F199-A8B3-979009B586A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867CDFA-DFFC-CB1D-E3F5-A68C8964B21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61C1A88-4699-B035-3B47-434C310269E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41FF76C-325A-B3DD-F983-73D1115745A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CE5D950-6978-5A72-C58A-E6D910263C5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1287C6A2-2CF7-6071-FBCB-6951DC3BCDA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2CAAB276-8011-7AB8-64E0-B365FF19A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9D5AF1B3-6513-CB94-6BB4-32B1108B7940}"/>
              </a:ext>
            </a:extLst>
          </p:cNvPr>
          <p:cNvSpPr txBox="1"/>
          <p:nvPr/>
        </p:nvSpPr>
        <p:spPr>
          <a:xfrm>
            <a:off x="685801" y="1863947"/>
            <a:ext cx="7040880" cy="2031325"/>
          </a:xfrm>
          <a:prstGeom prst="rect">
            <a:avLst/>
          </a:prstGeom>
          <a:noFill/>
        </p:spPr>
        <p:txBody>
          <a:bodyPr wrap="square">
            <a:spAutoFit/>
          </a:bodyPr>
          <a:lstStyle/>
          <a:p>
            <a:pPr>
              <a:buNone/>
            </a:pPr>
            <a:r>
              <a:rPr lang="nl-NL" dirty="0">
                <a:latin typeface="Kermit" panose="020F0503040000060003" pitchFamily="34" charset="0"/>
              </a:rPr>
              <a:t>Geen jacht op bedreigde dieren</a:t>
            </a:r>
          </a:p>
          <a:p>
            <a:pPr marL="285750" indent="-285750">
              <a:buFont typeface="Arial" panose="020B0604020202020204" pitchFamily="34" charset="0"/>
              <a:buChar char="•"/>
            </a:pPr>
            <a:r>
              <a:rPr lang="nl-NL" dirty="0">
                <a:latin typeface="Kermit" panose="020F0503040000060003" pitchFamily="34" charset="0"/>
              </a:rPr>
              <a:t>Dieren niet doden voor hun vacht, hoorn of vlees.</a:t>
            </a:r>
          </a:p>
          <a:p>
            <a:pPr marL="285750" indent="-285750">
              <a:buFont typeface="Arial" panose="020B0604020202020204" pitchFamily="34" charset="0"/>
              <a:buChar char="•"/>
            </a:pPr>
            <a:r>
              <a:rPr lang="nl-NL" dirty="0">
                <a:latin typeface="Kermit" panose="020F0503040000060003" pitchFamily="34" charset="0"/>
              </a:rPr>
              <a:t>Jachtverboden instellen.</a:t>
            </a:r>
          </a:p>
          <a:p>
            <a:pPr>
              <a:buFont typeface="Arial" panose="020B0604020202020204" pitchFamily="34" charset="0"/>
              <a:buChar char="•"/>
            </a:pPr>
            <a:endParaRPr lang="nl-NL" dirty="0">
              <a:latin typeface="Kermit" panose="020F0503040000060003" pitchFamily="34" charset="0"/>
            </a:endParaRPr>
          </a:p>
          <a:p>
            <a:r>
              <a:rPr lang="nl-NL" dirty="0">
                <a:latin typeface="Kermit" panose="020F0503040000060003" pitchFamily="34" charset="0"/>
              </a:rPr>
              <a:t>Voorbeeld: De walvis werd vroeger veel gejaagd. Nu is dat op veel plekken verboden en gaat het beter met sommige soorten.</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82002AAC-230A-F5BD-E72D-29AE81B44319}"/>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mensen doen om de </a:t>
            </a:r>
          </a:p>
          <a:p>
            <a:pPr algn="ctr"/>
            <a:r>
              <a:rPr lang="nl-NL" sz="3200" dirty="0">
                <a:solidFill>
                  <a:srgbClr val="E16C7F"/>
                </a:solidFill>
                <a:latin typeface="Kermit" panose="020F0503040000060003" pitchFamily="34" charset="0"/>
              </a:rPr>
              <a:t>dieren te helpen?</a:t>
            </a:r>
          </a:p>
        </p:txBody>
      </p:sp>
      <p:sp>
        <p:nvSpPr>
          <p:cNvPr id="9" name="Ovaal 8">
            <a:extLst>
              <a:ext uri="{FF2B5EF4-FFF2-40B4-BE49-F238E27FC236}">
                <a16:creationId xmlns:a16="http://schemas.microsoft.com/office/drawing/2014/main" id="{6943EABA-A641-637B-6316-9336B45750C9}"/>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C72A0AB1-A5C6-BAB8-FB37-6C46B9E4ACF7}"/>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2</a:t>
            </a:r>
          </a:p>
        </p:txBody>
      </p:sp>
    </p:spTree>
    <p:extLst>
      <p:ext uri="{BB962C8B-B14F-4D97-AF65-F5344CB8AC3E}">
        <p14:creationId xmlns:p14="http://schemas.microsoft.com/office/powerpoint/2010/main" val="12185705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7CDC7-D4A8-3ECE-480C-D71B5611218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E50E08B-0DA9-BC25-757E-08BDF936B1E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CC311CA-8FB3-30E6-7F07-B4DDE2FEDD8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5F9DFFF-1552-571E-3A34-3FD7B988C0F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1804B04B-A206-39DE-2B6B-5F92909EC129}"/>
              </a:ext>
            </a:extLst>
          </p:cNvPr>
          <p:cNvSpPr>
            <a:spLocks noChangeArrowheads="1"/>
          </p:cNvSpPr>
          <p:nvPr/>
        </p:nvSpPr>
        <p:spPr bwMode="auto">
          <a:xfrm>
            <a:off x="955683" y="30305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07650B0-5FF8-5322-B655-F9016BF3C32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8BAD5470-D091-E91B-E08F-964ABAB29EB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6" name="Tekstvak 5">
            <a:extLst>
              <a:ext uri="{FF2B5EF4-FFF2-40B4-BE49-F238E27FC236}">
                <a16:creationId xmlns:a16="http://schemas.microsoft.com/office/drawing/2014/main" id="{AB4D817F-DC14-1C86-78BA-698026DF9B90}"/>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mensen doen om de </a:t>
            </a:r>
          </a:p>
          <a:p>
            <a:pPr algn="ctr"/>
            <a:r>
              <a:rPr lang="nl-NL" sz="3200" dirty="0">
                <a:solidFill>
                  <a:srgbClr val="E16C7F"/>
                </a:solidFill>
                <a:latin typeface="Kermit" panose="020F0503040000060003" pitchFamily="34" charset="0"/>
              </a:rPr>
              <a:t>dieren te helpen?</a:t>
            </a:r>
          </a:p>
        </p:txBody>
      </p:sp>
      <p:pic>
        <p:nvPicPr>
          <p:cNvPr id="8" name="Afbeelding 7" descr="Afbeelding met vis, Zeezoogdier, Vin, dolfijn&#10;&#10;Door AI gegenereerde inhoud is mogelijk onjuist.">
            <a:extLst>
              <a:ext uri="{FF2B5EF4-FFF2-40B4-BE49-F238E27FC236}">
                <a16:creationId xmlns:a16="http://schemas.microsoft.com/office/drawing/2014/main" id="{6958705F-ACDA-0B0C-2735-A7C812649470}"/>
              </a:ext>
            </a:extLst>
          </p:cNvPr>
          <p:cNvPicPr>
            <a:picLocks noChangeAspect="1"/>
          </p:cNvPicPr>
          <p:nvPr/>
        </p:nvPicPr>
        <p:blipFill>
          <a:blip r:embed="rId3">
            <a:extLst>
              <a:ext uri="{28A0092B-C50C-407E-A947-70E740481C1C}">
                <a14:useLocalDpi xmlns:a14="http://schemas.microsoft.com/office/drawing/2010/main" val="0"/>
              </a:ext>
            </a:extLst>
          </a:blip>
          <a:srcRect t="48000"/>
          <a:stretch/>
        </p:blipFill>
        <p:spPr>
          <a:xfrm>
            <a:off x="7210481" y="3291841"/>
            <a:ext cx="4850892" cy="3566159"/>
          </a:xfrm>
          <a:prstGeom prst="rect">
            <a:avLst/>
          </a:prstGeom>
        </p:spPr>
      </p:pic>
      <p:pic>
        <p:nvPicPr>
          <p:cNvPr id="5" name="Afbeelding 4" descr="Afbeelding met Lettertype, Graphics, rood, tekst&#10;&#10;Automatisch gegenereerde beschrijving">
            <a:extLst>
              <a:ext uri="{FF2B5EF4-FFF2-40B4-BE49-F238E27FC236}">
                <a16:creationId xmlns:a16="http://schemas.microsoft.com/office/drawing/2014/main" id="{2A7EE4BF-F056-C809-0FA1-52B5CE8B3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830C6AC6-0FD6-55D3-1D27-4234A1481155}"/>
              </a:ext>
            </a:extLst>
          </p:cNvPr>
          <p:cNvSpPr txBox="1"/>
          <p:nvPr/>
        </p:nvSpPr>
        <p:spPr>
          <a:xfrm>
            <a:off x="596864" y="1695047"/>
            <a:ext cx="7860451" cy="2585323"/>
          </a:xfrm>
          <a:prstGeom prst="rect">
            <a:avLst/>
          </a:prstGeom>
          <a:noFill/>
        </p:spPr>
        <p:txBody>
          <a:bodyPr wrap="square">
            <a:spAutoFit/>
          </a:bodyPr>
          <a:lstStyle/>
          <a:p>
            <a:pPr>
              <a:buNone/>
            </a:pPr>
            <a:r>
              <a:rPr lang="nl-NL" dirty="0">
                <a:latin typeface="Kermit" panose="020F0503040000060003" pitchFamily="34" charset="0"/>
              </a:rPr>
              <a:t>Gevaarlijke exoten weg houden</a:t>
            </a:r>
          </a:p>
          <a:p>
            <a:pPr marL="285750" indent="-285750">
              <a:buFont typeface="Arial" panose="020B0604020202020204" pitchFamily="34" charset="0"/>
              <a:buChar char="•"/>
            </a:pPr>
            <a:r>
              <a:rPr lang="nl-NL" dirty="0">
                <a:latin typeface="Kermit" panose="020F0503040000060003" pitchFamily="34" charset="0"/>
              </a:rPr>
              <a:t>Oppassen met het uitzetten van nieuwe dieren of planten in een gebied.</a:t>
            </a:r>
          </a:p>
          <a:p>
            <a:pPr marL="285750" indent="-285750">
              <a:buFont typeface="Arial" panose="020B0604020202020204" pitchFamily="34" charset="0"/>
              <a:buChar char="•"/>
            </a:pPr>
            <a:r>
              <a:rPr lang="nl-NL" dirty="0">
                <a:latin typeface="Kermit" panose="020F0503040000060003" pitchFamily="34" charset="0"/>
              </a:rPr>
              <a:t>Zorgen dat meegebrachte dieren geen schade aanrichten.</a:t>
            </a:r>
          </a:p>
          <a:p>
            <a:pPr marL="285750" indent="-285750">
              <a:buFont typeface="Arial" panose="020B0604020202020204" pitchFamily="34" charset="0"/>
              <a:buChar char="•"/>
            </a:pPr>
            <a:endParaRPr lang="nl-NL" dirty="0">
              <a:latin typeface="Kermit" panose="020F0503040000060003" pitchFamily="34" charset="0"/>
            </a:endParaRPr>
          </a:p>
          <a:p>
            <a:r>
              <a:rPr lang="nl-NL" dirty="0">
                <a:latin typeface="Kermit" panose="020F0503040000060003" pitchFamily="34" charset="0"/>
              </a:rPr>
              <a:t>Voorbeeld: In Australië worden konijnen die ooit zijn meegebracht nu beperkt, omdat ze het landschap veranderen en andere dieren verdringen.</a:t>
            </a:r>
          </a:p>
          <a:p>
            <a:pPr>
              <a:buNone/>
            </a:pPr>
            <a:endParaRPr lang="nl-NL" dirty="0">
              <a:latin typeface="Kermit" panose="020F0503040000060003" pitchFamily="34" charset="0"/>
            </a:endParaRPr>
          </a:p>
        </p:txBody>
      </p:sp>
      <p:sp>
        <p:nvSpPr>
          <p:cNvPr id="9" name="Ovaal 8">
            <a:extLst>
              <a:ext uri="{FF2B5EF4-FFF2-40B4-BE49-F238E27FC236}">
                <a16:creationId xmlns:a16="http://schemas.microsoft.com/office/drawing/2014/main" id="{4001BCBA-E877-9275-C42C-ED18CF4A1850}"/>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CDDF60CA-A7BA-42A3-1074-B5321065F096}"/>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3</a:t>
            </a:r>
          </a:p>
        </p:txBody>
      </p:sp>
    </p:spTree>
    <p:extLst>
      <p:ext uri="{BB962C8B-B14F-4D97-AF65-F5344CB8AC3E}">
        <p14:creationId xmlns:p14="http://schemas.microsoft.com/office/powerpoint/2010/main" val="949743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5BD75-4B29-176F-D5FC-307D4D3CCC2A}"/>
            </a:ext>
          </a:extLst>
        </p:cNvPr>
        <p:cNvGrpSpPr/>
        <p:nvPr/>
      </p:nvGrpSpPr>
      <p:grpSpPr>
        <a:xfrm>
          <a:off x="0" y="0"/>
          <a:ext cx="0" cy="0"/>
          <a:chOff x="0" y="0"/>
          <a:chExt cx="0" cy="0"/>
        </a:xfrm>
      </p:grpSpPr>
      <p:pic>
        <p:nvPicPr>
          <p:cNvPr id="8" name="Afbeelding 7" descr="Afbeelding met tekening, boom, huis, Kinderkunst&#10;&#10;Door AI gegenereerde inhoud is mogelijk onjuist.">
            <a:extLst>
              <a:ext uri="{FF2B5EF4-FFF2-40B4-BE49-F238E27FC236}">
                <a16:creationId xmlns:a16="http://schemas.microsoft.com/office/drawing/2014/main" id="{25D063ED-09BA-AAC0-DF67-DCDBDF4EB138}"/>
              </a:ext>
            </a:extLst>
          </p:cNvPr>
          <p:cNvPicPr>
            <a:picLocks noChangeAspect="1"/>
          </p:cNvPicPr>
          <p:nvPr/>
        </p:nvPicPr>
        <p:blipFill>
          <a:blip r:embed="rId3">
            <a:alphaModFix amt="61000"/>
            <a:extLst>
              <a:ext uri="{28A0092B-C50C-407E-A947-70E740481C1C}">
                <a14:useLocalDpi xmlns:a14="http://schemas.microsoft.com/office/drawing/2010/main" val="0"/>
              </a:ext>
            </a:extLst>
          </a:blip>
          <a:srcRect b="58400"/>
          <a:stretch/>
        </p:blipFill>
        <p:spPr>
          <a:xfrm>
            <a:off x="2375679" y="2402404"/>
            <a:ext cx="7440641" cy="4376021"/>
          </a:xfrm>
          <a:prstGeom prst="rect">
            <a:avLst/>
          </a:prstGeom>
        </p:spPr>
      </p:pic>
      <p:sp>
        <p:nvSpPr>
          <p:cNvPr id="74753" name="Rectangle 3">
            <a:extLst>
              <a:ext uri="{FF2B5EF4-FFF2-40B4-BE49-F238E27FC236}">
                <a16:creationId xmlns:a16="http://schemas.microsoft.com/office/drawing/2014/main" id="{28064B34-26E9-5C18-47D1-47F8DF20705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807F0BD1-E814-96E1-F5BA-1ACEEABFAC3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E14BF35-DBF8-BA94-D872-19BFB80BCA8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CD716E89-5A46-5FAE-635E-4945DB54BA4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1FEFC5A1-91C5-6FED-4EDC-E3E05FA8A2E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45DE45C3-C7C8-81F5-9103-84DA8E38973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6573815E-488E-09A9-1A4E-AE92F8B8E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44" name="Tekstvak 43">
            <a:extLst>
              <a:ext uri="{FF2B5EF4-FFF2-40B4-BE49-F238E27FC236}">
                <a16:creationId xmlns:a16="http://schemas.microsoft.com/office/drawing/2014/main" id="{CAD0F1C0-2E31-8FAD-671E-6BF70A9014E7}"/>
              </a:ext>
            </a:extLst>
          </p:cNvPr>
          <p:cNvSpPr txBox="1"/>
          <p:nvPr/>
        </p:nvSpPr>
        <p:spPr>
          <a:xfrm>
            <a:off x="794372" y="1507629"/>
            <a:ext cx="10800220" cy="2031325"/>
          </a:xfrm>
          <a:prstGeom prst="rect">
            <a:avLst/>
          </a:prstGeom>
          <a:noFill/>
        </p:spPr>
        <p:txBody>
          <a:bodyPr wrap="square">
            <a:spAutoFit/>
          </a:bodyPr>
          <a:lstStyle/>
          <a:p>
            <a:pPr>
              <a:buNone/>
            </a:pPr>
            <a:r>
              <a:rPr lang="nl-NL" dirty="0">
                <a:latin typeface="Kermit" panose="020F0503040000060003" pitchFamily="34" charset="0"/>
              </a:rPr>
              <a:t>Dieren helpen in dierentuinen of opvangplekken</a:t>
            </a:r>
          </a:p>
          <a:p>
            <a:pPr marL="285750" indent="-285750">
              <a:buFont typeface="Arial" panose="020B0604020202020204" pitchFamily="34" charset="0"/>
              <a:buChar char="•"/>
            </a:pPr>
            <a:r>
              <a:rPr lang="nl-NL" dirty="0">
                <a:latin typeface="Kermit" panose="020F0503040000060003" pitchFamily="34" charset="0"/>
              </a:rPr>
              <a:t>Sommige dieren krijgen een nieuw thuis in een veilige omgeving.</a:t>
            </a:r>
          </a:p>
          <a:p>
            <a:pPr marL="285750" indent="-285750">
              <a:buFont typeface="Arial" panose="020B0604020202020204" pitchFamily="34" charset="0"/>
              <a:buChar char="•"/>
            </a:pPr>
            <a:r>
              <a:rPr lang="nl-NL" dirty="0">
                <a:latin typeface="Kermit" panose="020F0503040000060003" pitchFamily="34" charset="0"/>
              </a:rPr>
              <a:t>Ze kunnen daar voortplanten en soms later weer in het wild worden uitgezet.</a:t>
            </a:r>
          </a:p>
          <a:p>
            <a:endParaRPr lang="nl-NL" dirty="0">
              <a:latin typeface="Kermit" panose="020F0503040000060003" pitchFamily="34" charset="0"/>
            </a:endParaRPr>
          </a:p>
          <a:p>
            <a:r>
              <a:rPr lang="nl-NL" dirty="0">
                <a:latin typeface="Kermit" panose="020F0503040000060003" pitchFamily="34" charset="0"/>
              </a:rPr>
              <a:t>Voorbeeld: De Californische condor was bijna uitgestorven. Door een fokprogramma in dierentuinen leven er nu weer condors in het wild.</a:t>
            </a:r>
          </a:p>
          <a:p>
            <a:pPr>
              <a:buNone/>
            </a:pPr>
            <a:endParaRPr lang="nl-NL" dirty="0">
              <a:latin typeface="Kermit" panose="020F0503040000060003" pitchFamily="34" charset="0"/>
            </a:endParaRPr>
          </a:p>
        </p:txBody>
      </p:sp>
      <p:sp>
        <p:nvSpPr>
          <p:cNvPr id="6" name="Tekstvak 5">
            <a:extLst>
              <a:ext uri="{FF2B5EF4-FFF2-40B4-BE49-F238E27FC236}">
                <a16:creationId xmlns:a16="http://schemas.microsoft.com/office/drawing/2014/main" id="{0DCBF182-30B7-8CEC-337F-330D2F811019}"/>
              </a:ext>
            </a:extLst>
          </p:cNvPr>
          <p:cNvSpPr txBox="1"/>
          <p:nvPr/>
        </p:nvSpPr>
        <p:spPr>
          <a:xfrm>
            <a:off x="29936" y="368036"/>
            <a:ext cx="12162063" cy="1077218"/>
          </a:xfrm>
          <a:prstGeom prst="rect">
            <a:avLst/>
          </a:prstGeom>
          <a:noFill/>
        </p:spPr>
        <p:txBody>
          <a:bodyPr wrap="square" rtlCol="0">
            <a:spAutoFit/>
          </a:bodyPr>
          <a:lstStyle/>
          <a:p>
            <a:pPr algn="ctr"/>
            <a:r>
              <a:rPr lang="nl-NL" sz="3200" dirty="0">
                <a:solidFill>
                  <a:srgbClr val="E16C7F"/>
                </a:solidFill>
                <a:latin typeface="Kermit" panose="020F0503040000060003" pitchFamily="34" charset="0"/>
              </a:rPr>
              <a:t>Wat kunnen de mensen doen om de </a:t>
            </a:r>
          </a:p>
          <a:p>
            <a:pPr algn="ctr"/>
            <a:r>
              <a:rPr lang="nl-NL" sz="3200" dirty="0">
                <a:solidFill>
                  <a:srgbClr val="E16C7F"/>
                </a:solidFill>
                <a:latin typeface="Kermit" panose="020F0503040000060003" pitchFamily="34" charset="0"/>
              </a:rPr>
              <a:t>dieren te helpen?</a:t>
            </a:r>
          </a:p>
        </p:txBody>
      </p:sp>
      <p:sp>
        <p:nvSpPr>
          <p:cNvPr id="9" name="Ovaal 8">
            <a:extLst>
              <a:ext uri="{FF2B5EF4-FFF2-40B4-BE49-F238E27FC236}">
                <a16:creationId xmlns:a16="http://schemas.microsoft.com/office/drawing/2014/main" id="{F738D864-703C-CD8E-244A-76B5399D7392}"/>
              </a:ext>
            </a:extLst>
          </p:cNvPr>
          <p:cNvSpPr/>
          <p:nvPr/>
        </p:nvSpPr>
        <p:spPr>
          <a:xfrm>
            <a:off x="10667999" y="168827"/>
            <a:ext cx="1252291" cy="1148442"/>
          </a:xfrm>
          <a:prstGeom prst="ellipse">
            <a:avLst/>
          </a:prstGeom>
          <a:solidFill>
            <a:srgbClr val="E16C7F"/>
          </a:solidFill>
          <a:ln>
            <a:solidFill>
              <a:srgbClr val="E16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F4D37AF-F4C9-C84E-9A0F-F640B69B2638}"/>
              </a:ext>
            </a:extLst>
          </p:cNvPr>
          <p:cNvSpPr txBox="1"/>
          <p:nvPr/>
        </p:nvSpPr>
        <p:spPr>
          <a:xfrm>
            <a:off x="11007764" y="189844"/>
            <a:ext cx="375914" cy="1015663"/>
          </a:xfrm>
          <a:prstGeom prst="rect">
            <a:avLst/>
          </a:prstGeom>
          <a:noFill/>
        </p:spPr>
        <p:txBody>
          <a:bodyPr wrap="square" rtlCol="0">
            <a:spAutoFit/>
          </a:bodyPr>
          <a:lstStyle/>
          <a:p>
            <a:r>
              <a:rPr lang="nl-NL" sz="6000" b="1">
                <a:solidFill>
                  <a:schemeClr val="bg1"/>
                </a:solidFill>
              </a:rPr>
              <a:t>4</a:t>
            </a:r>
          </a:p>
        </p:txBody>
      </p:sp>
    </p:spTree>
    <p:extLst>
      <p:ext uri="{BB962C8B-B14F-4D97-AF65-F5344CB8AC3E}">
        <p14:creationId xmlns:p14="http://schemas.microsoft.com/office/powerpoint/2010/main" val="25284879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F6E54-87D4-02CC-1812-3BAFE142491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CAC6E90-2C82-D4AD-287E-CCD8F33EE52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BC4DBA9-074B-E844-4666-7A0F96D3BAE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94BE052-F52A-609F-490B-7CFA6A0D66E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D4567D41-115F-87FA-9889-9FC454C2B8D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8" name="Afbeelding 7" descr="Afbeelding met boom, buitenshuis, natuur, plant&#10;&#10;Door AI gegenereerde inhoud is mogelijk onjuist.">
            <a:extLst>
              <a:ext uri="{FF2B5EF4-FFF2-40B4-BE49-F238E27FC236}">
                <a16:creationId xmlns:a16="http://schemas.microsoft.com/office/drawing/2014/main" id="{CF08A176-DF0E-5CF1-28E8-9372A21C7C56}"/>
              </a:ext>
            </a:extLst>
          </p:cNvPr>
          <p:cNvPicPr>
            <a:picLocks noChangeAspect="1"/>
          </p:cNvPicPr>
          <p:nvPr/>
        </p:nvPicPr>
        <p:blipFill>
          <a:blip r:embed="rId3">
            <a:extLst>
              <a:ext uri="{28A0092B-C50C-407E-A947-70E740481C1C}">
                <a14:useLocalDpi xmlns:a14="http://schemas.microsoft.com/office/drawing/2010/main" val="0"/>
              </a:ext>
            </a:extLst>
          </a:blip>
          <a:srcRect t="929" b="61639"/>
          <a:stretch>
            <a:fillRect/>
          </a:stretch>
        </p:blipFill>
        <p:spPr>
          <a:xfrm>
            <a:off x="-521097" y="0"/>
            <a:ext cx="12959122" cy="6857999"/>
          </a:xfrm>
          <a:prstGeom prst="rect">
            <a:avLst/>
          </a:prstGeom>
        </p:spPr>
      </p:pic>
      <p:sp>
        <p:nvSpPr>
          <p:cNvPr id="2" name="Tekstvak 1">
            <a:extLst>
              <a:ext uri="{FF2B5EF4-FFF2-40B4-BE49-F238E27FC236}">
                <a16:creationId xmlns:a16="http://schemas.microsoft.com/office/drawing/2014/main" id="{1EE0669B-E23E-1EA3-05D6-3AD09D2096DB}"/>
              </a:ext>
            </a:extLst>
          </p:cNvPr>
          <p:cNvSpPr txBox="1"/>
          <p:nvPr/>
        </p:nvSpPr>
        <p:spPr>
          <a:xfrm>
            <a:off x="-521097" y="230190"/>
            <a:ext cx="12959122" cy="307777"/>
          </a:xfrm>
          <a:prstGeom prst="rect">
            <a:avLst/>
          </a:prstGeom>
          <a:solidFill>
            <a:schemeClr val="bg1"/>
          </a:solid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44" name="Tekstvak 43">
            <a:extLst>
              <a:ext uri="{FF2B5EF4-FFF2-40B4-BE49-F238E27FC236}">
                <a16:creationId xmlns:a16="http://schemas.microsoft.com/office/drawing/2014/main" id="{DE67EC55-BD4C-6CA1-30FA-61BB1472826B}"/>
              </a:ext>
            </a:extLst>
          </p:cNvPr>
          <p:cNvSpPr txBox="1"/>
          <p:nvPr/>
        </p:nvSpPr>
        <p:spPr>
          <a:xfrm>
            <a:off x="697720" y="4139937"/>
            <a:ext cx="10796560" cy="477054"/>
          </a:xfrm>
          <a:prstGeom prst="rect">
            <a:avLst/>
          </a:prstGeom>
          <a:solidFill>
            <a:schemeClr val="bg1">
              <a:alpha val="69000"/>
            </a:schemeClr>
          </a:solidFill>
        </p:spPr>
        <p:txBody>
          <a:bodyPr wrap="square">
            <a:spAutoFit/>
          </a:bodyPr>
          <a:lstStyle/>
          <a:p>
            <a:pPr algn="ctr">
              <a:buNone/>
            </a:pPr>
            <a:r>
              <a:rPr lang="nl-NL" sz="2500" dirty="0">
                <a:solidFill>
                  <a:srgbClr val="6F71A5"/>
                </a:solidFill>
                <a:latin typeface="Kermit" panose="020F0503040000060003" pitchFamily="34" charset="0"/>
                <a:ea typeface="Aptos" panose="020B0004020202020204" pitchFamily="34" charset="0"/>
                <a:cs typeface="Times New Roman" panose="02020603050405020304" pitchFamily="18" charset="0"/>
              </a:rPr>
              <a:t>Zou de dodo vandaag kunnen overleven? Wat zou anders zijn?</a:t>
            </a:r>
            <a:endParaRPr lang="nl-NL" sz="2500" dirty="0">
              <a:solidFill>
                <a:srgbClr val="6F71A5"/>
              </a:solidFill>
              <a:latin typeface="Kermit" panose="020F0503040000060003" pitchFamily="34" charset="0"/>
            </a:endParaRPr>
          </a:p>
        </p:txBody>
      </p:sp>
      <p:pic>
        <p:nvPicPr>
          <p:cNvPr id="6" name="Afbeelding 5">
            <a:extLst>
              <a:ext uri="{FF2B5EF4-FFF2-40B4-BE49-F238E27FC236}">
                <a16:creationId xmlns:a16="http://schemas.microsoft.com/office/drawing/2014/main" id="{1D96E93B-4DD4-9EDC-B0D6-21FEC426494C}"/>
              </a:ext>
            </a:extLst>
          </p:cNvPr>
          <p:cNvPicPr/>
          <p:nvPr/>
        </p:nvPicPr>
        <p:blipFill>
          <a:blip r:embed="rId4">
            <a:extLst>
              <a:ext uri="{28A0092B-C50C-407E-A947-70E740481C1C}">
                <a14:useLocalDpi xmlns:a14="http://schemas.microsoft.com/office/drawing/2010/main" val="0"/>
              </a:ext>
            </a:extLst>
          </a:blip>
          <a:srcRect/>
          <a:stretch/>
        </p:blipFill>
        <p:spPr bwMode="auto">
          <a:xfrm>
            <a:off x="4870144" y="1482519"/>
            <a:ext cx="2451712" cy="2056527"/>
          </a:xfrm>
          <a:prstGeom prst="rect">
            <a:avLst/>
          </a:prstGeom>
          <a:noFill/>
          <a:ln>
            <a:noFill/>
          </a:ln>
        </p:spPr>
      </p:pic>
      <p:sp>
        <p:nvSpPr>
          <p:cNvPr id="3" name="Tekstvak 2">
            <a:extLst>
              <a:ext uri="{FF2B5EF4-FFF2-40B4-BE49-F238E27FC236}">
                <a16:creationId xmlns:a16="http://schemas.microsoft.com/office/drawing/2014/main" id="{8661EC5F-9C88-62BD-8A13-42B7C173158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33B5046C-7C6A-458D-B739-870F97C6A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155737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63E2-80AD-4B43-57B7-7D0CA72047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05774F-FC1F-CCD3-F106-A28E8457D33B}"/>
              </a:ext>
            </a:extLst>
          </p:cNvPr>
          <p:cNvSpPr>
            <a:spLocks noChangeArrowheads="1"/>
          </p:cNvSpPr>
          <p:nvPr/>
        </p:nvSpPr>
        <p:spPr bwMode="auto">
          <a:xfrm>
            <a:off x="318098" y="1015093"/>
            <a:ext cx="10987972"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b="1" dirty="0">
                <a:effectLst/>
                <a:latin typeface="Kermit" panose="020F0503040000060003" pitchFamily="34" charset="0"/>
                <a:ea typeface="Times New Roman" panose="02020603050405020304" pitchFamily="18" charset="0"/>
              </a:rPr>
              <a:t>Werkvorm</a:t>
            </a:r>
            <a:r>
              <a:rPr lang="nl-NL" dirty="0">
                <a:effectLst/>
                <a:latin typeface="Kermit" panose="020F0503040000060003" pitchFamily="34" charset="0"/>
                <a:ea typeface="Times New Roman" panose="02020603050405020304" pitchFamily="18" charset="0"/>
              </a:rPr>
              <a:t>: </a:t>
            </a:r>
            <a:endParaRPr lang="nl-NL" b="1"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nl-NL" dirty="0">
                <a:latin typeface="Kermit" panose="020F0503040000060003" pitchFamily="34" charset="0"/>
              </a:rPr>
              <a:t>De kinderen </a:t>
            </a:r>
            <a:r>
              <a:rPr lang="nl-NL" dirty="0" err="1">
                <a:latin typeface="Kermit" panose="020F0503040000060003" pitchFamily="34" charset="0"/>
              </a:rPr>
              <a:t>schrijvenn</a:t>
            </a:r>
            <a:r>
              <a:rPr lang="nl-NL" dirty="0">
                <a:latin typeface="Kermit" panose="020F0503040000060003" pitchFamily="34" charset="0"/>
              </a:rPr>
              <a:t> of vertellen een verhaal waarin de dodo terugkomt op aarde, maar dit keer heeft hij een paar handige aanpassingen meegekregen...</a:t>
            </a:r>
          </a:p>
          <a:p>
            <a:endParaRPr lang="nl-NL" dirty="0">
              <a:effectLst/>
              <a:latin typeface="Kermit" panose="020F0503040000060003" pitchFamily="34" charset="0"/>
              <a:ea typeface="Times New Roman" panose="02020603050405020304" pitchFamily="18" charset="0"/>
            </a:endParaRPr>
          </a:p>
          <a:p>
            <a:r>
              <a:rPr lang="nl-NL"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dirty="0">
                <a:latin typeface="Kermit" panose="020F0503040000060003" pitchFamily="34" charset="0"/>
                <a:ea typeface="Times New Roman" panose="02020603050405020304" pitchFamily="18" charset="0"/>
              </a:rPr>
              <a:t>Je hebt in je verhaal de volgende punten omschreven: </a:t>
            </a:r>
          </a:p>
          <a:p>
            <a:pPr marL="800100" lvl="1" indent="-342900">
              <a:buFont typeface="Arial" panose="020B0604020202020204" pitchFamily="34" charset="0"/>
              <a:buChar char="•"/>
            </a:pPr>
            <a:r>
              <a:rPr lang="nl-NL" dirty="0">
                <a:latin typeface="Kermit" panose="020F0503040000060003" pitchFamily="34" charset="0"/>
                <a:ea typeface="Times New Roman" panose="02020603050405020304" pitchFamily="18" charset="0"/>
              </a:rPr>
              <a:t>Hoe ziet de dodo er nu uit? </a:t>
            </a:r>
          </a:p>
          <a:p>
            <a:pPr marL="800100" lvl="1" indent="-342900">
              <a:buFont typeface="Arial" panose="020B0604020202020204" pitchFamily="34" charset="0"/>
              <a:buChar char="•"/>
            </a:pPr>
            <a:r>
              <a:rPr lang="nl-NL" dirty="0">
                <a:latin typeface="Kermit" panose="020F0503040000060003" pitchFamily="34" charset="0"/>
                <a:ea typeface="Times New Roman" panose="02020603050405020304" pitchFamily="18" charset="0"/>
              </a:rPr>
              <a:t>Hoe beweegt hij zich nu?</a:t>
            </a:r>
          </a:p>
          <a:p>
            <a:pPr marL="800100" lvl="1" indent="-342900">
              <a:buFont typeface="Arial" panose="020B0604020202020204" pitchFamily="34" charset="0"/>
              <a:buChar char="•"/>
            </a:pPr>
            <a:r>
              <a:rPr lang="nl-NL" dirty="0">
                <a:effectLst/>
                <a:latin typeface="Kermit" panose="020F0503040000060003" pitchFamily="34" charset="0"/>
                <a:ea typeface="Times New Roman" panose="02020603050405020304" pitchFamily="18" charset="0"/>
              </a:rPr>
              <a:t>Wat eet de dodo? </a:t>
            </a:r>
          </a:p>
          <a:p>
            <a:pPr marL="800100" lvl="1" indent="-342900">
              <a:buFont typeface="Arial" panose="020B0604020202020204" pitchFamily="34" charset="0"/>
              <a:buChar char="•"/>
            </a:pPr>
            <a:r>
              <a:rPr lang="nl-NL" dirty="0">
                <a:latin typeface="Kermit" panose="020F0503040000060003" pitchFamily="34" charset="0"/>
                <a:ea typeface="Times New Roman" panose="02020603050405020304" pitchFamily="18" charset="0"/>
              </a:rPr>
              <a:t>Hoe beschermt hij zichzelf?</a:t>
            </a:r>
            <a:r>
              <a:rPr lang="nl-NL" dirty="0">
                <a:effectLst/>
                <a:latin typeface="Kermit" panose="020F0503040000060003" pitchFamily="34" charset="0"/>
                <a:ea typeface="Times New Roman" panose="02020603050405020304" pitchFamily="18" charset="0"/>
              </a:rPr>
              <a:t>  </a:t>
            </a:r>
          </a:p>
          <a:p>
            <a:pPr marL="342900" indent="-342900">
              <a:buFont typeface="Arial" panose="020B0604020202020204" pitchFamily="34" charset="0"/>
              <a:buChar char="•"/>
            </a:pPr>
            <a:r>
              <a:rPr lang="nl-NL" dirty="0">
                <a:latin typeface="Kermit" panose="020F0503040000060003" pitchFamily="34" charset="0"/>
                <a:ea typeface="Times New Roman" panose="02020603050405020304" pitchFamily="18" charset="0"/>
              </a:rPr>
              <a:t>Het verhaal is minimaal een half A4 lang. </a:t>
            </a:r>
          </a:p>
          <a:p>
            <a:pPr marL="342900" indent="-342900">
              <a:buFont typeface="Arial" panose="020B0604020202020204" pitchFamily="34" charset="0"/>
              <a:buChar char="•"/>
            </a:pPr>
            <a:r>
              <a:rPr lang="nl-NL" dirty="0">
                <a:latin typeface="Kermit" panose="020F0503040000060003" pitchFamily="34" charset="0"/>
                <a:ea typeface="Times New Roman" panose="02020603050405020304" pitchFamily="18" charset="0"/>
              </a:rPr>
              <a:t>Je hebt na het schrijven van het verhaal ook een tekening gemaakt van hoe de ‘nieuwe’ dodo er nu uitziet.</a:t>
            </a:r>
            <a:endParaRPr lang="nl-NL" dirty="0">
              <a:effectLst/>
              <a:latin typeface="Kermit" panose="020F0503040000060003" pitchFamily="34" charset="0"/>
              <a:ea typeface="Times New Roman" panose="02020603050405020304" pitchFamily="18" charset="0"/>
            </a:endParaRPr>
          </a:p>
          <a:p>
            <a:endParaRPr lang="nl-NL" dirty="0">
              <a:latin typeface="Kermit" panose="020F0503040000060003" pitchFamily="34" charset="0"/>
              <a:ea typeface="Times New Roman" panose="02020603050405020304" pitchFamily="18" charset="0"/>
            </a:endParaRPr>
          </a:p>
          <a:p>
            <a:r>
              <a:rPr lang="nl-NL" dirty="0">
                <a:effectLst/>
                <a:latin typeface="Kermit" panose="020F0503040000060003" pitchFamily="34" charset="0"/>
                <a:ea typeface="Times New Roman" panose="02020603050405020304" pitchFamily="18" charset="0"/>
              </a:rPr>
              <a:t>Klaar-/verdiepingsopdracht</a:t>
            </a:r>
            <a:r>
              <a:rPr lang="nl-NL" dirty="0">
                <a:latin typeface="Kermit" panose="020F0503040000060003" pitchFamily="34" charset="0"/>
                <a:ea typeface="Times New Roman" panose="02020603050405020304" pitchFamily="18" charset="0"/>
              </a:rPr>
              <a:t>en:</a:t>
            </a:r>
          </a:p>
          <a:p>
            <a:pPr marL="457200" indent="-457200">
              <a:buFontTx/>
              <a:buAutoNum type="arabicPeriod"/>
            </a:pPr>
            <a:r>
              <a:rPr lang="nl-NL" dirty="0">
                <a:latin typeface="Kermit" panose="020F0503040000060003" pitchFamily="34" charset="0"/>
                <a:ea typeface="Times New Roman" panose="02020603050405020304" pitchFamily="18" charset="0"/>
              </a:rPr>
              <a:t>Maak de dodo van klei. Hoe ziet hij er nu uit? </a:t>
            </a:r>
          </a:p>
          <a:p>
            <a:pPr marL="457200" indent="-457200">
              <a:buFontTx/>
              <a:buAutoNum type="arabicPeriod"/>
            </a:pPr>
            <a:r>
              <a:rPr lang="nl-NL" dirty="0">
                <a:latin typeface="Kermit" panose="020F0503040000060003" pitchFamily="34" charset="0"/>
                <a:ea typeface="Times New Roman" panose="02020603050405020304" pitchFamily="18" charset="0"/>
              </a:rPr>
              <a:t>Maak een waarschuwingsposter voor een bedreigd dier via </a:t>
            </a:r>
            <a:r>
              <a:rPr lang="nl-NL" dirty="0" err="1">
                <a:latin typeface="Kermit" panose="020F0503040000060003" pitchFamily="34" charset="0"/>
                <a:ea typeface="Times New Roman" panose="02020603050405020304" pitchFamily="18" charset="0"/>
              </a:rPr>
              <a:t>Canva</a:t>
            </a:r>
            <a:r>
              <a:rPr lang="nl-NL" dirty="0">
                <a:latin typeface="Kermit" panose="020F0503040000060003" pitchFamily="34" charset="0"/>
                <a:ea typeface="Times New Roman" panose="02020603050405020304" pitchFamily="18" charset="0"/>
              </a:rPr>
              <a:t>.  </a:t>
            </a:r>
          </a:p>
          <a:p>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17" name="Afbeelding 16">
            <a:extLst>
              <a:ext uri="{FF2B5EF4-FFF2-40B4-BE49-F238E27FC236}">
                <a16:creationId xmlns:a16="http://schemas.microsoft.com/office/drawing/2014/main" id="{5E04F5C9-6DC4-A4DB-6E70-C623769B07E6}"/>
              </a:ext>
            </a:extLst>
          </p:cNvPr>
          <p:cNvPicPr/>
          <p:nvPr/>
        </p:nvPicPr>
        <p:blipFill>
          <a:blip r:embed="rId2">
            <a:extLst>
              <a:ext uri="{28A0092B-C50C-407E-A947-70E740481C1C}">
                <a14:useLocalDpi xmlns:a14="http://schemas.microsoft.com/office/drawing/2010/main" val="0"/>
              </a:ext>
            </a:extLst>
          </a:blip>
          <a:srcRect/>
          <a:stretch/>
        </p:blipFill>
        <p:spPr bwMode="auto">
          <a:xfrm>
            <a:off x="7685020" y="1747833"/>
            <a:ext cx="881058" cy="810545"/>
          </a:xfrm>
          <a:prstGeom prst="rect">
            <a:avLst/>
          </a:prstGeom>
          <a:noFill/>
          <a:ln>
            <a:noFill/>
          </a:ln>
        </p:spPr>
      </p:pic>
      <p:pic>
        <p:nvPicPr>
          <p:cNvPr id="7" name="Afbeelding 6">
            <a:extLst>
              <a:ext uri="{FF2B5EF4-FFF2-40B4-BE49-F238E27FC236}">
                <a16:creationId xmlns:a16="http://schemas.microsoft.com/office/drawing/2014/main" id="{E7E616B8-57F0-F02C-D5F8-5F7F2307112B}"/>
              </a:ext>
            </a:extLst>
          </p:cNvPr>
          <p:cNvPicPr/>
          <p:nvPr/>
        </p:nvPicPr>
        <p:blipFill>
          <a:blip r:embed="rId3">
            <a:extLst>
              <a:ext uri="{28A0092B-C50C-407E-A947-70E740481C1C}">
                <a14:useLocalDpi xmlns:a14="http://schemas.microsoft.com/office/drawing/2010/main" val="0"/>
              </a:ext>
            </a:extLst>
          </a:blip>
          <a:srcRect/>
          <a:stretch/>
        </p:blipFill>
        <p:spPr bwMode="auto">
          <a:xfrm>
            <a:off x="7685020" y="2709621"/>
            <a:ext cx="881058" cy="810545"/>
          </a:xfrm>
          <a:prstGeom prst="rect">
            <a:avLst/>
          </a:prstGeom>
          <a:noFill/>
          <a:ln>
            <a:noFill/>
          </a:ln>
        </p:spPr>
      </p:pic>
      <p:sp>
        <p:nvSpPr>
          <p:cNvPr id="74753" name="Rectangle 3">
            <a:extLst>
              <a:ext uri="{FF2B5EF4-FFF2-40B4-BE49-F238E27FC236}">
                <a16:creationId xmlns:a16="http://schemas.microsoft.com/office/drawing/2014/main" id="{97F28612-7D58-8F02-AD2D-A64DA2BFEFF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BA597A0F-21B3-273D-9007-66D54161CF1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FBF16EE9-3647-C47B-2334-C2F7F0C2906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9" name="Tekstvak 8">
            <a:extLst>
              <a:ext uri="{FF2B5EF4-FFF2-40B4-BE49-F238E27FC236}">
                <a16:creationId xmlns:a16="http://schemas.microsoft.com/office/drawing/2014/main" id="{97930048-71CB-A519-9A42-22416136F0CE}"/>
              </a:ext>
            </a:extLst>
          </p:cNvPr>
          <p:cNvSpPr txBox="1"/>
          <p:nvPr/>
        </p:nvSpPr>
        <p:spPr>
          <a:xfrm>
            <a:off x="282891" y="1147361"/>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13" name="Tekstvak 12">
            <a:extLst>
              <a:ext uri="{FF2B5EF4-FFF2-40B4-BE49-F238E27FC236}">
                <a16:creationId xmlns:a16="http://schemas.microsoft.com/office/drawing/2014/main" id="{EA9278BE-67B8-ED5F-8026-D5426B2B8DE2}"/>
              </a:ext>
            </a:extLst>
          </p:cNvPr>
          <p:cNvSpPr txBox="1"/>
          <p:nvPr/>
        </p:nvSpPr>
        <p:spPr>
          <a:xfrm>
            <a:off x="29935" y="-3487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AD6B934B-5A3B-9CB7-304E-8C3EFAD20FB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4A4CF91D-4EFA-89FC-480A-F445EC5A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A8E5266-B43D-5FA8-6D96-3DCF37F042F0}"/>
              </a:ext>
            </a:extLst>
          </p:cNvPr>
          <p:cNvSpPr txBox="1"/>
          <p:nvPr/>
        </p:nvSpPr>
        <p:spPr>
          <a:xfrm>
            <a:off x="8329944" y="3005261"/>
            <a:ext cx="3177054" cy="923330"/>
          </a:xfrm>
          <a:prstGeom prst="rect">
            <a:avLst/>
          </a:prstGeom>
          <a:noFill/>
        </p:spPr>
        <p:txBody>
          <a:bodyPr wrap="square" rtlCol="0">
            <a:spAutoFit/>
          </a:bodyPr>
          <a:lstStyle/>
          <a:p>
            <a:r>
              <a:rPr lang="nl-NL" dirty="0">
                <a:solidFill>
                  <a:srgbClr val="8A677B"/>
                </a:solidFill>
                <a:latin typeface="Kermit" panose="020F0503040000060003" pitchFamily="34" charset="0"/>
              </a:rPr>
              <a:t>Hoe zou de dodo eruit zien als hij het wel had overleefd?</a:t>
            </a:r>
          </a:p>
        </p:txBody>
      </p:sp>
      <p:sp>
        <p:nvSpPr>
          <p:cNvPr id="11" name="Tekstvak 10">
            <a:extLst>
              <a:ext uri="{FF2B5EF4-FFF2-40B4-BE49-F238E27FC236}">
                <a16:creationId xmlns:a16="http://schemas.microsoft.com/office/drawing/2014/main" id="{C3121765-764F-A566-949D-8B62AE47152F}"/>
              </a:ext>
            </a:extLst>
          </p:cNvPr>
          <p:cNvSpPr txBox="1"/>
          <p:nvPr/>
        </p:nvSpPr>
        <p:spPr>
          <a:xfrm>
            <a:off x="18968" y="104703"/>
            <a:ext cx="12162065" cy="584775"/>
          </a:xfrm>
          <a:prstGeom prst="rect">
            <a:avLst/>
          </a:prstGeom>
          <a:noFill/>
        </p:spPr>
        <p:txBody>
          <a:bodyPr wrap="square">
            <a:spAutoFit/>
          </a:bodyPr>
          <a:lstStyle/>
          <a:p>
            <a:pPr algn="ctr"/>
            <a:r>
              <a:rPr lang="nl-NL" sz="3200" dirty="0">
                <a:solidFill>
                  <a:srgbClr val="E16C7F"/>
                </a:solidFill>
                <a:latin typeface="Kermit" panose="020F0503040000060003" pitchFamily="34" charset="0"/>
              </a:rPr>
              <a:t>De dodo krijgt een tweede kans</a:t>
            </a:r>
            <a:endParaRPr lang="nl-NL" sz="3200" dirty="0">
              <a:solidFill>
                <a:srgbClr val="E16C7F"/>
              </a:solidFill>
            </a:endParaRPr>
          </a:p>
        </p:txBody>
      </p:sp>
      <p:sp>
        <p:nvSpPr>
          <p:cNvPr id="16" name="Tekstvak 15">
            <a:extLst>
              <a:ext uri="{FF2B5EF4-FFF2-40B4-BE49-F238E27FC236}">
                <a16:creationId xmlns:a16="http://schemas.microsoft.com/office/drawing/2014/main" id="{E1BF4E87-E657-5C87-9F81-F5080CFA8E2C}"/>
              </a:ext>
            </a:extLst>
          </p:cNvPr>
          <p:cNvSpPr txBox="1"/>
          <p:nvPr/>
        </p:nvSpPr>
        <p:spPr>
          <a:xfrm>
            <a:off x="8329944" y="2274254"/>
            <a:ext cx="3212261" cy="646331"/>
          </a:xfrm>
          <a:prstGeom prst="rect">
            <a:avLst/>
          </a:prstGeom>
          <a:noFill/>
        </p:spPr>
        <p:txBody>
          <a:bodyPr wrap="square">
            <a:spAutoFit/>
          </a:bodyPr>
          <a:lstStyle/>
          <a:p>
            <a:r>
              <a:rPr lang="nl-NL" sz="1800" dirty="0">
                <a:solidFill>
                  <a:srgbClr val="6F71A5"/>
                </a:solidFill>
                <a:latin typeface="Kermit" panose="020F0503040000060003" pitchFamily="34" charset="0"/>
              </a:rPr>
              <a:t>Hoe had de dodo het wel kunnen overleven?</a:t>
            </a:r>
          </a:p>
        </p:txBody>
      </p:sp>
      <p:pic>
        <p:nvPicPr>
          <p:cNvPr id="18" name="Afbeelding 17">
            <a:extLst>
              <a:ext uri="{FF2B5EF4-FFF2-40B4-BE49-F238E27FC236}">
                <a16:creationId xmlns:a16="http://schemas.microsoft.com/office/drawing/2014/main" id="{626A50DA-32EB-E615-DCA1-642D3157AD51}"/>
              </a:ext>
            </a:extLst>
          </p:cNvPr>
          <p:cNvPicPr/>
          <p:nvPr/>
        </p:nvPicPr>
        <p:blipFill>
          <a:blip r:embed="rId5">
            <a:extLst>
              <a:ext uri="{28A0092B-C50C-407E-A947-70E740481C1C}">
                <a14:useLocalDpi xmlns:a14="http://schemas.microsoft.com/office/drawing/2010/main" val="0"/>
              </a:ext>
            </a:extLst>
          </a:blip>
          <a:srcRect t="1290" b="1290"/>
          <a:stretch/>
        </p:blipFill>
        <p:spPr bwMode="auto">
          <a:xfrm>
            <a:off x="7685020" y="4468042"/>
            <a:ext cx="881058" cy="810546"/>
          </a:xfrm>
          <a:prstGeom prst="rect">
            <a:avLst/>
          </a:prstGeom>
          <a:noFill/>
          <a:ln>
            <a:noFill/>
          </a:ln>
          <a:extLst>
            <a:ext uri="{53640926-AAD7-44D8-BBD7-CCE9431645EC}">
              <a14:shadowObscured xmlns:a14="http://schemas.microsoft.com/office/drawing/2010/main"/>
            </a:ext>
          </a:extLst>
        </p:spPr>
      </p:pic>
      <p:sp>
        <p:nvSpPr>
          <p:cNvPr id="19" name="Tekstvak 18">
            <a:extLst>
              <a:ext uri="{FF2B5EF4-FFF2-40B4-BE49-F238E27FC236}">
                <a16:creationId xmlns:a16="http://schemas.microsoft.com/office/drawing/2014/main" id="{3DC9F8A9-6FFE-5121-383A-0A3A444AAC66}"/>
              </a:ext>
            </a:extLst>
          </p:cNvPr>
          <p:cNvSpPr txBox="1"/>
          <p:nvPr/>
        </p:nvSpPr>
        <p:spPr>
          <a:xfrm>
            <a:off x="8329944" y="5000164"/>
            <a:ext cx="2976126" cy="923330"/>
          </a:xfrm>
          <a:prstGeom prst="rect">
            <a:avLst/>
          </a:prstGeom>
          <a:noFill/>
        </p:spPr>
        <p:txBody>
          <a:bodyPr wrap="square" rtlCol="0">
            <a:spAutoFit/>
          </a:bodyPr>
          <a:lstStyle/>
          <a:p>
            <a:r>
              <a:rPr lang="nl-NL" dirty="0">
                <a:solidFill>
                  <a:srgbClr val="60C7A5"/>
                </a:solidFill>
                <a:latin typeface="Kermit" panose="020F0503040000060003" pitchFamily="34" charset="0"/>
              </a:rPr>
              <a:t>Wat zou jij doen als je een onbekend dier tegenkomt? </a:t>
            </a:r>
          </a:p>
        </p:txBody>
      </p:sp>
    </p:spTree>
    <p:extLst>
      <p:ext uri="{BB962C8B-B14F-4D97-AF65-F5344CB8AC3E}">
        <p14:creationId xmlns:p14="http://schemas.microsoft.com/office/powerpoint/2010/main" val="1182989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4D1C4-DDAF-0EBC-2D8D-3B2037F127BE}"/>
            </a:ext>
          </a:extLst>
        </p:cNvPr>
        <p:cNvGrpSpPr/>
        <p:nvPr/>
      </p:nvGrpSpPr>
      <p:grpSpPr>
        <a:xfrm>
          <a:off x="0" y="0"/>
          <a:ext cx="0" cy="0"/>
          <a:chOff x="0" y="0"/>
          <a:chExt cx="0" cy="0"/>
        </a:xfrm>
      </p:grpSpPr>
      <p:pic>
        <p:nvPicPr>
          <p:cNvPr id="4098" name="Picture 2" descr="Dodo: 7 weetjes over de bekende uitgestorven vogel - National Geographic  Junior">
            <a:extLst>
              <a:ext uri="{FF2B5EF4-FFF2-40B4-BE49-F238E27FC236}">
                <a16:creationId xmlns:a16="http://schemas.microsoft.com/office/drawing/2014/main" id="{EF82E8F1-1114-B261-9455-59D035741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046" y="1580827"/>
            <a:ext cx="7045298" cy="5277173"/>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73CC1162-E53B-CE06-649B-C65C9F17DD8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EF3D9A4A-D0FA-3FEB-6ED3-9AAF48EF8E4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5938D27F-BE3B-3B05-FD2D-A605964558C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pic>
        <p:nvPicPr>
          <p:cNvPr id="11" name="Afbeelding 10">
            <a:extLst>
              <a:ext uri="{FF2B5EF4-FFF2-40B4-BE49-F238E27FC236}">
                <a16:creationId xmlns:a16="http://schemas.microsoft.com/office/drawing/2014/main" id="{DD83C6A8-B496-918F-65D3-8E3307AE32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68560" y="6094233"/>
            <a:ext cx="1887220" cy="679020"/>
          </a:xfrm>
          <a:prstGeom prst="rect">
            <a:avLst/>
          </a:prstGeom>
          <a:noFill/>
          <a:ln>
            <a:noFill/>
          </a:ln>
        </p:spPr>
      </p:pic>
      <p:sp>
        <p:nvSpPr>
          <p:cNvPr id="2" name="Tekstvak 1">
            <a:extLst>
              <a:ext uri="{FF2B5EF4-FFF2-40B4-BE49-F238E27FC236}">
                <a16:creationId xmlns:a16="http://schemas.microsoft.com/office/drawing/2014/main" id="{6ADC3E2B-AA68-433D-F544-0239180B4EA5}"/>
              </a:ext>
            </a:extLst>
          </p:cNvPr>
          <p:cNvSpPr txBox="1"/>
          <p:nvPr/>
        </p:nvSpPr>
        <p:spPr>
          <a:xfrm>
            <a:off x="1578429" y="1208684"/>
            <a:ext cx="9035142" cy="830997"/>
          </a:xfrm>
          <a:prstGeom prst="rect">
            <a:avLst/>
          </a:prstGeom>
          <a:noFill/>
        </p:spPr>
        <p:txBody>
          <a:bodyPr wrap="square" rtlCol="0">
            <a:spAutoFit/>
          </a:bodyPr>
          <a:lstStyle/>
          <a:p>
            <a:pPr algn="ctr"/>
            <a:r>
              <a:rPr lang="nl-NL" sz="2400" dirty="0">
                <a:latin typeface="Kermit" panose="020F0503040000060003" pitchFamily="34" charset="0"/>
              </a:rPr>
              <a:t>Vertel in een klein groepje waarom jouw dodo </a:t>
            </a:r>
          </a:p>
          <a:p>
            <a:pPr algn="ctr"/>
            <a:r>
              <a:rPr lang="nl-NL" sz="2400" dirty="0">
                <a:latin typeface="Kermit" panose="020F0503040000060003" pitchFamily="34" charset="0"/>
              </a:rPr>
              <a:t>het zou kunnen overleven.</a:t>
            </a:r>
          </a:p>
        </p:txBody>
      </p:sp>
      <p:sp>
        <p:nvSpPr>
          <p:cNvPr id="3" name="Tekstvak 2">
            <a:extLst>
              <a:ext uri="{FF2B5EF4-FFF2-40B4-BE49-F238E27FC236}">
                <a16:creationId xmlns:a16="http://schemas.microsoft.com/office/drawing/2014/main" id="{2155AFE3-359C-6E2D-CD1A-3AB8061654D4}"/>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sp>
        <p:nvSpPr>
          <p:cNvPr id="4" name="Tekstvak 3">
            <a:extLst>
              <a:ext uri="{FF2B5EF4-FFF2-40B4-BE49-F238E27FC236}">
                <a16:creationId xmlns:a16="http://schemas.microsoft.com/office/drawing/2014/main" id="{8A1CEC31-DE9F-C936-EE60-DDD327352629}"/>
              </a:ext>
            </a:extLst>
          </p:cNvPr>
          <p:cNvSpPr txBox="1"/>
          <p:nvPr/>
        </p:nvSpPr>
        <p:spPr>
          <a:xfrm>
            <a:off x="2721" y="63368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p>
        </p:txBody>
      </p:sp>
      <p:sp>
        <p:nvSpPr>
          <p:cNvPr id="5" name="Tekstvak 4">
            <a:extLst>
              <a:ext uri="{FF2B5EF4-FFF2-40B4-BE49-F238E27FC236}">
                <a16:creationId xmlns:a16="http://schemas.microsoft.com/office/drawing/2014/main" id="{7109849F-C6E3-873F-B4DB-D0024CE28878}"/>
              </a:ext>
            </a:extLst>
          </p:cNvPr>
          <p:cNvSpPr txBox="1"/>
          <p:nvPr/>
        </p:nvSpPr>
        <p:spPr>
          <a:xfrm>
            <a:off x="29936" y="106748"/>
            <a:ext cx="12162063" cy="584775"/>
          </a:xfrm>
          <a:prstGeom prst="rect">
            <a:avLst/>
          </a:prstGeom>
          <a:solidFill>
            <a:schemeClr val="bg1">
              <a:alpha val="60000"/>
            </a:schemeClr>
          </a:solidFill>
        </p:spPr>
        <p:txBody>
          <a:bodyPr wrap="square" rtlCol="0">
            <a:spAutoFit/>
          </a:bodyPr>
          <a:lstStyle/>
          <a:p>
            <a:pPr algn="ctr"/>
            <a:r>
              <a:rPr lang="nl-NL" sz="3200" dirty="0">
                <a:solidFill>
                  <a:srgbClr val="E16C7F"/>
                </a:solidFill>
                <a:latin typeface="Kermit" panose="020F0503040000060003" pitchFamily="34" charset="0"/>
              </a:rPr>
              <a:t>De Super Dodo</a:t>
            </a:r>
          </a:p>
        </p:txBody>
      </p:sp>
    </p:spTree>
    <p:extLst>
      <p:ext uri="{BB962C8B-B14F-4D97-AF65-F5344CB8AC3E}">
        <p14:creationId xmlns:p14="http://schemas.microsoft.com/office/powerpoint/2010/main" val="218871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58391DD3-4EC2-EDDE-F843-4EC576CD3539}"/>
              </a:ext>
            </a:extLst>
          </p:cNvPr>
          <p:cNvSpPr txBox="1"/>
          <p:nvPr/>
        </p:nvSpPr>
        <p:spPr>
          <a:xfrm>
            <a:off x="2251819"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3-4</a:t>
            </a:r>
            <a:r>
              <a:rPr lang="nl-NL" sz="3600" dirty="0">
                <a:solidFill>
                  <a:srgbClr val="E16C7F"/>
                </a:solidFill>
                <a:latin typeface="Kermit" panose="020F0503040000060003" pitchFamily="34" charset="0"/>
              </a:rPr>
              <a:t> </a:t>
            </a:r>
          </a:p>
        </p:txBody>
      </p:sp>
      <p:sp>
        <p:nvSpPr>
          <p:cNvPr id="9" name="Tekstvak 8">
            <a:extLst>
              <a:ext uri="{FF2B5EF4-FFF2-40B4-BE49-F238E27FC236}">
                <a16:creationId xmlns:a16="http://schemas.microsoft.com/office/drawing/2014/main" id="{7C787C90-4DCB-F737-91A8-91AA89AC3A46}"/>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 name="Afbeelding 2" descr="Afbeelding met Lettertype, Graphics, rood, tekst&#10;&#10;Automatisch gegenereerde beschrijving">
            <a:extLst>
              <a:ext uri="{FF2B5EF4-FFF2-40B4-BE49-F238E27FC236}">
                <a16:creationId xmlns:a16="http://schemas.microsoft.com/office/drawing/2014/main" id="{9B361CFE-42BC-A6E6-D439-BE6455172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460381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58391DD3-4EC2-EDDE-F843-4EC576CD3539}"/>
              </a:ext>
            </a:extLst>
          </p:cNvPr>
          <p:cNvSpPr txBox="1"/>
          <p:nvPr/>
        </p:nvSpPr>
        <p:spPr>
          <a:xfrm>
            <a:off x="2251819"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7-8</a:t>
            </a:r>
            <a:r>
              <a:rPr lang="nl-NL" sz="3600" dirty="0">
                <a:solidFill>
                  <a:srgbClr val="E16C7F"/>
                </a:solidFill>
                <a:latin typeface="Kermit" panose="020F0503040000060003" pitchFamily="34" charset="0"/>
              </a:rPr>
              <a:t> </a:t>
            </a: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 name="Afbeelding 2" descr="Afbeelding met Lettertype, Graphics, rood, tekst&#10;&#10;Automatisch gegenereerde beschrijving">
            <a:extLst>
              <a:ext uri="{FF2B5EF4-FFF2-40B4-BE49-F238E27FC236}">
                <a16:creationId xmlns:a16="http://schemas.microsoft.com/office/drawing/2014/main" id="{1643D378-8D92-24AA-5685-07FC752BE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299284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23D05-CA2C-C151-4FCF-2254A0AD034D}"/>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5BA2319-38B7-8E9C-D3AB-0F5D016D9FB3}"/>
              </a:ext>
            </a:extLst>
          </p:cNvPr>
          <p:cNvSpPr txBox="1"/>
          <p:nvPr/>
        </p:nvSpPr>
        <p:spPr>
          <a:xfrm>
            <a:off x="120947" y="256478"/>
            <a:ext cx="11934756" cy="1200329"/>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a:p>
            <a:pPr algn="ctr"/>
            <a:endParaRPr lang="nl-NL" sz="3600" dirty="0">
              <a:solidFill>
                <a:srgbClr val="E16C7F"/>
              </a:solidFill>
              <a:latin typeface="Kermit" panose="020F0503040000060003" pitchFamily="34" charset="0"/>
              <a:ea typeface="American Typewriter" charset="0"/>
              <a:cs typeface="American Typewriter" charset="0"/>
            </a:endParaRPr>
          </a:p>
        </p:txBody>
      </p:sp>
      <p:graphicFrame>
        <p:nvGraphicFramePr>
          <p:cNvPr id="4" name="Tabel 7">
            <a:extLst>
              <a:ext uri="{FF2B5EF4-FFF2-40B4-BE49-F238E27FC236}">
                <a16:creationId xmlns:a16="http://schemas.microsoft.com/office/drawing/2014/main" id="{484A0AB9-0176-DE7A-4CAD-7AB758846910}"/>
              </a:ext>
            </a:extLst>
          </p:cNvPr>
          <p:cNvGraphicFramePr>
            <a:graphicFrameLocks noGrp="1"/>
          </p:cNvGraphicFramePr>
          <p:nvPr>
            <p:extLst>
              <p:ext uri="{D42A27DB-BD31-4B8C-83A1-F6EECF244321}">
                <p14:modId xmlns:p14="http://schemas.microsoft.com/office/powerpoint/2010/main" val="2083058146"/>
              </p:ext>
            </p:extLst>
          </p:nvPr>
        </p:nvGraphicFramePr>
        <p:xfrm>
          <a:off x="250372" y="840801"/>
          <a:ext cx="11805332" cy="5410667"/>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a:defRPr/>
                      </a:pPr>
                      <a:r>
                        <a:rPr lang="nl-NL" sz="1400" b="0" i="0" dirty="0">
                          <a:solidFill>
                            <a:srgbClr val="E16C7F"/>
                          </a:solidFill>
                          <a:latin typeface="Kermit" panose="020F0503040000060003" pitchFamily="34" charset="0"/>
                        </a:rPr>
                        <a:t>Kennis:	</a:t>
                      </a:r>
                    </a:p>
                    <a:p>
                      <a:pPr>
                        <a:defRPr/>
                      </a:pPr>
                      <a:r>
                        <a:rPr lang="nl-NL" sz="1400" b="0" i="0" dirty="0">
                          <a:solidFill>
                            <a:schemeClr val="tx1">
                              <a:lumMod val="65000"/>
                              <a:lumOff val="35000"/>
                            </a:schemeClr>
                          </a:solidFill>
                          <a:latin typeface="Kermit" panose="020F0503040000060003" pitchFamily="34" charset="0"/>
                        </a:rPr>
                        <a:t>"Ik heb een brede algemene ontwikkeling</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kennis maken met de wereld om je heen</a:t>
                      </a:r>
                    </a:p>
                    <a:p>
                      <a:pPr>
                        <a:defRPr/>
                      </a:pPr>
                      <a:endParaRPr lang="nl-NL" sz="14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wat een _____ is en hoe deze is uitgestorven.</a:t>
                      </a:r>
                    </a:p>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dat soorten kunnen uitsterven en wat oorzaken van de uitstervende diersoorten zijn.</a:t>
                      </a:r>
                    </a:p>
                    <a:p>
                      <a:pPr marL="285750" lvl="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Ik weet dat uitsterven door menselijk handelen komt (vb. Mauritius).</a:t>
                      </a:r>
                    </a:p>
                    <a:p>
                      <a:pPr marL="285750" indent="-285750" rtl="0" fontAlgn="base">
                        <a:buFont typeface="Arial" panose="020B0604020202020204" pitchFamily="34" charset="0"/>
                        <a:buChar char="•"/>
                      </a:pPr>
                      <a:endParaRPr lang="nl-NL" sz="14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a:defRPr/>
                      </a:pPr>
                      <a:r>
                        <a:rPr lang="nl-NL" sz="1400" b="0" i="0" dirty="0">
                          <a:solidFill>
                            <a:srgbClr val="E16C7F"/>
                          </a:solidFill>
                          <a:latin typeface="Kermit" panose="020F0503040000060003" pitchFamily="34" charset="0"/>
                        </a:rPr>
                        <a:t>Inzicht: (Denkbubbels)</a:t>
                      </a:r>
                    </a:p>
                    <a:p>
                      <a:pPr>
                        <a:defRPr/>
                      </a:pPr>
                      <a:r>
                        <a:rPr lang="nl-NL" sz="1400" b="0" i="0" dirty="0">
                          <a:solidFill>
                            <a:schemeClr val="tx1">
                              <a:lumMod val="65000"/>
                              <a:lumOff val="35000"/>
                            </a:schemeClr>
                          </a:solidFill>
                          <a:latin typeface="Kermit" panose="020F0503040000060003" pitchFamily="34" charset="0"/>
                        </a:rPr>
                        <a:t>"Ik weet wie ik ben en wat ik wil</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reflectie op jezelf en de wereld</a:t>
                      </a:r>
                    </a:p>
                    <a:p>
                      <a:pPr>
                        <a:defRPr/>
                      </a:pPr>
                      <a:endParaRPr lang="nl-NL" sz="1400" dirty="0">
                        <a:solidFill>
                          <a:schemeClr val="tx1">
                            <a:lumMod val="65000"/>
                            <a:lumOff val="35000"/>
                          </a:schemeClr>
                        </a:solidFill>
                      </a:endParaRPr>
                    </a:p>
                  </a:txBody>
                  <a:tcPr/>
                </a:tc>
                <a:tc>
                  <a:txBody>
                    <a:bodyPr/>
                    <a:lstStyle/>
                    <a:p>
                      <a:pPr marL="285750" indent="-285750">
                        <a:buFont typeface="Arial" panose="020B0604020202020204" pitchFamily="34" charset="0"/>
                        <a:buChar char="•"/>
                      </a:pPr>
                      <a:r>
                        <a:rPr lang="nl-NL" sz="1400" b="0" i="0" dirty="0">
                          <a:solidFill>
                            <a:schemeClr val="tx1"/>
                          </a:solidFill>
                          <a:latin typeface="Kermit" panose="020F0503040000060003" pitchFamily="34" charset="0"/>
                        </a:rPr>
                        <a:t>Ik kan bedenken hoe de ______ het wel had kunnen overleven (creatief denken). </a:t>
                      </a:r>
                    </a:p>
                    <a:p>
                      <a:pPr marL="285750" indent="-285750">
                        <a:buFont typeface="Arial" panose="020B0604020202020204" pitchFamily="34" charset="0"/>
                        <a:buChar char="•"/>
                      </a:pPr>
                      <a:r>
                        <a:rPr lang="nl-NL" sz="1400" b="0" i="0" dirty="0">
                          <a:solidFill>
                            <a:schemeClr val="tx1"/>
                          </a:solidFill>
                          <a:latin typeface="Kermit" panose="020F0503040000060003" pitchFamily="34" charset="0"/>
                        </a:rPr>
                        <a:t>Ik kan bedenken hoe de ______ eruit zou hebben gezien als hij het wel had overleefd (perspectief nemen). </a:t>
                      </a:r>
                    </a:p>
                    <a:p>
                      <a:pPr marL="28575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8+: Ik kan twee manieren bedenken om een bedreigd diersoort te redden (creatief denken). </a:t>
                      </a:r>
                    </a:p>
                    <a:p>
                      <a:pPr marL="285750" indent="-285750">
                        <a:buFont typeface="Arial" panose="020B0604020202020204" pitchFamily="34" charset="0"/>
                        <a:buChar char="•"/>
                      </a:pPr>
                      <a:r>
                        <a:rPr lang="nl-NL" sz="1400" b="0" i="0" kern="1200" dirty="0">
                          <a:solidFill>
                            <a:schemeClr val="tx1"/>
                          </a:solidFill>
                          <a:effectLst/>
                          <a:latin typeface="Kermit" panose="020F0503040000060003" pitchFamily="34" charset="0"/>
                          <a:ea typeface="+mn-ea"/>
                          <a:cs typeface="+mn-cs"/>
                        </a:rPr>
                        <a:t>8+: Ik bedenk welk dier ik zelf het belangrijkst vind om nu meteen te redden (persoonlijke relevantie).</a:t>
                      </a:r>
                    </a:p>
                  </a:txBody>
                  <a:tcPr/>
                </a:tc>
                <a:extLst>
                  <a:ext uri="{0D108BD9-81ED-4DB2-BD59-A6C34878D82A}">
                    <a16:rowId xmlns:a16="http://schemas.microsoft.com/office/drawing/2014/main" val="1539926036"/>
                  </a:ext>
                </a:extLst>
              </a:tr>
              <a:tr h="2080062">
                <a:tc>
                  <a:txBody>
                    <a:bodyPr/>
                    <a:lstStyle/>
                    <a:p>
                      <a:pPr>
                        <a:defRPr/>
                      </a:pPr>
                      <a:r>
                        <a:rPr lang="nl-NL" sz="1400" b="0" i="0" dirty="0">
                          <a:solidFill>
                            <a:srgbClr val="E16C7F"/>
                          </a:solidFill>
                          <a:latin typeface="Kermit" panose="020F0503040000060003" pitchFamily="34" charset="0"/>
                        </a:rPr>
                        <a:t>Vaardigheden:</a:t>
                      </a:r>
                    </a:p>
                    <a:p>
                      <a:pPr>
                        <a:defRPr/>
                      </a:pPr>
                      <a:r>
                        <a:rPr lang="nl-NL" sz="14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400" b="0" i="0">
                          <a:solidFill>
                            <a:schemeClr val="tx1">
                              <a:lumMod val="65000"/>
                              <a:lumOff val="35000"/>
                            </a:schemeClr>
                          </a:solidFill>
                          <a:latin typeface="Kermit" panose="020F0503040000060003" pitchFamily="34" charset="0"/>
                        </a:rPr>
                        <a:t>”</a:t>
                      </a:r>
                      <a:endParaRPr lang="nl-NL" sz="1400" b="0" i="0" dirty="0">
                        <a:solidFill>
                          <a:schemeClr val="tx1">
                            <a:lumMod val="65000"/>
                            <a:lumOff val="35000"/>
                          </a:schemeClr>
                        </a:solidFill>
                        <a:latin typeface="Kermit" panose="020F0503040000060003" pitchFamily="34" charset="0"/>
                      </a:endParaRPr>
                    </a:p>
                    <a:p>
                      <a:pPr>
                        <a:defRPr/>
                      </a:pPr>
                      <a:r>
                        <a:rPr lang="nl-NL" sz="1400" b="0" i="0" dirty="0">
                          <a:solidFill>
                            <a:schemeClr val="tx1">
                              <a:lumMod val="65000"/>
                              <a:lumOff val="35000"/>
                            </a:schemeClr>
                          </a:solidFill>
                          <a:latin typeface="Kermit" panose="020F0503040000060003" pitchFamily="34" charset="0"/>
                        </a:rPr>
                        <a:t>Werkvormen, toepassingen en de transfer van het geleerde naar nieuwe situaties.</a:t>
                      </a:r>
                    </a:p>
                    <a:p>
                      <a:pPr>
                        <a:defRPr/>
                      </a:pPr>
                      <a:endParaRPr lang="nl-NL" sz="1400" dirty="0">
                        <a:solidFill>
                          <a:srgbClr val="EE688E"/>
                        </a:solidFill>
                      </a:endParaRPr>
                    </a:p>
                  </a:txBody>
                  <a:tcPr/>
                </a:tc>
                <a:tc>
                  <a:txBody>
                    <a:bodyPr/>
                    <a:lstStyle/>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Ik kan een fantasieverhaal schrijven van een A4 lang. </a:t>
                      </a:r>
                    </a:p>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Ik kan een tekening maken bij mijn fantasieverhaal. </a:t>
                      </a:r>
                    </a:p>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Ik kan een waarschuwingsposter maken via </a:t>
                      </a:r>
                      <a:r>
                        <a:rPr lang="nl-NL" sz="1400" b="0" i="0" dirty="0" err="1">
                          <a:solidFill>
                            <a:schemeClr val="tx1"/>
                          </a:solidFill>
                          <a:latin typeface="Kermit" panose="020F0503040000060003" pitchFamily="34" charset="0"/>
                        </a:rPr>
                        <a:t>Canva</a:t>
                      </a:r>
                      <a:r>
                        <a:rPr lang="nl-NL" sz="1400" b="0" i="0" dirty="0">
                          <a:solidFill>
                            <a:schemeClr val="tx1"/>
                          </a:solidFill>
                          <a:latin typeface="Kermit" panose="020F0503040000060003" pitchFamily="34" charset="0"/>
                        </a:rPr>
                        <a:t> (</a:t>
                      </a:r>
                      <a:r>
                        <a:rPr lang="nl-NL" sz="1400" b="0" i="0" dirty="0" err="1">
                          <a:solidFill>
                            <a:schemeClr val="tx1"/>
                          </a:solidFill>
                          <a:latin typeface="Kermit" panose="020F0503040000060003" pitchFamily="34" charset="0"/>
                        </a:rPr>
                        <a:t>klaaropdracht</a:t>
                      </a:r>
                      <a:r>
                        <a:rPr lang="nl-NL" sz="1400" b="0" i="0" dirty="0">
                          <a:solidFill>
                            <a:schemeClr val="tx1"/>
                          </a:solidFill>
                          <a:latin typeface="Kermit" panose="020F0503040000060003" pitchFamily="34" charset="0"/>
                        </a:rPr>
                        <a:t>). </a:t>
                      </a:r>
                    </a:p>
                    <a:p>
                      <a:pPr marL="285750" lvl="0" indent="-285750">
                        <a:buFont typeface="Arial" panose="020B0604020202020204" pitchFamily="34" charset="0"/>
                        <a:buChar char="•"/>
                      </a:pPr>
                      <a:r>
                        <a:rPr lang="nl-NL" sz="1400" b="0" i="0" dirty="0">
                          <a:solidFill>
                            <a:schemeClr val="tx1"/>
                          </a:solidFill>
                          <a:latin typeface="Kermit" panose="020F0503040000060003" pitchFamily="34" charset="0"/>
                        </a:rPr>
                        <a:t>8+: Ik kan via </a:t>
                      </a:r>
                      <a:r>
                        <a:rPr lang="nl-NL" sz="1400" b="0" i="0" dirty="0" err="1">
                          <a:solidFill>
                            <a:schemeClr val="tx1"/>
                          </a:solidFill>
                          <a:latin typeface="Kermit" panose="020F0503040000060003" pitchFamily="34" charset="0"/>
                        </a:rPr>
                        <a:t>Canva</a:t>
                      </a:r>
                      <a:r>
                        <a:rPr lang="nl-NL" sz="1400" b="0" i="0" dirty="0">
                          <a:solidFill>
                            <a:schemeClr val="tx1"/>
                          </a:solidFill>
                          <a:latin typeface="Kermit" panose="020F0503040000060003" pitchFamily="34" charset="0"/>
                        </a:rPr>
                        <a:t> een poster/ stappenplan maken om een bedreigd diersoort te redden. </a:t>
                      </a: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E37EA2DB-360D-B41D-EE69-5DA448249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725890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4E6D-2930-46AE-F06F-72CE6875559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562D680-F826-E51A-FE92-9AFCFB81DA5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FC169E3-0F1F-4789-0A36-3CB96920AFD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3C88B3BC-AEB2-B39F-DF6A-E4C251D8813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6526784C-5CD7-1CEB-8482-FE3C1725D34F}"/>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DE38184E-F75C-E506-3220-30A52B7C3DEE}"/>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9B315F2A-C60E-339F-B859-67A434C09BCE}"/>
              </a:ext>
            </a:extLst>
          </p:cNvPr>
          <p:cNvSpPr>
            <a:spLocks noChangeArrowheads="1"/>
          </p:cNvSpPr>
          <p:nvPr/>
        </p:nvSpPr>
        <p:spPr bwMode="auto">
          <a:xfrm>
            <a:off x="722246" y="1918962"/>
            <a:ext cx="1098797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De geheimzinnige vogel</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Filmpje kijken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Quiz</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Uitsterven van diersoorten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De ______ krijgt een tweede kans!</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 Reflectie</a:t>
            </a:r>
          </a:p>
        </p:txBody>
      </p:sp>
      <p:sp>
        <p:nvSpPr>
          <p:cNvPr id="4" name="Rectangle 3">
            <a:extLst>
              <a:ext uri="{FF2B5EF4-FFF2-40B4-BE49-F238E27FC236}">
                <a16:creationId xmlns:a16="http://schemas.microsoft.com/office/drawing/2014/main" id="{678038CD-FB7E-B836-3033-E0E88B04A23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Tekstvak 4">
            <a:extLst>
              <a:ext uri="{FF2B5EF4-FFF2-40B4-BE49-F238E27FC236}">
                <a16:creationId xmlns:a16="http://schemas.microsoft.com/office/drawing/2014/main" id="{EC25B942-6324-7CF1-EB4B-4F994470C5C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E08A71E9-EFA3-0532-9B91-2BECA71B1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613253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55A8-0722-037D-CA95-09492AA99478}"/>
            </a:ext>
          </a:extLst>
        </p:cNvPr>
        <p:cNvGrpSpPr/>
        <p:nvPr/>
      </p:nvGrpSpPr>
      <p:grpSpPr>
        <a:xfrm>
          <a:off x="0" y="0"/>
          <a:ext cx="0" cy="0"/>
          <a:chOff x="0" y="0"/>
          <a:chExt cx="0" cy="0"/>
        </a:xfrm>
      </p:grpSpPr>
      <p:pic>
        <p:nvPicPr>
          <p:cNvPr id="8" name="Afbeelding 7" descr="Afbeelding met transport, watervoertuig, schip, hemel&#10;&#10;Door AI gegenereerde inhoud is mogelijk onjuist.">
            <a:extLst>
              <a:ext uri="{FF2B5EF4-FFF2-40B4-BE49-F238E27FC236}">
                <a16:creationId xmlns:a16="http://schemas.microsoft.com/office/drawing/2014/main" id="{65AF4360-3D34-0B8D-0C26-E1CA7E71FD5E}"/>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10113" t="40143" r="21376" b="32187"/>
          <a:stretch>
            <a:fillRect/>
          </a:stretch>
        </p:blipFill>
        <p:spPr>
          <a:xfrm>
            <a:off x="0" y="-12232"/>
            <a:ext cx="12192000" cy="6882464"/>
          </a:xfrm>
          <a:prstGeom prst="rect">
            <a:avLst/>
          </a:prstGeom>
        </p:spPr>
      </p:pic>
      <p:sp>
        <p:nvSpPr>
          <p:cNvPr id="74753" name="Rectangle 3">
            <a:extLst>
              <a:ext uri="{FF2B5EF4-FFF2-40B4-BE49-F238E27FC236}">
                <a16:creationId xmlns:a16="http://schemas.microsoft.com/office/drawing/2014/main" id="{9733534D-5912-A0C0-A4F1-D58846CB413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AE5A5E4-F9AC-1FC8-0D64-D13DBDBFD8A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5381087-D3FC-F780-AE8F-3D471926445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6" name="Tekstvak 15">
            <a:extLst>
              <a:ext uri="{FF2B5EF4-FFF2-40B4-BE49-F238E27FC236}">
                <a16:creationId xmlns:a16="http://schemas.microsoft.com/office/drawing/2014/main" id="{E17B0544-2AE4-B84C-C592-2EB04DF644A7}"/>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D86665A7-263F-F0C6-CC97-93F94A9147C7}"/>
              </a:ext>
            </a:extLst>
          </p:cNvPr>
          <p:cNvSpPr txBox="1"/>
          <p:nvPr/>
        </p:nvSpPr>
        <p:spPr>
          <a:xfrm>
            <a:off x="130627" y="630468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3FCDA250-3B97-D1D6-8F2F-3107AF666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316B7873-C115-765D-D97B-3AA220375A99}"/>
              </a:ext>
            </a:extLst>
          </p:cNvPr>
          <p:cNvSpPr txBox="1"/>
          <p:nvPr/>
        </p:nvSpPr>
        <p:spPr>
          <a:xfrm>
            <a:off x="314632" y="608203"/>
            <a:ext cx="11619063" cy="5355312"/>
          </a:xfrm>
          <a:prstGeom prst="rect">
            <a:avLst/>
          </a:prstGeom>
          <a:solidFill>
            <a:schemeClr val="tx2">
              <a:alpha val="45000"/>
            </a:schemeClr>
          </a:solidFill>
        </p:spPr>
        <p:txBody>
          <a:bodyPr wrap="square">
            <a:spAutoFit/>
          </a:bodyPr>
          <a:lstStyle/>
          <a:p>
            <a:pPr algn="ctr">
              <a:buNone/>
            </a:pPr>
            <a:r>
              <a:rPr lang="nl-NL" b="1" dirty="0">
                <a:solidFill>
                  <a:schemeClr val="bg1"/>
                </a:solidFill>
                <a:latin typeface="Kermit" panose="020F0503040000060003" pitchFamily="34" charset="0"/>
              </a:rPr>
              <a:t>De geheimzinnige vogel van Mauritius</a:t>
            </a:r>
          </a:p>
          <a:p>
            <a:pPr>
              <a:buNone/>
            </a:pPr>
            <a:r>
              <a:rPr lang="nl-NL" dirty="0">
                <a:solidFill>
                  <a:schemeClr val="bg1"/>
                </a:solidFill>
                <a:latin typeface="Kermit" panose="020F0503040000060003" pitchFamily="34" charset="0"/>
              </a:rPr>
              <a:t>De geheimzinnige vogel van Mauritius heeft lang geleden echt bestaan. In het jaar 1601 voer het Nederlandse schip De Gelderland over de Indische Oceaan. Aan boord was Joris </a:t>
            </a:r>
            <a:r>
              <a:rPr lang="nl-NL" dirty="0" err="1">
                <a:solidFill>
                  <a:schemeClr val="bg1"/>
                </a:solidFill>
                <a:latin typeface="Kermit" panose="020F0503040000060003" pitchFamily="34" charset="0"/>
              </a:rPr>
              <a:t>Joostensz</a:t>
            </a:r>
            <a:r>
              <a:rPr lang="nl-NL" dirty="0">
                <a:solidFill>
                  <a:schemeClr val="bg1"/>
                </a:solidFill>
                <a:latin typeface="Kermit" panose="020F0503040000060003" pitchFamily="34" charset="0"/>
              </a:rPr>
              <a:t> </a:t>
            </a:r>
            <a:r>
              <a:rPr lang="nl-NL" dirty="0" err="1">
                <a:solidFill>
                  <a:schemeClr val="bg1"/>
                </a:solidFill>
                <a:latin typeface="Kermit" panose="020F0503040000060003" pitchFamily="34" charset="0"/>
              </a:rPr>
              <a:t>Laerle</a:t>
            </a:r>
            <a:r>
              <a:rPr lang="nl-NL" dirty="0">
                <a:solidFill>
                  <a:schemeClr val="bg1"/>
                </a:solidFill>
                <a:latin typeface="Kermit" panose="020F0503040000060003" pitchFamily="34" charset="0"/>
              </a:rPr>
              <a:t>. Hij had een bijzondere taak: hij was zowel ziekentrooster als onderstuurman. Dat betekent dat hij de bemanning hielp als ze ziek waren en ook hielp bij het navigeren van het schip.</a:t>
            </a:r>
          </a:p>
          <a:p>
            <a:pPr>
              <a:buNone/>
            </a:pPr>
            <a:endParaRPr lang="nl-NL" dirty="0">
              <a:solidFill>
                <a:schemeClr val="bg1"/>
              </a:solidFill>
              <a:latin typeface="Kermit" panose="020F0503040000060003" pitchFamily="34" charset="0"/>
            </a:endParaRPr>
          </a:p>
          <a:p>
            <a:pPr>
              <a:buNone/>
            </a:pPr>
            <a:r>
              <a:rPr lang="nl-NL" dirty="0">
                <a:solidFill>
                  <a:schemeClr val="bg1"/>
                </a:solidFill>
                <a:latin typeface="Kermit" panose="020F0503040000060003" pitchFamily="34" charset="0"/>
              </a:rPr>
              <a:t>Tijdens een tussenstop op het eiland Mauritius zag hij een vreemde vogel. Deze vogel had nog nooit iemand in Europa gezien. Hij was groot, had kleine vleugels en kon niet vliegen. De vogel liep gewoon tussen de mensen door, omdat hij geen gevaar kende. Op het eiland leefden geen roofdieren, dus de ______ hoefde nergens bang voor te zijn.</a:t>
            </a:r>
          </a:p>
          <a:p>
            <a:pPr>
              <a:buNone/>
            </a:pPr>
            <a:endParaRPr lang="nl-NL" dirty="0">
              <a:solidFill>
                <a:schemeClr val="bg1"/>
              </a:solidFill>
              <a:latin typeface="Kermit" panose="020F0503040000060003" pitchFamily="34" charset="0"/>
            </a:endParaRPr>
          </a:p>
          <a:p>
            <a:pPr>
              <a:buNone/>
            </a:pPr>
            <a:r>
              <a:rPr lang="nl-NL" dirty="0">
                <a:solidFill>
                  <a:schemeClr val="bg1"/>
                </a:solidFill>
                <a:latin typeface="Kermit" panose="020F0503040000060003" pitchFamily="34" charset="0"/>
              </a:rPr>
              <a:t>Joris </a:t>
            </a:r>
            <a:r>
              <a:rPr lang="nl-NL" dirty="0" err="1">
                <a:solidFill>
                  <a:schemeClr val="bg1"/>
                </a:solidFill>
                <a:latin typeface="Kermit" panose="020F0503040000060003" pitchFamily="34" charset="0"/>
              </a:rPr>
              <a:t>Joostensz</a:t>
            </a:r>
            <a:r>
              <a:rPr lang="nl-NL" dirty="0">
                <a:solidFill>
                  <a:schemeClr val="bg1"/>
                </a:solidFill>
                <a:latin typeface="Kermit" panose="020F0503040000060003" pitchFamily="34" charset="0"/>
              </a:rPr>
              <a:t> </a:t>
            </a:r>
            <a:r>
              <a:rPr lang="nl-NL" dirty="0" err="1">
                <a:solidFill>
                  <a:schemeClr val="bg1"/>
                </a:solidFill>
                <a:latin typeface="Kermit" panose="020F0503040000060003" pitchFamily="34" charset="0"/>
              </a:rPr>
              <a:t>Laerle</a:t>
            </a:r>
            <a:r>
              <a:rPr lang="nl-NL" dirty="0">
                <a:solidFill>
                  <a:schemeClr val="bg1"/>
                </a:solidFill>
                <a:latin typeface="Kermit" panose="020F0503040000060003" pitchFamily="34" charset="0"/>
              </a:rPr>
              <a:t> maakte tekeningen van de ______. Dat zijn de eerste tekeningen die ooit van deze vogel zijn gemaakt op Mauritius. Dankzij zijn werk weten we nu hoe deze bijzondere vogel eruit heeft gezien.</a:t>
            </a:r>
          </a:p>
          <a:p>
            <a:pPr>
              <a:buNone/>
            </a:pPr>
            <a:r>
              <a:rPr lang="nl-NL" dirty="0">
                <a:solidFill>
                  <a:schemeClr val="bg1"/>
                </a:solidFill>
                <a:latin typeface="Kermit" panose="020F0503040000060003" pitchFamily="34" charset="0"/>
              </a:rPr>
              <a:t>De ______ verdween snel nadat mensen op het eiland kwamen. Ze vingen hem voor zijn vlees, en ook de dieren die ze meebrachten, zoals ratten, katten en varkens, zorgden ervoor dat de eieren van de ______ werden opgegeten. Daardoor stierf hij uit.</a:t>
            </a:r>
          </a:p>
          <a:p>
            <a:r>
              <a:rPr lang="nl-NL" dirty="0">
                <a:solidFill>
                  <a:schemeClr val="bg1"/>
                </a:solidFill>
                <a:latin typeface="Kermit" panose="020F0503040000060003" pitchFamily="34" charset="0"/>
              </a:rPr>
              <a:t>Vandaag de dag is de ______ een symbool geworden voor dieren die door mensen zijn verdwenen. De tekeningen van </a:t>
            </a:r>
            <a:r>
              <a:rPr lang="nl-NL" dirty="0" err="1">
                <a:solidFill>
                  <a:schemeClr val="bg1"/>
                </a:solidFill>
                <a:latin typeface="Kermit" panose="020F0503040000060003" pitchFamily="34" charset="0"/>
              </a:rPr>
              <a:t>Laerle</a:t>
            </a:r>
            <a:r>
              <a:rPr lang="nl-NL" dirty="0">
                <a:solidFill>
                  <a:schemeClr val="bg1"/>
                </a:solidFill>
                <a:latin typeface="Kermit" panose="020F0503040000060003" pitchFamily="34" charset="0"/>
              </a:rPr>
              <a:t> zijn nog steeds belangrijk voor onderzoekers.</a:t>
            </a:r>
          </a:p>
        </p:txBody>
      </p:sp>
      <p:sp>
        <p:nvSpPr>
          <p:cNvPr id="10" name="Tekstvak 9">
            <a:extLst>
              <a:ext uri="{FF2B5EF4-FFF2-40B4-BE49-F238E27FC236}">
                <a16:creationId xmlns:a16="http://schemas.microsoft.com/office/drawing/2014/main" id="{9F38CAB3-F7BE-22E9-A104-11E20B389B81}"/>
              </a:ext>
            </a:extLst>
          </p:cNvPr>
          <p:cNvSpPr txBox="1"/>
          <p:nvPr/>
        </p:nvSpPr>
        <p:spPr>
          <a:xfrm>
            <a:off x="2519517" y="6217332"/>
            <a:ext cx="7152966" cy="369332"/>
          </a:xfrm>
          <a:prstGeom prst="rect">
            <a:avLst/>
          </a:prstGeom>
          <a:noFill/>
        </p:spPr>
        <p:txBody>
          <a:bodyPr wrap="square">
            <a:spAutoFit/>
          </a:bodyPr>
          <a:lstStyle/>
          <a:p>
            <a:pPr algn="ctr"/>
            <a:r>
              <a:rPr lang="nl-NL" dirty="0">
                <a:solidFill>
                  <a:schemeClr val="bg1"/>
                </a:solidFill>
                <a:highlight>
                  <a:srgbClr val="E16C7F"/>
                </a:highlight>
                <a:latin typeface="Kermit" panose="020F0503040000060003" pitchFamily="34" charset="0"/>
              </a:rPr>
              <a:t>Weet jij over welke vogel de tekst gaat?</a:t>
            </a:r>
          </a:p>
        </p:txBody>
      </p:sp>
    </p:spTree>
    <p:extLst>
      <p:ext uri="{BB962C8B-B14F-4D97-AF65-F5344CB8AC3E}">
        <p14:creationId xmlns:p14="http://schemas.microsoft.com/office/powerpoint/2010/main" val="807829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FF7D3-29DB-6861-0251-0FA16DF45E9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F4D35F3-5D1C-96C8-E7E5-DBB9AEC7A23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623641D-2561-D043-152B-7E440FFC385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8745AA8E-4CED-A63F-C287-3D9C47C04B4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6" name="Tekstvak 15">
            <a:extLst>
              <a:ext uri="{FF2B5EF4-FFF2-40B4-BE49-F238E27FC236}">
                <a16:creationId xmlns:a16="http://schemas.microsoft.com/office/drawing/2014/main" id="{32788F94-581B-83E3-C5BC-69F6A1AA72E3}"/>
              </a:ext>
            </a:extLst>
          </p:cNvPr>
          <p:cNvSpPr txBox="1"/>
          <p:nvPr/>
        </p:nvSpPr>
        <p:spPr>
          <a:xfrm>
            <a:off x="0" y="6797"/>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80250FAA-3D26-A3F5-84C9-FC6499BB3727}"/>
              </a:ext>
            </a:extLst>
          </p:cNvPr>
          <p:cNvSpPr txBox="1"/>
          <p:nvPr/>
        </p:nvSpPr>
        <p:spPr>
          <a:xfrm>
            <a:off x="130627" y="630468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C8AC6B69-FE90-43C9-FB7E-D88B8E2B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7" name="Afbeelding 6">
            <a:extLst>
              <a:ext uri="{FF2B5EF4-FFF2-40B4-BE49-F238E27FC236}">
                <a16:creationId xmlns:a16="http://schemas.microsoft.com/office/drawing/2014/main" id="{24255433-F7D6-9711-E1FC-82BD35187ABC}"/>
              </a:ext>
            </a:extLst>
          </p:cNvPr>
          <p:cNvPicPr>
            <a:picLocks noChangeAspect="1"/>
          </p:cNvPicPr>
          <p:nvPr/>
        </p:nvPicPr>
        <p:blipFill>
          <a:blip r:embed="rId4"/>
          <a:stretch>
            <a:fillRect/>
          </a:stretch>
        </p:blipFill>
        <p:spPr>
          <a:xfrm>
            <a:off x="338714" y="855383"/>
            <a:ext cx="6942553" cy="5064650"/>
          </a:xfrm>
          <a:prstGeom prst="rect">
            <a:avLst/>
          </a:prstGeom>
        </p:spPr>
      </p:pic>
      <p:sp>
        <p:nvSpPr>
          <p:cNvPr id="11" name="Tekstvak 10">
            <a:extLst>
              <a:ext uri="{FF2B5EF4-FFF2-40B4-BE49-F238E27FC236}">
                <a16:creationId xmlns:a16="http://schemas.microsoft.com/office/drawing/2014/main" id="{005D5303-92B9-3DB8-0FDB-F5D4823D101A}"/>
              </a:ext>
            </a:extLst>
          </p:cNvPr>
          <p:cNvSpPr txBox="1"/>
          <p:nvPr/>
        </p:nvSpPr>
        <p:spPr>
          <a:xfrm>
            <a:off x="553477" y="5936242"/>
            <a:ext cx="9461439" cy="553998"/>
          </a:xfrm>
          <a:prstGeom prst="rect">
            <a:avLst/>
          </a:prstGeom>
          <a:noFill/>
        </p:spPr>
        <p:txBody>
          <a:bodyPr wrap="square">
            <a:spAutoFit/>
          </a:bodyPr>
          <a:lstStyle/>
          <a:p>
            <a:r>
              <a:rPr lang="nl-NL" sz="1200" dirty="0">
                <a:latin typeface="Kermit" panose="020F0503040000060003" pitchFamily="34" charset="0"/>
              </a:rPr>
              <a:t>Eerste tekeningen van de dodo, door Joris </a:t>
            </a:r>
            <a:r>
              <a:rPr lang="nl-NL" sz="1200" dirty="0" err="1">
                <a:latin typeface="Kermit" panose="020F0503040000060003" pitchFamily="34" charset="0"/>
              </a:rPr>
              <a:t>Joostensz</a:t>
            </a:r>
            <a:r>
              <a:rPr lang="nl-NL" sz="1200" dirty="0">
                <a:latin typeface="Kermit" panose="020F0503040000060003" pitchFamily="34" charset="0"/>
              </a:rPr>
              <a:t> </a:t>
            </a:r>
            <a:r>
              <a:rPr lang="nl-NL" sz="1200" dirty="0" err="1">
                <a:latin typeface="Kermit" panose="020F0503040000060003" pitchFamily="34" charset="0"/>
              </a:rPr>
              <a:t>Laerle</a:t>
            </a:r>
            <a:r>
              <a:rPr lang="nl-NL" sz="1200" dirty="0">
                <a:latin typeface="Kermit" panose="020F0503040000060003" pitchFamily="34" charset="0"/>
              </a:rPr>
              <a:t>, 1601 </a:t>
            </a:r>
            <a:br>
              <a:rPr lang="nl-NL" dirty="0">
                <a:latin typeface="Kermit" panose="020F0503040000060003" pitchFamily="34" charset="0"/>
              </a:rPr>
            </a:br>
            <a:endParaRPr lang="nl-NL" dirty="0">
              <a:latin typeface="Kermit" panose="020F0503040000060003" pitchFamily="34" charset="0"/>
            </a:endParaRPr>
          </a:p>
        </p:txBody>
      </p:sp>
      <p:sp>
        <p:nvSpPr>
          <p:cNvPr id="12" name="Tekstvak 11">
            <a:extLst>
              <a:ext uri="{FF2B5EF4-FFF2-40B4-BE49-F238E27FC236}">
                <a16:creationId xmlns:a16="http://schemas.microsoft.com/office/drawing/2014/main" id="{F81A51F3-2190-2D02-E869-1AAE78ECF83A}"/>
              </a:ext>
            </a:extLst>
          </p:cNvPr>
          <p:cNvSpPr txBox="1"/>
          <p:nvPr/>
        </p:nvSpPr>
        <p:spPr>
          <a:xfrm>
            <a:off x="8131067" y="3033143"/>
            <a:ext cx="4000970" cy="923330"/>
          </a:xfrm>
          <a:prstGeom prst="rect">
            <a:avLst/>
          </a:prstGeom>
          <a:noFill/>
        </p:spPr>
        <p:txBody>
          <a:bodyPr wrap="square">
            <a:spAutoFit/>
          </a:bodyPr>
          <a:lstStyle/>
          <a:p>
            <a:r>
              <a:rPr lang="nl-NL" sz="1800" dirty="0">
                <a:solidFill>
                  <a:srgbClr val="6F71A5"/>
                </a:solidFill>
                <a:effectLst/>
                <a:latin typeface="Kermit" panose="020F0503040000060003" pitchFamily="34" charset="0"/>
                <a:ea typeface="Aptos" panose="020B0004020202020204" pitchFamily="34" charset="0"/>
                <a:cs typeface="Times New Roman" panose="02020603050405020304" pitchFamily="18" charset="0"/>
              </a:rPr>
              <a:t>Waarom dachten mensen toen niet aan de gevolgen van het ingrijpen in de natuur?</a:t>
            </a:r>
            <a:endParaRPr lang="nl-NL" dirty="0">
              <a:solidFill>
                <a:srgbClr val="6F71A5"/>
              </a:solidFill>
              <a:latin typeface="Kermit" panose="020F0503040000060003" pitchFamily="34" charset="0"/>
            </a:endParaRPr>
          </a:p>
        </p:txBody>
      </p:sp>
      <p:pic>
        <p:nvPicPr>
          <p:cNvPr id="13" name="Afbeelding 12">
            <a:extLst>
              <a:ext uri="{FF2B5EF4-FFF2-40B4-BE49-F238E27FC236}">
                <a16:creationId xmlns:a16="http://schemas.microsoft.com/office/drawing/2014/main" id="{F51915A2-D30D-2EAF-596B-57F1BBEFF156}"/>
              </a:ext>
            </a:extLst>
          </p:cNvPr>
          <p:cNvPicPr/>
          <p:nvPr/>
        </p:nvPicPr>
        <p:blipFill>
          <a:blip r:embed="rId5">
            <a:extLst>
              <a:ext uri="{28A0092B-C50C-407E-A947-70E740481C1C}">
                <a14:useLocalDpi xmlns:a14="http://schemas.microsoft.com/office/drawing/2010/main" val="0"/>
              </a:ext>
            </a:extLst>
          </a:blip>
          <a:srcRect/>
          <a:stretch/>
        </p:blipFill>
        <p:spPr bwMode="auto">
          <a:xfrm>
            <a:off x="6746037" y="2816472"/>
            <a:ext cx="1385030" cy="1225055"/>
          </a:xfrm>
          <a:prstGeom prst="rect">
            <a:avLst/>
          </a:prstGeom>
          <a:noFill/>
          <a:ln>
            <a:noFill/>
          </a:ln>
        </p:spPr>
      </p:pic>
      <p:sp>
        <p:nvSpPr>
          <p:cNvPr id="4" name="Tekstvak 3">
            <a:extLst>
              <a:ext uri="{FF2B5EF4-FFF2-40B4-BE49-F238E27FC236}">
                <a16:creationId xmlns:a16="http://schemas.microsoft.com/office/drawing/2014/main" id="{A7EE36B6-75A3-D56B-CA61-12E64EF9D0CA}"/>
              </a:ext>
            </a:extLst>
          </p:cNvPr>
          <p:cNvSpPr txBox="1"/>
          <p:nvPr/>
        </p:nvSpPr>
        <p:spPr>
          <a:xfrm>
            <a:off x="29936" y="240048"/>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spTree>
    <p:extLst>
      <p:ext uri="{BB962C8B-B14F-4D97-AF65-F5344CB8AC3E}">
        <p14:creationId xmlns:p14="http://schemas.microsoft.com/office/powerpoint/2010/main" val="2429956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059F2-E9E4-E891-CD52-DA39DD0C67A8}"/>
            </a:ext>
          </a:extLst>
        </p:cNvPr>
        <p:cNvGrpSpPr/>
        <p:nvPr/>
      </p:nvGrpSpPr>
      <p:grpSpPr>
        <a:xfrm>
          <a:off x="0" y="0"/>
          <a:ext cx="0" cy="0"/>
          <a:chOff x="0" y="0"/>
          <a:chExt cx="0" cy="0"/>
        </a:xfrm>
      </p:grpSpPr>
      <p:pic>
        <p:nvPicPr>
          <p:cNvPr id="8" name="Afbeelding 7" descr="Afbeelding met snavel, vogel, eend, tekening&#10;&#10;Door AI gegenereerde inhoud is mogelijk onjuist.">
            <a:extLst>
              <a:ext uri="{FF2B5EF4-FFF2-40B4-BE49-F238E27FC236}">
                <a16:creationId xmlns:a16="http://schemas.microsoft.com/office/drawing/2014/main" id="{D05D6C19-F37C-0A61-5AF0-0859AAF5B443}"/>
              </a:ext>
            </a:extLst>
          </p:cNvPr>
          <p:cNvPicPr>
            <a:picLocks noChangeAspect="1"/>
          </p:cNvPicPr>
          <p:nvPr/>
        </p:nvPicPr>
        <p:blipFill>
          <a:blip r:embed="rId3">
            <a:extLst>
              <a:ext uri="{28A0092B-C50C-407E-A947-70E740481C1C}">
                <a14:useLocalDpi xmlns:a14="http://schemas.microsoft.com/office/drawing/2010/main" val="0"/>
              </a:ext>
            </a:extLst>
          </a:blip>
          <a:srcRect t="50991" r="15630" b="5315"/>
          <a:stretch/>
        </p:blipFill>
        <p:spPr>
          <a:xfrm>
            <a:off x="6753160" y="3182872"/>
            <a:ext cx="5019490" cy="3675128"/>
          </a:xfrm>
          <a:prstGeom prst="rect">
            <a:avLst/>
          </a:prstGeom>
        </p:spPr>
      </p:pic>
      <p:sp>
        <p:nvSpPr>
          <p:cNvPr id="74753" name="Rectangle 3">
            <a:extLst>
              <a:ext uri="{FF2B5EF4-FFF2-40B4-BE49-F238E27FC236}">
                <a16:creationId xmlns:a16="http://schemas.microsoft.com/office/drawing/2014/main" id="{0F4CB134-7911-9D1E-43C7-F38C311CF62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78BB1E9-E06C-9EE8-A564-5F49EFD2DE3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6BA728F-942F-BD74-BC17-62A1C64007DD}"/>
              </a:ext>
            </a:extLst>
          </p:cNvPr>
          <p:cNvSpPr>
            <a:spLocks noChangeArrowheads="1"/>
          </p:cNvSpPr>
          <p:nvPr/>
        </p:nvSpPr>
        <p:spPr bwMode="auto">
          <a:xfrm>
            <a:off x="1842707" y="4322192"/>
            <a:ext cx="2584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endParaRPr lang="nl-NL"/>
          </a:p>
          <a:p>
            <a:endParaRPr lang="nl-NL"/>
          </a:p>
        </p:txBody>
      </p:sp>
      <p:sp>
        <p:nvSpPr>
          <p:cNvPr id="4" name="Rectangle 3">
            <a:extLst>
              <a:ext uri="{FF2B5EF4-FFF2-40B4-BE49-F238E27FC236}">
                <a16:creationId xmlns:a16="http://schemas.microsoft.com/office/drawing/2014/main" id="{DDFE1588-B2DC-76A5-337B-DDFC32500E0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792AC520-532A-541D-2F0F-47857D27F40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B80C06D4-1D85-059B-7A0E-BD3F34BBD18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88BDE3A7-F233-263A-96F4-A0EEEC217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3" name="Tekstvak 12">
            <a:extLst>
              <a:ext uri="{FF2B5EF4-FFF2-40B4-BE49-F238E27FC236}">
                <a16:creationId xmlns:a16="http://schemas.microsoft.com/office/drawing/2014/main" id="{66D7C4BF-C192-0A27-C889-73558C98F0B9}"/>
              </a:ext>
            </a:extLst>
          </p:cNvPr>
          <p:cNvSpPr txBox="1"/>
          <p:nvPr/>
        </p:nvSpPr>
        <p:spPr>
          <a:xfrm>
            <a:off x="851506" y="943712"/>
            <a:ext cx="10488987" cy="461665"/>
          </a:xfrm>
          <a:prstGeom prst="rect">
            <a:avLst/>
          </a:prstGeom>
          <a:noFill/>
        </p:spPr>
        <p:txBody>
          <a:bodyPr wrap="square">
            <a:spAutoFit/>
          </a:bodyPr>
          <a:lstStyle/>
          <a:p>
            <a:pPr algn="ctr"/>
            <a:r>
              <a:rPr lang="nl-NL" sz="2400" dirty="0">
                <a:latin typeface="Kermit" panose="020F0503040000060003" pitchFamily="34" charset="0"/>
              </a:rPr>
              <a:t>Wat zijn oorzaken voor het uitsterven van de dodo? Maak een lijstje. </a:t>
            </a:r>
          </a:p>
        </p:txBody>
      </p:sp>
      <p:pic>
        <p:nvPicPr>
          <p:cNvPr id="10" name="Afbeelding 9" descr="Afbeelding met tekst, clipart, tekenfilm, illustratie&#10;&#10;Door AI gegenereerde inhoud is mogelijk onjuist.">
            <a:extLst>
              <a:ext uri="{FF2B5EF4-FFF2-40B4-BE49-F238E27FC236}">
                <a16:creationId xmlns:a16="http://schemas.microsoft.com/office/drawing/2014/main" id="{105341FF-B7A9-8BC1-EBA3-F518552F31E0}"/>
              </a:ext>
            </a:extLst>
          </p:cNvPr>
          <p:cNvPicPr>
            <a:picLocks noChangeAspect="1"/>
          </p:cNvPicPr>
          <p:nvPr/>
        </p:nvPicPr>
        <p:blipFill>
          <a:blip r:embed="rId5">
            <a:extLst>
              <a:ext uri="{28A0092B-C50C-407E-A947-70E740481C1C}">
                <a14:useLocalDpi xmlns:a14="http://schemas.microsoft.com/office/drawing/2010/main" val="0"/>
              </a:ext>
            </a:extLst>
          </a:blip>
          <a:srcRect l="3126" t="2400" r="50000" b="62275"/>
          <a:stretch/>
        </p:blipFill>
        <p:spPr>
          <a:xfrm>
            <a:off x="1585037" y="1572348"/>
            <a:ext cx="3754058" cy="3999702"/>
          </a:xfrm>
          <a:prstGeom prst="rect">
            <a:avLst/>
          </a:prstGeom>
        </p:spPr>
      </p:pic>
      <p:sp>
        <p:nvSpPr>
          <p:cNvPr id="12" name="Tekstvak 11">
            <a:extLst>
              <a:ext uri="{FF2B5EF4-FFF2-40B4-BE49-F238E27FC236}">
                <a16:creationId xmlns:a16="http://schemas.microsoft.com/office/drawing/2014/main" id="{4EDAF5D5-AF6E-3926-AA9A-9ACCF5D5C246}"/>
              </a:ext>
            </a:extLst>
          </p:cNvPr>
          <p:cNvSpPr txBox="1"/>
          <p:nvPr/>
        </p:nvSpPr>
        <p:spPr>
          <a:xfrm>
            <a:off x="29937" y="354825"/>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11" name="Afbeelding 10">
            <a:extLst>
              <a:ext uri="{FF2B5EF4-FFF2-40B4-BE49-F238E27FC236}">
                <a16:creationId xmlns:a16="http://schemas.microsoft.com/office/drawing/2014/main" id="{78D5C02D-F8D6-7E98-0D14-8EF929516032}"/>
              </a:ext>
            </a:extLst>
          </p:cNvPr>
          <p:cNvPicPr/>
          <p:nvPr/>
        </p:nvPicPr>
        <p:blipFill>
          <a:blip r:embed="rId6">
            <a:extLst>
              <a:ext uri="{28A0092B-C50C-407E-A947-70E740481C1C}">
                <a14:useLocalDpi xmlns:a14="http://schemas.microsoft.com/office/drawing/2010/main" val="0"/>
              </a:ext>
            </a:extLst>
          </a:blip>
          <a:srcRect/>
          <a:stretch/>
        </p:blipFill>
        <p:spPr bwMode="auto">
          <a:xfrm>
            <a:off x="4341936" y="4187101"/>
            <a:ext cx="2471397" cy="2329713"/>
          </a:xfrm>
          <a:prstGeom prst="rect">
            <a:avLst/>
          </a:prstGeom>
          <a:noFill/>
          <a:ln>
            <a:noFill/>
          </a:ln>
        </p:spPr>
      </p:pic>
    </p:spTree>
    <p:extLst>
      <p:ext uri="{BB962C8B-B14F-4D97-AF65-F5344CB8AC3E}">
        <p14:creationId xmlns:p14="http://schemas.microsoft.com/office/powerpoint/2010/main" val="10326386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E16D-0A6D-A0E6-9FD5-070A883E771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2CB887E-FB92-11B0-ECB8-EE14B8A3F12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4E34E129-EB03-7159-098C-5183CC23480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83083931-6DA6-ABCA-B283-37949E976024}"/>
              </a:ext>
            </a:extLst>
          </p:cNvPr>
          <p:cNvSpPr>
            <a:spLocks noChangeArrowheads="1"/>
          </p:cNvSpPr>
          <p:nvPr/>
        </p:nvSpPr>
        <p:spPr bwMode="auto">
          <a:xfrm>
            <a:off x="1842707" y="4477998"/>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66B7465-CB9E-1DC2-39F5-3AA68C78412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91EFA70C-02B0-2A58-B733-BE9BCC5DBCE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463941C5-BB25-E74F-38FA-0FEEB0E003F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CDE06E89-38DF-4B00-9C21-3A139B13D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67156C8D-1898-69A2-1732-3EB4B43C4889}"/>
              </a:ext>
            </a:extLst>
          </p:cNvPr>
          <p:cNvSpPr txBox="1"/>
          <p:nvPr/>
        </p:nvSpPr>
        <p:spPr>
          <a:xfrm>
            <a:off x="3741670" y="1066997"/>
            <a:ext cx="4708660" cy="369332"/>
          </a:xfrm>
          <a:prstGeom prst="rect">
            <a:avLst/>
          </a:prstGeom>
          <a:noFill/>
        </p:spPr>
        <p:txBody>
          <a:bodyPr wrap="square" rtlCol="0">
            <a:spAutoFit/>
          </a:bodyPr>
          <a:lstStyle/>
          <a:p>
            <a:pPr algn="ctr"/>
            <a:r>
              <a:rPr lang="nl-NL" dirty="0">
                <a:latin typeface="Kermit" panose="020F0503040000060003" pitchFamily="34" charset="0"/>
              </a:rPr>
              <a:t>Bekijk het Klokhuisfilmpje over de dodo: </a:t>
            </a:r>
          </a:p>
        </p:txBody>
      </p:sp>
      <p:sp>
        <p:nvSpPr>
          <p:cNvPr id="12" name="Tekstvak 11">
            <a:extLst>
              <a:ext uri="{FF2B5EF4-FFF2-40B4-BE49-F238E27FC236}">
                <a16:creationId xmlns:a16="http://schemas.microsoft.com/office/drawing/2014/main" id="{159B44F9-F2BA-AB43-68D8-34EF20974CE3}"/>
              </a:ext>
            </a:extLst>
          </p:cNvPr>
          <p:cNvSpPr txBox="1"/>
          <p:nvPr/>
        </p:nvSpPr>
        <p:spPr>
          <a:xfrm>
            <a:off x="29937" y="354825"/>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8" name="Afbeelding 7" descr="Afbeelding met snavel, vogel, eend, tekening&#10;&#10;Door AI gegenereerde inhoud is mogelijk onjuist.">
            <a:extLst>
              <a:ext uri="{FF2B5EF4-FFF2-40B4-BE49-F238E27FC236}">
                <a16:creationId xmlns:a16="http://schemas.microsoft.com/office/drawing/2014/main" id="{C3BE843D-B444-6305-81BA-C48921FAE426}"/>
              </a:ext>
            </a:extLst>
          </p:cNvPr>
          <p:cNvPicPr>
            <a:picLocks noChangeAspect="1"/>
          </p:cNvPicPr>
          <p:nvPr/>
        </p:nvPicPr>
        <p:blipFill>
          <a:blip r:embed="rId4">
            <a:extLst>
              <a:ext uri="{28A0092B-C50C-407E-A947-70E740481C1C}">
                <a14:useLocalDpi xmlns:a14="http://schemas.microsoft.com/office/drawing/2010/main" val="0"/>
              </a:ext>
            </a:extLst>
          </a:blip>
          <a:srcRect t="50991" r="15630" b="5315"/>
          <a:stretch/>
        </p:blipFill>
        <p:spPr>
          <a:xfrm>
            <a:off x="4560989" y="4817109"/>
            <a:ext cx="2787449" cy="2040891"/>
          </a:xfrm>
          <a:prstGeom prst="rect">
            <a:avLst/>
          </a:prstGeom>
        </p:spPr>
      </p:pic>
      <p:pic>
        <p:nvPicPr>
          <p:cNvPr id="1026" name="Picture 2">
            <a:hlinkClick r:id="rId5"/>
            <a:extLst>
              <a:ext uri="{FF2B5EF4-FFF2-40B4-BE49-F238E27FC236}">
                <a16:creationId xmlns:a16="http://schemas.microsoft.com/office/drawing/2014/main" id="{0EDCED84-663F-84E5-3A47-6ECCC551C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524" y="1452883"/>
            <a:ext cx="8418951" cy="339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097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474F5-920A-E284-8300-6DAE77A3AD6E}"/>
            </a:ext>
          </a:extLst>
        </p:cNvPr>
        <p:cNvGrpSpPr/>
        <p:nvPr/>
      </p:nvGrpSpPr>
      <p:grpSpPr>
        <a:xfrm>
          <a:off x="0" y="0"/>
          <a:ext cx="0" cy="0"/>
          <a:chOff x="0" y="0"/>
          <a:chExt cx="0" cy="0"/>
        </a:xfrm>
      </p:grpSpPr>
      <p:pic>
        <p:nvPicPr>
          <p:cNvPr id="8" name="Afbeelding 7" descr="Afbeelding met snavel, vogel, eend, tekening&#10;&#10;Door AI gegenereerde inhoud is mogelijk onjuist.">
            <a:extLst>
              <a:ext uri="{FF2B5EF4-FFF2-40B4-BE49-F238E27FC236}">
                <a16:creationId xmlns:a16="http://schemas.microsoft.com/office/drawing/2014/main" id="{79FE6DF8-BAE2-8392-E6CD-C0C7F735F084}"/>
              </a:ext>
            </a:extLst>
          </p:cNvPr>
          <p:cNvPicPr>
            <a:picLocks noChangeAspect="1"/>
          </p:cNvPicPr>
          <p:nvPr/>
        </p:nvPicPr>
        <p:blipFill>
          <a:blip r:embed="rId3">
            <a:extLst>
              <a:ext uri="{28A0092B-C50C-407E-A947-70E740481C1C}">
                <a14:useLocalDpi xmlns:a14="http://schemas.microsoft.com/office/drawing/2010/main" val="0"/>
              </a:ext>
            </a:extLst>
          </a:blip>
          <a:srcRect t="50991" r="15630" b="5315"/>
          <a:stretch/>
        </p:blipFill>
        <p:spPr>
          <a:xfrm>
            <a:off x="6753160" y="3182872"/>
            <a:ext cx="5019490" cy="3675128"/>
          </a:xfrm>
          <a:prstGeom prst="rect">
            <a:avLst/>
          </a:prstGeom>
        </p:spPr>
      </p:pic>
      <p:sp>
        <p:nvSpPr>
          <p:cNvPr id="74753" name="Rectangle 3">
            <a:extLst>
              <a:ext uri="{FF2B5EF4-FFF2-40B4-BE49-F238E27FC236}">
                <a16:creationId xmlns:a16="http://schemas.microsoft.com/office/drawing/2014/main" id="{C41B3419-B449-C65E-9C2B-F0529E3FAEC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0D1171F-F5EB-F717-84D8-9670BBF6432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4F701B8F-AA7B-FEF9-3845-2CCFBFF3E341}"/>
              </a:ext>
            </a:extLst>
          </p:cNvPr>
          <p:cNvSpPr>
            <a:spLocks noChangeArrowheads="1"/>
          </p:cNvSpPr>
          <p:nvPr/>
        </p:nvSpPr>
        <p:spPr bwMode="auto">
          <a:xfrm>
            <a:off x="1842707" y="4322192"/>
            <a:ext cx="2584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endParaRPr lang="nl-NL"/>
          </a:p>
          <a:p>
            <a:endParaRPr lang="nl-NL"/>
          </a:p>
        </p:txBody>
      </p:sp>
      <p:sp>
        <p:nvSpPr>
          <p:cNvPr id="4" name="Rectangle 3">
            <a:extLst>
              <a:ext uri="{FF2B5EF4-FFF2-40B4-BE49-F238E27FC236}">
                <a16:creationId xmlns:a16="http://schemas.microsoft.com/office/drawing/2014/main" id="{5B9114AF-2FD7-2B43-5357-120D2890522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6DC9023-06BA-0526-2997-BA7EA185A91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D1A270E6-0B5F-B09E-9715-F03A380A6E0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92E2B0F8-9E1B-2F97-BDE8-EADE7B0FA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3" name="Tekstvak 12">
            <a:extLst>
              <a:ext uri="{FF2B5EF4-FFF2-40B4-BE49-F238E27FC236}">
                <a16:creationId xmlns:a16="http://schemas.microsoft.com/office/drawing/2014/main" id="{ED4900B6-6ED7-9449-DBB8-07DC774E1037}"/>
              </a:ext>
            </a:extLst>
          </p:cNvPr>
          <p:cNvSpPr txBox="1"/>
          <p:nvPr/>
        </p:nvSpPr>
        <p:spPr>
          <a:xfrm>
            <a:off x="851506" y="943712"/>
            <a:ext cx="10488987" cy="461665"/>
          </a:xfrm>
          <a:prstGeom prst="rect">
            <a:avLst/>
          </a:prstGeom>
          <a:noFill/>
        </p:spPr>
        <p:txBody>
          <a:bodyPr wrap="square">
            <a:spAutoFit/>
          </a:bodyPr>
          <a:lstStyle/>
          <a:p>
            <a:pPr algn="ctr"/>
            <a:r>
              <a:rPr lang="nl-NL" sz="2400" dirty="0">
                <a:latin typeface="Kermit" panose="020F0503040000060003" pitchFamily="34" charset="0"/>
              </a:rPr>
              <a:t>Wat zijn oorzaken voor het uitsterven van de dodo? Maak een lijstje. </a:t>
            </a:r>
          </a:p>
        </p:txBody>
      </p:sp>
      <p:pic>
        <p:nvPicPr>
          <p:cNvPr id="10" name="Afbeelding 9" descr="Afbeelding met tekst, clipart, tekenfilm, illustratie&#10;&#10;Door AI gegenereerde inhoud is mogelijk onjuist.">
            <a:extLst>
              <a:ext uri="{FF2B5EF4-FFF2-40B4-BE49-F238E27FC236}">
                <a16:creationId xmlns:a16="http://schemas.microsoft.com/office/drawing/2014/main" id="{911AD4DA-8C97-96C0-BDDC-896C92160DB1}"/>
              </a:ext>
            </a:extLst>
          </p:cNvPr>
          <p:cNvPicPr>
            <a:picLocks noChangeAspect="1"/>
          </p:cNvPicPr>
          <p:nvPr/>
        </p:nvPicPr>
        <p:blipFill>
          <a:blip r:embed="rId5">
            <a:extLst>
              <a:ext uri="{28A0092B-C50C-407E-A947-70E740481C1C}">
                <a14:useLocalDpi xmlns:a14="http://schemas.microsoft.com/office/drawing/2010/main" val="0"/>
              </a:ext>
            </a:extLst>
          </a:blip>
          <a:srcRect l="3126" t="2400" r="50000" b="62275"/>
          <a:stretch/>
        </p:blipFill>
        <p:spPr>
          <a:xfrm>
            <a:off x="1585037" y="1572348"/>
            <a:ext cx="3754058" cy="3999702"/>
          </a:xfrm>
          <a:prstGeom prst="rect">
            <a:avLst/>
          </a:prstGeom>
        </p:spPr>
      </p:pic>
      <p:sp>
        <p:nvSpPr>
          <p:cNvPr id="12" name="Tekstvak 11">
            <a:extLst>
              <a:ext uri="{FF2B5EF4-FFF2-40B4-BE49-F238E27FC236}">
                <a16:creationId xmlns:a16="http://schemas.microsoft.com/office/drawing/2014/main" id="{426B1174-95CE-C452-49E0-B308FE775DA1}"/>
              </a:ext>
            </a:extLst>
          </p:cNvPr>
          <p:cNvSpPr txBox="1"/>
          <p:nvPr/>
        </p:nvSpPr>
        <p:spPr>
          <a:xfrm>
            <a:off x="29937" y="354825"/>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11" name="Afbeelding 10">
            <a:extLst>
              <a:ext uri="{FF2B5EF4-FFF2-40B4-BE49-F238E27FC236}">
                <a16:creationId xmlns:a16="http://schemas.microsoft.com/office/drawing/2014/main" id="{892B8B2D-3D62-3C0F-A67C-DC0F46F97533}"/>
              </a:ext>
            </a:extLst>
          </p:cNvPr>
          <p:cNvPicPr/>
          <p:nvPr/>
        </p:nvPicPr>
        <p:blipFill>
          <a:blip r:embed="rId6">
            <a:extLst>
              <a:ext uri="{28A0092B-C50C-407E-A947-70E740481C1C}">
                <a14:useLocalDpi xmlns:a14="http://schemas.microsoft.com/office/drawing/2010/main" val="0"/>
              </a:ext>
            </a:extLst>
          </a:blip>
          <a:srcRect/>
          <a:stretch/>
        </p:blipFill>
        <p:spPr bwMode="auto">
          <a:xfrm>
            <a:off x="4341936" y="4187101"/>
            <a:ext cx="2471397" cy="2329713"/>
          </a:xfrm>
          <a:prstGeom prst="rect">
            <a:avLst/>
          </a:prstGeom>
          <a:noFill/>
          <a:ln>
            <a:noFill/>
          </a:ln>
        </p:spPr>
      </p:pic>
    </p:spTree>
    <p:extLst>
      <p:ext uri="{BB962C8B-B14F-4D97-AF65-F5344CB8AC3E}">
        <p14:creationId xmlns:p14="http://schemas.microsoft.com/office/powerpoint/2010/main" val="3565068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49F56-2809-C0A4-8A69-C07F328AE33B}"/>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1B202DF-8D1A-30BF-37CD-A4FDFDCE750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6784E5FB-3B3B-AF87-AD46-B1F864CA623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AE313E4C-67A3-60F4-62BA-929739093A1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925FFAC7-F22C-DBD0-0F33-73F3CAB5849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8DE7DBB-42F1-56AB-4BD0-B8A62ABD891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77BD059A-490F-F90E-6247-54E313887D6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B7328B42-263D-339E-8F2C-8707405CF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3" name="Tekstvak 12">
            <a:extLst>
              <a:ext uri="{FF2B5EF4-FFF2-40B4-BE49-F238E27FC236}">
                <a16:creationId xmlns:a16="http://schemas.microsoft.com/office/drawing/2014/main" id="{ECEE10FD-63D3-D115-6E53-E4724AFDD7F5}"/>
              </a:ext>
            </a:extLst>
          </p:cNvPr>
          <p:cNvSpPr txBox="1"/>
          <p:nvPr/>
        </p:nvSpPr>
        <p:spPr>
          <a:xfrm>
            <a:off x="1780925" y="1189760"/>
            <a:ext cx="8630150" cy="1754326"/>
          </a:xfrm>
          <a:prstGeom prst="rect">
            <a:avLst/>
          </a:prstGeom>
          <a:noFill/>
        </p:spPr>
        <p:txBody>
          <a:bodyPr wrap="square">
            <a:spAutoFit/>
          </a:bodyPr>
          <a:lstStyle/>
          <a:p>
            <a:pPr algn="ctr"/>
            <a:r>
              <a:rPr lang="nl-NL" sz="3600" dirty="0">
                <a:latin typeface="Kermit" panose="020F0503040000060003" pitchFamily="34" charset="0"/>
              </a:rPr>
              <a:t>Vergelijk je antwoorden met een ander groepje. Vul eventueel je eigen lijstje aan. </a:t>
            </a:r>
          </a:p>
        </p:txBody>
      </p:sp>
      <p:pic>
        <p:nvPicPr>
          <p:cNvPr id="7" name="Afbeelding 6" descr="Afbeelding met tekst, clipart, tekenfilm, illustratie&#10;&#10;Door AI gegenereerde inhoud is mogelijk onjuist.">
            <a:extLst>
              <a:ext uri="{FF2B5EF4-FFF2-40B4-BE49-F238E27FC236}">
                <a16:creationId xmlns:a16="http://schemas.microsoft.com/office/drawing/2014/main" id="{C3B6698D-B6C2-A93F-D884-D8FD4563763A}"/>
              </a:ext>
            </a:extLst>
          </p:cNvPr>
          <p:cNvPicPr>
            <a:picLocks noChangeAspect="1"/>
          </p:cNvPicPr>
          <p:nvPr/>
        </p:nvPicPr>
        <p:blipFill>
          <a:blip r:embed="rId4">
            <a:extLst>
              <a:ext uri="{28A0092B-C50C-407E-A947-70E740481C1C}">
                <a14:useLocalDpi xmlns:a14="http://schemas.microsoft.com/office/drawing/2010/main" val="0"/>
              </a:ext>
            </a:extLst>
          </a:blip>
          <a:srcRect t="57821"/>
          <a:stretch/>
        </p:blipFill>
        <p:spPr>
          <a:xfrm>
            <a:off x="3084071" y="3023330"/>
            <a:ext cx="6387846" cy="3809120"/>
          </a:xfrm>
          <a:prstGeom prst="rect">
            <a:avLst/>
          </a:prstGeom>
        </p:spPr>
      </p:pic>
      <p:sp>
        <p:nvSpPr>
          <p:cNvPr id="8" name="Tekstvak 7">
            <a:extLst>
              <a:ext uri="{FF2B5EF4-FFF2-40B4-BE49-F238E27FC236}">
                <a16:creationId xmlns:a16="http://schemas.microsoft.com/office/drawing/2014/main" id="{12DC23CD-047F-0927-90A8-D42B62374C43}"/>
              </a:ext>
            </a:extLst>
          </p:cNvPr>
          <p:cNvSpPr txBox="1"/>
          <p:nvPr/>
        </p:nvSpPr>
        <p:spPr>
          <a:xfrm>
            <a:off x="0" y="371837"/>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De dodo</a:t>
            </a:r>
          </a:p>
        </p:txBody>
      </p:sp>
      <p:pic>
        <p:nvPicPr>
          <p:cNvPr id="11" name="Afbeelding 10">
            <a:extLst>
              <a:ext uri="{FF2B5EF4-FFF2-40B4-BE49-F238E27FC236}">
                <a16:creationId xmlns:a16="http://schemas.microsoft.com/office/drawing/2014/main" id="{4DAAAE85-51AB-1952-1FD2-6D5D0D5DEE9D}"/>
              </a:ext>
            </a:extLst>
          </p:cNvPr>
          <p:cNvPicPr/>
          <p:nvPr/>
        </p:nvPicPr>
        <p:blipFill>
          <a:blip r:embed="rId5">
            <a:extLst>
              <a:ext uri="{28A0092B-C50C-407E-A947-70E740481C1C}">
                <a14:useLocalDpi xmlns:a14="http://schemas.microsoft.com/office/drawing/2010/main" val="0"/>
              </a:ext>
            </a:extLst>
          </a:blip>
          <a:srcRect/>
          <a:stretch/>
        </p:blipFill>
        <p:spPr bwMode="auto">
          <a:xfrm>
            <a:off x="9087122" y="2802074"/>
            <a:ext cx="1931905" cy="2021202"/>
          </a:xfrm>
          <a:prstGeom prst="rect">
            <a:avLst/>
          </a:prstGeom>
          <a:noFill/>
          <a:ln>
            <a:noFill/>
          </a:ln>
        </p:spPr>
      </p:pic>
    </p:spTree>
    <p:extLst>
      <p:ext uri="{BB962C8B-B14F-4D97-AF65-F5344CB8AC3E}">
        <p14:creationId xmlns:p14="http://schemas.microsoft.com/office/powerpoint/2010/main" val="14778336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F7A9-5E09-FF21-47EA-269A2280D5FF}"/>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341EC543-DAF3-C44C-6689-698FA813BFC3}"/>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7A10D46D-956E-E75B-F677-C0AB2A182AE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B7D1EA4-13E6-4952-9B90-D995908A73A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655BDCE4-B05A-477F-2F99-8E9AD830237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DB7B0DD-8241-FFEB-A979-774BF542563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049B1FE8-6FDC-82D2-03E1-97EF713FF2F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0FC5F745-3FC5-8DCF-900B-C80359D57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1E9127A6-7C26-EDF9-B21C-4943D44D8089}"/>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het verhaal van Alice in Wonderland. </a:t>
            </a:r>
          </a:p>
        </p:txBody>
      </p:sp>
      <p:sp>
        <p:nvSpPr>
          <p:cNvPr id="9" name="Tekstvak 8">
            <a:extLst>
              <a:ext uri="{FF2B5EF4-FFF2-40B4-BE49-F238E27FC236}">
                <a16:creationId xmlns:a16="http://schemas.microsoft.com/office/drawing/2014/main" id="{260CF164-4A5D-0B6B-5D12-07C00F3B99B1}"/>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13726079-0BFD-C62C-FCA7-924A5956237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88512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B32E-B6AB-B8B8-71DA-08842053E1E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7C9E80C4-4E30-EF1D-B700-5AB504B88235}"/>
              </a:ext>
            </a:extLst>
          </p:cNvPr>
          <p:cNvSpPr txBox="1"/>
          <p:nvPr/>
        </p:nvSpPr>
        <p:spPr>
          <a:xfrm>
            <a:off x="120947" y="256478"/>
            <a:ext cx="11934756" cy="1200329"/>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a:p>
            <a:pPr algn="ctr"/>
            <a:endParaRPr lang="nl-NL" sz="3600" dirty="0">
              <a:solidFill>
                <a:srgbClr val="E16C7F"/>
              </a:solidFill>
              <a:latin typeface="Kermit" panose="020F0503040000060003" pitchFamily="34" charset="0"/>
              <a:ea typeface="American Typewriter" charset="0"/>
              <a:cs typeface="American Typewriter" charset="0"/>
            </a:endParaRPr>
          </a:p>
        </p:txBody>
      </p:sp>
      <p:graphicFrame>
        <p:nvGraphicFramePr>
          <p:cNvPr id="4" name="Tabel 7">
            <a:extLst>
              <a:ext uri="{FF2B5EF4-FFF2-40B4-BE49-F238E27FC236}">
                <a16:creationId xmlns:a16="http://schemas.microsoft.com/office/drawing/2014/main" id="{470FC0F5-240C-E1DA-83F7-7D6926C1D775}"/>
              </a:ext>
            </a:extLst>
          </p:cNvPr>
          <p:cNvGraphicFramePr>
            <a:graphicFrameLocks noGrp="1"/>
          </p:cNvGraphicFramePr>
          <p:nvPr>
            <p:extLst>
              <p:ext uri="{D42A27DB-BD31-4B8C-83A1-F6EECF244321}">
                <p14:modId xmlns:p14="http://schemas.microsoft.com/office/powerpoint/2010/main" val="3407263554"/>
              </p:ext>
            </p:extLst>
          </p:nvPr>
        </p:nvGraphicFramePr>
        <p:xfrm>
          <a:off x="250372" y="840801"/>
          <a:ext cx="11805332" cy="5432862"/>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a:defRPr/>
                      </a:pPr>
                      <a:r>
                        <a:rPr lang="nl-NL" sz="1600" b="0" i="0" dirty="0">
                          <a:solidFill>
                            <a:srgbClr val="E16C7F"/>
                          </a:solidFill>
                          <a:latin typeface="Kermit" panose="020F0503040000060003" pitchFamily="34" charset="0"/>
                        </a:rPr>
                        <a:t>Kennis:	</a:t>
                      </a:r>
                    </a:p>
                    <a:p>
                      <a:pPr>
                        <a:defRPr/>
                      </a:pPr>
                      <a:r>
                        <a:rPr lang="nl-NL" sz="1600" b="0" i="0" dirty="0">
                          <a:solidFill>
                            <a:schemeClr val="tx1">
                              <a:lumMod val="65000"/>
                              <a:lumOff val="35000"/>
                            </a:schemeClr>
                          </a:solidFill>
                          <a:latin typeface="Kermit" panose="020F0503040000060003" pitchFamily="34" charset="0"/>
                        </a:rPr>
                        <a:t>"Ik heb een brede algemene ontwikkeling</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kennis maken met de wereld om je heen</a:t>
                      </a:r>
                    </a:p>
                    <a:p>
                      <a:pPr>
                        <a:defRPr/>
                      </a:pPr>
                      <a:endParaRPr lang="nl-NL" sz="16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wat een _____ is en hoe deze is uitgestorven.</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dat soorten kunnen uitsterven en wat oorzaken van de uitstervende diersoorten zijn.</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dat uitsterven door menselijk handelen komt (vb. Mauritius).</a:t>
                      </a:r>
                    </a:p>
                    <a:p>
                      <a:pPr marL="285750" indent="-285750" rtl="0" fontAlgn="base">
                        <a:buFont typeface="Arial" panose="020B0604020202020204" pitchFamily="34" charset="0"/>
                        <a:buChar char="•"/>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a:defRPr/>
                      </a:pPr>
                      <a:r>
                        <a:rPr lang="nl-NL" sz="1600" b="0" i="0" dirty="0">
                          <a:solidFill>
                            <a:srgbClr val="E16C7F"/>
                          </a:solidFill>
                          <a:latin typeface="Kermit" panose="020F0503040000060003" pitchFamily="34" charset="0"/>
                        </a:rPr>
                        <a:t>Inzicht: (Denkbubbels)</a:t>
                      </a:r>
                    </a:p>
                    <a:p>
                      <a:pPr>
                        <a:defRPr/>
                      </a:pPr>
                      <a:r>
                        <a:rPr lang="nl-NL" sz="1600" b="0" i="0" dirty="0">
                          <a:solidFill>
                            <a:schemeClr val="tx1">
                              <a:lumMod val="65000"/>
                              <a:lumOff val="35000"/>
                            </a:schemeClr>
                          </a:solidFill>
                          <a:latin typeface="Kermit" panose="020F0503040000060003" pitchFamily="34" charset="0"/>
                        </a:rPr>
                        <a:t>"Ik weet wie ik ben en wat ik wil</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reflectie op jezelf en de wereld</a:t>
                      </a:r>
                    </a:p>
                    <a:p>
                      <a:pPr>
                        <a:defRPr/>
                      </a:pPr>
                      <a:endParaRPr lang="nl-NL" sz="1600" dirty="0">
                        <a:solidFill>
                          <a:schemeClr val="tx1">
                            <a:lumMod val="65000"/>
                            <a:lumOff val="35000"/>
                          </a:schemeClr>
                        </a:solidFill>
                      </a:endParaRPr>
                    </a:p>
                  </a:txBody>
                  <a:tcPr/>
                </a:tc>
                <a:tc>
                  <a:txBody>
                    <a:bodyPr/>
                    <a:lstStyle/>
                    <a:p>
                      <a:pPr marL="285750" indent="-285750">
                        <a:buFont typeface="Arial" panose="020B0604020202020204" pitchFamily="34" charset="0"/>
                        <a:buChar char="•"/>
                      </a:pPr>
                      <a:r>
                        <a:rPr lang="nl-NL" sz="1600" b="0" i="0" dirty="0">
                          <a:solidFill>
                            <a:schemeClr val="tx1"/>
                          </a:solidFill>
                          <a:latin typeface="Kermit" panose="020F0503040000060003" pitchFamily="34" charset="0"/>
                        </a:rPr>
                        <a:t>Ik kan bedenken hoe de ______ het wel had kunnen overleven (creatief denken). </a:t>
                      </a:r>
                    </a:p>
                    <a:p>
                      <a:pPr marL="285750" indent="-285750">
                        <a:buFont typeface="Arial" panose="020B0604020202020204" pitchFamily="34" charset="0"/>
                        <a:buChar char="•"/>
                      </a:pPr>
                      <a:r>
                        <a:rPr lang="nl-NL" sz="1600" b="0" i="0" dirty="0">
                          <a:solidFill>
                            <a:schemeClr val="tx1"/>
                          </a:solidFill>
                          <a:latin typeface="Kermit" panose="020F0503040000060003" pitchFamily="34" charset="0"/>
                        </a:rPr>
                        <a:t>Ik kan bedenken waarom de _____ is uitgestorven (verbanden leggen). </a:t>
                      </a:r>
                    </a:p>
                    <a:p>
                      <a:pPr marL="285750" indent="-285750">
                        <a:buFont typeface="Arial" panose="020B0604020202020204" pitchFamily="34" charset="0"/>
                        <a:buChar char="•"/>
                      </a:pPr>
                      <a:r>
                        <a:rPr lang="nl-NL" sz="1600" b="0" i="0" dirty="0">
                          <a:solidFill>
                            <a:schemeClr val="tx1"/>
                          </a:solidFill>
                          <a:latin typeface="Kermit" panose="020F0503040000060003" pitchFamily="34" charset="0"/>
                        </a:rPr>
                        <a:t>Ik kan bedenken wat ik zelf zou doen als ik een onbekend dier zou tegenkomen (persoonlijke relevantie).</a:t>
                      </a:r>
                      <a:endParaRPr lang="nl-NL" sz="1600" b="0" i="0" kern="1200" dirty="0">
                        <a:solidFill>
                          <a:schemeClr val="tx1"/>
                        </a:solidFill>
                        <a:effectLst/>
                        <a:latin typeface="Kermit" panose="020F0503040000060003" pitchFamily="34" charset="0"/>
                        <a:ea typeface="+mn-ea"/>
                        <a:cs typeface="+mn-cs"/>
                      </a:endParaRPr>
                    </a:p>
                    <a:p>
                      <a:pPr marL="0" indent="0">
                        <a:buFont typeface="Arial" panose="020B0604020202020204" pitchFamily="34" charset="0"/>
                        <a:buNone/>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a:defRPr/>
                      </a:pPr>
                      <a:r>
                        <a:rPr lang="nl-NL" sz="1600" b="0" i="0" dirty="0">
                          <a:solidFill>
                            <a:srgbClr val="E16C7F"/>
                          </a:solidFill>
                          <a:latin typeface="Kermit" panose="020F0503040000060003" pitchFamily="34" charset="0"/>
                        </a:rPr>
                        <a:t>Vaardigheden:</a:t>
                      </a:r>
                    </a:p>
                    <a:p>
                      <a:pPr>
                        <a:defRPr/>
                      </a:pPr>
                      <a:r>
                        <a:rPr lang="nl-NL" sz="16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Werkvormen, toepassingen en de transfer van het geleerde naar nieuwe situaties.</a:t>
                      </a:r>
                    </a:p>
                    <a:p>
                      <a:pPr>
                        <a:defRPr/>
                      </a:pPr>
                      <a:endParaRPr lang="nl-NL" sz="1600" dirty="0">
                        <a:solidFill>
                          <a:srgbClr val="EE688E"/>
                        </a:solidFill>
                      </a:endParaRPr>
                    </a:p>
                  </a:txBody>
                  <a:tcPr/>
                </a:tc>
                <a:tc>
                  <a:txBody>
                    <a:bodyPr/>
                    <a:lstStyle/>
                    <a:p>
                      <a:pPr marL="285750" lvl="0" indent="-285750">
                        <a:buFont typeface="Arial" panose="020B0604020202020204" pitchFamily="34" charset="0"/>
                        <a:buChar char="•"/>
                      </a:pPr>
                      <a:r>
                        <a:rPr lang="nl-NL" sz="1600" b="0" i="0" dirty="0">
                          <a:solidFill>
                            <a:schemeClr val="tx1"/>
                          </a:solidFill>
                          <a:latin typeface="Kermit" panose="020F0503040000060003" pitchFamily="34" charset="0"/>
                        </a:rPr>
                        <a:t>Ik kan een _____ maken van klei.</a:t>
                      </a: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134D3DE2-6043-8C5F-F80E-1955840EB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124402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487B-925D-D70D-79C9-5A3AABC72693}"/>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8AC4CA46-6C7D-75DB-F538-C95C14D810E2}"/>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6F5B20E5-634C-D9C1-EF3E-D15A6F16FCF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D918F7E-C109-13D0-E9F6-AD1DFEF9687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37610B67-ECEB-8F25-E88A-5863A07D773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C3D42F9-1E51-FC33-B91C-1BF385C040F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39F11335-F83E-D9C7-6568-9C78232685A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661EC6FD-4971-3F7D-A44C-E1C652D34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1C2BA869-CC01-0CD7-0A65-A00897DBC862}"/>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het verhaal van Alice in Wonderland. </a:t>
            </a:r>
          </a:p>
        </p:txBody>
      </p:sp>
      <p:sp>
        <p:nvSpPr>
          <p:cNvPr id="9" name="Tekstvak 8">
            <a:extLst>
              <a:ext uri="{FF2B5EF4-FFF2-40B4-BE49-F238E27FC236}">
                <a16:creationId xmlns:a16="http://schemas.microsoft.com/office/drawing/2014/main" id="{D5894BED-1CF1-A0D4-E5BD-F74E21694D15}"/>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pic>
        <p:nvPicPr>
          <p:cNvPr id="2050" name="Picture 2" descr="Dodo (Alice's Adventures in Wonderland) - Wikipedia">
            <a:extLst>
              <a:ext uri="{FF2B5EF4-FFF2-40B4-BE49-F238E27FC236}">
                <a16:creationId xmlns:a16="http://schemas.microsoft.com/office/drawing/2014/main" id="{B27AFDC7-D010-3AE8-1576-61EB12CAA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443" y="1956155"/>
            <a:ext cx="4054014" cy="4631934"/>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9CF78F53-9115-6008-6AD7-AFBAB70C1EF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0849628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88EFC-D952-7510-F648-B18C0A9470E8}"/>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026A957A-0B8D-902A-2DE3-E1CDB299919F}"/>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81131798-27EB-1BAC-A339-4B77DF604AE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9DE60D8A-7173-5930-1AEC-D1F61A336BD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B9F78EF4-DDF9-D5A3-153F-8C87E78D5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DB4C2F6-BA39-D9AD-2954-5241E410E99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1FA11021-7404-280C-5564-F9A84F3F93F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796563A8-6D01-B1B3-DBF4-5A6C6C32F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05FFBC1-E27F-CE87-5DF5-DCC45CB46CEB}"/>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officiële naam van de dodo is reetkapje of hoofdkapje. </a:t>
            </a:r>
          </a:p>
        </p:txBody>
      </p:sp>
      <p:sp>
        <p:nvSpPr>
          <p:cNvPr id="9" name="Tekstvak 8">
            <a:extLst>
              <a:ext uri="{FF2B5EF4-FFF2-40B4-BE49-F238E27FC236}">
                <a16:creationId xmlns:a16="http://schemas.microsoft.com/office/drawing/2014/main" id="{6351AF03-B310-3762-44C3-8BB0A6A43921}"/>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70B79940-CB23-D73D-3701-374E66270B0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7880195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8661A-2F7C-44E0-DD72-50466738D055}"/>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3A625D52-D9C9-DB09-671F-86B65A1CC98E}"/>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2181EC16-54E3-754C-9936-683B59E2841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5FB1271C-A291-5F4C-799E-7A3CAC71921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05D7A50D-A2E7-A779-3107-E0C39E52C08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B4D65D93-9380-A6EA-DA23-C21497D64D0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C6205E7-91BB-D72F-3179-A5FCCD0D838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56FE8CCA-F395-D53C-989F-05CD09482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40C055F7-3807-285B-2E3A-46AF7982CD38}"/>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officiële naam van de dodo is reetkapje of hoofdkapje. </a:t>
            </a:r>
          </a:p>
        </p:txBody>
      </p:sp>
      <p:sp>
        <p:nvSpPr>
          <p:cNvPr id="9" name="Tekstvak 8">
            <a:extLst>
              <a:ext uri="{FF2B5EF4-FFF2-40B4-BE49-F238E27FC236}">
                <a16:creationId xmlns:a16="http://schemas.microsoft.com/office/drawing/2014/main" id="{889BB110-454E-50AA-3CAD-6591CF645204}"/>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75F3228A-D113-389C-DDBD-1315F596A7A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1028" name="Picture 4" descr="Gegenereerde afbeelding">
            <a:extLst>
              <a:ext uri="{FF2B5EF4-FFF2-40B4-BE49-F238E27FC236}">
                <a16:creationId xmlns:a16="http://schemas.microsoft.com/office/drawing/2014/main" id="{C2A8E856-D9A9-4EEF-6B7A-A80816CC0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773" y="1904652"/>
            <a:ext cx="2918757" cy="437813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B9DF9A4C-FD29-3170-F930-EA4B49E1E494}"/>
              </a:ext>
            </a:extLst>
          </p:cNvPr>
          <p:cNvSpPr txBox="1"/>
          <p:nvPr/>
        </p:nvSpPr>
        <p:spPr>
          <a:xfrm>
            <a:off x="2628900" y="5850082"/>
            <a:ext cx="2660073" cy="369332"/>
          </a:xfrm>
          <a:prstGeom prst="rect">
            <a:avLst/>
          </a:prstGeom>
          <a:noFill/>
        </p:spPr>
        <p:txBody>
          <a:bodyPr wrap="square" rtlCol="0">
            <a:spAutoFit/>
          </a:bodyPr>
          <a:lstStyle/>
          <a:p>
            <a:r>
              <a:rPr lang="nl-NL" dirty="0" err="1">
                <a:latin typeface="Kermit" panose="020F0503040000060003" pitchFamily="34" charset="0"/>
              </a:rPr>
              <a:t>Raphus</a:t>
            </a:r>
            <a:r>
              <a:rPr lang="nl-NL" dirty="0">
                <a:latin typeface="Kermit" panose="020F0503040000060003" pitchFamily="34" charset="0"/>
              </a:rPr>
              <a:t> </a:t>
            </a:r>
            <a:r>
              <a:rPr lang="nl-NL" dirty="0" err="1">
                <a:latin typeface="Kermit" panose="020F0503040000060003" pitchFamily="34" charset="0"/>
              </a:rPr>
              <a:t>Cucullatus</a:t>
            </a:r>
            <a:endParaRPr lang="nl-NL" dirty="0">
              <a:latin typeface="Kermit" panose="020F0503040000060003" pitchFamily="34" charset="0"/>
            </a:endParaRPr>
          </a:p>
        </p:txBody>
      </p:sp>
    </p:spTree>
    <p:extLst>
      <p:ext uri="{BB962C8B-B14F-4D97-AF65-F5344CB8AC3E}">
        <p14:creationId xmlns:p14="http://schemas.microsoft.com/office/powerpoint/2010/main" val="1846293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633C-626C-9378-CCB2-DC911AAC5502}"/>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E40F918A-B13A-B4EC-24E2-1CF5698F5021}"/>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33410F67-842A-0808-D44F-E1A0B5F243E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8E2227D2-6C52-0F83-EC64-497CC3ED8BC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2A287B7D-88B7-AA2F-C07E-E928C06AF8C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3D4FF4D9-D378-8E9D-A42D-F60A6C3C49F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D522EB37-871E-7D95-6FC8-AD4DBF13506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EBEFEBB-B47F-1734-1B38-5BC0D242F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C69B6FC2-0913-8F44-A185-D81299040E83}"/>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ontdekkingsreizigers vonden de dodo lekker smaken. </a:t>
            </a:r>
          </a:p>
        </p:txBody>
      </p:sp>
      <p:sp>
        <p:nvSpPr>
          <p:cNvPr id="9" name="Tekstvak 8">
            <a:extLst>
              <a:ext uri="{FF2B5EF4-FFF2-40B4-BE49-F238E27FC236}">
                <a16:creationId xmlns:a16="http://schemas.microsoft.com/office/drawing/2014/main" id="{D322B995-7BD5-E339-885F-90755E318A73}"/>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6D91D701-FCAE-BBAF-4122-6712DCA17B3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6563110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CA3D0-BEF8-BB53-F7A9-4438FD38DD88}"/>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273EC4AA-78E6-F89B-8C69-1821C028F715}"/>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5ED21393-F9CF-6C08-3CC5-98742900CEE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DC76E025-C1DA-2183-0E9C-A8154171C7D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7350BA3F-AD57-ECB8-F00B-EF6949FB4E6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8C2DF686-28EB-66F9-0CAF-323D585E5A9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483C2073-EBB1-BD95-3285-F5197755DED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C3FC7A99-FBB7-86BF-3EA3-190B10B12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60183FA8-6898-C650-10A9-834B40CC6DBC}"/>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ontdekkingsreizigers vonden de dodo lekker smaken. </a:t>
            </a:r>
          </a:p>
        </p:txBody>
      </p:sp>
      <p:sp>
        <p:nvSpPr>
          <p:cNvPr id="9" name="Tekstvak 8">
            <a:extLst>
              <a:ext uri="{FF2B5EF4-FFF2-40B4-BE49-F238E27FC236}">
                <a16:creationId xmlns:a16="http://schemas.microsoft.com/office/drawing/2014/main" id="{961418A1-58D6-252A-076F-5AD4673607E7}"/>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4DA24496-49A3-971F-E48C-0253E2903BF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2050" name="Picture 2" descr="Gegenereerde afbeelding">
            <a:extLst>
              <a:ext uri="{FF2B5EF4-FFF2-40B4-BE49-F238E27FC236}">
                <a16:creationId xmlns:a16="http://schemas.microsoft.com/office/drawing/2014/main" id="{D33F021D-CCC1-4CEF-C514-6C48A9A2A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065" y="2158861"/>
            <a:ext cx="3688126" cy="368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5464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9ADC-1639-3E98-1052-6926E6F12365}"/>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FA91C2FE-66E4-C92C-80E1-9F833025B27C}"/>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27A5BC43-69DD-32AA-9EFA-5EFCE89F904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0A458FF9-F1A1-DDD5-B0A2-969A11470B7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9612748-8731-6793-D7F2-750CD0EB1B7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46E1386C-3E4A-CBD1-82EE-9D2BBD6FA6F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11F16511-0321-E256-4AF8-45C3E247121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CB292423-10B2-A56A-7A7E-0AB6C9F98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75F8A98B-B343-80F8-8922-07A60A216CCE}"/>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heel Afrika. </a:t>
            </a:r>
          </a:p>
        </p:txBody>
      </p:sp>
      <p:sp>
        <p:nvSpPr>
          <p:cNvPr id="9" name="Tekstvak 8">
            <a:extLst>
              <a:ext uri="{FF2B5EF4-FFF2-40B4-BE49-F238E27FC236}">
                <a16:creationId xmlns:a16="http://schemas.microsoft.com/office/drawing/2014/main" id="{F7CAF6E4-252C-CCE4-7053-1FB51D6B7A1B}"/>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DBB953A2-1A6C-EF62-748F-1855EF53EFD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1490562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AA22E-A449-0C1A-AA25-C5810A56B34D}"/>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EEC51E23-2D1C-C57C-B2A0-858DAE600053}"/>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7099FB08-4CF8-8244-93D8-C4030ED46FA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C8A59362-5E68-D8B9-C7B8-E83C4852B13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563E268B-CFD9-18FB-5EE3-57BB32F5A5F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F8889BE3-43DD-5036-9D16-88E1E2F8CA8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A3341FDE-26C0-B3E5-EFA9-7859E53FD9C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8AF53B21-DCCD-384F-19F4-D01A98D5A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C3FA929-2557-D64A-9CA0-ED97697B52AA}"/>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kwam voor in heel Afrika. </a:t>
            </a:r>
          </a:p>
        </p:txBody>
      </p:sp>
      <p:sp>
        <p:nvSpPr>
          <p:cNvPr id="9" name="Tekstvak 8">
            <a:extLst>
              <a:ext uri="{FF2B5EF4-FFF2-40B4-BE49-F238E27FC236}">
                <a16:creationId xmlns:a16="http://schemas.microsoft.com/office/drawing/2014/main" id="{8885B012-2752-E9C3-6E7D-82CAA709CF5E}"/>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E87CA426-0FB9-157F-C889-725E1149309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3074" name="Picture 2" descr="Gegenereerde afbeelding">
            <a:extLst>
              <a:ext uri="{FF2B5EF4-FFF2-40B4-BE49-F238E27FC236}">
                <a16:creationId xmlns:a16="http://schemas.microsoft.com/office/drawing/2014/main" id="{08B092D7-1262-E1B7-CF6A-1057271D9F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973"/>
          <a:stretch/>
        </p:blipFill>
        <p:spPr bwMode="auto">
          <a:xfrm>
            <a:off x="6968837" y="1912943"/>
            <a:ext cx="3089563" cy="417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856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345AC-EFBF-B3F1-1F0D-ADF961AC8C87}"/>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9A8E2D46-227E-05C7-36C9-7A3E348657A0}"/>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F4F290DE-E669-5C53-48AD-0D3C36905ED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A208C401-4C00-BC56-086D-E25F7599A3F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172A1AF5-E72C-9140-3FBE-935409D1265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A694AE31-4CE7-33FD-0382-38E6EF4DA18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EFDC40BA-210F-B2C3-5B8E-824D3114DBA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F780D74-D3DD-C683-83B1-3F4E3F00A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CE74189-F92B-5512-FA8A-8A1E4E797AF7}"/>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is door de ontdekkingsreizigers in 100 jaar uitgestorven. </a:t>
            </a:r>
          </a:p>
        </p:txBody>
      </p:sp>
      <p:sp>
        <p:nvSpPr>
          <p:cNvPr id="9" name="Tekstvak 8">
            <a:extLst>
              <a:ext uri="{FF2B5EF4-FFF2-40B4-BE49-F238E27FC236}">
                <a16:creationId xmlns:a16="http://schemas.microsoft.com/office/drawing/2014/main" id="{89F07965-1513-B9E5-95E9-558E669C2A1F}"/>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E5D7B4BB-E4D9-6587-4BE3-A2C828C5C6C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341601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95AC-83E3-2F31-E59C-DE3D3007053A}"/>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E2F7D6F3-B0B1-BCFD-F3AB-6A80661A2148}"/>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18B8DC75-A171-E4D0-22C9-06ADFFDF14E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7C591550-21FD-103D-B6B9-338BDC75863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D8121EB3-9EE7-EA4C-DA09-F3CD560B594B}"/>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EB0517CE-AAD7-BD3D-2AC1-F4A2DE2CF7A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CDB79DE3-7680-EE18-C8CD-C2410E012F1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FEA555F3-D7CA-EDC6-94EB-279A75628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DB2F90B-6549-A6C8-564C-F7114DC7710A}"/>
              </a:ext>
            </a:extLst>
          </p:cNvPr>
          <p:cNvSpPr txBox="1"/>
          <p:nvPr/>
        </p:nvSpPr>
        <p:spPr>
          <a:xfrm>
            <a:off x="103458" y="1288980"/>
            <a:ext cx="12191999" cy="461665"/>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is door de ontdekkingsreizigers in 100 jaar uitgestorven. </a:t>
            </a:r>
          </a:p>
        </p:txBody>
      </p:sp>
      <p:sp>
        <p:nvSpPr>
          <p:cNvPr id="9" name="Tekstvak 8">
            <a:extLst>
              <a:ext uri="{FF2B5EF4-FFF2-40B4-BE49-F238E27FC236}">
                <a16:creationId xmlns:a16="http://schemas.microsoft.com/office/drawing/2014/main" id="{3DF50D45-3BBE-F3C1-061B-6910CD4B26D5}"/>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9EC02816-1609-622A-3507-1BF4B796D6F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4098" name="Picture 2" descr="Dodo factsheet | Naturalis">
            <a:extLst>
              <a:ext uri="{FF2B5EF4-FFF2-40B4-BE49-F238E27FC236}">
                <a16:creationId xmlns:a16="http://schemas.microsoft.com/office/drawing/2014/main" id="{9CD55716-D453-1174-8461-2ED2B8B63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940" y="2395365"/>
            <a:ext cx="4021517" cy="321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088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E1C40-A54B-CBCF-F1AB-850A88340C61}"/>
            </a:ext>
          </a:extLst>
        </p:cNvPr>
        <p:cNvGrpSpPr/>
        <p:nvPr/>
      </p:nvGrpSpPr>
      <p:grpSpPr>
        <a:xfrm>
          <a:off x="0" y="0"/>
          <a:ext cx="0" cy="0"/>
          <a:chOff x="0" y="0"/>
          <a:chExt cx="0" cy="0"/>
        </a:xfrm>
      </p:grpSpPr>
      <p:pic>
        <p:nvPicPr>
          <p:cNvPr id="8" name="Afbeelding 7" descr="Afbeelding met Rechthoek, schermopname, tekst, ontwerp&#10;&#10;Door AI gegenereerde inhoud is mogelijk onjuist.">
            <a:extLst>
              <a:ext uri="{FF2B5EF4-FFF2-40B4-BE49-F238E27FC236}">
                <a16:creationId xmlns:a16="http://schemas.microsoft.com/office/drawing/2014/main" id="{D00CFCDF-E590-9FB9-4B4A-F1CD44C972D9}"/>
              </a:ext>
            </a:extLst>
          </p:cNvPr>
          <p:cNvPicPr>
            <a:picLocks noChangeAspect="1"/>
          </p:cNvPicPr>
          <p:nvPr/>
        </p:nvPicPr>
        <p:blipFill>
          <a:blip r:embed="rId3">
            <a:extLst>
              <a:ext uri="{28A0092B-C50C-407E-A947-70E740481C1C}">
                <a14:useLocalDpi xmlns:a14="http://schemas.microsoft.com/office/drawing/2010/main" val="0"/>
              </a:ext>
            </a:extLst>
          </a:blip>
          <a:srcRect l="10862" t="33205" r="12282" b="35197"/>
          <a:stretch/>
        </p:blipFill>
        <p:spPr>
          <a:xfrm>
            <a:off x="29936" y="-317351"/>
            <a:ext cx="12339045" cy="7175352"/>
          </a:xfrm>
          <a:prstGeom prst="rect">
            <a:avLst/>
          </a:prstGeom>
        </p:spPr>
      </p:pic>
      <p:sp>
        <p:nvSpPr>
          <p:cNvPr id="74753" name="Rectangle 3">
            <a:extLst>
              <a:ext uri="{FF2B5EF4-FFF2-40B4-BE49-F238E27FC236}">
                <a16:creationId xmlns:a16="http://schemas.microsoft.com/office/drawing/2014/main" id="{8F24671C-FDE3-263F-BB1E-92640CAF39A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0DF9B7D4-5A9B-C74B-0437-36366368103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22F9C20B-7783-B763-6072-BE8DB8447B8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4" name="Rectangle 3">
            <a:extLst>
              <a:ext uri="{FF2B5EF4-FFF2-40B4-BE49-F238E27FC236}">
                <a16:creationId xmlns:a16="http://schemas.microsoft.com/office/drawing/2014/main" id="{C177BBE5-BED1-994E-5597-2FFE0619427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Tekstvak 1">
            <a:extLst>
              <a:ext uri="{FF2B5EF4-FFF2-40B4-BE49-F238E27FC236}">
                <a16:creationId xmlns:a16="http://schemas.microsoft.com/office/drawing/2014/main" id="{AB4E2F7A-F6FB-A065-B7FF-8F7E02385F3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EB4C0C89-9101-F20A-7FE6-8315CBCE2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6438740-17D4-3951-25BB-EB48ABC5BB52}"/>
              </a:ext>
            </a:extLst>
          </p:cNvPr>
          <p:cNvSpPr txBox="1"/>
          <p:nvPr/>
        </p:nvSpPr>
        <p:spPr>
          <a:xfrm>
            <a:off x="103458" y="1288980"/>
            <a:ext cx="12191999" cy="830997"/>
          </a:xfrm>
          <a:prstGeom prst="rect">
            <a:avLst/>
          </a:prstGeom>
          <a:noFill/>
        </p:spPr>
        <p:txBody>
          <a:bodyPr wrap="square" rtlCol="0">
            <a:spAutoFit/>
          </a:bodyPr>
          <a:lstStyle/>
          <a:p>
            <a:pPr algn="ctr"/>
            <a:r>
              <a:rPr lang="nl-NL" sz="2400" dirty="0">
                <a:solidFill>
                  <a:schemeClr val="bg1"/>
                </a:solidFill>
                <a:latin typeface="Kermit" panose="020F0503040000060003" pitchFamily="34" charset="0"/>
              </a:rPr>
              <a:t>De dodo heeft zichzelf aangepast aan de weersomstandigheden: vleugels om van het eiland af te kunnen vliegen als het zou regenen.</a:t>
            </a:r>
          </a:p>
        </p:txBody>
      </p:sp>
      <p:sp>
        <p:nvSpPr>
          <p:cNvPr id="9" name="Tekstvak 8">
            <a:extLst>
              <a:ext uri="{FF2B5EF4-FFF2-40B4-BE49-F238E27FC236}">
                <a16:creationId xmlns:a16="http://schemas.microsoft.com/office/drawing/2014/main" id="{F08E624E-8327-8F90-AE6E-0385BE391EF7}"/>
              </a:ext>
            </a:extLst>
          </p:cNvPr>
          <p:cNvSpPr txBox="1"/>
          <p:nvPr/>
        </p:nvSpPr>
        <p:spPr>
          <a:xfrm>
            <a:off x="103458" y="597301"/>
            <a:ext cx="12191999" cy="461665"/>
          </a:xfrm>
          <a:prstGeom prst="rect">
            <a:avLst/>
          </a:prstGeom>
          <a:noFill/>
        </p:spPr>
        <p:txBody>
          <a:bodyPr wrap="square" rtlCol="0">
            <a:spAutoFit/>
          </a:bodyPr>
          <a:lstStyle/>
          <a:p>
            <a:pPr algn="ctr"/>
            <a:r>
              <a:rPr lang="nl-NL" sz="2400" dirty="0">
                <a:solidFill>
                  <a:schemeClr val="bg1"/>
                </a:solidFill>
                <a:highlight>
                  <a:srgbClr val="E16C7F"/>
                </a:highlight>
                <a:latin typeface="Kermit" panose="020F0503040000060003" pitchFamily="34" charset="0"/>
              </a:rPr>
              <a:t>Waar of niet waar?</a:t>
            </a:r>
          </a:p>
        </p:txBody>
      </p:sp>
      <p:sp>
        <p:nvSpPr>
          <p:cNvPr id="7" name="Tekstvak 6">
            <a:extLst>
              <a:ext uri="{FF2B5EF4-FFF2-40B4-BE49-F238E27FC236}">
                <a16:creationId xmlns:a16="http://schemas.microsoft.com/office/drawing/2014/main" id="{E0FB516A-1A57-8539-88EB-6BCFD84206D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5556012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6d047e-c7c9-48a3-8f43-db3ffccf2247">
      <Terms xmlns="http://schemas.microsoft.com/office/infopath/2007/PartnerControls"/>
    </lcf76f155ced4ddcb4097134ff3c332f>
    <TaxCatchAll xmlns="6aeb2e26-bba5-43b1-a0a2-5b6d2e9179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B11BAA320F5249B4BDF5CDEE2FF242" ma:contentTypeVersion="19" ma:contentTypeDescription="Een nieuw document maken." ma:contentTypeScope="" ma:versionID="3e2f9cc98a63856391a727591d78bd71">
  <xsd:schema xmlns:xsd="http://www.w3.org/2001/XMLSchema" xmlns:xs="http://www.w3.org/2001/XMLSchema" xmlns:p="http://schemas.microsoft.com/office/2006/metadata/properties" xmlns:ns2="7a6d047e-c7c9-48a3-8f43-db3ffccf2247" xmlns:ns3="6aeb2e26-bba5-43b1-a0a2-5b6d2e9179d0" targetNamespace="http://schemas.microsoft.com/office/2006/metadata/properties" ma:root="true" ma:fieldsID="1c6812a2147acc38379d5761e807fd68" ns2:_="" ns3:_="">
    <xsd:import namespace="7a6d047e-c7c9-48a3-8f43-db3ffccf2247"/>
    <xsd:import namespace="6aeb2e26-bba5-43b1-a0a2-5b6d2e9179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d047e-c7c9-48a3-8f43-db3ffccf22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c594551-4bf9-4bd3-8489-c159e07133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eb2e26-bba5-43b1-a0a2-5b6d2e9179d0"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229d3af7-e122-46e5-b7bc-40126057de53}" ma:internalName="TaxCatchAll" ma:showField="CatchAllData" ma:web="6aeb2e26-bba5-43b1-a0a2-5b6d2e9179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67F6BC-912F-45B4-9349-DB025424C625}">
  <ds:schemaRefs>
    <ds:schemaRef ds:uri="http://schemas.microsoft.com/office/2006/metadata/properties"/>
    <ds:schemaRef ds:uri="http://purl.org/dc/terms/"/>
    <ds:schemaRef ds:uri="http://purl.org/dc/elements/1.1/"/>
    <ds:schemaRef ds:uri="http://schemas.microsoft.com/office/infopath/2007/PartnerControls"/>
    <ds:schemaRef ds:uri="http://schemas.microsoft.com/office/2006/documentManagement/types"/>
    <ds:schemaRef ds:uri="7a6d047e-c7c9-48a3-8f43-db3ffccf2247"/>
    <ds:schemaRef ds:uri="6aeb2e26-bba5-43b1-a0a2-5b6d2e9179d0"/>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23CACC1-8292-420A-882D-5F192DE34AEA}">
  <ds:schemaRefs>
    <ds:schemaRef ds:uri="6aeb2e26-bba5-43b1-a0a2-5b6d2e9179d0"/>
    <ds:schemaRef ds:uri="7a6d047e-c7c9-48a3-8f43-db3ffccf22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DEFA8B-426E-4CD1-800B-85564E59DE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259</TotalTime>
  <Words>8760</Words>
  <Application>Microsoft Macintosh PowerPoint</Application>
  <PresentationFormat>Breedbeeld</PresentationFormat>
  <Paragraphs>1157</Paragraphs>
  <Slides>123</Slides>
  <Notes>103</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123</vt:i4>
      </vt:variant>
    </vt:vector>
  </HeadingPairs>
  <TitlesOfParts>
    <vt:vector size="131" baseType="lpstr">
      <vt:lpstr>Arial</vt:lpstr>
      <vt:lpstr>Calibri</vt:lpstr>
      <vt:lpstr>Calibri Light</vt:lpstr>
      <vt:lpstr>Kermit</vt:lpstr>
      <vt:lpstr>Roboto</vt:lpstr>
      <vt:lpstr>Symbol</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Inge | Noordwijkse Methode</dc:creator>
  <cp:lastModifiedBy>Aleid | Noordwijkse Methode</cp:lastModifiedBy>
  <cp:revision>1</cp:revision>
  <dcterms:created xsi:type="dcterms:W3CDTF">2024-02-07T10:42:23Z</dcterms:created>
  <dcterms:modified xsi:type="dcterms:W3CDTF">2025-09-10T12:32:00Z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0x01010004B11BAA320F5249B4BDF5CDEE2FF242</vt:lpwstr>
  </property>
  <property fmtid="{D5CDD505-2E9C-101B-9397-08002B2CF9AE}" pid="3" name="MediaServiceImageTags">
    <vt:lpwstr/>
  </property>
</Properties>
</file>