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6"/>
  </p:notesMasterIdLst>
  <p:sldIdLst>
    <p:sldId id="2357" r:id="rId5"/>
    <p:sldId id="2381" r:id="rId6"/>
    <p:sldId id="2594" r:id="rId7"/>
    <p:sldId id="2595" r:id="rId8"/>
    <p:sldId id="1331" r:id="rId9"/>
    <p:sldId id="2207" r:id="rId10"/>
    <p:sldId id="1348" r:id="rId11"/>
    <p:sldId id="2358" r:id="rId12"/>
    <p:sldId id="2586" r:id="rId13"/>
    <p:sldId id="2568" r:id="rId14"/>
    <p:sldId id="2569" r:id="rId15"/>
    <p:sldId id="2570" r:id="rId16"/>
    <p:sldId id="2571" r:id="rId17"/>
    <p:sldId id="2572" r:id="rId18"/>
    <p:sldId id="2574" r:id="rId19"/>
    <p:sldId id="2385" r:id="rId20"/>
    <p:sldId id="2563" r:id="rId21"/>
    <p:sldId id="2564" r:id="rId22"/>
    <p:sldId id="2565" r:id="rId23"/>
    <p:sldId id="2583" r:id="rId24"/>
    <p:sldId id="2566" r:id="rId25"/>
    <p:sldId id="2567" r:id="rId26"/>
    <p:sldId id="2588" r:id="rId27"/>
    <p:sldId id="2589" r:id="rId28"/>
    <p:sldId id="2577" r:id="rId29"/>
    <p:sldId id="2580" r:id="rId30"/>
    <p:sldId id="2578" r:id="rId31"/>
    <p:sldId id="2581" r:id="rId32"/>
    <p:sldId id="2575" r:id="rId33"/>
    <p:sldId id="2576" r:id="rId34"/>
    <p:sldId id="2590" r:id="rId35"/>
    <p:sldId id="2388" r:id="rId36"/>
    <p:sldId id="2390" r:id="rId37"/>
    <p:sldId id="2391" r:id="rId38"/>
    <p:sldId id="2392" r:id="rId39"/>
    <p:sldId id="2596" r:id="rId40"/>
    <p:sldId id="2597" r:id="rId41"/>
    <p:sldId id="2598" r:id="rId42"/>
    <p:sldId id="2599" r:id="rId43"/>
    <p:sldId id="2399" r:id="rId44"/>
    <p:sldId id="2600" r:id="rId45"/>
    <p:sldId id="2424" r:id="rId46"/>
    <p:sldId id="2601" r:id="rId47"/>
    <p:sldId id="2602" r:id="rId48"/>
    <p:sldId id="2429" r:id="rId49"/>
    <p:sldId id="2430" r:id="rId50"/>
    <p:sldId id="2553" r:id="rId51"/>
    <p:sldId id="2554" r:id="rId52"/>
    <p:sldId id="2603" r:id="rId53"/>
    <p:sldId id="2604" r:id="rId54"/>
    <p:sldId id="2605" r:id="rId55"/>
    <p:sldId id="2606" r:id="rId56"/>
    <p:sldId id="2607" r:id="rId57"/>
    <p:sldId id="2608" r:id="rId58"/>
    <p:sldId id="2591" r:id="rId59"/>
    <p:sldId id="2592" r:id="rId60"/>
    <p:sldId id="2609" r:id="rId61"/>
    <p:sldId id="2610" r:id="rId62"/>
    <p:sldId id="2611" r:id="rId63"/>
    <p:sldId id="2612" r:id="rId64"/>
    <p:sldId id="2382" r:id="rId6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677D"/>
    <a:srgbClr val="84AFD1"/>
    <a:srgbClr val="DC6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01A3B-D463-D840-9029-8B32A17D3B74}" v="81" dt="2025-09-10T12:25:14.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8"/>
    <p:restoredTop sz="85100"/>
  </p:normalViewPr>
  <p:slideViewPr>
    <p:cSldViewPr snapToGrid="0">
      <p:cViewPr varScale="1">
        <p:scale>
          <a:sx n="98" d="100"/>
          <a:sy n="98"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id | Noordwijkse Methode" userId="49d8fce3-4a7e-4451-8c46-04b3f101f857" providerId="ADAL" clId="{026E289F-EC3B-507D-8C5E-BEEA44921974}"/>
    <pc:docChg chg="undo redo custSel addSld delSld modSld sldOrd">
      <pc:chgData name="Aleid | Noordwijkse Methode" userId="49d8fce3-4a7e-4451-8c46-04b3f101f857" providerId="ADAL" clId="{026E289F-EC3B-507D-8C5E-BEEA44921974}" dt="2025-09-10T12:25:13.988" v="1388" actId="20577"/>
      <pc:docMkLst>
        <pc:docMk/>
      </pc:docMkLst>
      <pc:sldChg chg="add del">
        <pc:chgData name="Aleid | Noordwijkse Methode" userId="49d8fce3-4a7e-4451-8c46-04b3f101f857" providerId="ADAL" clId="{026E289F-EC3B-507D-8C5E-BEEA44921974}" dt="2025-08-28T15:15:35.206" v="1298"/>
        <pc:sldMkLst>
          <pc:docMk/>
          <pc:sldMk cId="1094203375" sldId="1348"/>
        </pc:sldMkLst>
      </pc:sldChg>
      <pc:sldChg chg="del">
        <pc:chgData name="Aleid | Noordwijkse Methode" userId="49d8fce3-4a7e-4451-8c46-04b3f101f857" providerId="ADAL" clId="{026E289F-EC3B-507D-8C5E-BEEA44921974}" dt="2025-08-28T11:31:12.384" v="69" actId="2696"/>
        <pc:sldMkLst>
          <pc:docMk/>
          <pc:sldMk cId="1153375088" sldId="1351"/>
        </pc:sldMkLst>
      </pc:sldChg>
      <pc:sldChg chg="modSp mod">
        <pc:chgData name="Aleid | Noordwijkse Methode" userId="49d8fce3-4a7e-4451-8c46-04b3f101f857" providerId="ADAL" clId="{026E289F-EC3B-507D-8C5E-BEEA44921974}" dt="2025-08-28T11:59:48.862" v="73"/>
        <pc:sldMkLst>
          <pc:docMk/>
          <pc:sldMk cId="2996718144" sldId="2207"/>
        </pc:sldMkLst>
        <pc:spChg chg="mod">
          <ac:chgData name="Aleid | Noordwijkse Methode" userId="49d8fce3-4a7e-4451-8c46-04b3f101f857" providerId="ADAL" clId="{026E289F-EC3B-507D-8C5E-BEEA44921974}" dt="2025-08-28T11:59:48.862" v="73"/>
          <ac:spMkLst>
            <pc:docMk/>
            <pc:sldMk cId="2996718144" sldId="2207"/>
            <ac:spMk id="6" creationId="{CB4726D2-D17D-CC31-833F-4817370F0231}"/>
          </ac:spMkLst>
        </pc:spChg>
      </pc:sldChg>
      <pc:sldChg chg="del">
        <pc:chgData name="Aleid | Noordwijkse Methode" userId="49d8fce3-4a7e-4451-8c46-04b3f101f857" providerId="ADAL" clId="{026E289F-EC3B-507D-8C5E-BEEA44921974}" dt="2025-08-28T11:26:51.721" v="0" actId="2696"/>
        <pc:sldMkLst>
          <pc:docMk/>
          <pc:sldMk cId="4047129347" sldId="2274"/>
        </pc:sldMkLst>
      </pc:sldChg>
      <pc:sldChg chg="addSp delSp modSp mod ord">
        <pc:chgData name="Aleid | Noordwijkse Methode" userId="49d8fce3-4a7e-4451-8c46-04b3f101f857" providerId="ADAL" clId="{026E289F-EC3B-507D-8C5E-BEEA44921974}" dt="2025-08-28T12:12:49.926" v="257" actId="20577"/>
        <pc:sldMkLst>
          <pc:docMk/>
          <pc:sldMk cId="2586071584" sldId="2357"/>
        </pc:sldMkLst>
        <pc:spChg chg="mod">
          <ac:chgData name="Aleid | Noordwijkse Methode" userId="49d8fce3-4a7e-4451-8c46-04b3f101f857" providerId="ADAL" clId="{026E289F-EC3B-507D-8C5E-BEEA44921974}" dt="2025-08-28T12:12:49.926" v="257" actId="20577"/>
          <ac:spMkLst>
            <pc:docMk/>
            <pc:sldMk cId="2586071584" sldId="2357"/>
            <ac:spMk id="2" creationId="{87578EF2-5B67-00AD-0D5E-44E2CDCF9133}"/>
          </ac:spMkLst>
        </pc:spChg>
        <pc:picChg chg="mod">
          <ac:chgData name="Aleid | Noordwijkse Methode" userId="49d8fce3-4a7e-4451-8c46-04b3f101f857" providerId="ADAL" clId="{026E289F-EC3B-507D-8C5E-BEEA44921974}" dt="2025-08-28T11:31:06.003" v="68" actId="12788"/>
          <ac:picMkLst>
            <pc:docMk/>
            <pc:sldMk cId="2586071584" sldId="2357"/>
            <ac:picMk id="5" creationId="{921475B5-F8E2-B3EF-E5C1-E3062F48B1B5}"/>
          </ac:picMkLst>
        </pc:picChg>
        <pc:picChg chg="add mod modCrop">
          <ac:chgData name="Aleid | Noordwijkse Methode" userId="49d8fce3-4a7e-4451-8c46-04b3f101f857" providerId="ADAL" clId="{026E289F-EC3B-507D-8C5E-BEEA44921974}" dt="2025-08-28T11:30:31.285" v="28" actId="732"/>
          <ac:picMkLst>
            <pc:docMk/>
            <pc:sldMk cId="2586071584" sldId="2357"/>
            <ac:picMk id="8" creationId="{AF252E74-5A12-51A7-8751-3BE5874C55B6}"/>
          </ac:picMkLst>
        </pc:picChg>
      </pc:sldChg>
      <pc:sldChg chg="modSp mod">
        <pc:chgData name="Aleid | Noordwijkse Methode" userId="49d8fce3-4a7e-4451-8c46-04b3f101f857" providerId="ADAL" clId="{026E289F-EC3B-507D-8C5E-BEEA44921974}" dt="2025-08-28T12:32:38.313" v="745" actId="12788"/>
        <pc:sldMkLst>
          <pc:docMk/>
          <pc:sldMk cId="3636688407" sldId="2358"/>
        </pc:sldMkLst>
        <pc:spChg chg="mod">
          <ac:chgData name="Aleid | Noordwijkse Methode" userId="49d8fce3-4a7e-4451-8c46-04b3f101f857" providerId="ADAL" clId="{026E289F-EC3B-507D-8C5E-BEEA44921974}" dt="2025-08-28T12:32:38.313" v="745" actId="12788"/>
          <ac:spMkLst>
            <pc:docMk/>
            <pc:sldMk cId="3636688407" sldId="2358"/>
            <ac:spMk id="2" creationId="{D671C100-A5A9-D510-76A8-3DEA2FBF1A6A}"/>
          </ac:spMkLst>
        </pc:spChg>
      </pc:sldChg>
      <pc:sldChg chg="addSp modSp mod">
        <pc:chgData name="Aleid | Noordwijkse Methode" userId="49d8fce3-4a7e-4451-8c46-04b3f101f857" providerId="ADAL" clId="{026E289F-EC3B-507D-8C5E-BEEA44921974}" dt="2025-08-28T12:08:21.817" v="128" actId="1076"/>
        <pc:sldMkLst>
          <pc:docMk/>
          <pc:sldMk cId="2324739348" sldId="2381"/>
        </pc:sldMkLst>
        <pc:spChg chg="mod">
          <ac:chgData name="Aleid | Noordwijkse Methode" userId="49d8fce3-4a7e-4451-8c46-04b3f101f857" providerId="ADAL" clId="{026E289F-EC3B-507D-8C5E-BEEA44921974}" dt="2025-08-28T12:08:08.022" v="125" actId="1076"/>
          <ac:spMkLst>
            <pc:docMk/>
            <pc:sldMk cId="2324739348" sldId="2381"/>
            <ac:spMk id="2" creationId="{37CC2AC8-BE4A-EF6C-6231-7CB874005B93}"/>
          </ac:spMkLst>
        </pc:spChg>
        <pc:spChg chg="add mod">
          <ac:chgData name="Aleid | Noordwijkse Methode" userId="49d8fce3-4a7e-4451-8c46-04b3f101f857" providerId="ADAL" clId="{026E289F-EC3B-507D-8C5E-BEEA44921974}" dt="2025-08-28T12:07:49.525" v="124" actId="113"/>
          <ac:spMkLst>
            <pc:docMk/>
            <pc:sldMk cId="2324739348" sldId="2381"/>
            <ac:spMk id="4" creationId="{99839CBE-5F59-3B32-A63B-81DC20951343}"/>
          </ac:spMkLst>
        </pc:spChg>
        <pc:picChg chg="add mod">
          <ac:chgData name="Aleid | Noordwijkse Methode" userId="49d8fce3-4a7e-4451-8c46-04b3f101f857" providerId="ADAL" clId="{026E289F-EC3B-507D-8C5E-BEEA44921974}" dt="2025-08-28T12:08:21.817" v="128" actId="1076"/>
          <ac:picMkLst>
            <pc:docMk/>
            <pc:sldMk cId="2324739348" sldId="2381"/>
            <ac:picMk id="5" creationId="{5B436ECC-A3AE-97E1-8056-84D5E62E92D7}"/>
          </ac:picMkLst>
        </pc:picChg>
      </pc:sldChg>
      <pc:sldChg chg="add">
        <pc:chgData name="Aleid | Noordwijkse Methode" userId="49d8fce3-4a7e-4451-8c46-04b3f101f857" providerId="ADAL" clId="{026E289F-EC3B-507D-8C5E-BEEA44921974}" dt="2025-08-28T15:15:51.852" v="1299"/>
        <pc:sldMkLst>
          <pc:docMk/>
          <pc:sldMk cId="4044347193" sldId="2382"/>
        </pc:sldMkLst>
      </pc:sldChg>
      <pc:sldChg chg="addSp delSp modSp mod">
        <pc:chgData name="Aleid | Noordwijkse Methode" userId="49d8fce3-4a7e-4451-8c46-04b3f101f857" providerId="ADAL" clId="{026E289F-EC3B-507D-8C5E-BEEA44921974}" dt="2025-09-10T08:52:28.470" v="1300"/>
        <pc:sldMkLst>
          <pc:docMk/>
          <pc:sldMk cId="2965771061" sldId="2385"/>
        </pc:sldMkLst>
        <pc:spChg chg="mod">
          <ac:chgData name="Aleid | Noordwijkse Methode" userId="49d8fce3-4a7e-4451-8c46-04b3f101f857" providerId="ADAL" clId="{026E289F-EC3B-507D-8C5E-BEEA44921974}" dt="2025-08-28T12:00:20.688" v="74"/>
          <ac:spMkLst>
            <pc:docMk/>
            <pc:sldMk cId="2965771061" sldId="2385"/>
            <ac:spMk id="2" creationId="{C0300215-DDAD-3C45-BFB3-5D6DD0C13368}"/>
          </ac:spMkLst>
        </pc:spChg>
        <pc:spChg chg="mod">
          <ac:chgData name="Aleid | Noordwijkse Methode" userId="49d8fce3-4a7e-4451-8c46-04b3f101f857" providerId="ADAL" clId="{026E289F-EC3B-507D-8C5E-BEEA44921974}" dt="2025-08-28T12:00:20.688" v="74"/>
          <ac:spMkLst>
            <pc:docMk/>
            <pc:sldMk cId="2965771061" sldId="2385"/>
            <ac:spMk id="6" creationId="{81CA74D4-4FE8-4DDD-C3FD-8597584A5985}"/>
          </ac:spMkLst>
        </pc:spChg>
        <pc:spChg chg="mod">
          <ac:chgData name="Aleid | Noordwijkse Methode" userId="49d8fce3-4a7e-4451-8c46-04b3f101f857" providerId="ADAL" clId="{026E289F-EC3B-507D-8C5E-BEEA44921974}" dt="2025-08-28T12:18:06.788" v="336" actId="1035"/>
          <ac:spMkLst>
            <pc:docMk/>
            <pc:sldMk cId="2965771061" sldId="2385"/>
            <ac:spMk id="7" creationId="{1E9094C9-71B8-7D09-1F8B-150B084F6E61}"/>
          </ac:spMkLst>
        </pc:spChg>
        <pc:spChg chg="mod">
          <ac:chgData name="Aleid | Noordwijkse Methode" userId="49d8fce3-4a7e-4451-8c46-04b3f101f857" providerId="ADAL" clId="{026E289F-EC3B-507D-8C5E-BEEA44921974}" dt="2025-08-28T12:18:52.432" v="343" actId="1076"/>
          <ac:spMkLst>
            <pc:docMk/>
            <pc:sldMk cId="2965771061" sldId="2385"/>
            <ac:spMk id="9" creationId="{1B52D51E-B47D-97E4-ECCA-BB3028F3E1E1}"/>
          </ac:spMkLst>
        </pc:spChg>
        <pc:spChg chg="mod">
          <ac:chgData name="Aleid | Noordwijkse Methode" userId="49d8fce3-4a7e-4451-8c46-04b3f101f857" providerId="ADAL" clId="{026E289F-EC3B-507D-8C5E-BEEA44921974}" dt="2025-08-28T12:18:50.340" v="342" actId="1076"/>
          <ac:spMkLst>
            <pc:docMk/>
            <pc:sldMk cId="2965771061" sldId="2385"/>
            <ac:spMk id="10" creationId="{1FEC69D6-FEC5-FC88-FD8C-6E14CAF02F35}"/>
          </ac:spMkLst>
        </pc:spChg>
        <pc:spChg chg="mod">
          <ac:chgData name="Aleid | Noordwijkse Methode" userId="49d8fce3-4a7e-4451-8c46-04b3f101f857" providerId="ADAL" clId="{026E289F-EC3B-507D-8C5E-BEEA44921974}" dt="2025-08-28T12:18:56.542" v="345" actId="1076"/>
          <ac:spMkLst>
            <pc:docMk/>
            <pc:sldMk cId="2965771061" sldId="2385"/>
            <ac:spMk id="11" creationId="{2EC39C52-72F7-18B3-AA12-1F87579317C0}"/>
          </ac:spMkLst>
        </pc:spChg>
        <pc:spChg chg="mod">
          <ac:chgData name="Aleid | Noordwijkse Methode" userId="49d8fce3-4a7e-4451-8c46-04b3f101f857" providerId="ADAL" clId="{026E289F-EC3B-507D-8C5E-BEEA44921974}" dt="2025-08-28T12:18:58.709" v="346" actId="1076"/>
          <ac:spMkLst>
            <pc:docMk/>
            <pc:sldMk cId="2965771061" sldId="2385"/>
            <ac:spMk id="12" creationId="{469B3FA3-BA06-B312-0E7C-FA08339DEBAF}"/>
          </ac:spMkLst>
        </pc:spChg>
        <pc:spChg chg="mod">
          <ac:chgData name="Aleid | Noordwijkse Methode" userId="49d8fce3-4a7e-4451-8c46-04b3f101f857" providerId="ADAL" clId="{026E289F-EC3B-507D-8C5E-BEEA44921974}" dt="2025-08-28T12:00:20.688" v="74"/>
          <ac:spMkLst>
            <pc:docMk/>
            <pc:sldMk cId="2965771061" sldId="2385"/>
            <ac:spMk id="16" creationId="{19F1329D-0E11-FABE-62E7-143F1353320D}"/>
          </ac:spMkLst>
        </pc:spChg>
        <pc:picChg chg="add mod">
          <ac:chgData name="Aleid | Noordwijkse Methode" userId="49d8fce3-4a7e-4451-8c46-04b3f101f857" providerId="ADAL" clId="{026E289F-EC3B-507D-8C5E-BEEA44921974}" dt="2025-09-10T08:52:28.470" v="1300"/>
          <ac:picMkLst>
            <pc:docMk/>
            <pc:sldMk cId="2965771061" sldId="2385"/>
            <ac:picMk id="4" creationId="{3F5F46A7-4162-B234-020B-F06B80BC38DC}"/>
          </ac:picMkLst>
        </pc:picChg>
        <pc:picChg chg="mod">
          <ac:chgData name="Aleid | Noordwijkse Methode" userId="49d8fce3-4a7e-4451-8c46-04b3f101f857" providerId="ADAL" clId="{026E289F-EC3B-507D-8C5E-BEEA44921974}" dt="2025-08-28T12:18:53.967" v="344" actId="1076"/>
          <ac:picMkLst>
            <pc:docMk/>
            <pc:sldMk cId="2965771061" sldId="2385"/>
            <ac:picMk id="4098" creationId="{29FC621D-82A7-D93C-7D10-441CDC67B5A9}"/>
          </ac:picMkLst>
        </pc:picChg>
        <pc:picChg chg="mod">
          <ac:chgData name="Aleid | Noordwijkse Methode" userId="49d8fce3-4a7e-4451-8c46-04b3f101f857" providerId="ADAL" clId="{026E289F-EC3B-507D-8C5E-BEEA44921974}" dt="2025-08-28T12:18:45.451" v="341" actId="1076"/>
          <ac:picMkLst>
            <pc:docMk/>
            <pc:sldMk cId="2965771061" sldId="2385"/>
            <ac:picMk id="4102" creationId="{0D4AA579-B92E-D248-92C2-CBC2ED6531C7}"/>
          </ac:picMkLst>
        </pc:picChg>
      </pc:sldChg>
      <pc:sldChg chg="modSp mod">
        <pc:chgData name="Aleid | Noordwijkse Methode" userId="49d8fce3-4a7e-4451-8c46-04b3f101f857" providerId="ADAL" clId="{026E289F-EC3B-507D-8C5E-BEEA44921974}" dt="2025-08-28T12:32:29.136" v="744" actId="12788"/>
        <pc:sldMkLst>
          <pc:docMk/>
          <pc:sldMk cId="97686632" sldId="2388"/>
        </pc:sldMkLst>
        <pc:spChg chg="mod">
          <ac:chgData name="Aleid | Noordwijkse Methode" userId="49d8fce3-4a7e-4451-8c46-04b3f101f857" providerId="ADAL" clId="{026E289F-EC3B-507D-8C5E-BEEA44921974}" dt="2025-08-28T12:32:29.136" v="744" actId="12788"/>
          <ac:spMkLst>
            <pc:docMk/>
            <pc:sldMk cId="97686632" sldId="2388"/>
            <ac:spMk id="2" creationId="{F11DE722-B73D-717E-55F2-CC286FB8EF42}"/>
          </ac:spMkLst>
        </pc:spChg>
      </pc:sldChg>
      <pc:sldChg chg="modSp del">
        <pc:chgData name="Aleid | Noordwijkse Methode" userId="49d8fce3-4a7e-4451-8c46-04b3f101f857" providerId="ADAL" clId="{026E289F-EC3B-507D-8C5E-BEEA44921974}" dt="2025-08-28T12:29:58.827" v="728" actId="2696"/>
        <pc:sldMkLst>
          <pc:docMk/>
          <pc:sldMk cId="3056338501" sldId="2389"/>
        </pc:sldMkLst>
      </pc:sldChg>
      <pc:sldChg chg="modSp mod">
        <pc:chgData name="Aleid | Noordwijkse Methode" userId="49d8fce3-4a7e-4451-8c46-04b3f101f857" providerId="ADAL" clId="{026E289F-EC3B-507D-8C5E-BEEA44921974}" dt="2025-08-28T12:32:06.995" v="742" actId="255"/>
        <pc:sldMkLst>
          <pc:docMk/>
          <pc:sldMk cId="1795745555" sldId="2390"/>
        </pc:sldMkLst>
        <pc:spChg chg="mod">
          <ac:chgData name="Aleid | Noordwijkse Methode" userId="49d8fce3-4a7e-4451-8c46-04b3f101f857" providerId="ADAL" clId="{026E289F-EC3B-507D-8C5E-BEEA44921974}" dt="2025-08-28T12:00:20.688" v="74"/>
          <ac:spMkLst>
            <pc:docMk/>
            <pc:sldMk cId="1795745555" sldId="2390"/>
            <ac:spMk id="6" creationId="{9ADB64E2-D6F8-9405-3A39-FFA14A01EB46}"/>
          </ac:spMkLst>
        </pc:spChg>
        <pc:graphicFrameChg chg="mod modGraphic">
          <ac:chgData name="Aleid | Noordwijkse Methode" userId="49d8fce3-4a7e-4451-8c46-04b3f101f857" providerId="ADAL" clId="{026E289F-EC3B-507D-8C5E-BEEA44921974}" dt="2025-08-28T12:32:06.995" v="742" actId="255"/>
          <ac:graphicFrameMkLst>
            <pc:docMk/>
            <pc:sldMk cId="1795745555" sldId="2390"/>
            <ac:graphicFrameMk id="4" creationId="{073FEBB5-67CE-A9B4-BD43-4AF074BBA844}"/>
          </ac:graphicFrameMkLst>
        </pc:graphicFrameChg>
      </pc:sldChg>
      <pc:sldChg chg="modSp">
        <pc:chgData name="Aleid | Noordwijkse Methode" userId="49d8fce3-4a7e-4451-8c46-04b3f101f857" providerId="ADAL" clId="{026E289F-EC3B-507D-8C5E-BEEA44921974}" dt="2025-08-28T12:32:18.714" v="743" actId="12788"/>
        <pc:sldMkLst>
          <pc:docMk/>
          <pc:sldMk cId="2469940491" sldId="2391"/>
        </pc:sldMkLst>
        <pc:spChg chg="mod">
          <ac:chgData name="Aleid | Noordwijkse Methode" userId="49d8fce3-4a7e-4451-8c46-04b3f101f857" providerId="ADAL" clId="{026E289F-EC3B-507D-8C5E-BEEA44921974}" dt="2025-08-28T12:00:20.688" v="74"/>
          <ac:spMkLst>
            <pc:docMk/>
            <pc:sldMk cId="2469940491" sldId="2391"/>
            <ac:spMk id="2" creationId="{1433BAE2-6086-50D4-1951-142588A26777}"/>
          </ac:spMkLst>
        </pc:spChg>
        <pc:spChg chg="mod">
          <ac:chgData name="Aleid | Noordwijkse Methode" userId="49d8fce3-4a7e-4451-8c46-04b3f101f857" providerId="ADAL" clId="{026E289F-EC3B-507D-8C5E-BEEA44921974}" dt="2025-08-28T12:32:18.714" v="743" actId="12788"/>
          <ac:spMkLst>
            <pc:docMk/>
            <pc:sldMk cId="2469940491" sldId="2391"/>
            <ac:spMk id="3" creationId="{C00A8D32-3A3B-B882-1B52-2FBF89C3F73D}"/>
          </ac:spMkLst>
        </pc:spChg>
        <pc:spChg chg="mod">
          <ac:chgData name="Aleid | Noordwijkse Methode" userId="49d8fce3-4a7e-4451-8c46-04b3f101f857" providerId="ADAL" clId="{026E289F-EC3B-507D-8C5E-BEEA44921974}" dt="2025-08-28T12:00:20.688" v="74"/>
          <ac:spMkLst>
            <pc:docMk/>
            <pc:sldMk cId="2469940491" sldId="2391"/>
            <ac:spMk id="5" creationId="{6AAD888E-C904-C277-900B-A89E9B0B55DF}"/>
          </ac:spMkLst>
        </pc:spChg>
      </pc:sldChg>
      <pc:sldChg chg="modSp">
        <pc:chgData name="Aleid | Noordwijkse Methode" userId="49d8fce3-4a7e-4451-8c46-04b3f101f857" providerId="ADAL" clId="{026E289F-EC3B-507D-8C5E-BEEA44921974}" dt="2025-08-28T12:00:20.688" v="74"/>
        <pc:sldMkLst>
          <pc:docMk/>
          <pc:sldMk cId="313274654" sldId="2392"/>
        </pc:sldMkLst>
        <pc:spChg chg="mod">
          <ac:chgData name="Aleid | Noordwijkse Methode" userId="49d8fce3-4a7e-4451-8c46-04b3f101f857" providerId="ADAL" clId="{026E289F-EC3B-507D-8C5E-BEEA44921974}" dt="2025-08-28T12:00:20.688" v="74"/>
          <ac:spMkLst>
            <pc:docMk/>
            <pc:sldMk cId="313274654" sldId="2392"/>
            <ac:spMk id="2" creationId="{AC041C1A-2B39-4823-C092-CE3355BDDD8A}"/>
          </ac:spMkLst>
        </pc:spChg>
        <pc:spChg chg="mod">
          <ac:chgData name="Aleid | Noordwijkse Methode" userId="49d8fce3-4a7e-4451-8c46-04b3f101f857" providerId="ADAL" clId="{026E289F-EC3B-507D-8C5E-BEEA44921974}" dt="2025-08-28T12:00:20.688" v="74"/>
          <ac:spMkLst>
            <pc:docMk/>
            <pc:sldMk cId="313274654" sldId="2392"/>
            <ac:spMk id="8" creationId="{1B863380-8553-0DE7-80CC-DD01D239BA25}"/>
          </ac:spMkLst>
        </pc:spChg>
        <pc:spChg chg="mod">
          <ac:chgData name="Aleid | Noordwijkse Methode" userId="49d8fce3-4a7e-4451-8c46-04b3f101f857" providerId="ADAL" clId="{026E289F-EC3B-507D-8C5E-BEEA44921974}" dt="2025-08-28T12:00:20.688" v="74"/>
          <ac:spMkLst>
            <pc:docMk/>
            <pc:sldMk cId="313274654" sldId="2392"/>
            <ac:spMk id="16" creationId="{A1A3E1A1-7962-99C5-8792-C758328257D2}"/>
          </ac:spMkLst>
        </pc:spChg>
      </pc:sldChg>
      <pc:sldChg chg="addSp delSp modSp mod">
        <pc:chgData name="Aleid | Noordwijkse Methode" userId="49d8fce3-4a7e-4451-8c46-04b3f101f857" providerId="ADAL" clId="{026E289F-EC3B-507D-8C5E-BEEA44921974}" dt="2025-08-28T12:35:32.897" v="842" actId="1076"/>
        <pc:sldMkLst>
          <pc:docMk/>
          <pc:sldMk cId="1839278923" sldId="2399"/>
        </pc:sldMkLst>
        <pc:spChg chg="mod">
          <ac:chgData name="Aleid | Noordwijkse Methode" userId="49d8fce3-4a7e-4451-8c46-04b3f101f857" providerId="ADAL" clId="{026E289F-EC3B-507D-8C5E-BEEA44921974}" dt="2025-08-28T12:33:48.254" v="806" actId="207"/>
          <ac:spMkLst>
            <pc:docMk/>
            <pc:sldMk cId="1839278923" sldId="2399"/>
            <ac:spMk id="2" creationId="{9BB21E7D-AFB7-FD9F-D24B-A84D6104C5FE}"/>
          </ac:spMkLst>
        </pc:spChg>
        <pc:spChg chg="mod">
          <ac:chgData name="Aleid | Noordwijkse Methode" userId="49d8fce3-4a7e-4451-8c46-04b3f101f857" providerId="ADAL" clId="{026E289F-EC3B-507D-8C5E-BEEA44921974}" dt="2025-08-28T12:35:25.771" v="840" actId="1076"/>
          <ac:spMkLst>
            <pc:docMk/>
            <pc:sldMk cId="1839278923" sldId="2399"/>
            <ac:spMk id="3" creationId="{3BB64411-2F23-6B68-BFFF-140E4891E02D}"/>
          </ac:spMkLst>
        </pc:spChg>
        <pc:spChg chg="mod">
          <ac:chgData name="Aleid | Noordwijkse Methode" userId="49d8fce3-4a7e-4451-8c46-04b3f101f857" providerId="ADAL" clId="{026E289F-EC3B-507D-8C5E-BEEA44921974}" dt="2025-08-28T12:34:05.612" v="811" actId="12788"/>
          <ac:spMkLst>
            <pc:docMk/>
            <pc:sldMk cId="1839278923" sldId="2399"/>
            <ac:spMk id="6" creationId="{B0FF2E56-659A-F910-6D97-8C887D409D3A}"/>
          </ac:spMkLst>
        </pc:spChg>
        <pc:spChg chg="add mod">
          <ac:chgData name="Aleid | Noordwijkse Methode" userId="49d8fce3-4a7e-4451-8c46-04b3f101f857" providerId="ADAL" clId="{026E289F-EC3B-507D-8C5E-BEEA44921974}" dt="2025-08-28T12:33:13.197" v="794" actId="1038"/>
          <ac:spMkLst>
            <pc:docMk/>
            <pc:sldMk cId="1839278923" sldId="2399"/>
            <ac:spMk id="9" creationId="{A501D447-EAAE-D405-D14A-442258A67096}"/>
          </ac:spMkLst>
        </pc:spChg>
        <pc:spChg chg="add mod">
          <ac:chgData name="Aleid | Noordwijkse Methode" userId="49d8fce3-4a7e-4451-8c46-04b3f101f857" providerId="ADAL" clId="{026E289F-EC3B-507D-8C5E-BEEA44921974}" dt="2025-08-28T12:35:22.827" v="838" actId="403"/>
          <ac:spMkLst>
            <pc:docMk/>
            <pc:sldMk cId="1839278923" sldId="2399"/>
            <ac:spMk id="12" creationId="{CEDEB12D-CDF1-AC9A-9137-D9AF820710AD}"/>
          </ac:spMkLst>
        </pc:spChg>
        <pc:spChg chg="add mod">
          <ac:chgData name="Aleid | Noordwijkse Methode" userId="49d8fce3-4a7e-4451-8c46-04b3f101f857" providerId="ADAL" clId="{026E289F-EC3B-507D-8C5E-BEEA44921974}" dt="2025-08-28T12:35:32.897" v="842" actId="1076"/>
          <ac:spMkLst>
            <pc:docMk/>
            <pc:sldMk cId="1839278923" sldId="2399"/>
            <ac:spMk id="14" creationId="{EDBEAF82-6F58-0645-D0BD-91A1E75403FB}"/>
          </ac:spMkLst>
        </pc:spChg>
        <pc:picChg chg="mod">
          <ac:chgData name="Aleid | Noordwijkse Methode" userId="49d8fce3-4a7e-4451-8c46-04b3f101f857" providerId="ADAL" clId="{026E289F-EC3B-507D-8C5E-BEEA44921974}" dt="2025-08-28T12:35:29.560" v="841" actId="1076"/>
          <ac:picMkLst>
            <pc:docMk/>
            <pc:sldMk cId="1839278923" sldId="2399"/>
            <ac:picMk id="8" creationId="{2D1C201C-A28D-32AB-AC0C-CD062879BD9D}"/>
          </ac:picMkLst>
        </pc:picChg>
        <pc:picChg chg="mod">
          <ac:chgData name="Aleid | Noordwijkse Methode" userId="49d8fce3-4a7e-4451-8c46-04b3f101f857" providerId="ADAL" clId="{026E289F-EC3B-507D-8C5E-BEEA44921974}" dt="2025-08-28T12:34:12.631" v="812" actId="12788"/>
          <ac:picMkLst>
            <pc:docMk/>
            <pc:sldMk cId="1839278923" sldId="2399"/>
            <ac:picMk id="10" creationId="{4271A457-8C10-4920-E03F-D573EF4624EB}"/>
          </ac:picMkLst>
        </pc:picChg>
      </pc:sldChg>
      <pc:sldChg chg="addSp modSp mod">
        <pc:chgData name="Aleid | Noordwijkse Methode" userId="49d8fce3-4a7e-4451-8c46-04b3f101f857" providerId="ADAL" clId="{026E289F-EC3B-507D-8C5E-BEEA44921974}" dt="2025-08-28T12:37:44.426" v="891" actId="1076"/>
        <pc:sldMkLst>
          <pc:docMk/>
          <pc:sldMk cId="3552459548" sldId="2424"/>
        </pc:sldMkLst>
        <pc:spChg chg="mod">
          <ac:chgData name="Aleid | Noordwijkse Methode" userId="49d8fce3-4a7e-4451-8c46-04b3f101f857" providerId="ADAL" clId="{026E289F-EC3B-507D-8C5E-BEEA44921974}" dt="2025-08-28T12:00:20.688" v="74"/>
          <ac:spMkLst>
            <pc:docMk/>
            <pc:sldMk cId="3552459548" sldId="2424"/>
            <ac:spMk id="2" creationId="{2084AD3A-0E0B-8E66-F826-726948852E54}"/>
          </ac:spMkLst>
        </pc:spChg>
        <pc:spChg chg="mod">
          <ac:chgData name="Aleid | Noordwijkse Methode" userId="49d8fce3-4a7e-4451-8c46-04b3f101f857" providerId="ADAL" clId="{026E289F-EC3B-507D-8C5E-BEEA44921974}" dt="2025-08-28T12:36:33.781" v="871" actId="113"/>
          <ac:spMkLst>
            <pc:docMk/>
            <pc:sldMk cId="3552459548" sldId="2424"/>
            <ac:spMk id="3" creationId="{64EF023C-F65D-437D-1987-70777EB16996}"/>
          </ac:spMkLst>
        </pc:spChg>
        <pc:spChg chg="mod">
          <ac:chgData name="Aleid | Noordwijkse Methode" userId="49d8fce3-4a7e-4451-8c46-04b3f101f857" providerId="ADAL" clId="{026E289F-EC3B-507D-8C5E-BEEA44921974}" dt="2025-08-28T12:37:03.409" v="881" actId="207"/>
          <ac:spMkLst>
            <pc:docMk/>
            <pc:sldMk cId="3552459548" sldId="2424"/>
            <ac:spMk id="6" creationId="{D32A3E10-4FD9-14EA-10D6-8C73D0571BC4}"/>
          </ac:spMkLst>
        </pc:spChg>
        <pc:spChg chg="mod">
          <ac:chgData name="Aleid | Noordwijkse Methode" userId="49d8fce3-4a7e-4451-8c46-04b3f101f857" providerId="ADAL" clId="{026E289F-EC3B-507D-8C5E-BEEA44921974}" dt="2025-08-28T12:37:37.639" v="888" actId="1076"/>
          <ac:spMkLst>
            <pc:docMk/>
            <pc:sldMk cId="3552459548" sldId="2424"/>
            <ac:spMk id="7" creationId="{30EBE7F1-864B-8144-6B69-4A327C1A3658}"/>
          </ac:spMkLst>
        </pc:spChg>
        <pc:spChg chg="add mod">
          <ac:chgData name="Aleid | Noordwijkse Methode" userId="49d8fce3-4a7e-4451-8c46-04b3f101f857" providerId="ADAL" clId="{026E289F-EC3B-507D-8C5E-BEEA44921974}" dt="2025-08-28T12:36:50.232" v="877" actId="167"/>
          <ac:spMkLst>
            <pc:docMk/>
            <pc:sldMk cId="3552459548" sldId="2424"/>
            <ac:spMk id="10" creationId="{CAF2BB04-7A47-D756-1AD0-411172050BB8}"/>
          </ac:spMkLst>
        </pc:spChg>
        <pc:spChg chg="mod">
          <ac:chgData name="Aleid | Noordwijkse Methode" userId="49d8fce3-4a7e-4451-8c46-04b3f101f857" providerId="ADAL" clId="{026E289F-EC3B-507D-8C5E-BEEA44921974}" dt="2025-08-28T12:36:13.599" v="867" actId="1036"/>
          <ac:spMkLst>
            <pc:docMk/>
            <pc:sldMk cId="3552459548" sldId="2424"/>
            <ac:spMk id="13" creationId="{42F9FD98-A29A-922E-7EAA-FA598622F5A9}"/>
          </ac:spMkLst>
        </pc:spChg>
        <pc:picChg chg="mod">
          <ac:chgData name="Aleid | Noordwijkse Methode" userId="49d8fce3-4a7e-4451-8c46-04b3f101f857" providerId="ADAL" clId="{026E289F-EC3B-507D-8C5E-BEEA44921974}" dt="2025-08-28T12:37:44.426" v="891" actId="1076"/>
          <ac:picMkLst>
            <pc:docMk/>
            <pc:sldMk cId="3552459548" sldId="2424"/>
            <ac:picMk id="8" creationId="{C4BD6EF2-BB74-3255-9FA1-2AECC63209B9}"/>
          </ac:picMkLst>
        </pc:picChg>
        <pc:picChg chg="mod">
          <ac:chgData name="Aleid | Noordwijkse Methode" userId="49d8fce3-4a7e-4451-8c46-04b3f101f857" providerId="ADAL" clId="{026E289F-EC3B-507D-8C5E-BEEA44921974}" dt="2025-08-28T12:36:43.990" v="876" actId="1076"/>
          <ac:picMkLst>
            <pc:docMk/>
            <pc:sldMk cId="3552459548" sldId="2424"/>
            <ac:picMk id="12" creationId="{05F76F62-DBCA-931B-E695-0F29C4E1B09B}"/>
          </ac:picMkLst>
        </pc:picChg>
      </pc:sldChg>
      <pc:sldChg chg="modSp del">
        <pc:chgData name="Aleid | Noordwijkse Methode" userId="49d8fce3-4a7e-4451-8c46-04b3f101f857" providerId="ADAL" clId="{026E289F-EC3B-507D-8C5E-BEEA44921974}" dt="2025-08-28T12:38:45.661" v="903" actId="2696"/>
        <pc:sldMkLst>
          <pc:docMk/>
          <pc:sldMk cId="1351737199" sldId="2426"/>
        </pc:sldMkLst>
      </pc:sldChg>
      <pc:sldChg chg="modSp del">
        <pc:chgData name="Aleid | Noordwijkse Methode" userId="49d8fce3-4a7e-4451-8c46-04b3f101f857" providerId="ADAL" clId="{026E289F-EC3B-507D-8C5E-BEEA44921974}" dt="2025-08-28T12:39:29.631" v="917" actId="2696"/>
        <pc:sldMkLst>
          <pc:docMk/>
          <pc:sldMk cId="2574391934" sldId="2428"/>
        </pc:sldMkLst>
      </pc:sldChg>
      <pc:sldChg chg="modSp add del mod">
        <pc:chgData name="Aleid | Noordwijkse Methode" userId="49d8fce3-4a7e-4451-8c46-04b3f101f857" providerId="ADAL" clId="{026E289F-EC3B-507D-8C5E-BEEA44921974}" dt="2025-08-28T12:40:04.452" v="926" actId="12788"/>
        <pc:sldMkLst>
          <pc:docMk/>
          <pc:sldMk cId="3680154578" sldId="2429"/>
        </pc:sldMkLst>
        <pc:spChg chg="mod">
          <ac:chgData name="Aleid | Noordwijkse Methode" userId="49d8fce3-4a7e-4451-8c46-04b3f101f857" providerId="ADAL" clId="{026E289F-EC3B-507D-8C5E-BEEA44921974}" dt="2025-08-28T12:40:04.452" v="926" actId="12788"/>
          <ac:spMkLst>
            <pc:docMk/>
            <pc:sldMk cId="3680154578" sldId="2429"/>
            <ac:spMk id="2" creationId="{D835A94B-7A0E-2138-24FC-74408E6F6CF4}"/>
          </ac:spMkLst>
        </pc:spChg>
      </pc:sldChg>
      <pc:sldChg chg="modSp mod">
        <pc:chgData name="Aleid | Noordwijkse Methode" userId="49d8fce3-4a7e-4451-8c46-04b3f101f857" providerId="ADAL" clId="{026E289F-EC3B-507D-8C5E-BEEA44921974}" dt="2025-08-28T12:41:02.141" v="969" actId="6549"/>
        <pc:sldMkLst>
          <pc:docMk/>
          <pc:sldMk cId="1741721221" sldId="2430"/>
        </pc:sldMkLst>
        <pc:spChg chg="mod">
          <ac:chgData name="Aleid | Noordwijkse Methode" userId="49d8fce3-4a7e-4451-8c46-04b3f101f857" providerId="ADAL" clId="{026E289F-EC3B-507D-8C5E-BEEA44921974}" dt="2025-08-28T12:41:02.141" v="969" actId="6549"/>
          <ac:spMkLst>
            <pc:docMk/>
            <pc:sldMk cId="1741721221" sldId="2430"/>
            <ac:spMk id="6" creationId="{E3F45B06-4564-2630-5054-6D65A7959779}"/>
          </ac:spMkLst>
        </pc:spChg>
        <pc:graphicFrameChg chg="mod modGraphic">
          <ac:chgData name="Aleid | Noordwijkse Methode" userId="49d8fce3-4a7e-4451-8c46-04b3f101f857" providerId="ADAL" clId="{026E289F-EC3B-507D-8C5E-BEEA44921974}" dt="2025-08-28T12:40:55.964" v="958" actId="20577"/>
          <ac:graphicFrameMkLst>
            <pc:docMk/>
            <pc:sldMk cId="1741721221" sldId="2430"/>
            <ac:graphicFrameMk id="4" creationId="{58FA91C3-9B4B-1D22-F0ED-0DF7308E492A}"/>
          </ac:graphicFrameMkLst>
        </pc:graphicFrameChg>
      </pc:sldChg>
      <pc:sldChg chg="modSp del">
        <pc:chgData name="Aleid | Noordwijkse Methode" userId="49d8fce3-4a7e-4451-8c46-04b3f101f857" providerId="ADAL" clId="{026E289F-EC3B-507D-8C5E-BEEA44921974}" dt="2025-08-28T12:30:39.794" v="730" actId="2696"/>
        <pc:sldMkLst>
          <pc:docMk/>
          <pc:sldMk cId="4156014077" sldId="2456"/>
        </pc:sldMkLst>
      </pc:sldChg>
      <pc:sldChg chg="modSp del">
        <pc:chgData name="Aleid | Noordwijkse Methode" userId="49d8fce3-4a7e-4451-8c46-04b3f101f857" providerId="ADAL" clId="{026E289F-EC3B-507D-8C5E-BEEA44921974}" dt="2025-08-28T12:30:39.880" v="731" actId="2696"/>
        <pc:sldMkLst>
          <pc:docMk/>
          <pc:sldMk cId="3833958894" sldId="2459"/>
        </pc:sldMkLst>
      </pc:sldChg>
      <pc:sldChg chg="modSp del modNotes">
        <pc:chgData name="Aleid | Noordwijkse Methode" userId="49d8fce3-4a7e-4451-8c46-04b3f101f857" providerId="ADAL" clId="{026E289F-EC3B-507D-8C5E-BEEA44921974}" dt="2025-08-28T12:30:39.898" v="732" actId="2696"/>
        <pc:sldMkLst>
          <pc:docMk/>
          <pc:sldMk cId="2343656546" sldId="2460"/>
        </pc:sldMkLst>
      </pc:sldChg>
      <pc:sldChg chg="modSp">
        <pc:chgData name="Aleid | Noordwijkse Methode" userId="49d8fce3-4a7e-4451-8c46-04b3f101f857" providerId="ADAL" clId="{026E289F-EC3B-507D-8C5E-BEEA44921974}" dt="2025-08-28T12:41:12.230" v="970" actId="12788"/>
        <pc:sldMkLst>
          <pc:docMk/>
          <pc:sldMk cId="3105053989" sldId="2553"/>
        </pc:sldMkLst>
        <pc:spChg chg="mod">
          <ac:chgData name="Aleid | Noordwijkse Methode" userId="49d8fce3-4a7e-4451-8c46-04b3f101f857" providerId="ADAL" clId="{026E289F-EC3B-507D-8C5E-BEEA44921974}" dt="2025-08-28T12:00:20.688" v="74"/>
          <ac:spMkLst>
            <pc:docMk/>
            <pc:sldMk cId="3105053989" sldId="2553"/>
            <ac:spMk id="2" creationId="{796B0660-FE1F-AD00-3B80-A868D420D9E0}"/>
          </ac:spMkLst>
        </pc:spChg>
        <pc:spChg chg="mod">
          <ac:chgData name="Aleid | Noordwijkse Methode" userId="49d8fce3-4a7e-4451-8c46-04b3f101f857" providerId="ADAL" clId="{026E289F-EC3B-507D-8C5E-BEEA44921974}" dt="2025-08-28T12:41:12.230" v="970" actId="12788"/>
          <ac:spMkLst>
            <pc:docMk/>
            <pc:sldMk cId="3105053989" sldId="2553"/>
            <ac:spMk id="3" creationId="{5CBDD26E-4191-9012-0BB6-862FF14E08BF}"/>
          </ac:spMkLst>
        </pc:spChg>
        <pc:spChg chg="mod">
          <ac:chgData name="Aleid | Noordwijkse Methode" userId="49d8fce3-4a7e-4451-8c46-04b3f101f857" providerId="ADAL" clId="{026E289F-EC3B-507D-8C5E-BEEA44921974}" dt="2025-08-28T12:00:20.688" v="74"/>
          <ac:spMkLst>
            <pc:docMk/>
            <pc:sldMk cId="3105053989" sldId="2553"/>
            <ac:spMk id="5" creationId="{FB440B9D-4BD7-731E-DE8D-42D2344760F2}"/>
          </ac:spMkLst>
        </pc:spChg>
      </pc:sldChg>
      <pc:sldChg chg="modSp">
        <pc:chgData name="Aleid | Noordwijkse Methode" userId="49d8fce3-4a7e-4451-8c46-04b3f101f857" providerId="ADAL" clId="{026E289F-EC3B-507D-8C5E-BEEA44921974}" dt="2025-08-28T12:00:20.688" v="74"/>
        <pc:sldMkLst>
          <pc:docMk/>
          <pc:sldMk cId="1935245859" sldId="2554"/>
        </pc:sldMkLst>
        <pc:spChg chg="mod">
          <ac:chgData name="Aleid | Noordwijkse Methode" userId="49d8fce3-4a7e-4451-8c46-04b3f101f857" providerId="ADAL" clId="{026E289F-EC3B-507D-8C5E-BEEA44921974}" dt="2025-08-28T12:00:20.688" v="74"/>
          <ac:spMkLst>
            <pc:docMk/>
            <pc:sldMk cId="1935245859" sldId="2554"/>
            <ac:spMk id="5" creationId="{FE04D089-A7D0-4404-0AF0-04928B534103}"/>
          </ac:spMkLst>
        </pc:spChg>
        <pc:spChg chg="mod">
          <ac:chgData name="Aleid | Noordwijkse Methode" userId="49d8fce3-4a7e-4451-8c46-04b3f101f857" providerId="ADAL" clId="{026E289F-EC3B-507D-8C5E-BEEA44921974}" dt="2025-08-28T12:00:20.688" v="74"/>
          <ac:spMkLst>
            <pc:docMk/>
            <pc:sldMk cId="1935245859" sldId="2554"/>
            <ac:spMk id="8" creationId="{FBF412B3-D2CA-5021-E430-4268D46D12AA}"/>
          </ac:spMkLst>
        </pc:spChg>
        <pc:spChg chg="mod">
          <ac:chgData name="Aleid | Noordwijkse Methode" userId="49d8fce3-4a7e-4451-8c46-04b3f101f857" providerId="ADAL" clId="{026E289F-EC3B-507D-8C5E-BEEA44921974}" dt="2025-08-28T12:00:20.688" v="74"/>
          <ac:spMkLst>
            <pc:docMk/>
            <pc:sldMk cId="1935245859" sldId="2554"/>
            <ac:spMk id="16" creationId="{ECBD0F4C-B504-757D-F56D-C09A641BD863}"/>
          </ac:spMkLst>
        </pc:spChg>
      </pc:sldChg>
      <pc:sldChg chg="modSp del">
        <pc:chgData name="Aleid | Noordwijkse Methode" userId="49d8fce3-4a7e-4451-8c46-04b3f101f857" providerId="ADAL" clId="{026E289F-EC3B-507D-8C5E-BEEA44921974}" dt="2025-08-28T12:41:30.023" v="972" actId="2696"/>
        <pc:sldMkLst>
          <pc:docMk/>
          <pc:sldMk cId="4178836711" sldId="2555"/>
        </pc:sldMkLst>
      </pc:sldChg>
      <pc:sldChg chg="modSp del">
        <pc:chgData name="Aleid | Noordwijkse Methode" userId="49d8fce3-4a7e-4451-8c46-04b3f101f857" providerId="ADAL" clId="{026E289F-EC3B-507D-8C5E-BEEA44921974}" dt="2025-08-28T12:41:30.055" v="975" actId="2696"/>
        <pc:sldMkLst>
          <pc:docMk/>
          <pc:sldMk cId="1382851647" sldId="2556"/>
        </pc:sldMkLst>
      </pc:sldChg>
      <pc:sldChg chg="modSp del modNotes">
        <pc:chgData name="Aleid | Noordwijkse Methode" userId="49d8fce3-4a7e-4451-8c46-04b3f101f857" providerId="ADAL" clId="{026E289F-EC3B-507D-8C5E-BEEA44921974}" dt="2025-08-28T12:41:30.032" v="974" actId="2696"/>
        <pc:sldMkLst>
          <pc:docMk/>
          <pc:sldMk cId="4097916261" sldId="2557"/>
        </pc:sldMkLst>
      </pc:sldChg>
      <pc:sldChg chg="modSp del">
        <pc:chgData name="Aleid | Noordwijkse Methode" userId="49d8fce3-4a7e-4451-8c46-04b3f101f857" providerId="ADAL" clId="{026E289F-EC3B-507D-8C5E-BEEA44921974}" dt="2025-08-28T12:47:26.591" v="1092" actId="2696"/>
        <pc:sldMkLst>
          <pc:docMk/>
          <pc:sldMk cId="3927842537" sldId="2558"/>
        </pc:sldMkLst>
      </pc:sldChg>
      <pc:sldChg chg="modSp del">
        <pc:chgData name="Aleid | Noordwijkse Methode" userId="49d8fce3-4a7e-4451-8c46-04b3f101f857" providerId="ADAL" clId="{026E289F-EC3B-507D-8C5E-BEEA44921974}" dt="2025-08-28T12:52:35.842" v="1215" actId="2696"/>
        <pc:sldMkLst>
          <pc:docMk/>
          <pc:sldMk cId="4065413077" sldId="2559"/>
        </pc:sldMkLst>
      </pc:sldChg>
      <pc:sldChg chg="modSp del">
        <pc:chgData name="Aleid | Noordwijkse Methode" userId="49d8fce3-4a7e-4451-8c46-04b3f101f857" providerId="ADAL" clId="{026E289F-EC3B-507D-8C5E-BEEA44921974}" dt="2025-08-28T12:52:39.750" v="1216" actId="2696"/>
        <pc:sldMkLst>
          <pc:docMk/>
          <pc:sldMk cId="3856349171" sldId="2560"/>
        </pc:sldMkLst>
      </pc:sldChg>
      <pc:sldChg chg="modSp del">
        <pc:chgData name="Aleid | Noordwijkse Methode" userId="49d8fce3-4a7e-4451-8c46-04b3f101f857" providerId="ADAL" clId="{026E289F-EC3B-507D-8C5E-BEEA44921974}" dt="2025-08-28T12:56:45.454" v="1278" actId="2696"/>
        <pc:sldMkLst>
          <pc:docMk/>
          <pc:sldMk cId="462820795" sldId="2561"/>
        </pc:sldMkLst>
      </pc:sldChg>
      <pc:sldChg chg="modSp del">
        <pc:chgData name="Aleid | Noordwijkse Methode" userId="49d8fce3-4a7e-4451-8c46-04b3f101f857" providerId="ADAL" clId="{026E289F-EC3B-507D-8C5E-BEEA44921974}" dt="2025-08-28T12:41:30.027" v="973" actId="2696"/>
        <pc:sldMkLst>
          <pc:docMk/>
          <pc:sldMk cId="2181501897" sldId="2562"/>
        </pc:sldMkLst>
      </pc:sldChg>
      <pc:sldChg chg="modSp mod">
        <pc:chgData name="Aleid | Noordwijkse Methode" userId="49d8fce3-4a7e-4451-8c46-04b3f101f857" providerId="ADAL" clId="{026E289F-EC3B-507D-8C5E-BEEA44921974}" dt="2025-08-28T12:20:15.385" v="357" actId="1076"/>
        <pc:sldMkLst>
          <pc:docMk/>
          <pc:sldMk cId="608683110" sldId="2563"/>
        </pc:sldMkLst>
        <pc:spChg chg="mod">
          <ac:chgData name="Aleid | Noordwijkse Methode" userId="49d8fce3-4a7e-4451-8c46-04b3f101f857" providerId="ADAL" clId="{026E289F-EC3B-507D-8C5E-BEEA44921974}" dt="2025-08-28T12:00:20.688" v="74"/>
          <ac:spMkLst>
            <pc:docMk/>
            <pc:sldMk cId="608683110" sldId="2563"/>
            <ac:spMk id="2" creationId="{526B971D-F27F-1A4D-6967-E60A07EEF30D}"/>
          </ac:spMkLst>
        </pc:spChg>
        <pc:spChg chg="mod">
          <ac:chgData name="Aleid | Noordwijkse Methode" userId="49d8fce3-4a7e-4451-8c46-04b3f101f857" providerId="ADAL" clId="{026E289F-EC3B-507D-8C5E-BEEA44921974}" dt="2025-08-28T12:19:45.981" v="351" actId="12788"/>
          <ac:spMkLst>
            <pc:docMk/>
            <pc:sldMk cId="608683110" sldId="2563"/>
            <ac:spMk id="4" creationId="{F7E941D4-7B68-0B71-7DE4-D7C038A53AF7}"/>
          </ac:spMkLst>
        </pc:spChg>
        <pc:spChg chg="mod">
          <ac:chgData name="Aleid | Noordwijkse Methode" userId="49d8fce3-4a7e-4451-8c46-04b3f101f857" providerId="ADAL" clId="{026E289F-EC3B-507D-8C5E-BEEA44921974}" dt="2025-08-28T12:20:03.403" v="354" actId="12788"/>
          <ac:spMkLst>
            <pc:docMk/>
            <pc:sldMk cId="608683110" sldId="2563"/>
            <ac:spMk id="9" creationId="{6267C446-6956-24BA-909E-20CEB8FD1762}"/>
          </ac:spMkLst>
        </pc:spChg>
        <pc:spChg chg="mod">
          <ac:chgData name="Aleid | Noordwijkse Methode" userId="49d8fce3-4a7e-4451-8c46-04b3f101f857" providerId="ADAL" clId="{026E289F-EC3B-507D-8C5E-BEEA44921974}" dt="2025-08-28T12:19:58.511" v="353" actId="14100"/>
          <ac:spMkLst>
            <pc:docMk/>
            <pc:sldMk cId="608683110" sldId="2563"/>
            <ac:spMk id="13" creationId="{E3F830F1-25D8-35BE-108E-D296D0667410}"/>
          </ac:spMkLst>
        </pc:spChg>
        <pc:spChg chg="mod">
          <ac:chgData name="Aleid | Noordwijkse Methode" userId="49d8fce3-4a7e-4451-8c46-04b3f101f857" providerId="ADAL" clId="{026E289F-EC3B-507D-8C5E-BEEA44921974}" dt="2025-08-28T12:00:20.688" v="74"/>
          <ac:spMkLst>
            <pc:docMk/>
            <pc:sldMk cId="608683110" sldId="2563"/>
            <ac:spMk id="16" creationId="{3E070500-49F1-42B5-9F4C-43FB0A61E9CF}"/>
          </ac:spMkLst>
        </pc:spChg>
        <pc:spChg chg="mod">
          <ac:chgData name="Aleid | Noordwijkse Methode" userId="49d8fce3-4a7e-4451-8c46-04b3f101f857" providerId="ADAL" clId="{026E289F-EC3B-507D-8C5E-BEEA44921974}" dt="2025-08-28T12:00:20.688" v="74"/>
          <ac:spMkLst>
            <pc:docMk/>
            <pc:sldMk cId="608683110" sldId="2563"/>
            <ac:spMk id="17" creationId="{2937E744-56E2-5D84-7502-B639DA7EF0C9}"/>
          </ac:spMkLst>
        </pc:spChg>
        <pc:picChg chg="mod">
          <ac:chgData name="Aleid | Noordwijkse Methode" userId="49d8fce3-4a7e-4451-8c46-04b3f101f857" providerId="ADAL" clId="{026E289F-EC3B-507D-8C5E-BEEA44921974}" dt="2025-08-28T12:20:15.385" v="357" actId="1076"/>
          <ac:picMkLst>
            <pc:docMk/>
            <pc:sldMk cId="608683110" sldId="2563"/>
            <ac:picMk id="12" creationId="{14A15BB3-E5B3-8E81-B750-198AE951AD13}"/>
          </ac:picMkLst>
        </pc:picChg>
      </pc:sldChg>
      <pc:sldChg chg="addSp modSp mod">
        <pc:chgData name="Aleid | Noordwijkse Methode" userId="49d8fce3-4a7e-4451-8c46-04b3f101f857" providerId="ADAL" clId="{026E289F-EC3B-507D-8C5E-BEEA44921974}" dt="2025-08-28T12:21:40.334" v="386" actId="1036"/>
        <pc:sldMkLst>
          <pc:docMk/>
          <pc:sldMk cId="1356124150" sldId="2564"/>
        </pc:sldMkLst>
        <pc:spChg chg="mod">
          <ac:chgData name="Aleid | Noordwijkse Methode" userId="49d8fce3-4a7e-4451-8c46-04b3f101f857" providerId="ADAL" clId="{026E289F-EC3B-507D-8C5E-BEEA44921974}" dt="2025-08-28T12:00:20.688" v="74"/>
          <ac:spMkLst>
            <pc:docMk/>
            <pc:sldMk cId="1356124150" sldId="2564"/>
            <ac:spMk id="2" creationId="{BA05083A-EB37-B128-0054-787D43F79090}"/>
          </ac:spMkLst>
        </pc:spChg>
        <pc:spChg chg="add mod">
          <ac:chgData name="Aleid | Noordwijkse Methode" userId="49d8fce3-4a7e-4451-8c46-04b3f101f857" providerId="ADAL" clId="{026E289F-EC3B-507D-8C5E-BEEA44921974}" dt="2025-08-28T12:21:34.794" v="375"/>
          <ac:spMkLst>
            <pc:docMk/>
            <pc:sldMk cId="1356124150" sldId="2564"/>
            <ac:spMk id="5" creationId="{E8D9BF54-793B-26C6-14B3-6FA9DBBDDD15}"/>
          </ac:spMkLst>
        </pc:spChg>
        <pc:spChg chg="mod">
          <ac:chgData name="Aleid | Noordwijkse Methode" userId="49d8fce3-4a7e-4451-8c46-04b3f101f857" providerId="ADAL" clId="{026E289F-EC3B-507D-8C5E-BEEA44921974}" dt="2025-08-28T12:21:40.334" v="386" actId="1036"/>
          <ac:spMkLst>
            <pc:docMk/>
            <pc:sldMk cId="1356124150" sldId="2564"/>
            <ac:spMk id="7" creationId="{ACC52004-3D37-3DBB-C9EA-0DA693B89FB8}"/>
          </ac:spMkLst>
        </pc:spChg>
        <pc:spChg chg="mod">
          <ac:chgData name="Aleid | Noordwijkse Methode" userId="49d8fce3-4a7e-4451-8c46-04b3f101f857" providerId="ADAL" clId="{026E289F-EC3B-507D-8C5E-BEEA44921974}" dt="2025-08-28T12:20:41.506" v="364" actId="20577"/>
          <ac:spMkLst>
            <pc:docMk/>
            <pc:sldMk cId="1356124150" sldId="2564"/>
            <ac:spMk id="9" creationId="{78D52D15-01BF-19EC-CD1B-9A80E9F5D12F}"/>
          </ac:spMkLst>
        </pc:spChg>
        <pc:spChg chg="mod">
          <ac:chgData name="Aleid | Noordwijkse Methode" userId="49d8fce3-4a7e-4451-8c46-04b3f101f857" providerId="ADAL" clId="{026E289F-EC3B-507D-8C5E-BEEA44921974}" dt="2025-08-28T12:00:20.688" v="74"/>
          <ac:spMkLst>
            <pc:docMk/>
            <pc:sldMk cId="1356124150" sldId="2564"/>
            <ac:spMk id="16" creationId="{A7AD900A-C072-A4A1-19A4-C60CD97CB219}"/>
          </ac:spMkLst>
        </pc:spChg>
        <pc:picChg chg="mod">
          <ac:chgData name="Aleid | Noordwijkse Methode" userId="49d8fce3-4a7e-4451-8c46-04b3f101f857" providerId="ADAL" clId="{026E289F-EC3B-507D-8C5E-BEEA44921974}" dt="2025-08-28T12:20:33.617" v="362" actId="1076"/>
          <ac:picMkLst>
            <pc:docMk/>
            <pc:sldMk cId="1356124150" sldId="2564"/>
            <ac:picMk id="6" creationId="{85FC44E1-0D9A-1A8A-B4F8-82C88351D9B4}"/>
          </ac:picMkLst>
        </pc:picChg>
      </pc:sldChg>
      <pc:sldChg chg="addSp modSp mod">
        <pc:chgData name="Aleid | Noordwijkse Methode" userId="49d8fce3-4a7e-4451-8c46-04b3f101f857" providerId="ADAL" clId="{026E289F-EC3B-507D-8C5E-BEEA44921974}" dt="2025-08-28T12:21:59.715" v="409" actId="1036"/>
        <pc:sldMkLst>
          <pc:docMk/>
          <pc:sldMk cId="405234325" sldId="2565"/>
        </pc:sldMkLst>
        <pc:spChg chg="mod">
          <ac:chgData name="Aleid | Noordwijkse Methode" userId="49d8fce3-4a7e-4451-8c46-04b3f101f857" providerId="ADAL" clId="{026E289F-EC3B-507D-8C5E-BEEA44921974}" dt="2025-08-28T12:00:20.688" v="74"/>
          <ac:spMkLst>
            <pc:docMk/>
            <pc:sldMk cId="405234325" sldId="2565"/>
            <ac:spMk id="2" creationId="{4A27C7AC-9458-CC4B-1F39-423AE435E8D2}"/>
          </ac:spMkLst>
        </pc:spChg>
        <pc:spChg chg="add mod">
          <ac:chgData name="Aleid | Noordwijkse Methode" userId="49d8fce3-4a7e-4451-8c46-04b3f101f857" providerId="ADAL" clId="{026E289F-EC3B-507D-8C5E-BEEA44921974}" dt="2025-08-28T12:21:44.020" v="387"/>
          <ac:spMkLst>
            <pc:docMk/>
            <pc:sldMk cId="405234325" sldId="2565"/>
            <ac:spMk id="5" creationId="{CC40B0FD-B08D-9F02-0776-0825B3CD303A}"/>
          </ac:spMkLst>
        </pc:spChg>
        <pc:spChg chg="mod">
          <ac:chgData name="Aleid | Noordwijkse Methode" userId="49d8fce3-4a7e-4451-8c46-04b3f101f857" providerId="ADAL" clId="{026E289F-EC3B-507D-8C5E-BEEA44921974}" dt="2025-08-28T12:21:59.715" v="409" actId="1036"/>
          <ac:spMkLst>
            <pc:docMk/>
            <pc:sldMk cId="405234325" sldId="2565"/>
            <ac:spMk id="7" creationId="{4E7A5D9A-7AF1-E385-9113-A7538DBFB950}"/>
          </ac:spMkLst>
        </pc:spChg>
        <pc:spChg chg="mod">
          <ac:chgData name="Aleid | Noordwijkse Methode" userId="49d8fce3-4a7e-4451-8c46-04b3f101f857" providerId="ADAL" clId="{026E289F-EC3B-507D-8C5E-BEEA44921974}" dt="2025-08-28T12:21:53.262" v="396" actId="1036"/>
          <ac:spMkLst>
            <pc:docMk/>
            <pc:sldMk cId="405234325" sldId="2565"/>
            <ac:spMk id="9" creationId="{BF639E65-D1AB-DB4B-838C-58FE539A8B6C}"/>
          </ac:spMkLst>
        </pc:spChg>
        <pc:spChg chg="mod">
          <ac:chgData name="Aleid | Noordwijkse Methode" userId="49d8fce3-4a7e-4451-8c46-04b3f101f857" providerId="ADAL" clId="{026E289F-EC3B-507D-8C5E-BEEA44921974}" dt="2025-08-28T12:21:15.503" v="372" actId="1076"/>
          <ac:spMkLst>
            <pc:docMk/>
            <pc:sldMk cId="405234325" sldId="2565"/>
            <ac:spMk id="10" creationId="{8528AD3D-E608-C00A-C157-E7ECC145EED5}"/>
          </ac:spMkLst>
        </pc:spChg>
        <pc:spChg chg="mod">
          <ac:chgData name="Aleid | Noordwijkse Methode" userId="49d8fce3-4a7e-4451-8c46-04b3f101f857" providerId="ADAL" clId="{026E289F-EC3B-507D-8C5E-BEEA44921974}" dt="2025-08-28T12:00:20.688" v="74"/>
          <ac:spMkLst>
            <pc:docMk/>
            <pc:sldMk cId="405234325" sldId="2565"/>
            <ac:spMk id="16" creationId="{11823731-D4C6-6630-E2E1-E852D0326CE9}"/>
          </ac:spMkLst>
        </pc:spChg>
        <pc:picChg chg="mod">
          <ac:chgData name="Aleid | Noordwijkse Methode" userId="49d8fce3-4a7e-4451-8c46-04b3f101f857" providerId="ADAL" clId="{026E289F-EC3B-507D-8C5E-BEEA44921974}" dt="2025-08-28T12:21:10.817" v="370" actId="1076"/>
          <ac:picMkLst>
            <pc:docMk/>
            <pc:sldMk cId="405234325" sldId="2565"/>
            <ac:picMk id="6" creationId="{AC507313-42EE-CCD2-3386-11739CE979AC}"/>
          </ac:picMkLst>
        </pc:picChg>
        <pc:picChg chg="mod">
          <ac:chgData name="Aleid | Noordwijkse Methode" userId="49d8fce3-4a7e-4451-8c46-04b3f101f857" providerId="ADAL" clId="{026E289F-EC3B-507D-8C5E-BEEA44921974}" dt="2025-08-28T12:21:12.409" v="371" actId="1076"/>
          <ac:picMkLst>
            <pc:docMk/>
            <pc:sldMk cId="405234325" sldId="2565"/>
            <ac:picMk id="8194" creationId="{FE0D6407-FF6C-7057-AAA1-99887117C877}"/>
          </ac:picMkLst>
        </pc:picChg>
      </pc:sldChg>
      <pc:sldChg chg="addSp modSp mod">
        <pc:chgData name="Aleid | Noordwijkse Methode" userId="49d8fce3-4a7e-4451-8c46-04b3f101f857" providerId="ADAL" clId="{026E289F-EC3B-507D-8C5E-BEEA44921974}" dt="2025-08-28T12:24:27.226" v="547" actId="12788"/>
        <pc:sldMkLst>
          <pc:docMk/>
          <pc:sldMk cId="1917711573" sldId="2566"/>
        </pc:sldMkLst>
        <pc:spChg chg="mod">
          <ac:chgData name="Aleid | Noordwijkse Methode" userId="49d8fce3-4a7e-4451-8c46-04b3f101f857" providerId="ADAL" clId="{026E289F-EC3B-507D-8C5E-BEEA44921974}" dt="2025-08-28T12:00:20.688" v="74"/>
          <ac:spMkLst>
            <pc:docMk/>
            <pc:sldMk cId="1917711573" sldId="2566"/>
            <ac:spMk id="2" creationId="{AD70C27A-0CB5-CBEB-A47C-94A96BD51B03}"/>
          </ac:spMkLst>
        </pc:spChg>
        <pc:spChg chg="mod">
          <ac:chgData name="Aleid | Noordwijkse Methode" userId="49d8fce3-4a7e-4451-8c46-04b3f101f857" providerId="ADAL" clId="{026E289F-EC3B-507D-8C5E-BEEA44921974}" dt="2025-08-28T12:23:42.441" v="537" actId="1076"/>
          <ac:spMkLst>
            <pc:docMk/>
            <pc:sldMk cId="1917711573" sldId="2566"/>
            <ac:spMk id="7" creationId="{E8CC7895-6FCB-3D8D-618C-DB5A99DDDEC0}"/>
          </ac:spMkLst>
        </pc:spChg>
        <pc:spChg chg="add mod">
          <ac:chgData name="Aleid | Noordwijkse Methode" userId="49d8fce3-4a7e-4451-8c46-04b3f101f857" providerId="ADAL" clId="{026E289F-EC3B-507D-8C5E-BEEA44921974}" dt="2025-08-28T12:23:25.108" v="521"/>
          <ac:spMkLst>
            <pc:docMk/>
            <pc:sldMk cId="1917711573" sldId="2566"/>
            <ac:spMk id="8" creationId="{7D0B6092-4A75-8177-2496-C479AEFF1C27}"/>
          </ac:spMkLst>
        </pc:spChg>
        <pc:spChg chg="mod">
          <ac:chgData name="Aleid | Noordwijkse Methode" userId="49d8fce3-4a7e-4451-8c46-04b3f101f857" providerId="ADAL" clId="{026E289F-EC3B-507D-8C5E-BEEA44921974}" dt="2025-08-28T12:24:27.226" v="547" actId="12788"/>
          <ac:spMkLst>
            <pc:docMk/>
            <pc:sldMk cId="1917711573" sldId="2566"/>
            <ac:spMk id="9" creationId="{791ECFC5-3FD5-8F10-C844-E5AC959232DD}"/>
          </ac:spMkLst>
        </pc:spChg>
        <pc:spChg chg="mod">
          <ac:chgData name="Aleid | Noordwijkse Methode" userId="49d8fce3-4a7e-4451-8c46-04b3f101f857" providerId="ADAL" clId="{026E289F-EC3B-507D-8C5E-BEEA44921974}" dt="2025-08-28T12:00:20.688" v="74"/>
          <ac:spMkLst>
            <pc:docMk/>
            <pc:sldMk cId="1917711573" sldId="2566"/>
            <ac:spMk id="16" creationId="{9877F144-DD46-4DD3-0B80-7A0F9894CFF4}"/>
          </ac:spMkLst>
        </pc:spChg>
        <pc:picChg chg="mod">
          <ac:chgData name="Aleid | Noordwijkse Methode" userId="49d8fce3-4a7e-4451-8c46-04b3f101f857" providerId="ADAL" clId="{026E289F-EC3B-507D-8C5E-BEEA44921974}" dt="2025-08-28T12:23:46.208" v="538" actId="1076"/>
          <ac:picMkLst>
            <pc:docMk/>
            <pc:sldMk cId="1917711573" sldId="2566"/>
            <ac:picMk id="6" creationId="{17306AD5-03C2-A28E-AC0F-512C98367940}"/>
          </ac:picMkLst>
        </pc:picChg>
      </pc:sldChg>
      <pc:sldChg chg="addSp modSp mod">
        <pc:chgData name="Aleid | Noordwijkse Methode" userId="49d8fce3-4a7e-4451-8c46-04b3f101f857" providerId="ADAL" clId="{026E289F-EC3B-507D-8C5E-BEEA44921974}" dt="2025-08-28T12:24:17.613" v="546" actId="12788"/>
        <pc:sldMkLst>
          <pc:docMk/>
          <pc:sldMk cId="4113097505" sldId="2567"/>
        </pc:sldMkLst>
        <pc:spChg chg="mod">
          <ac:chgData name="Aleid | Noordwijkse Methode" userId="49d8fce3-4a7e-4451-8c46-04b3f101f857" providerId="ADAL" clId="{026E289F-EC3B-507D-8C5E-BEEA44921974}" dt="2025-08-28T12:00:20.688" v="74"/>
          <ac:spMkLst>
            <pc:docMk/>
            <pc:sldMk cId="4113097505" sldId="2567"/>
            <ac:spMk id="2" creationId="{6D28A901-758C-F912-30FA-E23C590BEED7}"/>
          </ac:spMkLst>
        </pc:spChg>
        <pc:spChg chg="add mod">
          <ac:chgData name="Aleid | Noordwijkse Methode" userId="49d8fce3-4a7e-4451-8c46-04b3f101f857" providerId="ADAL" clId="{026E289F-EC3B-507D-8C5E-BEEA44921974}" dt="2025-08-28T12:24:01.774" v="543" actId="1076"/>
          <ac:spMkLst>
            <pc:docMk/>
            <pc:sldMk cId="4113097505" sldId="2567"/>
            <ac:spMk id="5" creationId="{AFC57FB0-F4D4-1602-EB93-B5EA98C7F313}"/>
          </ac:spMkLst>
        </pc:spChg>
        <pc:spChg chg="mod">
          <ac:chgData name="Aleid | Noordwijkse Methode" userId="49d8fce3-4a7e-4451-8c46-04b3f101f857" providerId="ADAL" clId="{026E289F-EC3B-507D-8C5E-BEEA44921974}" dt="2025-08-28T12:23:58.054" v="541" actId="113"/>
          <ac:spMkLst>
            <pc:docMk/>
            <pc:sldMk cId="4113097505" sldId="2567"/>
            <ac:spMk id="7" creationId="{B0D3974C-4942-04C7-C600-B73A04373DB1}"/>
          </ac:spMkLst>
        </pc:spChg>
        <pc:spChg chg="mod">
          <ac:chgData name="Aleid | Noordwijkse Methode" userId="49d8fce3-4a7e-4451-8c46-04b3f101f857" providerId="ADAL" clId="{026E289F-EC3B-507D-8C5E-BEEA44921974}" dt="2025-08-28T12:24:17.613" v="546" actId="12788"/>
          <ac:spMkLst>
            <pc:docMk/>
            <pc:sldMk cId="4113097505" sldId="2567"/>
            <ac:spMk id="9" creationId="{A1C61CCC-F313-9A17-B730-2127CBC7B71B}"/>
          </ac:spMkLst>
        </pc:spChg>
        <pc:spChg chg="mod">
          <ac:chgData name="Aleid | Noordwijkse Methode" userId="49d8fce3-4a7e-4451-8c46-04b3f101f857" providerId="ADAL" clId="{026E289F-EC3B-507D-8C5E-BEEA44921974}" dt="2025-08-28T12:00:20.688" v="74"/>
          <ac:spMkLst>
            <pc:docMk/>
            <pc:sldMk cId="4113097505" sldId="2567"/>
            <ac:spMk id="16" creationId="{08AA7BCA-2D63-CC6C-EFAB-5E436BCA93FC}"/>
          </ac:spMkLst>
        </pc:spChg>
        <pc:picChg chg="mod">
          <ac:chgData name="Aleid | Noordwijkse Methode" userId="49d8fce3-4a7e-4451-8c46-04b3f101f857" providerId="ADAL" clId="{026E289F-EC3B-507D-8C5E-BEEA44921974}" dt="2025-08-28T12:24:07.135" v="545" actId="688"/>
          <ac:picMkLst>
            <pc:docMk/>
            <pc:sldMk cId="4113097505" sldId="2567"/>
            <ac:picMk id="6" creationId="{B9959A1B-6747-5BD1-E213-9BE54401EB30}"/>
          </ac:picMkLst>
        </pc:picChg>
      </pc:sldChg>
      <pc:sldChg chg="modSp">
        <pc:chgData name="Aleid | Noordwijkse Methode" userId="49d8fce3-4a7e-4451-8c46-04b3f101f857" providerId="ADAL" clId="{026E289F-EC3B-507D-8C5E-BEEA44921974}" dt="2025-08-28T12:00:20.688" v="74"/>
        <pc:sldMkLst>
          <pc:docMk/>
          <pc:sldMk cId="2192649544" sldId="2568"/>
        </pc:sldMkLst>
        <pc:spChg chg="mod">
          <ac:chgData name="Aleid | Noordwijkse Methode" userId="49d8fce3-4a7e-4451-8c46-04b3f101f857" providerId="ADAL" clId="{026E289F-EC3B-507D-8C5E-BEEA44921974}" dt="2025-08-28T12:00:20.688" v="74"/>
          <ac:spMkLst>
            <pc:docMk/>
            <pc:sldMk cId="2192649544" sldId="2568"/>
            <ac:spMk id="2" creationId="{0C33411C-9E5F-BBD7-3BFC-AFD7019F561B}"/>
          </ac:spMkLst>
        </pc:spChg>
        <pc:spChg chg="mod">
          <ac:chgData name="Aleid | Noordwijkse Methode" userId="49d8fce3-4a7e-4451-8c46-04b3f101f857" providerId="ADAL" clId="{026E289F-EC3B-507D-8C5E-BEEA44921974}" dt="2025-08-28T12:00:20.688" v="74"/>
          <ac:spMkLst>
            <pc:docMk/>
            <pc:sldMk cId="2192649544" sldId="2568"/>
            <ac:spMk id="3" creationId="{68591D8D-643E-0889-A43D-A399FE70F8E9}"/>
          </ac:spMkLst>
        </pc:spChg>
        <pc:spChg chg="mod">
          <ac:chgData name="Aleid | Noordwijkse Methode" userId="49d8fce3-4a7e-4451-8c46-04b3f101f857" providerId="ADAL" clId="{026E289F-EC3B-507D-8C5E-BEEA44921974}" dt="2025-08-28T12:00:20.688" v="74"/>
          <ac:spMkLst>
            <pc:docMk/>
            <pc:sldMk cId="2192649544" sldId="2568"/>
            <ac:spMk id="5" creationId="{3CD1960E-9D74-B4AB-7B6B-6E92B336251E}"/>
          </ac:spMkLst>
        </pc:spChg>
      </pc:sldChg>
      <pc:sldChg chg="modSp">
        <pc:chgData name="Aleid | Noordwijkse Methode" userId="49d8fce3-4a7e-4451-8c46-04b3f101f857" providerId="ADAL" clId="{026E289F-EC3B-507D-8C5E-BEEA44921974}" dt="2025-08-28T12:00:20.688" v="74"/>
        <pc:sldMkLst>
          <pc:docMk/>
          <pc:sldMk cId="4238735631" sldId="2569"/>
        </pc:sldMkLst>
        <pc:spChg chg="mod">
          <ac:chgData name="Aleid | Noordwijkse Methode" userId="49d8fce3-4a7e-4451-8c46-04b3f101f857" providerId="ADAL" clId="{026E289F-EC3B-507D-8C5E-BEEA44921974}" dt="2025-08-28T12:00:20.688" v="74"/>
          <ac:spMkLst>
            <pc:docMk/>
            <pc:sldMk cId="4238735631" sldId="2569"/>
            <ac:spMk id="5" creationId="{1FE4EE70-068F-1D85-BE8C-A782324D9CD7}"/>
          </ac:spMkLst>
        </pc:spChg>
        <pc:spChg chg="mod">
          <ac:chgData name="Aleid | Noordwijkse Methode" userId="49d8fce3-4a7e-4451-8c46-04b3f101f857" providerId="ADAL" clId="{026E289F-EC3B-507D-8C5E-BEEA44921974}" dt="2025-08-28T12:00:20.688" v="74"/>
          <ac:spMkLst>
            <pc:docMk/>
            <pc:sldMk cId="4238735631" sldId="2569"/>
            <ac:spMk id="8" creationId="{FB99B8A9-EE74-FDC9-03CD-98A3FCCBEC3E}"/>
          </ac:spMkLst>
        </pc:spChg>
        <pc:spChg chg="mod">
          <ac:chgData name="Aleid | Noordwijkse Methode" userId="49d8fce3-4a7e-4451-8c46-04b3f101f857" providerId="ADAL" clId="{026E289F-EC3B-507D-8C5E-BEEA44921974}" dt="2025-08-28T12:00:20.688" v="74"/>
          <ac:spMkLst>
            <pc:docMk/>
            <pc:sldMk cId="4238735631" sldId="2569"/>
            <ac:spMk id="16" creationId="{91F666C3-7A7B-30FD-CFC8-1C15132B0FC9}"/>
          </ac:spMkLst>
        </pc:spChg>
      </pc:sldChg>
      <pc:sldChg chg="addSp delSp modSp mod">
        <pc:chgData name="Aleid | Noordwijkse Methode" userId="49d8fce3-4a7e-4451-8c46-04b3f101f857" providerId="ADAL" clId="{026E289F-EC3B-507D-8C5E-BEEA44921974}" dt="2025-08-28T12:15:08.446" v="288" actId="207"/>
        <pc:sldMkLst>
          <pc:docMk/>
          <pc:sldMk cId="570893481" sldId="2570"/>
        </pc:sldMkLst>
        <pc:spChg chg="mod">
          <ac:chgData name="Aleid | Noordwijkse Methode" userId="49d8fce3-4a7e-4451-8c46-04b3f101f857" providerId="ADAL" clId="{026E289F-EC3B-507D-8C5E-BEEA44921974}" dt="2025-08-28T12:00:20.688" v="74"/>
          <ac:spMkLst>
            <pc:docMk/>
            <pc:sldMk cId="570893481" sldId="2570"/>
            <ac:spMk id="4" creationId="{B241FF43-0D77-3FFB-08AB-0136089AA579}"/>
          </ac:spMkLst>
        </pc:spChg>
        <pc:spChg chg="add mod">
          <ac:chgData name="Aleid | Noordwijkse Methode" userId="49d8fce3-4a7e-4451-8c46-04b3f101f857" providerId="ADAL" clId="{026E289F-EC3B-507D-8C5E-BEEA44921974}" dt="2025-08-28T12:12:15.630" v="242" actId="1076"/>
          <ac:spMkLst>
            <pc:docMk/>
            <pc:sldMk cId="570893481" sldId="2570"/>
            <ac:spMk id="5" creationId="{D85C573C-C65A-A49E-B615-DF665E7BAE88}"/>
          </ac:spMkLst>
        </pc:spChg>
        <pc:spChg chg="mod">
          <ac:chgData name="Aleid | Noordwijkse Methode" userId="49d8fce3-4a7e-4451-8c46-04b3f101f857" providerId="ADAL" clId="{026E289F-EC3B-507D-8C5E-BEEA44921974}" dt="2025-08-28T12:15:08.446" v="288" actId="207"/>
          <ac:spMkLst>
            <pc:docMk/>
            <pc:sldMk cId="570893481" sldId="2570"/>
            <ac:spMk id="8" creationId="{2EB40F99-A40C-74AD-8831-D44A88B8A486}"/>
          </ac:spMkLst>
        </pc:spChg>
        <pc:spChg chg="mod">
          <ac:chgData name="Aleid | Noordwijkse Methode" userId="49d8fce3-4a7e-4451-8c46-04b3f101f857" providerId="ADAL" clId="{026E289F-EC3B-507D-8C5E-BEEA44921974}" dt="2025-08-28T12:12:22.933" v="245" actId="12"/>
          <ac:spMkLst>
            <pc:docMk/>
            <pc:sldMk cId="570893481" sldId="2570"/>
            <ac:spMk id="9" creationId="{BAD24055-8D17-D0A8-724C-F41FFF2F9B55}"/>
          </ac:spMkLst>
        </pc:spChg>
        <pc:spChg chg="add del mod">
          <ac:chgData name="Aleid | Noordwijkse Methode" userId="49d8fce3-4a7e-4451-8c46-04b3f101f857" providerId="ADAL" clId="{026E289F-EC3B-507D-8C5E-BEEA44921974}" dt="2025-08-28T12:12:11.207" v="241" actId="1076"/>
          <ac:spMkLst>
            <pc:docMk/>
            <pc:sldMk cId="570893481" sldId="2570"/>
            <ac:spMk id="13" creationId="{CE77F1A8-AAFF-7CA5-AABC-9F60CEB82DD6}"/>
          </ac:spMkLst>
        </pc:spChg>
        <pc:spChg chg="mod">
          <ac:chgData name="Aleid | Noordwijkse Methode" userId="49d8fce3-4a7e-4451-8c46-04b3f101f857" providerId="ADAL" clId="{026E289F-EC3B-507D-8C5E-BEEA44921974}" dt="2025-08-28T12:00:20.688" v="74"/>
          <ac:spMkLst>
            <pc:docMk/>
            <pc:sldMk cId="570893481" sldId="2570"/>
            <ac:spMk id="16" creationId="{CE172014-AB24-4DB5-47E8-5CCB997FB632}"/>
          </ac:spMkLst>
        </pc:spChg>
        <pc:spChg chg="mod">
          <ac:chgData name="Aleid | Noordwijkse Methode" userId="49d8fce3-4a7e-4451-8c46-04b3f101f857" providerId="ADAL" clId="{026E289F-EC3B-507D-8C5E-BEEA44921974}" dt="2025-08-28T12:11:54.899" v="236" actId="164"/>
          <ac:spMkLst>
            <pc:docMk/>
            <pc:sldMk cId="570893481" sldId="2570"/>
            <ac:spMk id="18" creationId="{A2963514-5461-922D-65D3-EF53E98C282B}"/>
          </ac:spMkLst>
        </pc:spChg>
        <pc:grpChg chg="add mod">
          <ac:chgData name="Aleid | Noordwijkse Methode" userId="49d8fce3-4a7e-4451-8c46-04b3f101f857" providerId="ADAL" clId="{026E289F-EC3B-507D-8C5E-BEEA44921974}" dt="2025-08-28T12:12:08.279" v="240" actId="1076"/>
          <ac:grpSpMkLst>
            <pc:docMk/>
            <pc:sldMk cId="570893481" sldId="2570"/>
            <ac:grpSpMk id="6" creationId="{474E84E3-EC20-608E-047C-36AC3E01171B}"/>
          </ac:grpSpMkLst>
        </pc:grpChg>
        <pc:picChg chg="mod">
          <ac:chgData name="Aleid | Noordwijkse Methode" userId="49d8fce3-4a7e-4451-8c46-04b3f101f857" providerId="ADAL" clId="{026E289F-EC3B-507D-8C5E-BEEA44921974}" dt="2025-08-28T12:12:08.279" v="240" actId="1076"/>
          <ac:picMkLst>
            <pc:docMk/>
            <pc:sldMk cId="570893481" sldId="2570"/>
            <ac:picMk id="10" creationId="{E2B7A09E-9935-8A70-4E4C-5DE81DA6718C}"/>
          </ac:picMkLst>
        </pc:picChg>
        <pc:picChg chg="mod">
          <ac:chgData name="Aleid | Noordwijkse Methode" userId="49d8fce3-4a7e-4451-8c46-04b3f101f857" providerId="ADAL" clId="{026E289F-EC3B-507D-8C5E-BEEA44921974}" dt="2025-08-28T12:12:08.279" v="240" actId="1076"/>
          <ac:picMkLst>
            <pc:docMk/>
            <pc:sldMk cId="570893481" sldId="2570"/>
            <ac:picMk id="11" creationId="{43B80118-4024-7D02-483D-41824960B34E}"/>
          </ac:picMkLst>
        </pc:picChg>
        <pc:picChg chg="mod">
          <ac:chgData name="Aleid | Noordwijkse Methode" userId="49d8fce3-4a7e-4451-8c46-04b3f101f857" providerId="ADAL" clId="{026E289F-EC3B-507D-8C5E-BEEA44921974}" dt="2025-08-28T12:11:54.899" v="236" actId="164"/>
          <ac:picMkLst>
            <pc:docMk/>
            <pc:sldMk cId="570893481" sldId="2570"/>
            <ac:picMk id="17" creationId="{3D987817-5787-8A68-5B49-87DF6C6A2105}"/>
          </ac:picMkLst>
        </pc:picChg>
      </pc:sldChg>
      <pc:sldChg chg="addSp modSp mod">
        <pc:chgData name="Aleid | Noordwijkse Methode" userId="49d8fce3-4a7e-4451-8c46-04b3f101f857" providerId="ADAL" clId="{026E289F-EC3B-507D-8C5E-BEEA44921974}" dt="2025-08-28T12:15:52.027" v="300" actId="12"/>
        <pc:sldMkLst>
          <pc:docMk/>
          <pc:sldMk cId="3878064467" sldId="2571"/>
        </pc:sldMkLst>
        <pc:spChg chg="mod">
          <ac:chgData name="Aleid | Noordwijkse Methode" userId="49d8fce3-4a7e-4451-8c46-04b3f101f857" providerId="ADAL" clId="{026E289F-EC3B-507D-8C5E-BEEA44921974}" dt="2025-08-28T12:00:20.688" v="74"/>
          <ac:spMkLst>
            <pc:docMk/>
            <pc:sldMk cId="3878064467" sldId="2571"/>
            <ac:spMk id="5" creationId="{98D9357A-9B8F-1361-57D9-2846C7A3654F}"/>
          </ac:spMkLst>
        </pc:spChg>
        <pc:spChg chg="mod">
          <ac:chgData name="Aleid | Noordwijkse Methode" userId="49d8fce3-4a7e-4451-8c46-04b3f101f857" providerId="ADAL" clId="{026E289F-EC3B-507D-8C5E-BEEA44921974}" dt="2025-08-28T12:15:34.330" v="295" actId="403"/>
          <ac:spMkLst>
            <pc:docMk/>
            <pc:sldMk cId="3878064467" sldId="2571"/>
            <ac:spMk id="8" creationId="{F02AFAA4-AB53-F227-2791-1EBA5E8D14C5}"/>
          </ac:spMkLst>
        </pc:spChg>
        <pc:spChg chg="mod">
          <ac:chgData name="Aleid | Noordwijkse Methode" userId="49d8fce3-4a7e-4451-8c46-04b3f101f857" providerId="ADAL" clId="{026E289F-EC3B-507D-8C5E-BEEA44921974}" dt="2025-08-28T12:15:52.027" v="300" actId="12"/>
          <ac:spMkLst>
            <pc:docMk/>
            <pc:sldMk cId="3878064467" sldId="2571"/>
            <ac:spMk id="9" creationId="{EE86AED7-D27D-BD36-6793-E1E4BEC37DD6}"/>
          </ac:spMkLst>
        </pc:spChg>
        <pc:spChg chg="mod">
          <ac:chgData name="Aleid | Noordwijkse Methode" userId="49d8fce3-4a7e-4451-8c46-04b3f101f857" providerId="ADAL" clId="{026E289F-EC3B-507D-8C5E-BEEA44921974}" dt="2025-08-28T12:14:29.657" v="278" actId="1076"/>
          <ac:spMkLst>
            <pc:docMk/>
            <pc:sldMk cId="3878064467" sldId="2571"/>
            <ac:spMk id="13" creationId="{089616C7-8FE3-B674-B099-A41FF1EF3CE7}"/>
          </ac:spMkLst>
        </pc:spChg>
        <pc:spChg chg="mod">
          <ac:chgData name="Aleid | Noordwijkse Methode" userId="49d8fce3-4a7e-4451-8c46-04b3f101f857" providerId="ADAL" clId="{026E289F-EC3B-507D-8C5E-BEEA44921974}" dt="2025-08-28T12:14:24.405" v="276" actId="1076"/>
          <ac:spMkLst>
            <pc:docMk/>
            <pc:sldMk cId="3878064467" sldId="2571"/>
            <ac:spMk id="15" creationId="{C1A720A1-6B59-C4E7-56A1-9007A001DC33}"/>
          </ac:spMkLst>
        </pc:spChg>
        <pc:spChg chg="mod">
          <ac:chgData name="Aleid | Noordwijkse Methode" userId="49d8fce3-4a7e-4451-8c46-04b3f101f857" providerId="ADAL" clId="{026E289F-EC3B-507D-8C5E-BEEA44921974}" dt="2025-08-28T12:00:20.688" v="74"/>
          <ac:spMkLst>
            <pc:docMk/>
            <pc:sldMk cId="3878064467" sldId="2571"/>
            <ac:spMk id="16" creationId="{063A8CC8-D4F3-A5FD-6529-487C889B96AD}"/>
          </ac:spMkLst>
        </pc:spChg>
        <pc:spChg chg="mod">
          <ac:chgData name="Aleid | Noordwijkse Methode" userId="49d8fce3-4a7e-4451-8c46-04b3f101f857" providerId="ADAL" clId="{026E289F-EC3B-507D-8C5E-BEEA44921974}" dt="2025-08-28T12:14:16.918" v="273" actId="164"/>
          <ac:spMkLst>
            <pc:docMk/>
            <pc:sldMk cId="3878064467" sldId="2571"/>
            <ac:spMk id="18" creationId="{E459E51F-3558-DA9D-7C0C-43837DAF9832}"/>
          </ac:spMkLst>
        </pc:spChg>
        <pc:grpChg chg="add mod">
          <ac:chgData name="Aleid | Noordwijkse Methode" userId="49d8fce3-4a7e-4451-8c46-04b3f101f857" providerId="ADAL" clId="{026E289F-EC3B-507D-8C5E-BEEA44921974}" dt="2025-08-28T12:14:21.417" v="275" actId="1076"/>
          <ac:grpSpMkLst>
            <pc:docMk/>
            <pc:sldMk cId="3878064467" sldId="2571"/>
            <ac:grpSpMk id="2" creationId="{C157583F-F71D-0CB7-85CB-5CBF2AD885BC}"/>
          </ac:grpSpMkLst>
        </pc:grpChg>
        <pc:picChg chg="mod">
          <ac:chgData name="Aleid | Noordwijkse Methode" userId="49d8fce3-4a7e-4451-8c46-04b3f101f857" providerId="ADAL" clId="{026E289F-EC3B-507D-8C5E-BEEA44921974}" dt="2025-08-28T12:14:33.289" v="280" actId="1076"/>
          <ac:picMkLst>
            <pc:docMk/>
            <pc:sldMk cId="3878064467" sldId="2571"/>
            <ac:picMk id="4" creationId="{47A689C4-F83B-E7EE-3CA5-A109AD7CEDD9}"/>
          </ac:picMkLst>
        </pc:picChg>
        <pc:picChg chg="mod">
          <ac:chgData name="Aleid | Noordwijkse Methode" userId="49d8fce3-4a7e-4451-8c46-04b3f101f857" providerId="ADAL" clId="{026E289F-EC3B-507D-8C5E-BEEA44921974}" dt="2025-08-28T12:14:30.981" v="279" actId="1076"/>
          <ac:picMkLst>
            <pc:docMk/>
            <pc:sldMk cId="3878064467" sldId="2571"/>
            <ac:picMk id="11" creationId="{8EBB02A7-5A6F-9BF5-DFE0-7A7C3BE6DAC7}"/>
          </ac:picMkLst>
        </pc:picChg>
        <pc:picChg chg="mod">
          <ac:chgData name="Aleid | Noordwijkse Methode" userId="49d8fce3-4a7e-4451-8c46-04b3f101f857" providerId="ADAL" clId="{026E289F-EC3B-507D-8C5E-BEEA44921974}" dt="2025-08-28T12:14:16.918" v="273" actId="164"/>
          <ac:picMkLst>
            <pc:docMk/>
            <pc:sldMk cId="3878064467" sldId="2571"/>
            <ac:picMk id="17" creationId="{8D973878-A535-27C2-3290-2A5B162CFE1A}"/>
          </ac:picMkLst>
        </pc:picChg>
      </pc:sldChg>
      <pc:sldChg chg="addSp modSp mod modNotes">
        <pc:chgData name="Aleid | Noordwijkse Methode" userId="49d8fce3-4a7e-4451-8c46-04b3f101f857" providerId="ADAL" clId="{026E289F-EC3B-507D-8C5E-BEEA44921974}" dt="2025-08-28T12:17:28.927" v="323" actId="6549"/>
        <pc:sldMkLst>
          <pc:docMk/>
          <pc:sldMk cId="1571347883" sldId="2572"/>
        </pc:sldMkLst>
        <pc:spChg chg="mod">
          <ac:chgData name="Aleid | Noordwijkse Methode" userId="49d8fce3-4a7e-4451-8c46-04b3f101f857" providerId="ADAL" clId="{026E289F-EC3B-507D-8C5E-BEEA44921974}" dt="2025-08-28T12:00:20.688" v="74"/>
          <ac:spMkLst>
            <pc:docMk/>
            <pc:sldMk cId="1571347883" sldId="2572"/>
            <ac:spMk id="4" creationId="{B5E905AC-1FB9-3E7A-DB34-2DD7F70D7ECD}"/>
          </ac:spMkLst>
        </pc:spChg>
        <pc:spChg chg="mod">
          <ac:chgData name="Aleid | Noordwijkse Methode" userId="49d8fce3-4a7e-4451-8c46-04b3f101f857" providerId="ADAL" clId="{026E289F-EC3B-507D-8C5E-BEEA44921974}" dt="2025-08-28T12:17:13.216" v="318" actId="6549"/>
          <ac:spMkLst>
            <pc:docMk/>
            <pc:sldMk cId="1571347883" sldId="2572"/>
            <ac:spMk id="8" creationId="{11547F1F-A025-B72B-BFD1-6B9C8A5D2012}"/>
          </ac:spMkLst>
        </pc:spChg>
        <pc:spChg chg="mod">
          <ac:chgData name="Aleid | Noordwijkse Methode" userId="49d8fce3-4a7e-4451-8c46-04b3f101f857" providerId="ADAL" clId="{026E289F-EC3B-507D-8C5E-BEEA44921974}" dt="2025-08-28T12:17:28.927" v="323" actId="6549"/>
          <ac:spMkLst>
            <pc:docMk/>
            <pc:sldMk cId="1571347883" sldId="2572"/>
            <ac:spMk id="9" creationId="{4263233C-01A1-0632-A1D4-4BF4307E2A36}"/>
          </ac:spMkLst>
        </pc:spChg>
        <pc:spChg chg="mod">
          <ac:chgData name="Aleid | Noordwijkse Methode" userId="49d8fce3-4a7e-4451-8c46-04b3f101f857" providerId="ADAL" clId="{026E289F-EC3B-507D-8C5E-BEEA44921974}" dt="2025-08-28T12:16:51.860" v="307" actId="1076"/>
          <ac:spMkLst>
            <pc:docMk/>
            <pc:sldMk cId="1571347883" sldId="2572"/>
            <ac:spMk id="13" creationId="{66FAF23C-C911-F0C0-8950-6B21F531F331}"/>
          </ac:spMkLst>
        </pc:spChg>
        <pc:spChg chg="mod">
          <ac:chgData name="Aleid | Noordwijkse Methode" userId="49d8fce3-4a7e-4451-8c46-04b3f101f857" providerId="ADAL" clId="{026E289F-EC3B-507D-8C5E-BEEA44921974}" dt="2025-08-28T12:16:41.035" v="304" actId="14100"/>
          <ac:spMkLst>
            <pc:docMk/>
            <pc:sldMk cId="1571347883" sldId="2572"/>
            <ac:spMk id="15" creationId="{A3E23459-EF78-20D7-9566-D7EBB430DF02}"/>
          </ac:spMkLst>
        </pc:spChg>
        <pc:spChg chg="mod">
          <ac:chgData name="Aleid | Noordwijkse Methode" userId="49d8fce3-4a7e-4451-8c46-04b3f101f857" providerId="ADAL" clId="{026E289F-EC3B-507D-8C5E-BEEA44921974}" dt="2025-08-28T12:00:20.688" v="74"/>
          <ac:spMkLst>
            <pc:docMk/>
            <pc:sldMk cId="1571347883" sldId="2572"/>
            <ac:spMk id="16" creationId="{17408AEF-646E-9B9D-C8CE-BEE27B7B216D}"/>
          </ac:spMkLst>
        </pc:spChg>
        <pc:spChg chg="mod">
          <ac:chgData name="Aleid | Noordwijkse Methode" userId="49d8fce3-4a7e-4451-8c46-04b3f101f857" providerId="ADAL" clId="{026E289F-EC3B-507D-8C5E-BEEA44921974}" dt="2025-08-28T12:16:25.272" v="301" actId="164"/>
          <ac:spMkLst>
            <pc:docMk/>
            <pc:sldMk cId="1571347883" sldId="2572"/>
            <ac:spMk id="18" creationId="{D0DBA28F-8684-B0EC-41B7-5FB92FFC51C5}"/>
          </ac:spMkLst>
        </pc:spChg>
        <pc:grpChg chg="add mod">
          <ac:chgData name="Aleid | Noordwijkse Methode" userId="49d8fce3-4a7e-4451-8c46-04b3f101f857" providerId="ADAL" clId="{026E289F-EC3B-507D-8C5E-BEEA44921974}" dt="2025-08-28T12:16:54.554" v="309" actId="1076"/>
          <ac:grpSpMkLst>
            <pc:docMk/>
            <pc:sldMk cId="1571347883" sldId="2572"/>
            <ac:grpSpMk id="2" creationId="{83F12962-D557-9078-2A87-ED699851CF96}"/>
          </ac:grpSpMkLst>
        </pc:grpChg>
        <pc:picChg chg="mod">
          <ac:chgData name="Aleid | Noordwijkse Methode" userId="49d8fce3-4a7e-4451-8c46-04b3f101f857" providerId="ADAL" clId="{026E289F-EC3B-507D-8C5E-BEEA44921974}" dt="2025-08-28T12:16:56.480" v="310" actId="1076"/>
          <ac:picMkLst>
            <pc:docMk/>
            <pc:sldMk cId="1571347883" sldId="2572"/>
            <ac:picMk id="10" creationId="{01802AE0-9D23-CC6C-4027-F185555F7358}"/>
          </ac:picMkLst>
        </pc:picChg>
        <pc:picChg chg="mod">
          <ac:chgData name="Aleid | Noordwijkse Methode" userId="49d8fce3-4a7e-4451-8c46-04b3f101f857" providerId="ADAL" clId="{026E289F-EC3B-507D-8C5E-BEEA44921974}" dt="2025-08-28T12:16:53.218" v="308" actId="1076"/>
          <ac:picMkLst>
            <pc:docMk/>
            <pc:sldMk cId="1571347883" sldId="2572"/>
            <ac:picMk id="11" creationId="{E3F4E7B2-7C36-CD7E-E66A-C1F6F023C262}"/>
          </ac:picMkLst>
        </pc:picChg>
        <pc:picChg chg="mod">
          <ac:chgData name="Aleid | Noordwijkse Methode" userId="49d8fce3-4a7e-4451-8c46-04b3f101f857" providerId="ADAL" clId="{026E289F-EC3B-507D-8C5E-BEEA44921974}" dt="2025-08-28T12:16:25.272" v="301" actId="164"/>
          <ac:picMkLst>
            <pc:docMk/>
            <pc:sldMk cId="1571347883" sldId="2572"/>
            <ac:picMk id="17" creationId="{03470EDD-1867-D9F8-C60A-28A29EC9C71F}"/>
          </ac:picMkLst>
        </pc:picChg>
      </pc:sldChg>
      <pc:sldChg chg="modSp del">
        <pc:chgData name="Aleid | Noordwijkse Methode" userId="49d8fce3-4a7e-4451-8c46-04b3f101f857" providerId="ADAL" clId="{026E289F-EC3B-507D-8C5E-BEEA44921974}" dt="2025-08-28T12:30:39.918" v="733" actId="2696"/>
        <pc:sldMkLst>
          <pc:docMk/>
          <pc:sldMk cId="408139773" sldId="2573"/>
        </pc:sldMkLst>
      </pc:sldChg>
      <pc:sldChg chg="modSp mod">
        <pc:chgData name="Aleid | Noordwijkse Methode" userId="49d8fce3-4a7e-4451-8c46-04b3f101f857" providerId="ADAL" clId="{026E289F-EC3B-507D-8C5E-BEEA44921974}" dt="2025-08-28T12:17:52.752" v="327" actId="403"/>
        <pc:sldMkLst>
          <pc:docMk/>
          <pc:sldMk cId="4119428241" sldId="2574"/>
        </pc:sldMkLst>
        <pc:spChg chg="mod">
          <ac:chgData name="Aleid | Noordwijkse Methode" userId="49d8fce3-4a7e-4451-8c46-04b3f101f857" providerId="ADAL" clId="{026E289F-EC3B-507D-8C5E-BEEA44921974}" dt="2025-08-28T12:00:20.688" v="74"/>
          <ac:spMkLst>
            <pc:docMk/>
            <pc:sldMk cId="4119428241" sldId="2574"/>
            <ac:spMk id="4" creationId="{4FE5F08F-1BDD-ABCD-7545-EC93315F562F}"/>
          </ac:spMkLst>
        </pc:spChg>
        <pc:spChg chg="mod">
          <ac:chgData name="Aleid | Noordwijkse Methode" userId="49d8fce3-4a7e-4451-8c46-04b3f101f857" providerId="ADAL" clId="{026E289F-EC3B-507D-8C5E-BEEA44921974}" dt="2025-08-28T12:17:46.847" v="325" actId="12788"/>
          <ac:spMkLst>
            <pc:docMk/>
            <pc:sldMk cId="4119428241" sldId="2574"/>
            <ac:spMk id="7" creationId="{98D7F5B8-16C5-718B-20BD-82EE5419DA4B}"/>
          </ac:spMkLst>
        </pc:spChg>
        <pc:spChg chg="mod">
          <ac:chgData name="Aleid | Noordwijkse Methode" userId="49d8fce3-4a7e-4451-8c46-04b3f101f857" providerId="ADAL" clId="{026E289F-EC3B-507D-8C5E-BEEA44921974}" dt="2025-08-28T12:17:52.752" v="327" actId="403"/>
          <ac:spMkLst>
            <pc:docMk/>
            <pc:sldMk cId="4119428241" sldId="2574"/>
            <ac:spMk id="8" creationId="{4FEA81C1-E534-4F22-B18D-351A8404E47B}"/>
          </ac:spMkLst>
        </pc:spChg>
        <pc:spChg chg="mod">
          <ac:chgData name="Aleid | Noordwijkse Methode" userId="49d8fce3-4a7e-4451-8c46-04b3f101f857" providerId="ADAL" clId="{026E289F-EC3B-507D-8C5E-BEEA44921974}" dt="2025-08-28T12:00:20.688" v="74"/>
          <ac:spMkLst>
            <pc:docMk/>
            <pc:sldMk cId="4119428241" sldId="2574"/>
            <ac:spMk id="16" creationId="{9E74B0C2-5F7E-3192-9565-B11654E0BDA4}"/>
          </ac:spMkLst>
        </pc:spChg>
      </pc:sldChg>
      <pc:sldChg chg="addSp modSp mod">
        <pc:chgData name="Aleid | Noordwijkse Methode" userId="49d8fce3-4a7e-4451-8c46-04b3f101f857" providerId="ADAL" clId="{026E289F-EC3B-507D-8C5E-BEEA44921974}" dt="2025-08-28T12:26:41.340" v="682" actId="1076"/>
        <pc:sldMkLst>
          <pc:docMk/>
          <pc:sldMk cId="25336870" sldId="2575"/>
        </pc:sldMkLst>
        <pc:spChg chg="mod">
          <ac:chgData name="Aleid | Noordwijkse Methode" userId="49d8fce3-4a7e-4451-8c46-04b3f101f857" providerId="ADAL" clId="{026E289F-EC3B-507D-8C5E-BEEA44921974}" dt="2025-08-28T12:00:20.688" v="74"/>
          <ac:spMkLst>
            <pc:docMk/>
            <pc:sldMk cId="25336870" sldId="2575"/>
            <ac:spMk id="2" creationId="{F08D7AEE-FB27-A579-8C9E-9863633CD647}"/>
          </ac:spMkLst>
        </pc:spChg>
        <pc:spChg chg="mod">
          <ac:chgData name="Aleid | Noordwijkse Methode" userId="49d8fce3-4a7e-4451-8c46-04b3f101f857" providerId="ADAL" clId="{026E289F-EC3B-507D-8C5E-BEEA44921974}" dt="2025-08-28T12:26:07.382" v="672" actId="113"/>
          <ac:spMkLst>
            <pc:docMk/>
            <pc:sldMk cId="25336870" sldId="2575"/>
            <ac:spMk id="3" creationId="{B108E0FD-CACA-13C8-558F-B52EF0DDBE26}"/>
          </ac:spMkLst>
        </pc:spChg>
        <pc:spChg chg="mod">
          <ac:chgData name="Aleid | Noordwijkse Methode" userId="49d8fce3-4a7e-4451-8c46-04b3f101f857" providerId="ADAL" clId="{026E289F-EC3B-507D-8C5E-BEEA44921974}" dt="2025-08-28T12:26:41.340" v="682" actId="1076"/>
          <ac:spMkLst>
            <pc:docMk/>
            <pc:sldMk cId="25336870" sldId="2575"/>
            <ac:spMk id="6" creationId="{7A7C5D34-D335-380E-96F8-C9B465F9DD29}"/>
          </ac:spMkLst>
        </pc:spChg>
        <pc:spChg chg="add mod">
          <ac:chgData name="Aleid | Noordwijkse Methode" userId="49d8fce3-4a7e-4451-8c46-04b3f101f857" providerId="ADAL" clId="{026E289F-EC3B-507D-8C5E-BEEA44921974}" dt="2025-08-28T12:26:16.999" v="676" actId="1076"/>
          <ac:spMkLst>
            <pc:docMk/>
            <pc:sldMk cId="25336870" sldId="2575"/>
            <ac:spMk id="7" creationId="{AFD98A6C-FAF7-9B2A-F334-B17636624911}"/>
          </ac:spMkLst>
        </pc:spChg>
        <pc:spChg chg="mod">
          <ac:chgData name="Aleid | Noordwijkse Methode" userId="49d8fce3-4a7e-4451-8c46-04b3f101f857" providerId="ADAL" clId="{026E289F-EC3B-507D-8C5E-BEEA44921974}" dt="2025-08-28T12:25:26.227" v="601" actId="1035"/>
          <ac:spMkLst>
            <pc:docMk/>
            <pc:sldMk cId="25336870" sldId="2575"/>
            <ac:spMk id="13" creationId="{A6BFC6E6-1CA5-D2D0-77E6-97D53A2475F9}"/>
          </ac:spMkLst>
        </pc:spChg>
        <pc:picChg chg="mod">
          <ac:chgData name="Aleid | Noordwijkse Methode" userId="49d8fce3-4a7e-4451-8c46-04b3f101f857" providerId="ADAL" clId="{026E289F-EC3B-507D-8C5E-BEEA44921974}" dt="2025-08-28T12:26:39.068" v="681" actId="1076"/>
          <ac:picMkLst>
            <pc:docMk/>
            <pc:sldMk cId="25336870" sldId="2575"/>
            <ac:picMk id="12" creationId="{758EE2F0-C445-4A27-D37D-F91027C5EA0A}"/>
          </ac:picMkLst>
        </pc:picChg>
      </pc:sldChg>
      <pc:sldChg chg="addSp modSp mod">
        <pc:chgData name="Aleid | Noordwijkse Methode" userId="49d8fce3-4a7e-4451-8c46-04b3f101f857" providerId="ADAL" clId="{026E289F-EC3B-507D-8C5E-BEEA44921974}" dt="2025-08-28T12:27:56.648" v="721" actId="12788"/>
        <pc:sldMkLst>
          <pc:docMk/>
          <pc:sldMk cId="1220838414" sldId="2576"/>
        </pc:sldMkLst>
        <pc:spChg chg="mod">
          <ac:chgData name="Aleid | Noordwijkse Methode" userId="49d8fce3-4a7e-4451-8c46-04b3f101f857" providerId="ADAL" clId="{026E289F-EC3B-507D-8C5E-BEEA44921974}" dt="2025-08-28T12:00:20.688" v="74"/>
          <ac:spMkLst>
            <pc:docMk/>
            <pc:sldMk cId="1220838414" sldId="2576"/>
            <ac:spMk id="2" creationId="{9D56EF51-C2D1-AC5C-69BB-78A351BA4488}"/>
          </ac:spMkLst>
        </pc:spChg>
        <pc:spChg chg="add mod">
          <ac:chgData name="Aleid | Noordwijkse Methode" userId="49d8fce3-4a7e-4451-8c46-04b3f101f857" providerId="ADAL" clId="{026E289F-EC3B-507D-8C5E-BEEA44921974}" dt="2025-08-28T12:27:50.903" v="720" actId="1035"/>
          <ac:spMkLst>
            <pc:docMk/>
            <pc:sldMk cId="1220838414" sldId="2576"/>
            <ac:spMk id="6" creationId="{E02C81A8-4966-A0D9-B26F-7A0D6AECA333}"/>
          </ac:spMkLst>
        </pc:spChg>
        <pc:spChg chg="mod">
          <ac:chgData name="Aleid | Noordwijkse Methode" userId="49d8fce3-4a7e-4451-8c46-04b3f101f857" providerId="ADAL" clId="{026E289F-EC3B-507D-8C5E-BEEA44921974}" dt="2025-08-28T12:27:42.037" v="698" actId="1076"/>
          <ac:spMkLst>
            <pc:docMk/>
            <pc:sldMk cId="1220838414" sldId="2576"/>
            <ac:spMk id="13" creationId="{1C55A3C8-28CF-CC12-05DF-A5FD1AE24656}"/>
          </ac:spMkLst>
        </pc:spChg>
        <pc:spChg chg="mod">
          <ac:chgData name="Aleid | Noordwijkse Methode" userId="49d8fce3-4a7e-4451-8c46-04b3f101f857" providerId="ADAL" clId="{026E289F-EC3B-507D-8C5E-BEEA44921974}" dt="2025-08-28T12:27:56.648" v="721" actId="12788"/>
          <ac:spMkLst>
            <pc:docMk/>
            <pc:sldMk cId="1220838414" sldId="2576"/>
            <ac:spMk id="14" creationId="{66FA6708-704C-4D50-0AC4-56FD3CEF67A7}"/>
          </ac:spMkLst>
        </pc:spChg>
      </pc:sldChg>
      <pc:sldChg chg="modSp">
        <pc:chgData name="Aleid | Noordwijkse Methode" userId="49d8fce3-4a7e-4451-8c46-04b3f101f857" providerId="ADAL" clId="{026E289F-EC3B-507D-8C5E-BEEA44921974}" dt="2025-08-28T12:00:20.688" v="74"/>
        <pc:sldMkLst>
          <pc:docMk/>
          <pc:sldMk cId="1603294147" sldId="2577"/>
        </pc:sldMkLst>
        <pc:spChg chg="mod">
          <ac:chgData name="Aleid | Noordwijkse Methode" userId="49d8fce3-4a7e-4451-8c46-04b3f101f857" providerId="ADAL" clId="{026E289F-EC3B-507D-8C5E-BEEA44921974}" dt="2025-08-28T12:00:20.688" v="74"/>
          <ac:spMkLst>
            <pc:docMk/>
            <pc:sldMk cId="1603294147" sldId="2577"/>
            <ac:spMk id="2" creationId="{BE16DCDB-918C-6C90-7A27-09ED07C4D483}"/>
          </ac:spMkLst>
        </pc:spChg>
        <pc:spChg chg="mod">
          <ac:chgData name="Aleid | Noordwijkse Methode" userId="49d8fce3-4a7e-4451-8c46-04b3f101f857" providerId="ADAL" clId="{026E289F-EC3B-507D-8C5E-BEEA44921974}" dt="2025-08-28T12:00:20.688" v="74"/>
          <ac:spMkLst>
            <pc:docMk/>
            <pc:sldMk cId="1603294147" sldId="2577"/>
            <ac:spMk id="7" creationId="{FE445710-7B4F-D11A-E6E4-1848223B642F}"/>
          </ac:spMkLst>
        </pc:spChg>
        <pc:spChg chg="mod">
          <ac:chgData name="Aleid | Noordwijkse Methode" userId="49d8fce3-4a7e-4451-8c46-04b3f101f857" providerId="ADAL" clId="{026E289F-EC3B-507D-8C5E-BEEA44921974}" dt="2025-08-28T12:00:20.688" v="74"/>
          <ac:spMkLst>
            <pc:docMk/>
            <pc:sldMk cId="1603294147" sldId="2577"/>
            <ac:spMk id="9" creationId="{0AF3A7AB-7D06-F1EF-97F8-A1BD17866AFA}"/>
          </ac:spMkLst>
        </pc:spChg>
        <pc:spChg chg="mod">
          <ac:chgData name="Aleid | Noordwijkse Methode" userId="49d8fce3-4a7e-4451-8c46-04b3f101f857" providerId="ADAL" clId="{026E289F-EC3B-507D-8C5E-BEEA44921974}" dt="2025-08-28T12:00:20.688" v="74"/>
          <ac:spMkLst>
            <pc:docMk/>
            <pc:sldMk cId="1603294147" sldId="2577"/>
            <ac:spMk id="16" creationId="{99AC9410-1920-6A1C-AABF-48B96AF347AD}"/>
          </ac:spMkLst>
        </pc:spChg>
        <pc:spChg chg="mod">
          <ac:chgData name="Aleid | Noordwijkse Methode" userId="49d8fce3-4a7e-4451-8c46-04b3f101f857" providerId="ADAL" clId="{026E289F-EC3B-507D-8C5E-BEEA44921974}" dt="2025-08-28T12:00:20.688" v="74"/>
          <ac:spMkLst>
            <pc:docMk/>
            <pc:sldMk cId="1603294147" sldId="2577"/>
            <ac:spMk id="20" creationId="{3BF3B415-2F72-7727-F666-F4875EA93578}"/>
          </ac:spMkLst>
        </pc:spChg>
        <pc:spChg chg="mod">
          <ac:chgData name="Aleid | Noordwijkse Methode" userId="49d8fce3-4a7e-4451-8c46-04b3f101f857" providerId="ADAL" clId="{026E289F-EC3B-507D-8C5E-BEEA44921974}" dt="2025-08-28T12:00:20.688" v="74"/>
          <ac:spMkLst>
            <pc:docMk/>
            <pc:sldMk cId="1603294147" sldId="2577"/>
            <ac:spMk id="22" creationId="{9D0D40D5-CE7C-BEDD-D3BD-AB29DA170A1A}"/>
          </ac:spMkLst>
        </pc:spChg>
        <pc:spChg chg="mod">
          <ac:chgData name="Aleid | Noordwijkse Methode" userId="49d8fce3-4a7e-4451-8c46-04b3f101f857" providerId="ADAL" clId="{026E289F-EC3B-507D-8C5E-BEEA44921974}" dt="2025-08-28T12:00:20.688" v="74"/>
          <ac:spMkLst>
            <pc:docMk/>
            <pc:sldMk cId="1603294147" sldId="2577"/>
            <ac:spMk id="23" creationId="{9F169E25-CAA2-C740-36B5-57006E2EDEB5}"/>
          </ac:spMkLst>
        </pc:spChg>
        <pc:spChg chg="mod">
          <ac:chgData name="Aleid | Noordwijkse Methode" userId="49d8fce3-4a7e-4451-8c46-04b3f101f857" providerId="ADAL" clId="{026E289F-EC3B-507D-8C5E-BEEA44921974}" dt="2025-08-28T12:00:20.688" v="74"/>
          <ac:spMkLst>
            <pc:docMk/>
            <pc:sldMk cId="1603294147" sldId="2577"/>
            <ac:spMk id="25" creationId="{665AC621-948E-8B96-7440-A6D1A5FEC76E}"/>
          </ac:spMkLst>
        </pc:spChg>
      </pc:sldChg>
      <pc:sldChg chg="addSp modSp">
        <pc:chgData name="Aleid | Noordwijkse Methode" userId="49d8fce3-4a7e-4451-8c46-04b3f101f857" providerId="ADAL" clId="{026E289F-EC3B-507D-8C5E-BEEA44921974}" dt="2025-09-10T08:53:52.763" v="1301"/>
        <pc:sldMkLst>
          <pc:docMk/>
          <pc:sldMk cId="178291177" sldId="2578"/>
        </pc:sldMkLst>
        <pc:spChg chg="mod">
          <ac:chgData name="Aleid | Noordwijkse Methode" userId="49d8fce3-4a7e-4451-8c46-04b3f101f857" providerId="ADAL" clId="{026E289F-EC3B-507D-8C5E-BEEA44921974}" dt="2025-08-28T12:00:20.688" v="74"/>
          <ac:spMkLst>
            <pc:docMk/>
            <pc:sldMk cId="178291177" sldId="2578"/>
            <ac:spMk id="2" creationId="{B14184A8-C29F-1E8D-DF20-8185387F68AF}"/>
          </ac:spMkLst>
        </pc:spChg>
        <pc:spChg chg="mod">
          <ac:chgData name="Aleid | Noordwijkse Methode" userId="49d8fce3-4a7e-4451-8c46-04b3f101f857" providerId="ADAL" clId="{026E289F-EC3B-507D-8C5E-BEEA44921974}" dt="2025-08-28T12:00:20.688" v="74"/>
          <ac:spMkLst>
            <pc:docMk/>
            <pc:sldMk cId="178291177" sldId="2578"/>
            <ac:spMk id="7" creationId="{27BA1FC1-8566-8950-58C5-3F52CFF938C0}"/>
          </ac:spMkLst>
        </pc:spChg>
        <pc:spChg chg="mod">
          <ac:chgData name="Aleid | Noordwijkse Methode" userId="49d8fce3-4a7e-4451-8c46-04b3f101f857" providerId="ADAL" clId="{026E289F-EC3B-507D-8C5E-BEEA44921974}" dt="2025-08-28T12:00:20.688" v="74"/>
          <ac:spMkLst>
            <pc:docMk/>
            <pc:sldMk cId="178291177" sldId="2578"/>
            <ac:spMk id="9" creationId="{237A2BC1-C721-FBCF-D6DB-C4C3CAF02CDD}"/>
          </ac:spMkLst>
        </pc:spChg>
        <pc:spChg chg="mod">
          <ac:chgData name="Aleid | Noordwijkse Methode" userId="49d8fce3-4a7e-4451-8c46-04b3f101f857" providerId="ADAL" clId="{026E289F-EC3B-507D-8C5E-BEEA44921974}" dt="2025-08-28T12:00:20.688" v="74"/>
          <ac:spMkLst>
            <pc:docMk/>
            <pc:sldMk cId="178291177" sldId="2578"/>
            <ac:spMk id="14" creationId="{A7C94E26-036C-A233-717E-036127F19633}"/>
          </ac:spMkLst>
        </pc:spChg>
        <pc:spChg chg="mod">
          <ac:chgData name="Aleid | Noordwijkse Methode" userId="49d8fce3-4a7e-4451-8c46-04b3f101f857" providerId="ADAL" clId="{026E289F-EC3B-507D-8C5E-BEEA44921974}" dt="2025-08-28T12:00:20.688" v="74"/>
          <ac:spMkLst>
            <pc:docMk/>
            <pc:sldMk cId="178291177" sldId="2578"/>
            <ac:spMk id="15" creationId="{35D8416F-1483-79AA-F214-3AE4A7987DD1}"/>
          </ac:spMkLst>
        </pc:spChg>
        <pc:spChg chg="mod">
          <ac:chgData name="Aleid | Noordwijkse Methode" userId="49d8fce3-4a7e-4451-8c46-04b3f101f857" providerId="ADAL" clId="{026E289F-EC3B-507D-8C5E-BEEA44921974}" dt="2025-08-28T12:00:20.688" v="74"/>
          <ac:spMkLst>
            <pc:docMk/>
            <pc:sldMk cId="178291177" sldId="2578"/>
            <ac:spMk id="16" creationId="{773D1416-42BB-A490-5638-12A33F64A643}"/>
          </ac:spMkLst>
        </pc:spChg>
        <pc:spChg chg="mod">
          <ac:chgData name="Aleid | Noordwijkse Methode" userId="49d8fce3-4a7e-4451-8c46-04b3f101f857" providerId="ADAL" clId="{026E289F-EC3B-507D-8C5E-BEEA44921974}" dt="2025-08-28T12:00:20.688" v="74"/>
          <ac:spMkLst>
            <pc:docMk/>
            <pc:sldMk cId="178291177" sldId="2578"/>
            <ac:spMk id="17" creationId="{CC50330D-C39A-2825-5CC7-859C115B2ECE}"/>
          </ac:spMkLst>
        </pc:spChg>
        <pc:picChg chg="add mod">
          <ac:chgData name="Aleid | Noordwijkse Methode" userId="49d8fce3-4a7e-4451-8c46-04b3f101f857" providerId="ADAL" clId="{026E289F-EC3B-507D-8C5E-BEEA44921974}" dt="2025-09-10T08:53:52.763" v="1301"/>
          <ac:picMkLst>
            <pc:docMk/>
            <pc:sldMk cId="178291177" sldId="2578"/>
            <ac:picMk id="8" creationId="{CD24EF25-3901-B584-CD4A-F97BA922824B}"/>
          </ac:picMkLst>
        </pc:picChg>
      </pc:sldChg>
      <pc:sldChg chg="modSp">
        <pc:chgData name="Aleid | Noordwijkse Methode" userId="49d8fce3-4a7e-4451-8c46-04b3f101f857" providerId="ADAL" clId="{026E289F-EC3B-507D-8C5E-BEEA44921974}" dt="2025-08-28T12:00:20.688" v="74"/>
        <pc:sldMkLst>
          <pc:docMk/>
          <pc:sldMk cId="1883868983" sldId="2580"/>
        </pc:sldMkLst>
        <pc:spChg chg="mod">
          <ac:chgData name="Aleid | Noordwijkse Methode" userId="49d8fce3-4a7e-4451-8c46-04b3f101f857" providerId="ADAL" clId="{026E289F-EC3B-507D-8C5E-BEEA44921974}" dt="2025-08-28T12:00:20.688" v="74"/>
          <ac:spMkLst>
            <pc:docMk/>
            <pc:sldMk cId="1883868983" sldId="2580"/>
            <ac:spMk id="2" creationId="{8A35525B-E46B-BF00-56D7-5C95403F8D7D}"/>
          </ac:spMkLst>
        </pc:spChg>
        <pc:spChg chg="mod">
          <ac:chgData name="Aleid | Noordwijkse Methode" userId="49d8fce3-4a7e-4451-8c46-04b3f101f857" providerId="ADAL" clId="{026E289F-EC3B-507D-8C5E-BEEA44921974}" dt="2025-08-28T12:00:20.688" v="74"/>
          <ac:spMkLst>
            <pc:docMk/>
            <pc:sldMk cId="1883868983" sldId="2580"/>
            <ac:spMk id="7" creationId="{A9486EE2-A91C-BACC-973A-225E8C3742C4}"/>
          </ac:spMkLst>
        </pc:spChg>
        <pc:spChg chg="mod">
          <ac:chgData name="Aleid | Noordwijkse Methode" userId="49d8fce3-4a7e-4451-8c46-04b3f101f857" providerId="ADAL" clId="{026E289F-EC3B-507D-8C5E-BEEA44921974}" dt="2025-08-28T12:00:20.688" v="74"/>
          <ac:spMkLst>
            <pc:docMk/>
            <pc:sldMk cId="1883868983" sldId="2580"/>
            <ac:spMk id="9" creationId="{2F644C80-B5A8-EBD9-1142-5F6BF563444D}"/>
          </ac:spMkLst>
        </pc:spChg>
        <pc:spChg chg="mod">
          <ac:chgData name="Aleid | Noordwijkse Methode" userId="49d8fce3-4a7e-4451-8c46-04b3f101f857" providerId="ADAL" clId="{026E289F-EC3B-507D-8C5E-BEEA44921974}" dt="2025-08-28T12:00:20.688" v="74"/>
          <ac:spMkLst>
            <pc:docMk/>
            <pc:sldMk cId="1883868983" sldId="2580"/>
            <ac:spMk id="16" creationId="{02C38741-D490-84A9-4CA5-77A97D2A8AED}"/>
          </ac:spMkLst>
        </pc:spChg>
        <pc:spChg chg="mod">
          <ac:chgData name="Aleid | Noordwijkse Methode" userId="49d8fce3-4a7e-4451-8c46-04b3f101f857" providerId="ADAL" clId="{026E289F-EC3B-507D-8C5E-BEEA44921974}" dt="2025-08-28T12:00:20.688" v="74"/>
          <ac:spMkLst>
            <pc:docMk/>
            <pc:sldMk cId="1883868983" sldId="2580"/>
            <ac:spMk id="20" creationId="{F3F86B19-3FA2-20E0-29D2-3B7BFBF1B23E}"/>
          </ac:spMkLst>
        </pc:spChg>
        <pc:spChg chg="mod">
          <ac:chgData name="Aleid | Noordwijkse Methode" userId="49d8fce3-4a7e-4451-8c46-04b3f101f857" providerId="ADAL" clId="{026E289F-EC3B-507D-8C5E-BEEA44921974}" dt="2025-08-28T12:00:20.688" v="74"/>
          <ac:spMkLst>
            <pc:docMk/>
            <pc:sldMk cId="1883868983" sldId="2580"/>
            <ac:spMk id="22" creationId="{65089306-3D9E-5850-24CE-A48A2C7EABA1}"/>
          </ac:spMkLst>
        </pc:spChg>
        <pc:spChg chg="mod">
          <ac:chgData name="Aleid | Noordwijkse Methode" userId="49d8fce3-4a7e-4451-8c46-04b3f101f857" providerId="ADAL" clId="{026E289F-EC3B-507D-8C5E-BEEA44921974}" dt="2025-08-28T12:00:20.688" v="74"/>
          <ac:spMkLst>
            <pc:docMk/>
            <pc:sldMk cId="1883868983" sldId="2580"/>
            <ac:spMk id="23" creationId="{DA992D4C-BB6F-D280-1FDA-2495847952B6}"/>
          </ac:spMkLst>
        </pc:spChg>
        <pc:spChg chg="mod">
          <ac:chgData name="Aleid | Noordwijkse Methode" userId="49d8fce3-4a7e-4451-8c46-04b3f101f857" providerId="ADAL" clId="{026E289F-EC3B-507D-8C5E-BEEA44921974}" dt="2025-08-28T12:00:20.688" v="74"/>
          <ac:spMkLst>
            <pc:docMk/>
            <pc:sldMk cId="1883868983" sldId="2580"/>
            <ac:spMk id="25" creationId="{42EE6A34-71D6-0D26-1D81-7E27AABA11D5}"/>
          </ac:spMkLst>
        </pc:spChg>
      </pc:sldChg>
      <pc:sldChg chg="modSp">
        <pc:chgData name="Aleid | Noordwijkse Methode" userId="49d8fce3-4a7e-4451-8c46-04b3f101f857" providerId="ADAL" clId="{026E289F-EC3B-507D-8C5E-BEEA44921974}" dt="2025-08-28T12:00:20.688" v="74"/>
        <pc:sldMkLst>
          <pc:docMk/>
          <pc:sldMk cId="245766513" sldId="2581"/>
        </pc:sldMkLst>
        <pc:spChg chg="mod">
          <ac:chgData name="Aleid | Noordwijkse Methode" userId="49d8fce3-4a7e-4451-8c46-04b3f101f857" providerId="ADAL" clId="{026E289F-EC3B-507D-8C5E-BEEA44921974}" dt="2025-08-28T12:00:20.688" v="74"/>
          <ac:spMkLst>
            <pc:docMk/>
            <pc:sldMk cId="245766513" sldId="2581"/>
            <ac:spMk id="2" creationId="{B0A03935-0797-1F03-E521-B6EC1F8D4B76}"/>
          </ac:spMkLst>
        </pc:spChg>
        <pc:spChg chg="mod">
          <ac:chgData name="Aleid | Noordwijkse Methode" userId="49d8fce3-4a7e-4451-8c46-04b3f101f857" providerId="ADAL" clId="{026E289F-EC3B-507D-8C5E-BEEA44921974}" dt="2025-08-28T12:00:20.688" v="74"/>
          <ac:spMkLst>
            <pc:docMk/>
            <pc:sldMk cId="245766513" sldId="2581"/>
            <ac:spMk id="7" creationId="{39726EB3-7D03-1B5C-FECA-18B69B4F3C38}"/>
          </ac:spMkLst>
        </pc:spChg>
        <pc:spChg chg="mod">
          <ac:chgData name="Aleid | Noordwijkse Methode" userId="49d8fce3-4a7e-4451-8c46-04b3f101f857" providerId="ADAL" clId="{026E289F-EC3B-507D-8C5E-BEEA44921974}" dt="2025-08-28T12:00:20.688" v="74"/>
          <ac:spMkLst>
            <pc:docMk/>
            <pc:sldMk cId="245766513" sldId="2581"/>
            <ac:spMk id="9" creationId="{B89D663A-E941-98B9-2DDF-BF577BE2F32F}"/>
          </ac:spMkLst>
        </pc:spChg>
        <pc:spChg chg="mod">
          <ac:chgData name="Aleid | Noordwijkse Methode" userId="49d8fce3-4a7e-4451-8c46-04b3f101f857" providerId="ADAL" clId="{026E289F-EC3B-507D-8C5E-BEEA44921974}" dt="2025-08-28T12:00:20.688" v="74"/>
          <ac:spMkLst>
            <pc:docMk/>
            <pc:sldMk cId="245766513" sldId="2581"/>
            <ac:spMk id="14" creationId="{AAA171B9-AD2E-A04E-C55E-4BD8A0A03ED7}"/>
          </ac:spMkLst>
        </pc:spChg>
        <pc:spChg chg="mod">
          <ac:chgData name="Aleid | Noordwijkse Methode" userId="49d8fce3-4a7e-4451-8c46-04b3f101f857" providerId="ADAL" clId="{026E289F-EC3B-507D-8C5E-BEEA44921974}" dt="2025-08-28T12:00:20.688" v="74"/>
          <ac:spMkLst>
            <pc:docMk/>
            <pc:sldMk cId="245766513" sldId="2581"/>
            <ac:spMk id="15" creationId="{F2D1E408-4B09-29F5-9226-EC91892431AE}"/>
          </ac:spMkLst>
        </pc:spChg>
        <pc:spChg chg="mod">
          <ac:chgData name="Aleid | Noordwijkse Methode" userId="49d8fce3-4a7e-4451-8c46-04b3f101f857" providerId="ADAL" clId="{026E289F-EC3B-507D-8C5E-BEEA44921974}" dt="2025-08-28T12:00:20.688" v="74"/>
          <ac:spMkLst>
            <pc:docMk/>
            <pc:sldMk cId="245766513" sldId="2581"/>
            <ac:spMk id="16" creationId="{A6B2FA22-7DAA-DC11-6F57-4AAF65A1B229}"/>
          </ac:spMkLst>
        </pc:spChg>
        <pc:spChg chg="mod">
          <ac:chgData name="Aleid | Noordwijkse Methode" userId="49d8fce3-4a7e-4451-8c46-04b3f101f857" providerId="ADAL" clId="{026E289F-EC3B-507D-8C5E-BEEA44921974}" dt="2025-08-28T12:00:20.688" v="74"/>
          <ac:spMkLst>
            <pc:docMk/>
            <pc:sldMk cId="245766513" sldId="2581"/>
            <ac:spMk id="17" creationId="{9A0695D8-6557-1AFF-1167-82B8405CF9A8}"/>
          </ac:spMkLst>
        </pc:spChg>
      </pc:sldChg>
      <pc:sldChg chg="addSp modSp mod">
        <pc:chgData name="Aleid | Noordwijkse Methode" userId="49d8fce3-4a7e-4451-8c46-04b3f101f857" providerId="ADAL" clId="{026E289F-EC3B-507D-8C5E-BEEA44921974}" dt="2025-08-28T12:23:18.873" v="520" actId="1036"/>
        <pc:sldMkLst>
          <pc:docMk/>
          <pc:sldMk cId="1608472709" sldId="2583"/>
        </pc:sldMkLst>
        <pc:spChg chg="mod">
          <ac:chgData name="Aleid | Noordwijkse Methode" userId="49d8fce3-4a7e-4451-8c46-04b3f101f857" providerId="ADAL" clId="{026E289F-EC3B-507D-8C5E-BEEA44921974}" dt="2025-08-28T12:00:20.688" v="74"/>
          <ac:spMkLst>
            <pc:docMk/>
            <pc:sldMk cId="1608472709" sldId="2583"/>
            <ac:spMk id="2" creationId="{6D3514EF-686C-544A-20AF-86DF6BF58F5C}"/>
          </ac:spMkLst>
        </pc:spChg>
        <pc:spChg chg="add mod">
          <ac:chgData name="Aleid | Noordwijkse Methode" userId="49d8fce3-4a7e-4451-8c46-04b3f101f857" providerId="ADAL" clId="{026E289F-EC3B-507D-8C5E-BEEA44921974}" dt="2025-08-28T12:22:07.165" v="410"/>
          <ac:spMkLst>
            <pc:docMk/>
            <pc:sldMk cId="1608472709" sldId="2583"/>
            <ac:spMk id="6" creationId="{1AAC0821-C1D5-4544-A5B7-FBD7486A7D7E}"/>
          </ac:spMkLst>
        </pc:spChg>
        <pc:spChg chg="mod">
          <ac:chgData name="Aleid | Noordwijkse Methode" userId="49d8fce3-4a7e-4451-8c46-04b3f101f857" providerId="ADAL" clId="{026E289F-EC3B-507D-8C5E-BEEA44921974}" dt="2025-08-28T12:23:18.873" v="520" actId="1036"/>
          <ac:spMkLst>
            <pc:docMk/>
            <pc:sldMk cId="1608472709" sldId="2583"/>
            <ac:spMk id="7" creationId="{2AB1FFD6-A54E-A2DC-9CE4-42510130FD51}"/>
          </ac:spMkLst>
        </pc:spChg>
        <pc:spChg chg="mod">
          <ac:chgData name="Aleid | Noordwijkse Methode" userId="49d8fce3-4a7e-4451-8c46-04b3f101f857" providerId="ADAL" clId="{026E289F-EC3B-507D-8C5E-BEEA44921974}" dt="2025-08-28T12:00:20.688" v="74"/>
          <ac:spMkLst>
            <pc:docMk/>
            <pc:sldMk cId="1608472709" sldId="2583"/>
            <ac:spMk id="16" creationId="{30DDB395-A1EB-397D-F3FB-77129E64AF7C}"/>
          </ac:spMkLst>
        </pc:spChg>
        <pc:picChg chg="add mod">
          <ac:chgData name="Aleid | Noordwijkse Methode" userId="49d8fce3-4a7e-4451-8c46-04b3f101f857" providerId="ADAL" clId="{026E289F-EC3B-507D-8C5E-BEEA44921974}" dt="2025-08-28T12:22:27.079" v="425" actId="688"/>
          <ac:picMkLst>
            <pc:docMk/>
            <pc:sldMk cId="1608472709" sldId="2583"/>
            <ac:picMk id="8" creationId="{064472FB-5A7E-DB0E-2C31-D8E6F02246F4}"/>
          </ac:picMkLst>
        </pc:picChg>
      </pc:sldChg>
      <pc:sldChg chg="modSp add del">
        <pc:chgData name="Aleid | Noordwijkse Methode" userId="49d8fce3-4a7e-4451-8c46-04b3f101f857" providerId="ADAL" clId="{026E289F-EC3B-507D-8C5E-BEEA44921974}" dt="2025-08-28T12:39:58.808" v="925" actId="2696"/>
        <pc:sldMkLst>
          <pc:docMk/>
          <pc:sldMk cId="1104184165" sldId="2584"/>
        </pc:sldMkLst>
      </pc:sldChg>
      <pc:sldChg chg="del">
        <pc:chgData name="Aleid | Noordwijkse Methode" userId="49d8fce3-4a7e-4451-8c46-04b3f101f857" providerId="ADAL" clId="{026E289F-EC3B-507D-8C5E-BEEA44921974}" dt="2025-08-28T11:31:17.181" v="71" actId="2696"/>
        <pc:sldMkLst>
          <pc:docMk/>
          <pc:sldMk cId="3492528411" sldId="2585"/>
        </pc:sldMkLst>
      </pc:sldChg>
      <pc:sldChg chg="modSp">
        <pc:chgData name="Aleid | Noordwijkse Methode" userId="49d8fce3-4a7e-4451-8c46-04b3f101f857" providerId="ADAL" clId="{026E289F-EC3B-507D-8C5E-BEEA44921974}" dt="2025-08-28T12:00:20.688" v="74"/>
        <pc:sldMkLst>
          <pc:docMk/>
          <pc:sldMk cId="1231675656" sldId="2586"/>
        </pc:sldMkLst>
        <pc:spChg chg="mod">
          <ac:chgData name="Aleid | Noordwijkse Methode" userId="49d8fce3-4a7e-4451-8c46-04b3f101f857" providerId="ADAL" clId="{026E289F-EC3B-507D-8C5E-BEEA44921974}" dt="2025-08-28T12:00:20.688" v="74"/>
          <ac:spMkLst>
            <pc:docMk/>
            <pc:sldMk cId="1231675656" sldId="2586"/>
            <ac:spMk id="6" creationId="{BC5421D2-AD46-5175-AD4C-CCFBB7D63210}"/>
          </ac:spMkLst>
        </pc:spChg>
        <pc:graphicFrameChg chg="mod">
          <ac:chgData name="Aleid | Noordwijkse Methode" userId="49d8fce3-4a7e-4451-8c46-04b3f101f857" providerId="ADAL" clId="{026E289F-EC3B-507D-8C5E-BEEA44921974}" dt="2025-08-28T12:00:20.688" v="74"/>
          <ac:graphicFrameMkLst>
            <pc:docMk/>
            <pc:sldMk cId="1231675656" sldId="2586"/>
            <ac:graphicFrameMk id="4" creationId="{9CDC11BF-C3B5-CD62-41D9-1590954D9442}"/>
          </ac:graphicFrameMkLst>
        </pc:graphicFrameChg>
      </pc:sldChg>
      <pc:sldChg chg="modSp mod">
        <pc:chgData name="Aleid | Noordwijkse Methode" userId="49d8fce3-4a7e-4451-8c46-04b3f101f857" providerId="ADAL" clId="{026E289F-EC3B-507D-8C5E-BEEA44921974}" dt="2025-08-28T12:24:33.768" v="548" actId="113"/>
        <pc:sldMkLst>
          <pc:docMk/>
          <pc:sldMk cId="3821769341" sldId="2588"/>
        </pc:sldMkLst>
        <pc:spChg chg="mod">
          <ac:chgData name="Aleid | Noordwijkse Methode" userId="49d8fce3-4a7e-4451-8c46-04b3f101f857" providerId="ADAL" clId="{026E289F-EC3B-507D-8C5E-BEEA44921974}" dt="2025-08-28T12:00:20.688" v="74"/>
          <ac:spMkLst>
            <pc:docMk/>
            <pc:sldMk cId="3821769341" sldId="2588"/>
            <ac:spMk id="2" creationId="{A373F35B-B657-D865-7F2F-57FF7704C141}"/>
          </ac:spMkLst>
        </pc:spChg>
        <pc:spChg chg="mod">
          <ac:chgData name="Aleid | Noordwijkse Methode" userId="49d8fce3-4a7e-4451-8c46-04b3f101f857" providerId="ADAL" clId="{026E289F-EC3B-507D-8C5E-BEEA44921974}" dt="2025-08-28T12:24:33.768" v="548" actId="113"/>
          <ac:spMkLst>
            <pc:docMk/>
            <pc:sldMk cId="3821769341" sldId="2588"/>
            <ac:spMk id="7" creationId="{F87820D1-0EEB-8B25-FB27-CA80F3F8EAB8}"/>
          </ac:spMkLst>
        </pc:spChg>
        <pc:spChg chg="mod">
          <ac:chgData name="Aleid | Noordwijkse Methode" userId="49d8fce3-4a7e-4451-8c46-04b3f101f857" providerId="ADAL" clId="{026E289F-EC3B-507D-8C5E-BEEA44921974}" dt="2025-08-28T12:00:20.688" v="74"/>
          <ac:spMkLst>
            <pc:docMk/>
            <pc:sldMk cId="3821769341" sldId="2588"/>
            <ac:spMk id="9" creationId="{35474C6C-7D9E-06FC-985A-8AFFD931707E}"/>
          </ac:spMkLst>
        </pc:spChg>
        <pc:spChg chg="mod">
          <ac:chgData name="Aleid | Noordwijkse Methode" userId="49d8fce3-4a7e-4451-8c46-04b3f101f857" providerId="ADAL" clId="{026E289F-EC3B-507D-8C5E-BEEA44921974}" dt="2025-08-28T12:00:20.688" v="74"/>
          <ac:spMkLst>
            <pc:docMk/>
            <pc:sldMk cId="3821769341" sldId="2588"/>
            <ac:spMk id="16" creationId="{11B07486-F93A-57E7-3FC2-4C780757E737}"/>
          </ac:spMkLst>
        </pc:spChg>
        <pc:spChg chg="mod">
          <ac:chgData name="Aleid | Noordwijkse Methode" userId="49d8fce3-4a7e-4451-8c46-04b3f101f857" providerId="ADAL" clId="{026E289F-EC3B-507D-8C5E-BEEA44921974}" dt="2025-08-28T12:00:20.688" v="74"/>
          <ac:spMkLst>
            <pc:docMk/>
            <pc:sldMk cId="3821769341" sldId="2588"/>
            <ac:spMk id="21" creationId="{27827EFE-53B8-4AE6-DA42-5199083AD50F}"/>
          </ac:spMkLst>
        </pc:spChg>
        <pc:spChg chg="mod">
          <ac:chgData name="Aleid | Noordwijkse Methode" userId="49d8fce3-4a7e-4451-8c46-04b3f101f857" providerId="ADAL" clId="{026E289F-EC3B-507D-8C5E-BEEA44921974}" dt="2025-08-28T12:00:20.688" v="74"/>
          <ac:spMkLst>
            <pc:docMk/>
            <pc:sldMk cId="3821769341" sldId="2588"/>
            <ac:spMk id="22" creationId="{E8D04486-D275-C631-4C03-2EA8B78B1562}"/>
          </ac:spMkLst>
        </pc:spChg>
        <pc:spChg chg="mod">
          <ac:chgData name="Aleid | Noordwijkse Methode" userId="49d8fce3-4a7e-4451-8c46-04b3f101f857" providerId="ADAL" clId="{026E289F-EC3B-507D-8C5E-BEEA44921974}" dt="2025-08-28T12:00:20.688" v="74"/>
          <ac:spMkLst>
            <pc:docMk/>
            <pc:sldMk cId="3821769341" sldId="2588"/>
            <ac:spMk id="23" creationId="{1A348B30-FE41-3EA8-AF6F-54AE508A9F58}"/>
          </ac:spMkLst>
        </pc:spChg>
      </pc:sldChg>
      <pc:sldChg chg="modSp">
        <pc:chgData name="Aleid | Noordwijkse Methode" userId="49d8fce3-4a7e-4451-8c46-04b3f101f857" providerId="ADAL" clId="{026E289F-EC3B-507D-8C5E-BEEA44921974}" dt="2025-08-28T12:00:20.688" v="74"/>
        <pc:sldMkLst>
          <pc:docMk/>
          <pc:sldMk cId="2278837972" sldId="2589"/>
        </pc:sldMkLst>
        <pc:spChg chg="mod">
          <ac:chgData name="Aleid | Noordwijkse Methode" userId="49d8fce3-4a7e-4451-8c46-04b3f101f857" providerId="ADAL" clId="{026E289F-EC3B-507D-8C5E-BEEA44921974}" dt="2025-08-28T12:00:20.688" v="74"/>
          <ac:spMkLst>
            <pc:docMk/>
            <pc:sldMk cId="2278837972" sldId="2589"/>
            <ac:spMk id="2" creationId="{8C873F91-B878-D9DF-3525-2C7E9541EE87}"/>
          </ac:spMkLst>
        </pc:spChg>
        <pc:spChg chg="mod">
          <ac:chgData name="Aleid | Noordwijkse Methode" userId="49d8fce3-4a7e-4451-8c46-04b3f101f857" providerId="ADAL" clId="{026E289F-EC3B-507D-8C5E-BEEA44921974}" dt="2025-08-28T12:00:20.688" v="74"/>
          <ac:spMkLst>
            <pc:docMk/>
            <pc:sldMk cId="2278837972" sldId="2589"/>
            <ac:spMk id="7" creationId="{6A7FC20A-9493-D079-6BA3-2F4D6EB764C4}"/>
          </ac:spMkLst>
        </pc:spChg>
        <pc:spChg chg="mod">
          <ac:chgData name="Aleid | Noordwijkse Methode" userId="49d8fce3-4a7e-4451-8c46-04b3f101f857" providerId="ADAL" clId="{026E289F-EC3B-507D-8C5E-BEEA44921974}" dt="2025-08-28T12:00:20.688" v="74"/>
          <ac:spMkLst>
            <pc:docMk/>
            <pc:sldMk cId="2278837972" sldId="2589"/>
            <ac:spMk id="9" creationId="{28167461-BA09-5BE5-4636-64278A3C5AC8}"/>
          </ac:spMkLst>
        </pc:spChg>
        <pc:spChg chg="mod">
          <ac:chgData name="Aleid | Noordwijkse Methode" userId="49d8fce3-4a7e-4451-8c46-04b3f101f857" providerId="ADAL" clId="{026E289F-EC3B-507D-8C5E-BEEA44921974}" dt="2025-08-28T12:00:20.688" v="74"/>
          <ac:spMkLst>
            <pc:docMk/>
            <pc:sldMk cId="2278837972" sldId="2589"/>
            <ac:spMk id="16" creationId="{053072B8-1222-B388-F2EB-3EF7EE924BB9}"/>
          </ac:spMkLst>
        </pc:spChg>
        <pc:spChg chg="mod">
          <ac:chgData name="Aleid | Noordwijkse Methode" userId="49d8fce3-4a7e-4451-8c46-04b3f101f857" providerId="ADAL" clId="{026E289F-EC3B-507D-8C5E-BEEA44921974}" dt="2025-08-28T12:00:20.688" v="74"/>
          <ac:spMkLst>
            <pc:docMk/>
            <pc:sldMk cId="2278837972" sldId="2589"/>
            <ac:spMk id="21" creationId="{4D26C697-D94E-7F0C-77D2-31C64E8EBC9B}"/>
          </ac:spMkLst>
        </pc:spChg>
        <pc:spChg chg="mod">
          <ac:chgData name="Aleid | Noordwijkse Methode" userId="49d8fce3-4a7e-4451-8c46-04b3f101f857" providerId="ADAL" clId="{026E289F-EC3B-507D-8C5E-BEEA44921974}" dt="2025-08-28T12:00:20.688" v="74"/>
          <ac:spMkLst>
            <pc:docMk/>
            <pc:sldMk cId="2278837972" sldId="2589"/>
            <ac:spMk id="22" creationId="{CF4C85BF-3E65-FA8F-6E4C-A1BD1B0CD635}"/>
          </ac:spMkLst>
        </pc:spChg>
        <pc:spChg chg="mod">
          <ac:chgData name="Aleid | Noordwijkse Methode" userId="49d8fce3-4a7e-4451-8c46-04b3f101f857" providerId="ADAL" clId="{026E289F-EC3B-507D-8C5E-BEEA44921974}" dt="2025-08-28T12:00:20.688" v="74"/>
          <ac:spMkLst>
            <pc:docMk/>
            <pc:sldMk cId="2278837972" sldId="2589"/>
            <ac:spMk id="23" creationId="{74EA9DD9-7523-BC00-2D8C-ED5844629730}"/>
          </ac:spMkLst>
        </pc:spChg>
      </pc:sldChg>
      <pc:sldChg chg="modSp mod">
        <pc:chgData name="Aleid | Noordwijkse Methode" userId="49d8fce3-4a7e-4451-8c46-04b3f101f857" providerId="ADAL" clId="{026E289F-EC3B-507D-8C5E-BEEA44921974}" dt="2025-08-28T12:28:26.926" v="727" actId="1076"/>
        <pc:sldMkLst>
          <pc:docMk/>
          <pc:sldMk cId="67967978" sldId="2590"/>
        </pc:sldMkLst>
        <pc:spChg chg="mod">
          <ac:chgData name="Aleid | Noordwijkse Methode" userId="49d8fce3-4a7e-4451-8c46-04b3f101f857" providerId="ADAL" clId="{026E289F-EC3B-507D-8C5E-BEEA44921974}" dt="2025-08-28T12:00:20.688" v="74"/>
          <ac:spMkLst>
            <pc:docMk/>
            <pc:sldMk cId="67967978" sldId="2590"/>
            <ac:spMk id="2" creationId="{8BFECFFC-25D2-07E1-6BE0-E0BC3EA04ACA}"/>
          </ac:spMkLst>
        </pc:spChg>
        <pc:spChg chg="mod">
          <ac:chgData name="Aleid | Noordwijkse Methode" userId="49d8fce3-4a7e-4451-8c46-04b3f101f857" providerId="ADAL" clId="{026E289F-EC3B-507D-8C5E-BEEA44921974}" dt="2025-08-28T12:28:26.926" v="727" actId="1076"/>
          <ac:spMkLst>
            <pc:docMk/>
            <pc:sldMk cId="67967978" sldId="2590"/>
            <ac:spMk id="5" creationId="{A6909669-4979-94A6-4626-BADE0D42ABD9}"/>
          </ac:spMkLst>
        </pc:spChg>
        <pc:spChg chg="mod">
          <ac:chgData name="Aleid | Noordwijkse Methode" userId="49d8fce3-4a7e-4451-8c46-04b3f101f857" providerId="ADAL" clId="{026E289F-EC3B-507D-8C5E-BEEA44921974}" dt="2025-08-28T12:00:20.688" v="74"/>
          <ac:spMkLst>
            <pc:docMk/>
            <pc:sldMk cId="67967978" sldId="2590"/>
            <ac:spMk id="13" creationId="{AB9C6BA9-1A80-BEFA-2087-5B9AF41E5812}"/>
          </ac:spMkLst>
        </pc:spChg>
      </pc:sldChg>
      <pc:sldChg chg="addSp modSp mod">
        <pc:chgData name="Aleid | Noordwijkse Methode" userId="49d8fce3-4a7e-4451-8c46-04b3f101f857" providerId="ADAL" clId="{026E289F-EC3B-507D-8C5E-BEEA44921974}" dt="2025-08-28T12:50:21.303" v="1151" actId="1076"/>
        <pc:sldMkLst>
          <pc:docMk/>
          <pc:sldMk cId="4185768185" sldId="2591"/>
        </pc:sldMkLst>
        <pc:spChg chg="mod">
          <ac:chgData name="Aleid | Noordwijkse Methode" userId="49d8fce3-4a7e-4451-8c46-04b3f101f857" providerId="ADAL" clId="{026E289F-EC3B-507D-8C5E-BEEA44921974}" dt="2025-08-28T12:47:55.067" v="1099" actId="207"/>
          <ac:spMkLst>
            <pc:docMk/>
            <pc:sldMk cId="4185768185" sldId="2591"/>
            <ac:spMk id="2" creationId="{0A881D42-26A4-2F68-654D-AFDC78CD1C80}"/>
          </ac:spMkLst>
        </pc:spChg>
        <pc:spChg chg="mod">
          <ac:chgData name="Aleid | Noordwijkse Methode" userId="49d8fce3-4a7e-4451-8c46-04b3f101f857" providerId="ADAL" clId="{026E289F-EC3B-507D-8C5E-BEEA44921974}" dt="2025-08-28T12:48:07.030" v="1102" actId="6549"/>
          <ac:spMkLst>
            <pc:docMk/>
            <pc:sldMk cId="4185768185" sldId="2591"/>
            <ac:spMk id="3" creationId="{B4F786F8-BDCB-9C25-ECF0-3E1227D910B9}"/>
          </ac:spMkLst>
        </pc:spChg>
        <pc:spChg chg="mod">
          <ac:chgData name="Aleid | Noordwijkse Methode" userId="49d8fce3-4a7e-4451-8c46-04b3f101f857" providerId="ADAL" clId="{026E289F-EC3B-507D-8C5E-BEEA44921974}" dt="2025-08-28T12:00:20.688" v="74"/>
          <ac:spMkLst>
            <pc:docMk/>
            <pc:sldMk cId="4185768185" sldId="2591"/>
            <ac:spMk id="9" creationId="{18DCC1B3-0108-6BED-C6B0-8A48307CE5DC}"/>
          </ac:spMkLst>
        </pc:spChg>
        <pc:spChg chg="mod">
          <ac:chgData name="Aleid | Noordwijkse Methode" userId="49d8fce3-4a7e-4451-8c46-04b3f101f857" providerId="ADAL" clId="{026E289F-EC3B-507D-8C5E-BEEA44921974}" dt="2025-08-28T12:50:14.080" v="1148" actId="12788"/>
          <ac:spMkLst>
            <pc:docMk/>
            <pc:sldMk cId="4185768185" sldId="2591"/>
            <ac:spMk id="11" creationId="{4544BFB9-4969-E55D-869B-2FB45FFF53EF}"/>
          </ac:spMkLst>
        </pc:spChg>
        <pc:picChg chg="mod">
          <ac:chgData name="Aleid | Noordwijkse Methode" userId="49d8fce3-4a7e-4451-8c46-04b3f101f857" providerId="ADAL" clId="{026E289F-EC3B-507D-8C5E-BEEA44921974}" dt="2025-08-28T12:50:21.303" v="1151" actId="1076"/>
          <ac:picMkLst>
            <pc:docMk/>
            <pc:sldMk cId="4185768185" sldId="2591"/>
            <ac:picMk id="8" creationId="{B07EF727-D0A2-9D16-C99D-CAB569693A45}"/>
          </ac:picMkLst>
        </pc:picChg>
        <pc:picChg chg="add mod">
          <ac:chgData name="Aleid | Noordwijkse Methode" userId="49d8fce3-4a7e-4451-8c46-04b3f101f857" providerId="ADAL" clId="{026E289F-EC3B-507D-8C5E-BEEA44921974}" dt="2025-08-28T12:50:17.530" v="1149" actId="12788"/>
          <ac:picMkLst>
            <pc:docMk/>
            <pc:sldMk cId="4185768185" sldId="2591"/>
            <ac:picMk id="1026" creationId="{99CA7873-D940-A657-AC49-9E78E4624BA1}"/>
          </ac:picMkLst>
        </pc:picChg>
      </pc:sldChg>
      <pc:sldChg chg="modSp mod">
        <pc:chgData name="Aleid | Noordwijkse Methode" userId="49d8fce3-4a7e-4451-8c46-04b3f101f857" providerId="ADAL" clId="{026E289F-EC3B-507D-8C5E-BEEA44921974}" dt="2025-08-28T12:51:42.670" v="1179" actId="1076"/>
        <pc:sldMkLst>
          <pc:docMk/>
          <pc:sldMk cId="1031078031" sldId="2592"/>
        </pc:sldMkLst>
        <pc:spChg chg="mod">
          <ac:chgData name="Aleid | Noordwijkse Methode" userId="49d8fce3-4a7e-4451-8c46-04b3f101f857" providerId="ADAL" clId="{026E289F-EC3B-507D-8C5E-BEEA44921974}" dt="2025-08-28T12:00:20.688" v="74"/>
          <ac:spMkLst>
            <pc:docMk/>
            <pc:sldMk cId="1031078031" sldId="2592"/>
            <ac:spMk id="2" creationId="{B7AF8738-B161-76A3-42A5-DE0BA3472E75}"/>
          </ac:spMkLst>
        </pc:spChg>
        <pc:spChg chg="mod">
          <ac:chgData name="Aleid | Noordwijkse Methode" userId="49d8fce3-4a7e-4451-8c46-04b3f101f857" providerId="ADAL" clId="{026E289F-EC3B-507D-8C5E-BEEA44921974}" dt="2025-08-28T12:51:42.670" v="1179" actId="1076"/>
          <ac:spMkLst>
            <pc:docMk/>
            <pc:sldMk cId="1031078031" sldId="2592"/>
            <ac:spMk id="3" creationId="{A53441F9-5B69-96C7-6112-E4D4B309D7CC}"/>
          </ac:spMkLst>
        </pc:spChg>
        <pc:spChg chg="mod">
          <ac:chgData name="Aleid | Noordwijkse Methode" userId="49d8fce3-4a7e-4451-8c46-04b3f101f857" providerId="ADAL" clId="{026E289F-EC3B-507D-8C5E-BEEA44921974}" dt="2025-08-28T12:51:26.786" v="1172" actId="1076"/>
          <ac:spMkLst>
            <pc:docMk/>
            <pc:sldMk cId="1031078031" sldId="2592"/>
            <ac:spMk id="9" creationId="{55425D57-1E9D-3F0F-8438-B77F5F2AF8FC}"/>
          </ac:spMkLst>
        </pc:spChg>
        <pc:spChg chg="mod">
          <ac:chgData name="Aleid | Noordwijkse Methode" userId="49d8fce3-4a7e-4451-8c46-04b3f101f857" providerId="ADAL" clId="{026E289F-EC3B-507D-8C5E-BEEA44921974}" dt="2025-08-28T12:51:35.573" v="1177" actId="1076"/>
          <ac:spMkLst>
            <pc:docMk/>
            <pc:sldMk cId="1031078031" sldId="2592"/>
            <ac:spMk id="11" creationId="{D0B48467-40BD-3D55-8242-203F77F89A52}"/>
          </ac:spMkLst>
        </pc:spChg>
        <pc:picChg chg="mod">
          <ac:chgData name="Aleid | Noordwijkse Methode" userId="49d8fce3-4a7e-4451-8c46-04b3f101f857" providerId="ADAL" clId="{026E289F-EC3B-507D-8C5E-BEEA44921974}" dt="2025-08-28T12:51:38.174" v="1178" actId="1076"/>
          <ac:picMkLst>
            <pc:docMk/>
            <pc:sldMk cId="1031078031" sldId="2592"/>
            <ac:picMk id="8" creationId="{143B4F7E-2DE5-8C9F-90F7-D03CA809C4FF}"/>
          </ac:picMkLst>
        </pc:picChg>
      </pc:sldChg>
      <pc:sldChg chg="modSp del mod">
        <pc:chgData name="Aleid | Noordwijkse Methode" userId="49d8fce3-4a7e-4451-8c46-04b3f101f857" providerId="ADAL" clId="{026E289F-EC3B-507D-8C5E-BEEA44921974}" dt="2025-08-28T12:55:38.100" v="1268" actId="2696"/>
        <pc:sldMkLst>
          <pc:docMk/>
          <pc:sldMk cId="4287045658" sldId="2593"/>
        </pc:sldMkLst>
      </pc:sldChg>
      <pc:sldChg chg="modSp add mod">
        <pc:chgData name="Aleid | Noordwijkse Methode" userId="49d8fce3-4a7e-4451-8c46-04b3f101f857" providerId="ADAL" clId="{026E289F-EC3B-507D-8C5E-BEEA44921974}" dt="2025-08-28T12:08:43.142" v="148" actId="1036"/>
        <pc:sldMkLst>
          <pc:docMk/>
          <pc:sldMk cId="1131432532" sldId="2594"/>
        </pc:sldMkLst>
        <pc:spChg chg="mod">
          <ac:chgData name="Aleid | Noordwijkse Methode" userId="49d8fce3-4a7e-4451-8c46-04b3f101f857" providerId="ADAL" clId="{026E289F-EC3B-507D-8C5E-BEEA44921974}" dt="2025-08-28T12:08:36.570" v="140" actId="1036"/>
          <ac:spMkLst>
            <pc:docMk/>
            <pc:sldMk cId="1131432532" sldId="2594"/>
            <ac:spMk id="2" creationId="{282F2A56-E897-BCA2-EE98-7AA49131F692}"/>
          </ac:spMkLst>
        </pc:spChg>
        <pc:spChg chg="mod">
          <ac:chgData name="Aleid | Noordwijkse Methode" userId="49d8fce3-4a7e-4451-8c46-04b3f101f857" providerId="ADAL" clId="{026E289F-EC3B-507D-8C5E-BEEA44921974}" dt="2025-08-28T12:08:43.142" v="148" actId="1036"/>
          <ac:spMkLst>
            <pc:docMk/>
            <pc:sldMk cId="1131432532" sldId="2594"/>
            <ac:spMk id="4" creationId="{D0DE6A02-9BA4-D30C-748C-555B444EB961}"/>
          </ac:spMkLst>
        </pc:spChg>
        <pc:picChg chg="mod">
          <ac:chgData name="Aleid | Noordwijkse Methode" userId="49d8fce3-4a7e-4451-8c46-04b3f101f857" providerId="ADAL" clId="{026E289F-EC3B-507D-8C5E-BEEA44921974}" dt="2025-08-28T12:08:30.433" v="129" actId="1076"/>
          <ac:picMkLst>
            <pc:docMk/>
            <pc:sldMk cId="1131432532" sldId="2594"/>
            <ac:picMk id="5" creationId="{B2F9A4DC-41C5-80BA-F8DB-7C5151BEE333}"/>
          </ac:picMkLst>
        </pc:picChg>
      </pc:sldChg>
      <pc:sldChg chg="modSp add mod modNotesTx">
        <pc:chgData name="Aleid | Noordwijkse Methode" userId="49d8fce3-4a7e-4451-8c46-04b3f101f857" providerId="ADAL" clId="{026E289F-EC3B-507D-8C5E-BEEA44921974}" dt="2025-09-10T12:25:13.988" v="1388" actId="20577"/>
        <pc:sldMkLst>
          <pc:docMk/>
          <pc:sldMk cId="171560267" sldId="2595"/>
        </pc:sldMkLst>
        <pc:spChg chg="mod">
          <ac:chgData name="Aleid | Noordwijkse Methode" userId="49d8fce3-4a7e-4451-8c46-04b3f101f857" providerId="ADAL" clId="{026E289F-EC3B-507D-8C5E-BEEA44921974}" dt="2025-08-28T12:09:45.718" v="203" actId="1036"/>
          <ac:spMkLst>
            <pc:docMk/>
            <pc:sldMk cId="171560267" sldId="2595"/>
            <ac:spMk id="2" creationId="{8656C74D-2F31-226B-1F01-55E8C9E4CE85}"/>
          </ac:spMkLst>
        </pc:spChg>
        <pc:spChg chg="mod">
          <ac:chgData name="Aleid | Noordwijkse Methode" userId="49d8fce3-4a7e-4451-8c46-04b3f101f857" providerId="ADAL" clId="{026E289F-EC3B-507D-8C5E-BEEA44921974}" dt="2025-09-10T12:25:13.988" v="1388" actId="20577"/>
          <ac:spMkLst>
            <pc:docMk/>
            <pc:sldMk cId="171560267" sldId="2595"/>
            <ac:spMk id="4" creationId="{96A69970-7DD1-263C-6093-E8F46E804C47}"/>
          </ac:spMkLst>
        </pc:spChg>
        <pc:picChg chg="mod">
          <ac:chgData name="Aleid | Noordwijkse Methode" userId="49d8fce3-4a7e-4451-8c46-04b3f101f857" providerId="ADAL" clId="{026E289F-EC3B-507D-8C5E-BEEA44921974}" dt="2025-08-28T12:46:11.207" v="996" actId="1036"/>
          <ac:picMkLst>
            <pc:docMk/>
            <pc:sldMk cId="171560267" sldId="2595"/>
            <ac:picMk id="5" creationId="{49E70A91-2CC0-7688-B659-43F9C7F8E1C3}"/>
          </ac:picMkLst>
        </pc:picChg>
      </pc:sldChg>
      <pc:sldChg chg="modSp add mod">
        <pc:chgData name="Aleid | Noordwijkse Methode" userId="49d8fce3-4a7e-4451-8c46-04b3f101f857" providerId="ADAL" clId="{026E289F-EC3B-507D-8C5E-BEEA44921974}" dt="2025-08-28T12:39:09.076" v="912" actId="20577"/>
        <pc:sldMkLst>
          <pc:docMk/>
          <pc:sldMk cId="533902118" sldId="2596"/>
        </pc:sldMkLst>
        <pc:spChg chg="mod">
          <ac:chgData name="Aleid | Noordwijkse Methode" userId="49d8fce3-4a7e-4451-8c46-04b3f101f857" providerId="ADAL" clId="{026E289F-EC3B-507D-8C5E-BEEA44921974}" dt="2025-08-28T12:39:09.076" v="912" actId="20577"/>
          <ac:spMkLst>
            <pc:docMk/>
            <pc:sldMk cId="533902118" sldId="2596"/>
            <ac:spMk id="4" creationId="{38116D0D-09F0-D31D-32FE-16A4C7E4909F}"/>
          </ac:spMkLst>
        </pc:spChg>
      </pc:sldChg>
      <pc:sldChg chg="modSp add mod">
        <pc:chgData name="Aleid | Noordwijkse Methode" userId="49d8fce3-4a7e-4451-8c46-04b3f101f857" providerId="ADAL" clId="{026E289F-EC3B-507D-8C5E-BEEA44921974}" dt="2025-08-28T12:39:14.080" v="915" actId="20577"/>
        <pc:sldMkLst>
          <pc:docMk/>
          <pc:sldMk cId="2805136964" sldId="2597"/>
        </pc:sldMkLst>
        <pc:spChg chg="mod">
          <ac:chgData name="Aleid | Noordwijkse Methode" userId="49d8fce3-4a7e-4451-8c46-04b3f101f857" providerId="ADAL" clId="{026E289F-EC3B-507D-8C5E-BEEA44921974}" dt="2025-08-28T12:39:14.080" v="915" actId="20577"/>
          <ac:spMkLst>
            <pc:docMk/>
            <pc:sldMk cId="2805136964" sldId="2597"/>
            <ac:spMk id="5" creationId="{3EB0D8F4-71E1-550C-3B13-AED7EB2D1A29}"/>
          </ac:spMkLst>
        </pc:spChg>
      </pc:sldChg>
      <pc:sldChg chg="modSp add mod">
        <pc:chgData name="Aleid | Noordwijkse Methode" userId="49d8fce3-4a7e-4451-8c46-04b3f101f857" providerId="ADAL" clId="{026E289F-EC3B-507D-8C5E-BEEA44921974}" dt="2025-08-28T12:39:00.303" v="909" actId="20577"/>
        <pc:sldMkLst>
          <pc:docMk/>
          <pc:sldMk cId="3039415994" sldId="2598"/>
        </pc:sldMkLst>
        <pc:spChg chg="mod">
          <ac:chgData name="Aleid | Noordwijkse Methode" userId="49d8fce3-4a7e-4451-8c46-04b3f101f857" providerId="ADAL" clId="{026E289F-EC3B-507D-8C5E-BEEA44921974}" dt="2025-08-28T12:39:00.303" v="909" actId="20577"/>
          <ac:spMkLst>
            <pc:docMk/>
            <pc:sldMk cId="3039415994" sldId="2598"/>
            <ac:spMk id="4" creationId="{945F5FB0-E2B1-029D-DA4A-D893549E7540}"/>
          </ac:spMkLst>
        </pc:spChg>
      </pc:sldChg>
      <pc:sldChg chg="modSp add mod">
        <pc:chgData name="Aleid | Noordwijkse Methode" userId="49d8fce3-4a7e-4451-8c46-04b3f101f857" providerId="ADAL" clId="{026E289F-EC3B-507D-8C5E-BEEA44921974}" dt="2025-08-28T12:38:53.718" v="906" actId="20577"/>
        <pc:sldMkLst>
          <pc:docMk/>
          <pc:sldMk cId="3991670895" sldId="2599"/>
        </pc:sldMkLst>
        <pc:spChg chg="mod">
          <ac:chgData name="Aleid | Noordwijkse Methode" userId="49d8fce3-4a7e-4451-8c46-04b3f101f857" providerId="ADAL" clId="{026E289F-EC3B-507D-8C5E-BEEA44921974}" dt="2025-08-28T12:38:53.718" v="906" actId="20577"/>
          <ac:spMkLst>
            <pc:docMk/>
            <pc:sldMk cId="3991670895" sldId="2599"/>
            <ac:spMk id="4" creationId="{6AB99087-7EA8-ED9E-7859-7A8113EADB78}"/>
          </ac:spMkLst>
        </pc:spChg>
      </pc:sldChg>
      <pc:sldChg chg="delSp modSp add mod">
        <pc:chgData name="Aleid | Noordwijkse Methode" userId="49d8fce3-4a7e-4451-8c46-04b3f101f857" providerId="ADAL" clId="{026E289F-EC3B-507D-8C5E-BEEA44921974}" dt="2025-08-28T12:36:01.277" v="857" actId="1076"/>
        <pc:sldMkLst>
          <pc:docMk/>
          <pc:sldMk cId="252273525" sldId="2600"/>
        </pc:sldMkLst>
        <pc:spChg chg="mod">
          <ac:chgData name="Aleid | Noordwijkse Methode" userId="49d8fce3-4a7e-4451-8c46-04b3f101f857" providerId="ADAL" clId="{026E289F-EC3B-507D-8C5E-BEEA44921974}" dt="2025-08-28T12:35:54.466" v="855" actId="1076"/>
          <ac:spMkLst>
            <pc:docMk/>
            <pc:sldMk cId="252273525" sldId="2600"/>
            <ac:spMk id="2" creationId="{9BB21E7D-AFB7-FD9F-D24B-A84D6104C5FE}"/>
          </ac:spMkLst>
        </pc:spChg>
        <pc:picChg chg="mod">
          <ac:chgData name="Aleid | Noordwijkse Methode" userId="49d8fce3-4a7e-4451-8c46-04b3f101f857" providerId="ADAL" clId="{026E289F-EC3B-507D-8C5E-BEEA44921974}" dt="2025-08-28T12:36:01.277" v="857" actId="1076"/>
          <ac:picMkLst>
            <pc:docMk/>
            <pc:sldMk cId="252273525" sldId="2600"/>
            <ac:picMk id="10" creationId="{4271A457-8C10-4920-E03F-D573EF4624EB}"/>
          </ac:picMkLst>
        </pc:picChg>
      </pc:sldChg>
      <pc:sldChg chg="modSp add mod">
        <pc:chgData name="Aleid | Noordwijkse Methode" userId="49d8fce3-4a7e-4451-8c46-04b3f101f857" providerId="ADAL" clId="{026E289F-EC3B-507D-8C5E-BEEA44921974}" dt="2025-08-28T12:38:41.984" v="902" actId="20577"/>
        <pc:sldMkLst>
          <pc:docMk/>
          <pc:sldMk cId="94246972" sldId="2601"/>
        </pc:sldMkLst>
        <pc:spChg chg="mod">
          <ac:chgData name="Aleid | Noordwijkse Methode" userId="49d8fce3-4a7e-4451-8c46-04b3f101f857" providerId="ADAL" clId="{026E289F-EC3B-507D-8C5E-BEEA44921974}" dt="2025-08-28T12:38:41.984" v="902" actId="20577"/>
          <ac:spMkLst>
            <pc:docMk/>
            <pc:sldMk cId="94246972" sldId="2601"/>
            <ac:spMk id="2" creationId="{F13653AC-B0ED-AA6B-0C0D-CC0E5CD82E9C}"/>
          </ac:spMkLst>
        </pc:spChg>
        <pc:spChg chg="mod">
          <ac:chgData name="Aleid | Noordwijkse Methode" userId="49d8fce3-4a7e-4451-8c46-04b3f101f857" providerId="ADAL" clId="{026E289F-EC3B-507D-8C5E-BEEA44921974}" dt="2025-08-28T12:38:37.771" v="899" actId="122"/>
          <ac:spMkLst>
            <pc:docMk/>
            <pc:sldMk cId="94246972" sldId="2601"/>
            <ac:spMk id="14" creationId="{BDC09806-E98B-8494-4CCC-DF26FAF369DE}"/>
          </ac:spMkLst>
        </pc:spChg>
      </pc:sldChg>
      <pc:sldChg chg="modSp add mod">
        <pc:chgData name="Aleid | Noordwijkse Methode" userId="49d8fce3-4a7e-4451-8c46-04b3f101f857" providerId="ADAL" clId="{026E289F-EC3B-507D-8C5E-BEEA44921974}" dt="2025-08-28T12:39:33.972" v="920" actId="20577"/>
        <pc:sldMkLst>
          <pc:docMk/>
          <pc:sldMk cId="510680246" sldId="2602"/>
        </pc:sldMkLst>
        <pc:spChg chg="mod">
          <ac:chgData name="Aleid | Noordwijkse Methode" userId="49d8fce3-4a7e-4451-8c46-04b3f101f857" providerId="ADAL" clId="{026E289F-EC3B-507D-8C5E-BEEA44921974}" dt="2025-08-28T12:39:33.972" v="920" actId="20577"/>
          <ac:spMkLst>
            <pc:docMk/>
            <pc:sldMk cId="510680246" sldId="2602"/>
            <ac:spMk id="2" creationId="{521BD225-FA54-7DAA-CA89-DAD07DA7FDDD}"/>
          </ac:spMkLst>
        </pc:spChg>
      </pc:sldChg>
      <pc:sldChg chg="modSp add mod">
        <pc:chgData name="Aleid | Noordwijkse Methode" userId="49d8fce3-4a7e-4451-8c46-04b3f101f857" providerId="ADAL" clId="{026E289F-EC3B-507D-8C5E-BEEA44921974}" dt="2025-08-28T12:57:25.260" v="1297" actId="20577"/>
        <pc:sldMkLst>
          <pc:docMk/>
          <pc:sldMk cId="4038189552" sldId="2603"/>
        </pc:sldMkLst>
        <pc:spChg chg="mod">
          <ac:chgData name="Aleid | Noordwijkse Methode" userId="49d8fce3-4a7e-4451-8c46-04b3f101f857" providerId="ADAL" clId="{026E289F-EC3B-507D-8C5E-BEEA44921974}" dt="2025-08-28T12:57:25.260" v="1297" actId="20577"/>
          <ac:spMkLst>
            <pc:docMk/>
            <pc:sldMk cId="4038189552" sldId="2603"/>
            <ac:spMk id="4" creationId="{39C3B0D5-E3DC-EC03-6D4F-BE551264B400}"/>
          </ac:spMkLst>
        </pc:spChg>
      </pc:sldChg>
      <pc:sldChg chg="modSp add mod">
        <pc:chgData name="Aleid | Noordwijkse Methode" userId="49d8fce3-4a7e-4451-8c46-04b3f101f857" providerId="ADAL" clId="{026E289F-EC3B-507D-8C5E-BEEA44921974}" dt="2025-08-28T12:57:19.599" v="1294" actId="20577"/>
        <pc:sldMkLst>
          <pc:docMk/>
          <pc:sldMk cId="1513733288" sldId="2604"/>
        </pc:sldMkLst>
        <pc:spChg chg="mod">
          <ac:chgData name="Aleid | Noordwijkse Methode" userId="49d8fce3-4a7e-4451-8c46-04b3f101f857" providerId="ADAL" clId="{026E289F-EC3B-507D-8C5E-BEEA44921974}" dt="2025-08-28T12:57:19.599" v="1294" actId="20577"/>
          <ac:spMkLst>
            <pc:docMk/>
            <pc:sldMk cId="1513733288" sldId="2604"/>
            <ac:spMk id="5" creationId="{9A02AF09-734E-D76D-6BF6-CF1349E8D2A1}"/>
          </ac:spMkLst>
        </pc:spChg>
      </pc:sldChg>
      <pc:sldChg chg="modSp add mod">
        <pc:chgData name="Aleid | Noordwijkse Methode" userId="49d8fce3-4a7e-4451-8c46-04b3f101f857" providerId="ADAL" clId="{026E289F-EC3B-507D-8C5E-BEEA44921974}" dt="2025-08-28T12:57:12.801" v="1291" actId="20577"/>
        <pc:sldMkLst>
          <pc:docMk/>
          <pc:sldMk cId="925096740" sldId="2605"/>
        </pc:sldMkLst>
        <pc:spChg chg="mod">
          <ac:chgData name="Aleid | Noordwijkse Methode" userId="49d8fce3-4a7e-4451-8c46-04b3f101f857" providerId="ADAL" clId="{026E289F-EC3B-507D-8C5E-BEEA44921974}" dt="2025-08-28T12:57:12.801" v="1291" actId="20577"/>
          <ac:spMkLst>
            <pc:docMk/>
            <pc:sldMk cId="925096740" sldId="2605"/>
            <ac:spMk id="4" creationId="{09825BB8-2CC4-A86B-0FDD-AC044F2BC085}"/>
          </ac:spMkLst>
        </pc:spChg>
      </pc:sldChg>
      <pc:sldChg chg="modSp add mod">
        <pc:chgData name="Aleid | Noordwijkse Methode" userId="49d8fce3-4a7e-4451-8c46-04b3f101f857" providerId="ADAL" clId="{026E289F-EC3B-507D-8C5E-BEEA44921974}" dt="2025-08-28T12:57:07.261" v="1288" actId="20577"/>
        <pc:sldMkLst>
          <pc:docMk/>
          <pc:sldMk cId="796448597" sldId="2606"/>
        </pc:sldMkLst>
        <pc:spChg chg="mod">
          <ac:chgData name="Aleid | Noordwijkse Methode" userId="49d8fce3-4a7e-4451-8c46-04b3f101f857" providerId="ADAL" clId="{026E289F-EC3B-507D-8C5E-BEEA44921974}" dt="2025-08-28T12:57:07.261" v="1288" actId="20577"/>
          <ac:spMkLst>
            <pc:docMk/>
            <pc:sldMk cId="796448597" sldId="2606"/>
            <ac:spMk id="4" creationId="{F2B25372-BDBA-46B1-CB24-E5833C268608}"/>
          </ac:spMkLst>
        </pc:spChg>
      </pc:sldChg>
      <pc:sldChg chg="modSp add mod">
        <pc:chgData name="Aleid | Noordwijkse Methode" userId="49d8fce3-4a7e-4451-8c46-04b3f101f857" providerId="ADAL" clId="{026E289F-EC3B-507D-8C5E-BEEA44921974}" dt="2025-08-28T12:47:32.450" v="1095" actId="20577"/>
        <pc:sldMkLst>
          <pc:docMk/>
          <pc:sldMk cId="2358758634" sldId="2607"/>
        </pc:sldMkLst>
        <pc:spChg chg="mod">
          <ac:chgData name="Aleid | Noordwijkse Methode" userId="49d8fce3-4a7e-4451-8c46-04b3f101f857" providerId="ADAL" clId="{026E289F-EC3B-507D-8C5E-BEEA44921974}" dt="2025-08-28T12:47:32.450" v="1095" actId="20577"/>
          <ac:spMkLst>
            <pc:docMk/>
            <pc:sldMk cId="2358758634" sldId="2607"/>
            <ac:spMk id="3" creationId="{C8F05E31-9042-2711-A305-0F8DB6467D3A}"/>
          </ac:spMkLst>
        </pc:spChg>
      </pc:sldChg>
      <pc:sldChg chg="modSp add mod">
        <pc:chgData name="Aleid | Noordwijkse Methode" userId="49d8fce3-4a7e-4451-8c46-04b3f101f857" providerId="ADAL" clId="{026E289F-EC3B-507D-8C5E-BEEA44921974}" dt="2025-08-28T12:47:38.109" v="1098" actId="20577"/>
        <pc:sldMkLst>
          <pc:docMk/>
          <pc:sldMk cId="2572837822" sldId="2608"/>
        </pc:sldMkLst>
        <pc:spChg chg="mod">
          <ac:chgData name="Aleid | Noordwijkse Methode" userId="49d8fce3-4a7e-4451-8c46-04b3f101f857" providerId="ADAL" clId="{026E289F-EC3B-507D-8C5E-BEEA44921974}" dt="2025-08-28T12:47:38.109" v="1098" actId="20577"/>
          <ac:spMkLst>
            <pc:docMk/>
            <pc:sldMk cId="2572837822" sldId="2608"/>
            <ac:spMk id="3" creationId="{678307D6-5839-6AD7-E3A2-CCF0E3A2F54A}"/>
          </ac:spMkLst>
        </pc:spChg>
      </pc:sldChg>
      <pc:sldChg chg="modSp add mod">
        <pc:chgData name="Aleid | Noordwijkse Methode" userId="49d8fce3-4a7e-4451-8c46-04b3f101f857" providerId="ADAL" clId="{026E289F-EC3B-507D-8C5E-BEEA44921974}" dt="2025-08-28T12:55:45.860" v="1271" actId="20577"/>
        <pc:sldMkLst>
          <pc:docMk/>
          <pc:sldMk cId="3315384169" sldId="2609"/>
        </pc:sldMkLst>
        <pc:spChg chg="mod">
          <ac:chgData name="Aleid | Noordwijkse Methode" userId="49d8fce3-4a7e-4451-8c46-04b3f101f857" providerId="ADAL" clId="{026E289F-EC3B-507D-8C5E-BEEA44921974}" dt="2025-08-28T12:55:45.860" v="1271" actId="20577"/>
          <ac:spMkLst>
            <pc:docMk/>
            <pc:sldMk cId="3315384169" sldId="2609"/>
            <ac:spMk id="2" creationId="{B7F75724-A82E-FCE1-C3C4-66BF09019E69}"/>
          </ac:spMkLst>
        </pc:spChg>
        <pc:spChg chg="mod">
          <ac:chgData name="Aleid | Noordwijkse Methode" userId="49d8fce3-4a7e-4451-8c46-04b3f101f857" providerId="ADAL" clId="{026E289F-EC3B-507D-8C5E-BEEA44921974}" dt="2025-08-28T12:52:21.345" v="1214" actId="20577"/>
          <ac:spMkLst>
            <pc:docMk/>
            <pc:sldMk cId="3315384169" sldId="2609"/>
            <ac:spMk id="3" creationId="{ABB70493-882A-33C4-3DF2-8018CE94B58C}"/>
          </ac:spMkLst>
        </pc:spChg>
      </pc:sldChg>
      <pc:sldChg chg="modSp add mod">
        <pc:chgData name="Aleid | Noordwijkse Methode" userId="49d8fce3-4a7e-4451-8c46-04b3f101f857" providerId="ADAL" clId="{026E289F-EC3B-507D-8C5E-BEEA44921974}" dt="2025-08-28T12:56:57.545" v="1285" actId="20577"/>
        <pc:sldMkLst>
          <pc:docMk/>
          <pc:sldMk cId="1747974482" sldId="2610"/>
        </pc:sldMkLst>
        <pc:spChg chg="mod">
          <ac:chgData name="Aleid | Noordwijkse Methode" userId="49d8fce3-4a7e-4451-8c46-04b3f101f857" providerId="ADAL" clId="{026E289F-EC3B-507D-8C5E-BEEA44921974}" dt="2025-08-28T12:56:57.545" v="1285" actId="20577"/>
          <ac:spMkLst>
            <pc:docMk/>
            <pc:sldMk cId="1747974482" sldId="2610"/>
            <ac:spMk id="2" creationId="{F30F41CF-6274-D7B1-30CC-19E568A3747B}"/>
          </ac:spMkLst>
        </pc:spChg>
      </pc:sldChg>
      <pc:sldChg chg="addSp modSp add mod">
        <pc:chgData name="Aleid | Noordwijkse Methode" userId="49d8fce3-4a7e-4451-8c46-04b3f101f857" providerId="ADAL" clId="{026E289F-EC3B-507D-8C5E-BEEA44921974}" dt="2025-08-28T12:56:34.742" v="1277" actId="1035"/>
        <pc:sldMkLst>
          <pc:docMk/>
          <pc:sldMk cId="1666677922" sldId="2611"/>
        </pc:sldMkLst>
        <pc:spChg chg="mod">
          <ac:chgData name="Aleid | Noordwijkse Methode" userId="49d8fce3-4a7e-4451-8c46-04b3f101f857" providerId="ADAL" clId="{026E289F-EC3B-507D-8C5E-BEEA44921974}" dt="2025-08-28T12:55:22.854" v="1265" actId="1076"/>
          <ac:spMkLst>
            <pc:docMk/>
            <pc:sldMk cId="1666677922" sldId="2611"/>
            <ac:spMk id="7" creationId="{4E5DADCF-7016-5C23-E4F7-B7E9EF43892A}"/>
          </ac:spMkLst>
        </pc:spChg>
        <pc:spChg chg="mod">
          <ac:chgData name="Aleid | Noordwijkse Methode" userId="49d8fce3-4a7e-4451-8c46-04b3f101f857" providerId="ADAL" clId="{026E289F-EC3B-507D-8C5E-BEEA44921974}" dt="2025-08-28T12:55:30.063" v="1267" actId="1076"/>
          <ac:spMkLst>
            <pc:docMk/>
            <pc:sldMk cId="1666677922" sldId="2611"/>
            <ac:spMk id="8" creationId="{073123CB-6512-9904-2C91-0FE0BC9EA412}"/>
          </ac:spMkLst>
        </pc:spChg>
        <pc:spChg chg="add mod">
          <ac:chgData name="Aleid | Noordwijkse Methode" userId="49d8fce3-4a7e-4451-8c46-04b3f101f857" providerId="ADAL" clId="{026E289F-EC3B-507D-8C5E-BEEA44921974}" dt="2025-08-28T12:56:28.057" v="1272"/>
          <ac:spMkLst>
            <pc:docMk/>
            <pc:sldMk cId="1666677922" sldId="2611"/>
            <ac:spMk id="10" creationId="{A04ED6F4-3FB0-5502-A856-DCE13B700EDF}"/>
          </ac:spMkLst>
        </pc:spChg>
        <pc:spChg chg="mod">
          <ac:chgData name="Aleid | Noordwijkse Methode" userId="49d8fce3-4a7e-4451-8c46-04b3f101f857" providerId="ADAL" clId="{026E289F-EC3B-507D-8C5E-BEEA44921974}" dt="2025-08-28T12:56:34.742" v="1277" actId="1035"/>
          <ac:spMkLst>
            <pc:docMk/>
            <pc:sldMk cId="1666677922" sldId="2611"/>
            <ac:spMk id="13" creationId="{11E584BF-C055-3F08-162D-7331135755AE}"/>
          </ac:spMkLst>
        </pc:spChg>
        <pc:picChg chg="mod">
          <ac:chgData name="Aleid | Noordwijkse Methode" userId="49d8fce3-4a7e-4451-8c46-04b3f101f857" providerId="ADAL" clId="{026E289F-EC3B-507D-8C5E-BEEA44921974}" dt="2025-08-28T12:55:00.602" v="1260" actId="167"/>
          <ac:picMkLst>
            <pc:docMk/>
            <pc:sldMk cId="1666677922" sldId="2611"/>
            <ac:picMk id="2" creationId="{7E062636-217E-4F8A-5DFC-689A9C00BB5A}"/>
          </ac:picMkLst>
        </pc:picChg>
      </pc:sldChg>
      <pc:sldChg chg="add del">
        <pc:chgData name="Aleid | Noordwijkse Methode" userId="49d8fce3-4a7e-4451-8c46-04b3f101f857" providerId="ADAL" clId="{026E289F-EC3B-507D-8C5E-BEEA44921974}" dt="2025-08-28T12:54:49.518" v="1258" actId="2890"/>
        <pc:sldMkLst>
          <pc:docMk/>
          <pc:sldMk cId="1270951235" sldId="2612"/>
        </pc:sldMkLst>
      </pc:sldChg>
      <pc:sldChg chg="modSp add mod">
        <pc:chgData name="Aleid | Noordwijkse Methode" userId="49d8fce3-4a7e-4451-8c46-04b3f101f857" providerId="ADAL" clId="{026E289F-EC3B-507D-8C5E-BEEA44921974}" dt="2025-08-28T12:56:50.505" v="1282" actId="20577"/>
        <pc:sldMkLst>
          <pc:docMk/>
          <pc:sldMk cId="2744482465" sldId="2612"/>
        </pc:sldMkLst>
        <pc:spChg chg="mod">
          <ac:chgData name="Aleid | Noordwijkse Methode" userId="49d8fce3-4a7e-4451-8c46-04b3f101f857" providerId="ADAL" clId="{026E289F-EC3B-507D-8C5E-BEEA44921974}" dt="2025-08-28T12:56:50.505" v="1282" actId="20577"/>
          <ac:spMkLst>
            <pc:docMk/>
            <pc:sldMk cId="2744482465" sldId="2612"/>
            <ac:spMk id="2" creationId="{A77D9672-0B28-3AD6-F3D1-B7AA0488CC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F501C-5373-D440-932C-98C655D89B6E}" type="datetimeFigureOut">
              <a:rPr lang="nl-NL" smtClean="0"/>
              <a:t>10-09-2025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47554-8FF0-E747-92CC-FE4E580FC0E8}" type="slidenum">
              <a:rPr lang="nl-NL" smtClean="0"/>
              <a:t>‹nr.›</a:t>
            </a:fld>
            <a:endParaRPr lang="nl-NL"/>
          </a:p>
        </p:txBody>
      </p:sp>
    </p:spTree>
    <p:extLst>
      <p:ext uri="{BB962C8B-B14F-4D97-AF65-F5344CB8AC3E}">
        <p14:creationId xmlns:p14="http://schemas.microsoft.com/office/powerpoint/2010/main" val="115854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1EFD9-50A2-19D4-8DB0-35F52BA2D8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1C6D09-6F07-B212-6CDD-153F959E9C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9941BF-1F3B-2624-9EEB-08019B57DE1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95F02A9-5A7E-3928-071B-DF820A04AD8D}"/>
              </a:ext>
            </a:extLst>
          </p:cNvPr>
          <p:cNvSpPr>
            <a:spLocks noGrp="1"/>
          </p:cNvSpPr>
          <p:nvPr>
            <p:ph type="sldNum" sz="quarter" idx="5"/>
          </p:nvPr>
        </p:nvSpPr>
        <p:spPr/>
        <p:txBody>
          <a:bodyPr/>
          <a:lstStyle/>
          <a:p>
            <a:fld id="{14B9C266-6BA2-43B1-BFBA-7C3D359042D9}" type="slidenum">
              <a:rPr lang="nl-NL" smtClean="0"/>
              <a:t>1</a:t>
            </a:fld>
            <a:endParaRPr lang="nl-NL" dirty="0"/>
          </a:p>
        </p:txBody>
      </p:sp>
    </p:spTree>
    <p:extLst>
      <p:ext uri="{BB962C8B-B14F-4D97-AF65-F5344CB8AC3E}">
        <p14:creationId xmlns:p14="http://schemas.microsoft.com/office/powerpoint/2010/main" val="1174412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758B3-0E7B-71EF-ED6B-091BB869A0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567AEF-2D7E-7DB7-57C0-1E2CDC637B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1E449A-224C-A0EE-2B8F-174AC32865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dirty="0"/>
              <a:t>Tip: Laat de </a:t>
            </a:r>
            <a:r>
              <a:rPr lang="en-US" dirty="0" err="1"/>
              <a:t>kinderen</a:t>
            </a:r>
            <a:r>
              <a:rPr lang="en-US" dirty="0"/>
              <a:t> even </a:t>
            </a:r>
            <a:r>
              <a:rPr lang="en-US" dirty="0" err="1"/>
              <a:t>oefenen</a:t>
            </a:r>
            <a:r>
              <a:rPr lang="en-US" dirty="0"/>
              <a:t> met het </a:t>
            </a:r>
            <a:r>
              <a:rPr lang="en-US" dirty="0" err="1"/>
              <a:t>schetsen</a:t>
            </a:r>
            <a:r>
              <a:rPr lang="en-US" dirty="0"/>
              <a:t>. </a:t>
            </a:r>
            <a:endParaRPr lang="nl-NL" dirty="0"/>
          </a:p>
        </p:txBody>
      </p:sp>
      <p:sp>
        <p:nvSpPr>
          <p:cNvPr id="4" name="Tijdelijke aanduiding voor dianummer 3">
            <a:extLst>
              <a:ext uri="{FF2B5EF4-FFF2-40B4-BE49-F238E27FC236}">
                <a16:creationId xmlns:a16="http://schemas.microsoft.com/office/drawing/2014/main" id="{42778F9F-98BF-D587-3261-AD1F624739D5}"/>
              </a:ext>
            </a:extLst>
          </p:cNvPr>
          <p:cNvSpPr>
            <a:spLocks noGrp="1"/>
          </p:cNvSpPr>
          <p:nvPr>
            <p:ph type="sldNum" sz="quarter" idx="5"/>
          </p:nvPr>
        </p:nvSpPr>
        <p:spPr/>
        <p:txBody>
          <a:bodyPr/>
          <a:lstStyle/>
          <a:p>
            <a:fld id="{046B0619-5E7D-4043-9E64-AB5674A10325}" type="slidenum">
              <a:rPr lang="nl-NL" smtClean="0"/>
              <a:t>18</a:t>
            </a:fld>
            <a:endParaRPr lang="nl-NL" dirty="0"/>
          </a:p>
        </p:txBody>
      </p:sp>
    </p:spTree>
    <p:extLst>
      <p:ext uri="{BB962C8B-B14F-4D97-AF65-F5344CB8AC3E}">
        <p14:creationId xmlns:p14="http://schemas.microsoft.com/office/powerpoint/2010/main" val="23714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ABACA-9958-2023-B13B-C487ED8819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FF9A7A-E749-360E-AFEF-988579B8F1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09699F-8E5C-D954-A701-50CAFF2151A4}"/>
              </a:ext>
            </a:extLst>
          </p:cNvPr>
          <p:cNvSpPr>
            <a:spLocks noGrp="1"/>
          </p:cNvSpPr>
          <p:nvPr>
            <p:ph type="body" idx="1"/>
          </p:nvPr>
        </p:nvSpPr>
        <p:spPr/>
        <p:txBody>
          <a:bodyPr/>
          <a:lstStyle/>
          <a:p>
            <a:pPr marL="0" lvl="0" indent="0">
              <a:buFont typeface="Symbol" panose="05050102010706020507" pitchFamily="18" charset="2"/>
              <a:buNone/>
            </a:pPr>
            <a:r>
              <a:rPr lang="en-US" dirty="0"/>
              <a:t>Bron: https://goudenlijntjes.nl/makkelijk-dier-tekenen-vaderdag/</a:t>
            </a:r>
            <a:endParaRPr lang="nl-NL" dirty="0"/>
          </a:p>
        </p:txBody>
      </p:sp>
      <p:sp>
        <p:nvSpPr>
          <p:cNvPr id="4" name="Tijdelijke aanduiding voor dianummer 3">
            <a:extLst>
              <a:ext uri="{FF2B5EF4-FFF2-40B4-BE49-F238E27FC236}">
                <a16:creationId xmlns:a16="http://schemas.microsoft.com/office/drawing/2014/main" id="{4DC873AD-6F3D-F70A-2E91-03FC62B91701}"/>
              </a:ext>
            </a:extLst>
          </p:cNvPr>
          <p:cNvSpPr>
            <a:spLocks noGrp="1"/>
          </p:cNvSpPr>
          <p:nvPr>
            <p:ph type="sldNum" sz="quarter" idx="5"/>
          </p:nvPr>
        </p:nvSpPr>
        <p:spPr/>
        <p:txBody>
          <a:bodyPr/>
          <a:lstStyle/>
          <a:p>
            <a:fld id="{046B0619-5E7D-4043-9E64-AB5674A10325}" type="slidenum">
              <a:rPr lang="nl-NL" smtClean="0"/>
              <a:t>19</a:t>
            </a:fld>
            <a:endParaRPr lang="nl-NL" dirty="0"/>
          </a:p>
        </p:txBody>
      </p:sp>
    </p:spTree>
    <p:extLst>
      <p:ext uri="{BB962C8B-B14F-4D97-AF65-F5344CB8AC3E}">
        <p14:creationId xmlns:p14="http://schemas.microsoft.com/office/powerpoint/2010/main" val="294364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D360B-D5BF-9138-32E9-12A8D1457C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6A1E52-C162-2E0E-C3DD-F187314CAF5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5E153D-04F3-6C4D-D969-A87CFFF96C13}"/>
              </a:ext>
            </a:extLst>
          </p:cNvPr>
          <p:cNvSpPr>
            <a:spLocks noGrp="1"/>
          </p:cNvSpPr>
          <p:nvPr>
            <p:ph type="body" idx="1"/>
          </p:nvPr>
        </p:nvSpPr>
        <p:spPr/>
        <p:txBody>
          <a:bodyPr/>
          <a:lstStyle/>
          <a:p>
            <a:pPr marL="0" lvl="0" indent="0">
              <a:buFont typeface="Symbol" panose="05050102010706020507" pitchFamily="18" charset="2"/>
              <a:buNone/>
            </a:pPr>
            <a:r>
              <a:rPr lang="en-US" dirty="0"/>
              <a:t>Tip: Laat de </a:t>
            </a:r>
            <a:r>
              <a:rPr lang="en-US" dirty="0" err="1"/>
              <a:t>kinderen</a:t>
            </a:r>
            <a:r>
              <a:rPr lang="en-US" dirty="0"/>
              <a:t> even </a:t>
            </a:r>
            <a:r>
              <a:rPr lang="en-US" dirty="0" err="1"/>
              <a:t>oefenen</a:t>
            </a:r>
            <a:r>
              <a:rPr lang="en-US" dirty="0"/>
              <a:t> met het </a:t>
            </a:r>
            <a:r>
              <a:rPr lang="en-US" dirty="0" err="1"/>
              <a:t>schetsen</a:t>
            </a:r>
            <a:r>
              <a:rPr lang="en-US" dirty="0"/>
              <a:t> op </a:t>
            </a:r>
            <a:r>
              <a:rPr lang="en-US" dirty="0" err="1"/>
              <a:t>deze</a:t>
            </a:r>
            <a:r>
              <a:rPr lang="en-US" dirty="0"/>
              <a:t> </a:t>
            </a:r>
            <a:r>
              <a:rPr lang="en-US" dirty="0" err="1"/>
              <a:t>manier</a:t>
            </a:r>
            <a:r>
              <a:rPr lang="en-US" dirty="0"/>
              <a:t>. </a:t>
            </a:r>
          </a:p>
          <a:p>
            <a:pPr marL="0" lvl="0" indent="0">
              <a:buFont typeface="Symbol" panose="05050102010706020507" pitchFamily="18" charset="2"/>
              <a:buNone/>
            </a:pPr>
            <a:endParaRPr lang="en-US" dirty="0"/>
          </a:p>
          <a:p>
            <a:pPr marL="0" lvl="0" indent="0">
              <a:buFont typeface="Symbol" panose="05050102010706020507" pitchFamily="18" charset="2"/>
              <a:buNone/>
            </a:pPr>
            <a:r>
              <a:rPr lang="en-US" dirty="0"/>
              <a:t>Bron: https://www.natgeojunior.nl/weetjes/weet-je-dit-al-over-het-stokstaartje/</a:t>
            </a:r>
          </a:p>
          <a:p>
            <a:pPr marL="0" lvl="0" indent="0">
              <a:buFont typeface="Symbol" panose="05050102010706020507" pitchFamily="18" charset="2"/>
              <a:buNone/>
            </a:pPr>
            <a:r>
              <a:rPr lang="en-US" dirty="0"/>
              <a:t>Bron: https://www.kajawebshop.nl/schattige-dieren-in-10-stappen.html</a:t>
            </a:r>
            <a:endParaRPr lang="nl-NL" dirty="0"/>
          </a:p>
        </p:txBody>
      </p:sp>
      <p:sp>
        <p:nvSpPr>
          <p:cNvPr id="4" name="Tijdelijke aanduiding voor dianummer 3">
            <a:extLst>
              <a:ext uri="{FF2B5EF4-FFF2-40B4-BE49-F238E27FC236}">
                <a16:creationId xmlns:a16="http://schemas.microsoft.com/office/drawing/2014/main" id="{B33AEB69-29FD-3C33-93FD-3F4875EE806F}"/>
              </a:ext>
            </a:extLst>
          </p:cNvPr>
          <p:cNvSpPr>
            <a:spLocks noGrp="1"/>
          </p:cNvSpPr>
          <p:nvPr>
            <p:ph type="sldNum" sz="quarter" idx="5"/>
          </p:nvPr>
        </p:nvSpPr>
        <p:spPr/>
        <p:txBody>
          <a:bodyPr/>
          <a:lstStyle/>
          <a:p>
            <a:fld id="{046B0619-5E7D-4043-9E64-AB5674A10325}" type="slidenum">
              <a:rPr lang="nl-NL" smtClean="0"/>
              <a:t>20</a:t>
            </a:fld>
            <a:endParaRPr lang="nl-NL" dirty="0"/>
          </a:p>
        </p:txBody>
      </p:sp>
    </p:spTree>
    <p:extLst>
      <p:ext uri="{BB962C8B-B14F-4D97-AF65-F5344CB8AC3E}">
        <p14:creationId xmlns:p14="http://schemas.microsoft.com/office/powerpoint/2010/main" val="974119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71597-FDC1-E582-A6C6-B88863D0B1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3CE2DC-39F9-9599-A6E0-E31D07B588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3E6C08-E1D6-4D69-2948-141C0F56BDE7}"/>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9D3032C7-E275-48F4-B54A-41FB3C57956A}"/>
              </a:ext>
            </a:extLst>
          </p:cNvPr>
          <p:cNvSpPr>
            <a:spLocks noGrp="1"/>
          </p:cNvSpPr>
          <p:nvPr>
            <p:ph type="sldNum" sz="quarter" idx="5"/>
          </p:nvPr>
        </p:nvSpPr>
        <p:spPr/>
        <p:txBody>
          <a:bodyPr/>
          <a:lstStyle/>
          <a:p>
            <a:fld id="{046B0619-5E7D-4043-9E64-AB5674A10325}" type="slidenum">
              <a:rPr lang="nl-NL" smtClean="0"/>
              <a:t>21</a:t>
            </a:fld>
            <a:endParaRPr lang="nl-NL" dirty="0"/>
          </a:p>
        </p:txBody>
      </p:sp>
    </p:spTree>
    <p:extLst>
      <p:ext uri="{BB962C8B-B14F-4D97-AF65-F5344CB8AC3E}">
        <p14:creationId xmlns:p14="http://schemas.microsoft.com/office/powerpoint/2010/main" val="2021695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E7D3-EA1E-7097-DEF4-6A749A5324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A4EEA8-3A08-93E5-E7D9-AB71AA133C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0A47319-CF6B-DE28-B69C-E16B67DD8431}"/>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1DC2C609-C80D-7598-4BCB-685CA10092F2}"/>
              </a:ext>
            </a:extLst>
          </p:cNvPr>
          <p:cNvSpPr>
            <a:spLocks noGrp="1"/>
          </p:cNvSpPr>
          <p:nvPr>
            <p:ph type="sldNum" sz="quarter" idx="5"/>
          </p:nvPr>
        </p:nvSpPr>
        <p:spPr/>
        <p:txBody>
          <a:bodyPr/>
          <a:lstStyle/>
          <a:p>
            <a:fld id="{046B0619-5E7D-4043-9E64-AB5674A10325}" type="slidenum">
              <a:rPr lang="nl-NL" smtClean="0"/>
              <a:t>22</a:t>
            </a:fld>
            <a:endParaRPr lang="nl-NL" dirty="0"/>
          </a:p>
        </p:txBody>
      </p:sp>
    </p:spTree>
    <p:extLst>
      <p:ext uri="{BB962C8B-B14F-4D97-AF65-F5344CB8AC3E}">
        <p14:creationId xmlns:p14="http://schemas.microsoft.com/office/powerpoint/2010/main" val="3329350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5FEA-BE93-02DC-EDC5-4995F1EE4F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CD78AA-20BA-7F0E-3A41-3FAEA388D25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CD2346-13C0-5A11-1927-E8E86DBE2476}"/>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BFC1D48C-35F5-88ED-EACF-6F2D515D7977}"/>
              </a:ext>
            </a:extLst>
          </p:cNvPr>
          <p:cNvSpPr>
            <a:spLocks noGrp="1"/>
          </p:cNvSpPr>
          <p:nvPr>
            <p:ph type="sldNum" sz="quarter" idx="5"/>
          </p:nvPr>
        </p:nvSpPr>
        <p:spPr/>
        <p:txBody>
          <a:bodyPr/>
          <a:lstStyle/>
          <a:p>
            <a:fld id="{046B0619-5E7D-4043-9E64-AB5674A10325}" type="slidenum">
              <a:rPr lang="nl-NL" smtClean="0"/>
              <a:t>23</a:t>
            </a:fld>
            <a:endParaRPr lang="nl-NL" dirty="0"/>
          </a:p>
        </p:txBody>
      </p:sp>
    </p:spTree>
    <p:extLst>
      <p:ext uri="{BB962C8B-B14F-4D97-AF65-F5344CB8AC3E}">
        <p14:creationId xmlns:p14="http://schemas.microsoft.com/office/powerpoint/2010/main" val="70516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F5C-ADE6-C2CD-0926-B9BD10BB86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E41F88-6F19-7F34-3B0B-0D7EDD6587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D5BC5D-D6E7-29BA-C726-8A7FD13929A6}"/>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B7EE05AE-A3E4-8502-FAFB-8CFCF05CA923}"/>
              </a:ext>
            </a:extLst>
          </p:cNvPr>
          <p:cNvSpPr>
            <a:spLocks noGrp="1"/>
          </p:cNvSpPr>
          <p:nvPr>
            <p:ph type="sldNum" sz="quarter" idx="5"/>
          </p:nvPr>
        </p:nvSpPr>
        <p:spPr/>
        <p:txBody>
          <a:bodyPr/>
          <a:lstStyle/>
          <a:p>
            <a:fld id="{046B0619-5E7D-4043-9E64-AB5674A10325}" type="slidenum">
              <a:rPr lang="nl-NL" smtClean="0"/>
              <a:t>24</a:t>
            </a:fld>
            <a:endParaRPr lang="nl-NL" dirty="0"/>
          </a:p>
        </p:txBody>
      </p:sp>
    </p:spTree>
    <p:extLst>
      <p:ext uri="{BB962C8B-B14F-4D97-AF65-F5344CB8AC3E}">
        <p14:creationId xmlns:p14="http://schemas.microsoft.com/office/powerpoint/2010/main" val="1255724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96DDB-D7A9-74DB-66FD-26F584B333C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27B546-1BB6-D180-5587-5ADC8816FC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75D296-E6BF-9E05-4848-E81004041C49}"/>
              </a:ext>
            </a:extLst>
          </p:cNvPr>
          <p:cNvSpPr>
            <a:spLocks noGrp="1"/>
          </p:cNvSpPr>
          <p:nvPr>
            <p:ph type="body" idx="1"/>
          </p:nvPr>
        </p:nvSpPr>
        <p:spPr/>
        <p:txBody>
          <a:bodyPr/>
          <a:lstStyle/>
          <a:p>
            <a:pPr marL="0" lvl="0" indent="0">
              <a:buFont typeface="Symbol" panose="05050102010706020507" pitchFamily="18" charset="2"/>
              <a:buNone/>
            </a:pPr>
            <a:r>
              <a:rPr lang="en-US" dirty="0"/>
              <a:t>Bron: https://www.domestika.org/nl/courses/2100-wetenschappelijk-dieren-illustreren-met-aquarel/final_project_lessons</a:t>
            </a:r>
            <a:endParaRPr lang="nl-NL" dirty="0"/>
          </a:p>
        </p:txBody>
      </p:sp>
      <p:sp>
        <p:nvSpPr>
          <p:cNvPr id="4" name="Tijdelijke aanduiding voor dianummer 3">
            <a:extLst>
              <a:ext uri="{FF2B5EF4-FFF2-40B4-BE49-F238E27FC236}">
                <a16:creationId xmlns:a16="http://schemas.microsoft.com/office/drawing/2014/main" id="{49C3552F-07EF-5686-527D-38BC52D99007}"/>
              </a:ext>
            </a:extLst>
          </p:cNvPr>
          <p:cNvSpPr>
            <a:spLocks noGrp="1"/>
          </p:cNvSpPr>
          <p:nvPr>
            <p:ph type="sldNum" sz="quarter" idx="5"/>
          </p:nvPr>
        </p:nvSpPr>
        <p:spPr/>
        <p:txBody>
          <a:bodyPr/>
          <a:lstStyle/>
          <a:p>
            <a:fld id="{046B0619-5E7D-4043-9E64-AB5674A10325}" type="slidenum">
              <a:rPr lang="nl-NL" smtClean="0"/>
              <a:t>25</a:t>
            </a:fld>
            <a:endParaRPr lang="nl-NL" dirty="0"/>
          </a:p>
        </p:txBody>
      </p:sp>
    </p:spTree>
    <p:extLst>
      <p:ext uri="{BB962C8B-B14F-4D97-AF65-F5344CB8AC3E}">
        <p14:creationId xmlns:p14="http://schemas.microsoft.com/office/powerpoint/2010/main" val="4127118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DAF86-2CC6-800F-DE7A-FCE8647BC7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C8014B-528F-381E-FF3F-3AD8EAA66B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B6DA8B7-4998-D8B5-4A66-E7231133DADE}"/>
              </a:ext>
            </a:extLst>
          </p:cNvPr>
          <p:cNvSpPr>
            <a:spLocks noGrp="1"/>
          </p:cNvSpPr>
          <p:nvPr>
            <p:ph type="body" idx="1"/>
          </p:nvPr>
        </p:nvSpPr>
        <p:spPr/>
        <p:txBody>
          <a:bodyPr/>
          <a:lstStyle/>
          <a:p>
            <a:pPr marL="0" lvl="0" indent="0">
              <a:buFont typeface="Symbol" panose="05050102010706020507" pitchFamily="18" charset="2"/>
              <a:buNone/>
            </a:pPr>
            <a:r>
              <a:rPr lang="en-US" dirty="0"/>
              <a:t>Bron: https://www.domestika.org/nl/courses/2100-wetenschappelijk-dieren-illustreren-met-aquarel/final_project_lessons</a:t>
            </a:r>
            <a:endParaRPr lang="nl-NL" dirty="0"/>
          </a:p>
        </p:txBody>
      </p:sp>
      <p:sp>
        <p:nvSpPr>
          <p:cNvPr id="4" name="Tijdelijke aanduiding voor dianummer 3">
            <a:extLst>
              <a:ext uri="{FF2B5EF4-FFF2-40B4-BE49-F238E27FC236}">
                <a16:creationId xmlns:a16="http://schemas.microsoft.com/office/drawing/2014/main" id="{774D0261-4D96-FE31-BBD5-5363DD36BB68}"/>
              </a:ext>
            </a:extLst>
          </p:cNvPr>
          <p:cNvSpPr>
            <a:spLocks noGrp="1"/>
          </p:cNvSpPr>
          <p:nvPr>
            <p:ph type="sldNum" sz="quarter" idx="5"/>
          </p:nvPr>
        </p:nvSpPr>
        <p:spPr/>
        <p:txBody>
          <a:bodyPr/>
          <a:lstStyle/>
          <a:p>
            <a:fld id="{046B0619-5E7D-4043-9E64-AB5674A10325}" type="slidenum">
              <a:rPr lang="nl-NL" smtClean="0"/>
              <a:t>26</a:t>
            </a:fld>
            <a:endParaRPr lang="nl-NL" dirty="0"/>
          </a:p>
        </p:txBody>
      </p:sp>
    </p:spTree>
    <p:extLst>
      <p:ext uri="{BB962C8B-B14F-4D97-AF65-F5344CB8AC3E}">
        <p14:creationId xmlns:p14="http://schemas.microsoft.com/office/powerpoint/2010/main" val="2775532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9BBFF-26EA-2A09-EEA0-49E98D84C2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CB339E-CF6B-AADA-D26E-3693056197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3C0029-A8ED-CE6D-06AD-C1819669036D}"/>
              </a:ext>
            </a:extLst>
          </p:cNvPr>
          <p:cNvSpPr>
            <a:spLocks noGrp="1"/>
          </p:cNvSpPr>
          <p:nvPr>
            <p:ph type="body" idx="1"/>
          </p:nvPr>
        </p:nvSpPr>
        <p:spPr/>
        <p:txBody>
          <a:bodyPr/>
          <a:lstStyle/>
          <a:p>
            <a:pPr marL="0" lvl="0" indent="0">
              <a:buFont typeface="Symbol" panose="05050102010706020507" pitchFamily="18" charset="2"/>
              <a:buNone/>
            </a:pPr>
            <a:r>
              <a:rPr lang="en-US" dirty="0"/>
              <a:t>Bron: https://natuurwijzer.naturalis.nl/leerobjecten/wetenschappelijk-tekenen-het-gaat-om-de-details</a:t>
            </a:r>
          </a:p>
          <a:p>
            <a:pPr marL="0" lvl="0" indent="0">
              <a:buFont typeface="Symbol" panose="05050102010706020507" pitchFamily="18" charset="2"/>
              <a:buNone/>
            </a:pPr>
            <a:r>
              <a:rPr lang="en-US" dirty="0"/>
              <a:t>Bron: https://leukverpakt.nl/products/mini-kaart-kever-geel</a:t>
            </a:r>
            <a:endParaRPr lang="nl-NL" dirty="0"/>
          </a:p>
        </p:txBody>
      </p:sp>
      <p:sp>
        <p:nvSpPr>
          <p:cNvPr id="4" name="Tijdelijke aanduiding voor dianummer 3">
            <a:extLst>
              <a:ext uri="{FF2B5EF4-FFF2-40B4-BE49-F238E27FC236}">
                <a16:creationId xmlns:a16="http://schemas.microsoft.com/office/drawing/2014/main" id="{E99844CD-13A1-7231-A5A7-4CDA07F57A90}"/>
              </a:ext>
            </a:extLst>
          </p:cNvPr>
          <p:cNvSpPr>
            <a:spLocks noGrp="1"/>
          </p:cNvSpPr>
          <p:nvPr>
            <p:ph type="sldNum" sz="quarter" idx="5"/>
          </p:nvPr>
        </p:nvSpPr>
        <p:spPr/>
        <p:txBody>
          <a:bodyPr/>
          <a:lstStyle/>
          <a:p>
            <a:fld id="{046B0619-5E7D-4043-9E64-AB5674A10325}" type="slidenum">
              <a:rPr lang="nl-NL" smtClean="0"/>
              <a:t>27</a:t>
            </a:fld>
            <a:endParaRPr lang="nl-NL" dirty="0"/>
          </a:p>
        </p:txBody>
      </p:sp>
    </p:spTree>
    <p:extLst>
      <p:ext uri="{BB962C8B-B14F-4D97-AF65-F5344CB8AC3E}">
        <p14:creationId xmlns:p14="http://schemas.microsoft.com/office/powerpoint/2010/main" val="210460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naar de bijlagen:</a:t>
            </a:r>
          </a:p>
        </p:txBody>
      </p:sp>
      <p:sp>
        <p:nvSpPr>
          <p:cNvPr id="4" name="Tijdelijke aanduiding voor dianummer 3"/>
          <p:cNvSpPr>
            <a:spLocks noGrp="1"/>
          </p:cNvSpPr>
          <p:nvPr>
            <p:ph type="sldNum" sz="quarter" idx="5"/>
          </p:nvPr>
        </p:nvSpPr>
        <p:spPr/>
        <p:txBody>
          <a:bodyPr/>
          <a:lstStyle/>
          <a:p>
            <a:fld id="{E9347554-8FF0-E747-92CC-FE4E580FC0E8}" type="slidenum">
              <a:rPr lang="nl-NL" smtClean="0"/>
              <a:t>4</a:t>
            </a:fld>
            <a:endParaRPr lang="nl-NL"/>
          </a:p>
        </p:txBody>
      </p:sp>
    </p:spTree>
    <p:extLst>
      <p:ext uri="{BB962C8B-B14F-4D97-AF65-F5344CB8AC3E}">
        <p14:creationId xmlns:p14="http://schemas.microsoft.com/office/powerpoint/2010/main" val="1297965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6D3E-F12D-51EA-C689-93DE3FF780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C086CB-7550-3C0D-E7C4-1A5A2F26A7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EA2B8C-8EAB-648A-7F0A-008AFEE2EA79}"/>
              </a:ext>
            </a:extLst>
          </p:cNvPr>
          <p:cNvSpPr>
            <a:spLocks noGrp="1"/>
          </p:cNvSpPr>
          <p:nvPr>
            <p:ph type="body" idx="1"/>
          </p:nvPr>
        </p:nvSpPr>
        <p:spPr/>
        <p:txBody>
          <a:bodyPr/>
          <a:lstStyle/>
          <a:p>
            <a:pPr marL="0" lvl="0" indent="0">
              <a:buFont typeface="Symbol" panose="05050102010706020507" pitchFamily="18" charset="2"/>
              <a:buNone/>
            </a:pPr>
            <a:r>
              <a:rPr lang="en-US" dirty="0"/>
              <a:t>Bron: https://natuurwijzer.naturalis.nl/leerobjecten/wetenschappelijk-tekenen-het-gaat-om-de-details</a:t>
            </a:r>
          </a:p>
          <a:p>
            <a:pPr marL="0" lvl="0" indent="0">
              <a:buFont typeface="Symbol" panose="05050102010706020507" pitchFamily="18" charset="2"/>
              <a:buNone/>
            </a:pPr>
            <a:r>
              <a:rPr lang="en-US" dirty="0"/>
              <a:t>Bron: https://leukverpakt.nl/products/mini-kaart-kever-geel</a:t>
            </a:r>
            <a:endParaRPr lang="nl-NL" dirty="0"/>
          </a:p>
        </p:txBody>
      </p:sp>
      <p:sp>
        <p:nvSpPr>
          <p:cNvPr id="4" name="Tijdelijke aanduiding voor dianummer 3">
            <a:extLst>
              <a:ext uri="{FF2B5EF4-FFF2-40B4-BE49-F238E27FC236}">
                <a16:creationId xmlns:a16="http://schemas.microsoft.com/office/drawing/2014/main" id="{45F2A215-F3E2-966C-880A-B50EF53178C0}"/>
              </a:ext>
            </a:extLst>
          </p:cNvPr>
          <p:cNvSpPr>
            <a:spLocks noGrp="1"/>
          </p:cNvSpPr>
          <p:nvPr>
            <p:ph type="sldNum" sz="quarter" idx="5"/>
          </p:nvPr>
        </p:nvSpPr>
        <p:spPr/>
        <p:txBody>
          <a:bodyPr/>
          <a:lstStyle/>
          <a:p>
            <a:fld id="{046B0619-5E7D-4043-9E64-AB5674A10325}" type="slidenum">
              <a:rPr lang="nl-NL" smtClean="0"/>
              <a:t>28</a:t>
            </a:fld>
            <a:endParaRPr lang="nl-NL" dirty="0"/>
          </a:p>
        </p:txBody>
      </p:sp>
    </p:spTree>
    <p:extLst>
      <p:ext uri="{BB962C8B-B14F-4D97-AF65-F5344CB8AC3E}">
        <p14:creationId xmlns:p14="http://schemas.microsoft.com/office/powerpoint/2010/main" val="634963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Tip </a:t>
            </a:r>
            <a:r>
              <a:rPr lang="en-US" dirty="0" err="1"/>
              <a:t>voor</a:t>
            </a:r>
            <a:r>
              <a:rPr lang="en-US" dirty="0"/>
              <a:t> de </a:t>
            </a:r>
            <a:r>
              <a:rPr lang="en-US" dirty="0" err="1"/>
              <a:t>leerkracht</a:t>
            </a:r>
            <a:r>
              <a:rPr lang="en-US" dirty="0"/>
              <a:t>: </a:t>
            </a:r>
            <a:r>
              <a:rPr lang="en-US" dirty="0" err="1"/>
              <a:t>Geef</a:t>
            </a:r>
            <a:r>
              <a:rPr lang="en-US" dirty="0"/>
              <a:t> de </a:t>
            </a:r>
            <a:r>
              <a:rPr lang="en-US" dirty="0" err="1"/>
              <a:t>kinderen</a:t>
            </a:r>
            <a:r>
              <a:rPr lang="en-US" dirty="0"/>
              <a:t> </a:t>
            </a:r>
            <a:r>
              <a:rPr lang="en-US" dirty="0" err="1"/>
              <a:t>tijdens</a:t>
            </a:r>
            <a:r>
              <a:rPr lang="en-US" dirty="0"/>
              <a:t> het </a:t>
            </a:r>
            <a:r>
              <a:rPr lang="en-US" dirty="0" err="1"/>
              <a:t>tekenen</a:t>
            </a:r>
            <a:r>
              <a:rPr lang="en-US" dirty="0"/>
              <a:t> </a:t>
            </a:r>
            <a:r>
              <a:rPr lang="en-US" dirty="0" err="1"/>
              <a:t>gerichte</a:t>
            </a:r>
            <a:r>
              <a:rPr lang="en-US" dirty="0"/>
              <a:t> tips (</a:t>
            </a:r>
            <a:r>
              <a:rPr lang="en-US" dirty="0" err="1"/>
              <a:t>liever</a:t>
            </a:r>
            <a:r>
              <a:rPr lang="en-US" dirty="0"/>
              <a:t> 1 tip, dan </a:t>
            </a:r>
            <a:r>
              <a:rPr lang="en-US" dirty="0" err="1"/>
              <a:t>een</a:t>
            </a:r>
            <a:r>
              <a:rPr lang="en-US" dirty="0"/>
              <a:t> </a:t>
            </a:r>
            <a:r>
              <a:rPr lang="en-US" dirty="0" err="1"/>
              <a:t>aantal</a:t>
            </a:r>
            <a:r>
              <a:rPr lang="en-US" dirty="0"/>
              <a:t> </a:t>
            </a:r>
            <a:r>
              <a:rPr lang="en-US" dirty="0" err="1"/>
              <a:t>tegelijk</a:t>
            </a:r>
            <a:r>
              <a:rPr lang="en-US" dirty="0"/>
              <a:t>). </a:t>
            </a:r>
            <a:r>
              <a:rPr lang="en-US" dirty="0" err="1"/>
              <a:t>Zie</a:t>
            </a:r>
            <a:r>
              <a:rPr lang="en-US" dirty="0"/>
              <a:t> </a:t>
            </a:r>
            <a:r>
              <a:rPr lang="en-US" dirty="0" err="1"/>
              <a:t>voorbeeld</a:t>
            </a:r>
            <a:r>
              <a:rPr lang="en-US" dirty="0"/>
              <a:t> Austin’s butterfly: https://www.youtube.com/watch?v=E_6PskE3zfQ (06:32 min)</a:t>
            </a:r>
            <a:endParaRPr lang="nl-NL" dirty="0"/>
          </a:p>
        </p:txBody>
      </p:sp>
      <p:sp>
        <p:nvSpPr>
          <p:cNvPr id="4" name="Tijdelijke aanduiding voor dianummer 3"/>
          <p:cNvSpPr>
            <a:spLocks noGrp="1"/>
          </p:cNvSpPr>
          <p:nvPr>
            <p:ph type="sldNum" sz="quarter" idx="5"/>
          </p:nvPr>
        </p:nvSpPr>
        <p:spPr/>
        <p:txBody>
          <a:bodyPr/>
          <a:lstStyle/>
          <a:p>
            <a:fld id="{CBC2FEF0-826A-4B57-A68B-C43F4A540EC9}" type="slidenum">
              <a:rPr lang="nl-NL" smtClean="0"/>
              <a:t>29</a:t>
            </a:fld>
            <a:endParaRPr lang="nl-NL" dirty="0"/>
          </a:p>
        </p:txBody>
      </p:sp>
    </p:spTree>
    <p:extLst>
      <p:ext uri="{BB962C8B-B14F-4D97-AF65-F5344CB8AC3E}">
        <p14:creationId xmlns:p14="http://schemas.microsoft.com/office/powerpoint/2010/main" val="3647649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E007D-0D36-E979-2985-6682EDC2B1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623833-BCB0-C08E-4747-3B1CF417FD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C2CB02-F98A-BBE0-884C-A6FE0AB7A322}"/>
              </a:ext>
            </a:extLst>
          </p:cNvPr>
          <p:cNvSpPr>
            <a:spLocks noGrp="1"/>
          </p:cNvSpPr>
          <p:nvPr>
            <p:ph type="body" idx="1"/>
          </p:nvPr>
        </p:nvSpPr>
        <p:spPr/>
        <p:txBody>
          <a:bodyPr/>
          <a:lstStyle/>
          <a:p>
            <a:r>
              <a:rPr lang="nl-NL" dirty="0"/>
              <a:t>Tip: Doe dit in kleine groepjes voor een grotere betrokkenheid.</a:t>
            </a:r>
          </a:p>
        </p:txBody>
      </p:sp>
      <p:sp>
        <p:nvSpPr>
          <p:cNvPr id="4" name="Tijdelijke aanduiding voor dianummer 3">
            <a:extLst>
              <a:ext uri="{FF2B5EF4-FFF2-40B4-BE49-F238E27FC236}">
                <a16:creationId xmlns:a16="http://schemas.microsoft.com/office/drawing/2014/main" id="{849436DD-079F-B754-FA6E-572AD3ADDA18}"/>
              </a:ext>
            </a:extLst>
          </p:cNvPr>
          <p:cNvSpPr>
            <a:spLocks noGrp="1"/>
          </p:cNvSpPr>
          <p:nvPr>
            <p:ph type="sldNum" sz="quarter" idx="5"/>
          </p:nvPr>
        </p:nvSpPr>
        <p:spPr/>
        <p:txBody>
          <a:bodyPr/>
          <a:lstStyle/>
          <a:p>
            <a:fld id="{CBC2FEF0-826A-4B57-A68B-C43F4A540EC9}" type="slidenum">
              <a:rPr lang="nl-NL" smtClean="0"/>
              <a:t>31</a:t>
            </a:fld>
            <a:endParaRPr lang="nl-NL" dirty="0"/>
          </a:p>
        </p:txBody>
      </p:sp>
    </p:spTree>
    <p:extLst>
      <p:ext uri="{BB962C8B-B14F-4D97-AF65-F5344CB8AC3E}">
        <p14:creationId xmlns:p14="http://schemas.microsoft.com/office/powerpoint/2010/main" val="3563056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679E0-669C-0EBE-9C9E-E23389556D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B38950-F6E6-FFF8-6D0F-03D6D5F556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35C707-86DA-5486-A932-B37BF7C16B25}"/>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513ABBCA-6B16-5955-EEEF-4934B0C04732}"/>
              </a:ext>
            </a:extLst>
          </p:cNvPr>
          <p:cNvSpPr>
            <a:spLocks noGrp="1"/>
          </p:cNvSpPr>
          <p:nvPr>
            <p:ph type="sldNum" sz="quarter" idx="5"/>
          </p:nvPr>
        </p:nvSpPr>
        <p:spPr/>
        <p:txBody>
          <a:bodyPr/>
          <a:lstStyle/>
          <a:p>
            <a:fld id="{CBC2FEF0-826A-4B57-A68B-C43F4A540EC9}" type="slidenum">
              <a:rPr lang="nl-NL" smtClean="0"/>
              <a:t>35</a:t>
            </a:fld>
            <a:endParaRPr lang="nl-NL" dirty="0"/>
          </a:p>
        </p:txBody>
      </p:sp>
    </p:spTree>
    <p:extLst>
      <p:ext uri="{BB962C8B-B14F-4D97-AF65-F5344CB8AC3E}">
        <p14:creationId xmlns:p14="http://schemas.microsoft.com/office/powerpoint/2010/main" val="564109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CD5A6-5EAD-E124-862D-530D1FDACB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3C770E-65B7-341A-6617-5B4ECBB273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39731E-F3F6-2A3F-8E41-0248F1DD0E36}"/>
              </a:ext>
            </a:extLst>
          </p:cNvPr>
          <p:cNvSpPr>
            <a:spLocks noGrp="1"/>
          </p:cNvSpPr>
          <p:nvPr>
            <p:ph type="body" idx="1"/>
          </p:nvPr>
        </p:nvSpPr>
        <p:spPr/>
        <p:txBody>
          <a:bodyPr/>
          <a:lstStyle/>
          <a:p>
            <a:r>
              <a:rPr lang="en-US" dirty="0"/>
              <a:t>Bron </a:t>
            </a:r>
            <a:r>
              <a:rPr lang="en-US" dirty="0" err="1"/>
              <a:t>afbeelding</a:t>
            </a:r>
            <a:r>
              <a:rPr lang="en-US" dirty="0"/>
              <a:t>: https://novataxa.blogspot.com/2024/10/incertasquilla.html </a:t>
            </a:r>
            <a:endParaRPr lang="nl-NL" dirty="0"/>
          </a:p>
        </p:txBody>
      </p:sp>
      <p:sp>
        <p:nvSpPr>
          <p:cNvPr id="4" name="Tijdelijke aanduiding voor dianummer 3">
            <a:extLst>
              <a:ext uri="{FF2B5EF4-FFF2-40B4-BE49-F238E27FC236}">
                <a16:creationId xmlns:a16="http://schemas.microsoft.com/office/drawing/2014/main" id="{406DA0AC-4531-2625-5B56-E74ECDF53510}"/>
              </a:ext>
            </a:extLst>
          </p:cNvPr>
          <p:cNvSpPr>
            <a:spLocks noGrp="1"/>
          </p:cNvSpPr>
          <p:nvPr>
            <p:ph type="sldNum" sz="quarter" idx="5"/>
          </p:nvPr>
        </p:nvSpPr>
        <p:spPr/>
        <p:txBody>
          <a:bodyPr/>
          <a:lstStyle/>
          <a:p>
            <a:fld id="{CBC2FEF0-826A-4B57-A68B-C43F4A540EC9}" type="slidenum">
              <a:rPr lang="nl-NL" smtClean="0"/>
              <a:t>36</a:t>
            </a:fld>
            <a:endParaRPr lang="nl-NL" dirty="0"/>
          </a:p>
        </p:txBody>
      </p:sp>
    </p:spTree>
    <p:extLst>
      <p:ext uri="{BB962C8B-B14F-4D97-AF65-F5344CB8AC3E}">
        <p14:creationId xmlns:p14="http://schemas.microsoft.com/office/powerpoint/2010/main" val="2537679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9B835-1730-DD28-53A7-745F50C011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3F95BE1-E06C-FF83-738F-01B19D5664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77CA7D-23D0-48B4-6A40-426C6E7DEFF3}"/>
              </a:ext>
            </a:extLst>
          </p:cNvPr>
          <p:cNvSpPr>
            <a:spLocks noGrp="1"/>
          </p:cNvSpPr>
          <p:nvPr>
            <p:ph type="body" idx="1"/>
          </p:nvPr>
        </p:nvSpPr>
        <p:spPr/>
        <p:txBody>
          <a:bodyPr/>
          <a:lstStyle/>
          <a:p>
            <a:r>
              <a:rPr lang="en-US" dirty="0"/>
              <a:t>Bron </a:t>
            </a:r>
            <a:r>
              <a:rPr lang="en-US" dirty="0" err="1"/>
              <a:t>afbeelding</a:t>
            </a:r>
            <a:r>
              <a:rPr lang="en-US" dirty="0"/>
              <a:t>: https://novataxa.blogspot.com/2024/10/incertasquilla.html </a:t>
            </a:r>
            <a:endParaRPr lang="nl-NL" dirty="0"/>
          </a:p>
        </p:txBody>
      </p:sp>
      <p:sp>
        <p:nvSpPr>
          <p:cNvPr id="4" name="Tijdelijke aanduiding voor dianummer 3">
            <a:extLst>
              <a:ext uri="{FF2B5EF4-FFF2-40B4-BE49-F238E27FC236}">
                <a16:creationId xmlns:a16="http://schemas.microsoft.com/office/drawing/2014/main" id="{95230CF2-6854-352F-C6C3-B186ED275CFD}"/>
              </a:ext>
            </a:extLst>
          </p:cNvPr>
          <p:cNvSpPr>
            <a:spLocks noGrp="1"/>
          </p:cNvSpPr>
          <p:nvPr>
            <p:ph type="sldNum" sz="quarter" idx="5"/>
          </p:nvPr>
        </p:nvSpPr>
        <p:spPr/>
        <p:txBody>
          <a:bodyPr/>
          <a:lstStyle/>
          <a:p>
            <a:fld id="{CBC2FEF0-826A-4B57-A68B-C43F4A540EC9}" type="slidenum">
              <a:rPr lang="nl-NL" smtClean="0"/>
              <a:t>37</a:t>
            </a:fld>
            <a:endParaRPr lang="nl-NL" dirty="0"/>
          </a:p>
        </p:txBody>
      </p:sp>
    </p:spTree>
    <p:extLst>
      <p:ext uri="{BB962C8B-B14F-4D97-AF65-F5344CB8AC3E}">
        <p14:creationId xmlns:p14="http://schemas.microsoft.com/office/powerpoint/2010/main" val="634295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62835-4486-0148-E602-E2BC7ED598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203451-5C14-A745-9A9E-A61C41B0EA5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0F2FC42-EA00-D7F2-6927-A71F11AC37FA}"/>
              </a:ext>
            </a:extLst>
          </p:cNvPr>
          <p:cNvSpPr>
            <a:spLocks noGrp="1"/>
          </p:cNvSpPr>
          <p:nvPr>
            <p:ph type="body" idx="1"/>
          </p:nvPr>
        </p:nvSpPr>
        <p:spPr/>
        <p:txBody>
          <a:bodyPr/>
          <a:lstStyle/>
          <a:p>
            <a:pPr>
              <a:buNone/>
            </a:pPr>
            <a:r>
              <a:rPr lang="nl-NL" b="1" dirty="0"/>
              <a:t>Ontdekt in</a:t>
            </a:r>
            <a:r>
              <a:rPr lang="nl-NL" dirty="0"/>
              <a:t>: 2024</a:t>
            </a:r>
            <a:br>
              <a:rPr lang="nl-NL" dirty="0"/>
            </a:br>
            <a:r>
              <a:rPr lang="nl-NL" b="1" dirty="0"/>
              <a:t>Waar</a:t>
            </a:r>
            <a:r>
              <a:rPr lang="nl-NL" dirty="0"/>
              <a:t>: Nevelwoud van de Peruaanse Andes, op 2.000 meter hoogte</a:t>
            </a:r>
            <a:br>
              <a:rPr lang="nl-NL" dirty="0"/>
            </a:br>
            <a:r>
              <a:rPr lang="nl-NL" b="1" dirty="0"/>
              <a:t>Lengte</a:t>
            </a:r>
            <a:r>
              <a:rPr lang="nl-NL" dirty="0"/>
              <a:t>: Ongeveer 15 cm (spanwijdte vleugels: 30 cm)</a:t>
            </a:r>
          </a:p>
          <a:p>
            <a:pPr>
              <a:buNone/>
            </a:pPr>
            <a:r>
              <a:rPr lang="nl-NL" b="1" dirty="0"/>
              <a:t>Bijzonderheden:</a:t>
            </a:r>
            <a:endParaRPr lang="nl-NL" b="0" dirty="0"/>
          </a:p>
          <a:p>
            <a:pPr>
              <a:buFont typeface="Arial" panose="020B0604020202020204" pitchFamily="34" charset="0"/>
              <a:buChar char="•"/>
            </a:pPr>
            <a:r>
              <a:rPr lang="nl-NL" b="0" i="1" dirty="0" err="1"/>
              <a:t>Noctavipes</a:t>
            </a:r>
            <a:r>
              <a:rPr lang="nl-NL" b="0" i="1" dirty="0"/>
              <a:t> </a:t>
            </a:r>
            <a:r>
              <a:rPr lang="nl-NL" b="0" i="1" dirty="0" err="1"/>
              <a:t>andinus</a:t>
            </a:r>
            <a:r>
              <a:rPr lang="nl-NL" b="0" dirty="0"/>
              <a:t> is een nachtactief zoogdier, dat leeft hoog in de boomtoppen van de Andes.</a:t>
            </a:r>
          </a:p>
          <a:p>
            <a:pPr>
              <a:buFont typeface="Arial" panose="020B0604020202020204" pitchFamily="34" charset="0"/>
              <a:buChar char="•"/>
            </a:pPr>
            <a:r>
              <a:rPr lang="nl-NL" b="0" dirty="0"/>
              <a:t>De vleugels lijken op bladeren met bruine nerven en een groene waas, wat zorgt voor perfecte camouflage.</a:t>
            </a:r>
          </a:p>
          <a:p>
            <a:pPr>
              <a:buFont typeface="Arial" panose="020B0604020202020204" pitchFamily="34" charset="0"/>
              <a:buChar char="•"/>
            </a:pPr>
            <a:r>
              <a:rPr lang="nl-NL" b="0" dirty="0"/>
              <a:t>Op zijn rug zitten lichtgevende vlekjes, die alleen oplichten bij maanlicht – wetenschappers denken dat hij hiermee communiceert met soortgenoten.</a:t>
            </a:r>
          </a:p>
          <a:p>
            <a:pPr>
              <a:buFont typeface="Arial" panose="020B0604020202020204" pitchFamily="34" charset="0"/>
              <a:buChar char="•"/>
            </a:pPr>
            <a:r>
              <a:rPr lang="nl-NL" b="0" dirty="0"/>
              <a:t>Zijn grote oren en gevoelige neus helpen hem om ‘s nachts prooien te vinden, zoals motten en kevers.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Kermit" panose="020F0503040000060003" pitchFamily="34" charset="0"/>
              </a:rPr>
              <a:t>Het dier werd per toeval ontdekt door biologen die op zoek waren naar een nieuwe soort boomkikker.</a:t>
            </a:r>
          </a:p>
          <a:p>
            <a:pPr>
              <a:buFont typeface="Arial" panose="020B0604020202020204" pitchFamily="34" charset="0"/>
              <a:buChar char="•"/>
            </a:pPr>
            <a:endParaRPr lang="nl-NL" b="0" dirty="0"/>
          </a:p>
        </p:txBody>
      </p:sp>
      <p:sp>
        <p:nvSpPr>
          <p:cNvPr id="4" name="Tijdelijke aanduiding voor dianummer 3">
            <a:extLst>
              <a:ext uri="{FF2B5EF4-FFF2-40B4-BE49-F238E27FC236}">
                <a16:creationId xmlns:a16="http://schemas.microsoft.com/office/drawing/2014/main" id="{12E2B421-DFAE-AA23-3648-7993CDCA4D56}"/>
              </a:ext>
            </a:extLst>
          </p:cNvPr>
          <p:cNvSpPr>
            <a:spLocks noGrp="1"/>
          </p:cNvSpPr>
          <p:nvPr>
            <p:ph type="sldNum" sz="quarter" idx="5"/>
          </p:nvPr>
        </p:nvSpPr>
        <p:spPr/>
        <p:txBody>
          <a:bodyPr/>
          <a:lstStyle/>
          <a:p>
            <a:fld id="{CBC2FEF0-826A-4B57-A68B-C43F4A540EC9}" type="slidenum">
              <a:rPr lang="nl-NL" smtClean="0"/>
              <a:t>38</a:t>
            </a:fld>
            <a:endParaRPr lang="nl-NL" dirty="0"/>
          </a:p>
        </p:txBody>
      </p:sp>
    </p:spTree>
    <p:extLst>
      <p:ext uri="{BB962C8B-B14F-4D97-AF65-F5344CB8AC3E}">
        <p14:creationId xmlns:p14="http://schemas.microsoft.com/office/powerpoint/2010/main" val="3049623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99651-B442-E05F-A0F2-6B0DEFFF47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A9B026-171F-6B49-2CA6-FB85BBEFA0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D06F5AD-8CF5-6023-799A-E1432921FA56}"/>
              </a:ext>
            </a:extLst>
          </p:cNvPr>
          <p:cNvSpPr>
            <a:spLocks noGrp="1"/>
          </p:cNvSpPr>
          <p:nvPr>
            <p:ph type="body" idx="1"/>
          </p:nvPr>
        </p:nvSpPr>
        <p:spPr/>
        <p:txBody>
          <a:bodyPr/>
          <a:lstStyle/>
          <a:p>
            <a:pPr>
              <a:buNone/>
            </a:pPr>
            <a:endParaRPr lang="nl-NL" b="0" dirty="0"/>
          </a:p>
        </p:txBody>
      </p:sp>
      <p:sp>
        <p:nvSpPr>
          <p:cNvPr id="4" name="Tijdelijke aanduiding voor dianummer 3">
            <a:extLst>
              <a:ext uri="{FF2B5EF4-FFF2-40B4-BE49-F238E27FC236}">
                <a16:creationId xmlns:a16="http://schemas.microsoft.com/office/drawing/2014/main" id="{9CD61E47-50F7-766C-00E9-224099826CC3}"/>
              </a:ext>
            </a:extLst>
          </p:cNvPr>
          <p:cNvSpPr>
            <a:spLocks noGrp="1"/>
          </p:cNvSpPr>
          <p:nvPr>
            <p:ph type="sldNum" sz="quarter" idx="5"/>
          </p:nvPr>
        </p:nvSpPr>
        <p:spPr/>
        <p:txBody>
          <a:bodyPr/>
          <a:lstStyle/>
          <a:p>
            <a:fld id="{CBC2FEF0-826A-4B57-A68B-C43F4A540EC9}" type="slidenum">
              <a:rPr lang="nl-NL" smtClean="0"/>
              <a:t>39</a:t>
            </a:fld>
            <a:endParaRPr lang="nl-NL" dirty="0"/>
          </a:p>
        </p:txBody>
      </p:sp>
    </p:spTree>
    <p:extLst>
      <p:ext uri="{BB962C8B-B14F-4D97-AF65-F5344CB8AC3E}">
        <p14:creationId xmlns:p14="http://schemas.microsoft.com/office/powerpoint/2010/main" val="364042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79BAD-DC12-A2B0-6CAD-AAE0DBAC29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B541AD-A87A-BAB3-623F-0F7A317E88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B52351-6818-8F4D-0F21-C1F7347B2ACF}"/>
              </a:ext>
            </a:extLst>
          </p:cNvPr>
          <p:cNvSpPr>
            <a:spLocks noGrp="1"/>
          </p:cNvSpPr>
          <p:nvPr>
            <p:ph type="body" idx="1"/>
          </p:nvPr>
        </p:nvSpPr>
        <p:spPr/>
        <p:txBody>
          <a:bodyPr/>
          <a:lstStyle/>
          <a:p>
            <a:pPr marL="0" lvl="0" indent="0">
              <a:buFont typeface="Symbol" panose="05050102010706020507" pitchFamily="18" charset="2"/>
              <a:buNone/>
            </a:pPr>
            <a:r>
              <a:rPr lang="nl-NL" dirty="0"/>
              <a:t>https://www.youtube.com/watch?v=-tW-f_f9Y80 [04.16 min]</a:t>
            </a:r>
          </a:p>
        </p:txBody>
      </p:sp>
      <p:sp>
        <p:nvSpPr>
          <p:cNvPr id="4" name="Tijdelijke aanduiding voor dianummer 3">
            <a:extLst>
              <a:ext uri="{FF2B5EF4-FFF2-40B4-BE49-F238E27FC236}">
                <a16:creationId xmlns:a16="http://schemas.microsoft.com/office/drawing/2014/main" id="{1E6A99DA-C5B5-E218-CF5B-694F13EE4E5A}"/>
              </a:ext>
            </a:extLst>
          </p:cNvPr>
          <p:cNvSpPr>
            <a:spLocks noGrp="1"/>
          </p:cNvSpPr>
          <p:nvPr>
            <p:ph type="sldNum" sz="quarter" idx="5"/>
          </p:nvPr>
        </p:nvSpPr>
        <p:spPr/>
        <p:txBody>
          <a:bodyPr/>
          <a:lstStyle/>
          <a:p>
            <a:fld id="{046B0619-5E7D-4043-9E64-AB5674A10325}" type="slidenum">
              <a:rPr lang="nl-NL" smtClean="0"/>
              <a:t>40</a:t>
            </a:fld>
            <a:endParaRPr lang="nl-NL" dirty="0"/>
          </a:p>
        </p:txBody>
      </p:sp>
    </p:spTree>
    <p:extLst>
      <p:ext uri="{BB962C8B-B14F-4D97-AF65-F5344CB8AC3E}">
        <p14:creationId xmlns:p14="http://schemas.microsoft.com/office/powerpoint/2010/main" val="1890415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79BAD-DC12-A2B0-6CAD-AAE0DBAC29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B541AD-A87A-BAB3-623F-0F7A317E88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B52351-6818-8F4D-0F21-C1F7347B2ACF}"/>
              </a:ext>
            </a:extLst>
          </p:cNvPr>
          <p:cNvSpPr>
            <a:spLocks noGrp="1"/>
          </p:cNvSpPr>
          <p:nvPr>
            <p:ph type="body" idx="1"/>
          </p:nvPr>
        </p:nvSpPr>
        <p:spPr/>
        <p:txBody>
          <a:bodyPr/>
          <a:lstStyle/>
          <a:p>
            <a:pPr marL="0" lvl="0" indent="0">
              <a:buFont typeface="Symbol" panose="05050102010706020507" pitchFamily="18" charset="2"/>
              <a:buNone/>
            </a:pPr>
            <a:r>
              <a:rPr lang="nl-NL" dirty="0"/>
              <a:t>https://www.youtube.com/watch?v=-tW-f_f9Y80 [04.16 min]</a:t>
            </a:r>
          </a:p>
        </p:txBody>
      </p:sp>
      <p:sp>
        <p:nvSpPr>
          <p:cNvPr id="4" name="Tijdelijke aanduiding voor dianummer 3">
            <a:extLst>
              <a:ext uri="{FF2B5EF4-FFF2-40B4-BE49-F238E27FC236}">
                <a16:creationId xmlns:a16="http://schemas.microsoft.com/office/drawing/2014/main" id="{1E6A99DA-C5B5-E218-CF5B-694F13EE4E5A}"/>
              </a:ext>
            </a:extLst>
          </p:cNvPr>
          <p:cNvSpPr>
            <a:spLocks noGrp="1"/>
          </p:cNvSpPr>
          <p:nvPr>
            <p:ph type="sldNum" sz="quarter" idx="5"/>
          </p:nvPr>
        </p:nvSpPr>
        <p:spPr/>
        <p:txBody>
          <a:bodyPr/>
          <a:lstStyle/>
          <a:p>
            <a:fld id="{046B0619-5E7D-4043-9E64-AB5674A10325}" type="slidenum">
              <a:rPr lang="nl-NL" smtClean="0"/>
              <a:t>41</a:t>
            </a:fld>
            <a:endParaRPr lang="nl-NL" dirty="0"/>
          </a:p>
        </p:txBody>
      </p:sp>
    </p:spTree>
    <p:extLst>
      <p:ext uri="{BB962C8B-B14F-4D97-AF65-F5344CB8AC3E}">
        <p14:creationId xmlns:p14="http://schemas.microsoft.com/office/powerpoint/2010/main" val="351923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735B1-901A-950D-70E8-9A26EDBBDC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169732-07D4-C779-295C-0C7994B4EC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B5378C-B8CD-9793-7CDC-F24E73D19519}"/>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A7B34EC9-9B44-855E-FC78-B7B1579CCD6A}"/>
              </a:ext>
            </a:extLst>
          </p:cNvPr>
          <p:cNvSpPr>
            <a:spLocks noGrp="1"/>
          </p:cNvSpPr>
          <p:nvPr>
            <p:ph type="sldNum" sz="quarter" idx="5"/>
          </p:nvPr>
        </p:nvSpPr>
        <p:spPr/>
        <p:txBody>
          <a:bodyPr/>
          <a:lstStyle/>
          <a:p>
            <a:fld id="{CBC2FEF0-826A-4B57-A68B-C43F4A540EC9}" type="slidenum">
              <a:rPr lang="nl-NL" smtClean="0"/>
              <a:t>11</a:t>
            </a:fld>
            <a:endParaRPr lang="nl-NL" dirty="0"/>
          </a:p>
        </p:txBody>
      </p:sp>
    </p:spTree>
    <p:extLst>
      <p:ext uri="{BB962C8B-B14F-4D97-AF65-F5344CB8AC3E}">
        <p14:creationId xmlns:p14="http://schemas.microsoft.com/office/powerpoint/2010/main" val="2660515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E0CD4-BD1F-1D8B-6151-4F1C828CE7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A0DC7C-D3E3-215D-8FF4-20F090C14B1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9EDA5D-BD70-5290-B605-5CB7A6230CD5}"/>
              </a:ext>
            </a:extLst>
          </p:cNvPr>
          <p:cNvSpPr>
            <a:spLocks noGrp="1"/>
          </p:cNvSpPr>
          <p:nvPr>
            <p:ph type="body" idx="1"/>
          </p:nvPr>
        </p:nvSpPr>
        <p:spPr/>
        <p:txBody>
          <a:bodyPr/>
          <a:lstStyle/>
          <a:p>
            <a:r>
              <a:rPr lang="nl-NL" dirty="0"/>
              <a:t>Tip: Doe dit in kleine groepjes voor een grotere betrokkenheid.</a:t>
            </a:r>
          </a:p>
        </p:txBody>
      </p:sp>
      <p:sp>
        <p:nvSpPr>
          <p:cNvPr id="4" name="Tijdelijke aanduiding voor dianummer 3">
            <a:extLst>
              <a:ext uri="{FF2B5EF4-FFF2-40B4-BE49-F238E27FC236}">
                <a16:creationId xmlns:a16="http://schemas.microsoft.com/office/drawing/2014/main" id="{3DF38C9C-7A0A-10CF-EA4F-71099DD8A15A}"/>
              </a:ext>
            </a:extLst>
          </p:cNvPr>
          <p:cNvSpPr>
            <a:spLocks noGrp="1"/>
          </p:cNvSpPr>
          <p:nvPr>
            <p:ph type="sldNum" sz="quarter" idx="5"/>
          </p:nvPr>
        </p:nvSpPr>
        <p:spPr/>
        <p:txBody>
          <a:bodyPr/>
          <a:lstStyle/>
          <a:p>
            <a:fld id="{CBC2FEF0-826A-4B57-A68B-C43F4A540EC9}" type="slidenum">
              <a:rPr lang="nl-NL" smtClean="0"/>
              <a:t>44</a:t>
            </a:fld>
            <a:endParaRPr lang="nl-NL" dirty="0"/>
          </a:p>
        </p:txBody>
      </p:sp>
    </p:spTree>
    <p:extLst>
      <p:ext uri="{BB962C8B-B14F-4D97-AF65-F5344CB8AC3E}">
        <p14:creationId xmlns:p14="http://schemas.microsoft.com/office/powerpoint/2010/main" val="2802753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8F04C-300C-70CE-7295-8CB409B669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A8915C-7B76-21CB-829B-E08F37B9EC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7A32CF-F72F-1984-2F79-F7C331A9B14B}"/>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C407C82C-ADDA-78E4-8B2E-CB186BEBC9AB}"/>
              </a:ext>
            </a:extLst>
          </p:cNvPr>
          <p:cNvSpPr>
            <a:spLocks noGrp="1"/>
          </p:cNvSpPr>
          <p:nvPr>
            <p:ph type="sldNum" sz="quarter" idx="5"/>
          </p:nvPr>
        </p:nvSpPr>
        <p:spPr/>
        <p:txBody>
          <a:bodyPr/>
          <a:lstStyle/>
          <a:p>
            <a:fld id="{CBC2FEF0-826A-4B57-A68B-C43F4A540EC9}" type="slidenum">
              <a:rPr lang="nl-NL" smtClean="0"/>
              <a:t>48</a:t>
            </a:fld>
            <a:endParaRPr lang="nl-NL" dirty="0"/>
          </a:p>
        </p:txBody>
      </p:sp>
    </p:spTree>
    <p:extLst>
      <p:ext uri="{BB962C8B-B14F-4D97-AF65-F5344CB8AC3E}">
        <p14:creationId xmlns:p14="http://schemas.microsoft.com/office/powerpoint/2010/main" val="764008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09FE-76B7-8D92-BFE6-A68BEC95B1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A65C5C-D3DE-589F-C722-3E9911E586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5385BC-22AD-BC06-6346-D842B89B304F}"/>
              </a:ext>
            </a:extLst>
          </p:cNvPr>
          <p:cNvSpPr>
            <a:spLocks noGrp="1"/>
          </p:cNvSpPr>
          <p:nvPr>
            <p:ph type="body" idx="1"/>
          </p:nvPr>
        </p:nvSpPr>
        <p:spPr/>
        <p:txBody>
          <a:bodyPr/>
          <a:lstStyle/>
          <a:p>
            <a:r>
              <a:rPr lang="en-US" dirty="0"/>
              <a:t>Bron </a:t>
            </a:r>
            <a:r>
              <a:rPr lang="en-US" dirty="0" err="1"/>
              <a:t>afbeelding</a:t>
            </a:r>
            <a:r>
              <a:rPr lang="en-US" dirty="0"/>
              <a:t>: https://novataxa.blogspot.com/2024/10/incertasquilla.html </a:t>
            </a:r>
            <a:endParaRPr lang="nl-NL" dirty="0"/>
          </a:p>
        </p:txBody>
      </p:sp>
      <p:sp>
        <p:nvSpPr>
          <p:cNvPr id="4" name="Tijdelijke aanduiding voor dianummer 3">
            <a:extLst>
              <a:ext uri="{FF2B5EF4-FFF2-40B4-BE49-F238E27FC236}">
                <a16:creationId xmlns:a16="http://schemas.microsoft.com/office/drawing/2014/main" id="{54DE57C8-8099-2334-8EBE-94FD7298C5C1}"/>
              </a:ext>
            </a:extLst>
          </p:cNvPr>
          <p:cNvSpPr>
            <a:spLocks noGrp="1"/>
          </p:cNvSpPr>
          <p:nvPr>
            <p:ph type="sldNum" sz="quarter" idx="5"/>
          </p:nvPr>
        </p:nvSpPr>
        <p:spPr/>
        <p:txBody>
          <a:bodyPr/>
          <a:lstStyle/>
          <a:p>
            <a:fld id="{CBC2FEF0-826A-4B57-A68B-C43F4A540EC9}" type="slidenum">
              <a:rPr lang="nl-NL" smtClean="0"/>
              <a:t>49</a:t>
            </a:fld>
            <a:endParaRPr lang="nl-NL" dirty="0"/>
          </a:p>
        </p:txBody>
      </p:sp>
    </p:spTree>
    <p:extLst>
      <p:ext uri="{BB962C8B-B14F-4D97-AF65-F5344CB8AC3E}">
        <p14:creationId xmlns:p14="http://schemas.microsoft.com/office/powerpoint/2010/main" val="2785487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771B2-A07F-7006-8A5B-CD20D4AD0E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CCADAF-D55E-5929-5EB3-25764F38754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1B5C7C-065F-FAAC-83A4-9ED7255CD889}"/>
              </a:ext>
            </a:extLst>
          </p:cNvPr>
          <p:cNvSpPr>
            <a:spLocks noGrp="1"/>
          </p:cNvSpPr>
          <p:nvPr>
            <p:ph type="body" idx="1"/>
          </p:nvPr>
        </p:nvSpPr>
        <p:spPr/>
        <p:txBody>
          <a:bodyPr/>
          <a:lstStyle/>
          <a:p>
            <a:r>
              <a:rPr lang="en-US" dirty="0"/>
              <a:t>Bron </a:t>
            </a:r>
            <a:r>
              <a:rPr lang="en-US" dirty="0" err="1"/>
              <a:t>afbeelding</a:t>
            </a:r>
            <a:r>
              <a:rPr lang="en-US" dirty="0"/>
              <a:t>: https://novataxa.blogspot.com/2024/10/incertasquilla.html </a:t>
            </a:r>
            <a:endParaRPr lang="nl-NL" dirty="0"/>
          </a:p>
        </p:txBody>
      </p:sp>
      <p:sp>
        <p:nvSpPr>
          <p:cNvPr id="4" name="Tijdelijke aanduiding voor dianummer 3">
            <a:extLst>
              <a:ext uri="{FF2B5EF4-FFF2-40B4-BE49-F238E27FC236}">
                <a16:creationId xmlns:a16="http://schemas.microsoft.com/office/drawing/2014/main" id="{7A4A9578-E434-765E-5549-F682F5097BCC}"/>
              </a:ext>
            </a:extLst>
          </p:cNvPr>
          <p:cNvSpPr>
            <a:spLocks noGrp="1"/>
          </p:cNvSpPr>
          <p:nvPr>
            <p:ph type="sldNum" sz="quarter" idx="5"/>
          </p:nvPr>
        </p:nvSpPr>
        <p:spPr/>
        <p:txBody>
          <a:bodyPr/>
          <a:lstStyle/>
          <a:p>
            <a:fld id="{CBC2FEF0-826A-4B57-A68B-C43F4A540EC9}" type="slidenum">
              <a:rPr lang="nl-NL" smtClean="0"/>
              <a:t>50</a:t>
            </a:fld>
            <a:endParaRPr lang="nl-NL" dirty="0"/>
          </a:p>
        </p:txBody>
      </p:sp>
    </p:spTree>
    <p:extLst>
      <p:ext uri="{BB962C8B-B14F-4D97-AF65-F5344CB8AC3E}">
        <p14:creationId xmlns:p14="http://schemas.microsoft.com/office/powerpoint/2010/main" val="277534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45D6F-3677-5AE7-826F-CBD62B6DFF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83C5BB-1684-1469-F535-9C0142F53ED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52EAB7-8696-6855-E91C-230DEA5D7863}"/>
              </a:ext>
            </a:extLst>
          </p:cNvPr>
          <p:cNvSpPr>
            <a:spLocks noGrp="1"/>
          </p:cNvSpPr>
          <p:nvPr>
            <p:ph type="body" idx="1"/>
          </p:nvPr>
        </p:nvSpPr>
        <p:spPr/>
        <p:txBody>
          <a:bodyPr/>
          <a:lstStyle/>
          <a:p>
            <a:pPr>
              <a:buNone/>
            </a:pPr>
            <a:r>
              <a:rPr lang="nl-NL" b="1" dirty="0"/>
              <a:t>Ontdekt in</a:t>
            </a:r>
            <a:r>
              <a:rPr lang="nl-NL" dirty="0"/>
              <a:t>: 2024</a:t>
            </a:r>
            <a:br>
              <a:rPr lang="nl-NL" dirty="0"/>
            </a:br>
            <a:r>
              <a:rPr lang="nl-NL" b="1" dirty="0"/>
              <a:t>Waar</a:t>
            </a:r>
            <a:r>
              <a:rPr lang="nl-NL" dirty="0"/>
              <a:t>: Nevelwoud van de Peruaanse Andes, op 2.000 meter hoogte</a:t>
            </a:r>
            <a:br>
              <a:rPr lang="nl-NL" dirty="0"/>
            </a:br>
            <a:r>
              <a:rPr lang="nl-NL" b="1" dirty="0"/>
              <a:t>Lengte</a:t>
            </a:r>
            <a:r>
              <a:rPr lang="nl-NL" dirty="0"/>
              <a:t>: Ongeveer 15 cm (spanwijdte vleugels: 30 cm)</a:t>
            </a:r>
          </a:p>
          <a:p>
            <a:pPr>
              <a:buNone/>
            </a:pPr>
            <a:r>
              <a:rPr lang="nl-NL" b="1" dirty="0"/>
              <a:t>Bijzonderheden:</a:t>
            </a:r>
            <a:endParaRPr lang="nl-NL" b="0" dirty="0"/>
          </a:p>
          <a:p>
            <a:pPr>
              <a:buFont typeface="Arial" panose="020B0604020202020204" pitchFamily="34" charset="0"/>
              <a:buChar char="•"/>
            </a:pPr>
            <a:r>
              <a:rPr lang="nl-NL" b="0" i="1" dirty="0" err="1"/>
              <a:t>Noctavipes</a:t>
            </a:r>
            <a:r>
              <a:rPr lang="nl-NL" b="0" i="1" dirty="0"/>
              <a:t> </a:t>
            </a:r>
            <a:r>
              <a:rPr lang="nl-NL" b="0" i="1" dirty="0" err="1"/>
              <a:t>andinus</a:t>
            </a:r>
            <a:r>
              <a:rPr lang="nl-NL" b="0" dirty="0"/>
              <a:t> is een nachtactief zoogdier, dat leeft hoog in de boomtoppen van de Andes.</a:t>
            </a:r>
          </a:p>
          <a:p>
            <a:pPr>
              <a:buFont typeface="Arial" panose="020B0604020202020204" pitchFamily="34" charset="0"/>
              <a:buChar char="•"/>
            </a:pPr>
            <a:r>
              <a:rPr lang="nl-NL" b="0" dirty="0"/>
              <a:t>De vleugels lijken op bladeren met bruine nerven en een groene waas, wat zorgt voor perfecte camouflage.</a:t>
            </a:r>
          </a:p>
          <a:p>
            <a:pPr>
              <a:buFont typeface="Arial" panose="020B0604020202020204" pitchFamily="34" charset="0"/>
              <a:buChar char="•"/>
            </a:pPr>
            <a:r>
              <a:rPr lang="nl-NL" b="0" dirty="0"/>
              <a:t>Op zijn rug zitten lichtgevende vlekjes, die alleen oplichten bij maanlicht – wetenschappers denken dat hij hiermee communiceert met soortgenoten.</a:t>
            </a:r>
          </a:p>
          <a:p>
            <a:pPr>
              <a:buFont typeface="Arial" panose="020B0604020202020204" pitchFamily="34" charset="0"/>
              <a:buChar char="•"/>
            </a:pPr>
            <a:r>
              <a:rPr lang="nl-NL" b="0" dirty="0"/>
              <a:t>Zijn grote oren en gevoelige neus helpen hem om ‘s nachts prooien te vinden, zoals motten en kevers.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Kermit" panose="020F0503040000060003" pitchFamily="34" charset="0"/>
              </a:rPr>
              <a:t>Het dier werd per toeval ontdekt door biologen die op zoek waren naar een nieuwe soort boomkikker.</a:t>
            </a:r>
          </a:p>
          <a:p>
            <a:pPr>
              <a:buFont typeface="Arial" panose="020B0604020202020204" pitchFamily="34" charset="0"/>
              <a:buChar char="•"/>
            </a:pPr>
            <a:endParaRPr lang="nl-NL" b="0" dirty="0"/>
          </a:p>
        </p:txBody>
      </p:sp>
      <p:sp>
        <p:nvSpPr>
          <p:cNvPr id="4" name="Tijdelijke aanduiding voor dianummer 3">
            <a:extLst>
              <a:ext uri="{FF2B5EF4-FFF2-40B4-BE49-F238E27FC236}">
                <a16:creationId xmlns:a16="http://schemas.microsoft.com/office/drawing/2014/main" id="{E2129717-3F56-0863-9124-90F428C7296B}"/>
              </a:ext>
            </a:extLst>
          </p:cNvPr>
          <p:cNvSpPr>
            <a:spLocks noGrp="1"/>
          </p:cNvSpPr>
          <p:nvPr>
            <p:ph type="sldNum" sz="quarter" idx="5"/>
          </p:nvPr>
        </p:nvSpPr>
        <p:spPr/>
        <p:txBody>
          <a:bodyPr/>
          <a:lstStyle/>
          <a:p>
            <a:fld id="{CBC2FEF0-826A-4B57-A68B-C43F4A540EC9}" type="slidenum">
              <a:rPr lang="nl-NL" smtClean="0"/>
              <a:t>51</a:t>
            </a:fld>
            <a:endParaRPr lang="nl-NL" dirty="0"/>
          </a:p>
        </p:txBody>
      </p:sp>
    </p:spTree>
    <p:extLst>
      <p:ext uri="{BB962C8B-B14F-4D97-AF65-F5344CB8AC3E}">
        <p14:creationId xmlns:p14="http://schemas.microsoft.com/office/powerpoint/2010/main" val="2997851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2B49C-1271-6E18-EF8F-0643F1EF90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C20B46-925E-ED0E-6DFA-69FC07EF90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12B94D-D6F0-2A94-863F-1CBE4140A69C}"/>
              </a:ext>
            </a:extLst>
          </p:cNvPr>
          <p:cNvSpPr>
            <a:spLocks noGrp="1"/>
          </p:cNvSpPr>
          <p:nvPr>
            <p:ph type="body" idx="1"/>
          </p:nvPr>
        </p:nvSpPr>
        <p:spPr/>
        <p:txBody>
          <a:bodyPr/>
          <a:lstStyle/>
          <a:p>
            <a:pPr>
              <a:buNone/>
            </a:pPr>
            <a:endParaRPr lang="nl-NL" b="0" dirty="0"/>
          </a:p>
        </p:txBody>
      </p:sp>
      <p:sp>
        <p:nvSpPr>
          <p:cNvPr id="4" name="Tijdelijke aanduiding voor dianummer 3">
            <a:extLst>
              <a:ext uri="{FF2B5EF4-FFF2-40B4-BE49-F238E27FC236}">
                <a16:creationId xmlns:a16="http://schemas.microsoft.com/office/drawing/2014/main" id="{B833AF55-B1AD-F034-FE5F-161A9D19F620}"/>
              </a:ext>
            </a:extLst>
          </p:cNvPr>
          <p:cNvSpPr>
            <a:spLocks noGrp="1"/>
          </p:cNvSpPr>
          <p:nvPr>
            <p:ph type="sldNum" sz="quarter" idx="5"/>
          </p:nvPr>
        </p:nvSpPr>
        <p:spPr/>
        <p:txBody>
          <a:bodyPr/>
          <a:lstStyle/>
          <a:p>
            <a:fld id="{CBC2FEF0-826A-4B57-A68B-C43F4A540EC9}" type="slidenum">
              <a:rPr lang="nl-NL" smtClean="0"/>
              <a:t>52</a:t>
            </a:fld>
            <a:endParaRPr lang="nl-NL" dirty="0"/>
          </a:p>
        </p:txBody>
      </p:sp>
    </p:spTree>
    <p:extLst>
      <p:ext uri="{BB962C8B-B14F-4D97-AF65-F5344CB8AC3E}">
        <p14:creationId xmlns:p14="http://schemas.microsoft.com/office/powerpoint/2010/main" val="1163300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86C3C-DF6E-EFE8-25AA-1BC7579722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A9C12A-9325-58BC-9DEC-6D6A568DE3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937C6F-4667-E970-263A-39CCE2C07AB6}"/>
              </a:ext>
            </a:extLst>
          </p:cNvPr>
          <p:cNvSpPr>
            <a:spLocks noGrp="1"/>
          </p:cNvSpPr>
          <p:nvPr>
            <p:ph type="body" idx="1"/>
          </p:nvPr>
        </p:nvSpPr>
        <p:spPr/>
        <p:txBody>
          <a:bodyPr/>
          <a:lstStyle/>
          <a:p>
            <a:pPr marL="0" lvl="0" indent="0">
              <a:buFont typeface="Symbol" panose="05050102010706020507" pitchFamily="18" charset="2"/>
              <a:buNone/>
            </a:pPr>
            <a:r>
              <a:rPr lang="nl-NL" dirty="0"/>
              <a:t>https://www.youtube.com/watch?v=-tW-f_f9Y80 [04.16 min]</a:t>
            </a:r>
          </a:p>
        </p:txBody>
      </p:sp>
      <p:sp>
        <p:nvSpPr>
          <p:cNvPr id="4" name="Tijdelijke aanduiding voor dianummer 3">
            <a:extLst>
              <a:ext uri="{FF2B5EF4-FFF2-40B4-BE49-F238E27FC236}">
                <a16:creationId xmlns:a16="http://schemas.microsoft.com/office/drawing/2014/main" id="{680A29D4-EC28-7AA4-6C26-2AD641346509}"/>
              </a:ext>
            </a:extLst>
          </p:cNvPr>
          <p:cNvSpPr>
            <a:spLocks noGrp="1"/>
          </p:cNvSpPr>
          <p:nvPr>
            <p:ph type="sldNum" sz="quarter" idx="5"/>
          </p:nvPr>
        </p:nvSpPr>
        <p:spPr/>
        <p:txBody>
          <a:bodyPr/>
          <a:lstStyle/>
          <a:p>
            <a:fld id="{046B0619-5E7D-4043-9E64-AB5674A10325}" type="slidenum">
              <a:rPr lang="nl-NL" smtClean="0"/>
              <a:t>53</a:t>
            </a:fld>
            <a:endParaRPr lang="nl-NL" dirty="0"/>
          </a:p>
        </p:txBody>
      </p:sp>
    </p:spTree>
    <p:extLst>
      <p:ext uri="{BB962C8B-B14F-4D97-AF65-F5344CB8AC3E}">
        <p14:creationId xmlns:p14="http://schemas.microsoft.com/office/powerpoint/2010/main" val="875276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C0D6A-255D-0A6E-16BD-8C94EDFCFD7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D42C0D-18CA-AF1E-A4CD-89B70002A0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AED157F-7A7F-7840-5F3D-6F02EF2FBBCC}"/>
              </a:ext>
            </a:extLst>
          </p:cNvPr>
          <p:cNvSpPr>
            <a:spLocks noGrp="1"/>
          </p:cNvSpPr>
          <p:nvPr>
            <p:ph type="body" idx="1"/>
          </p:nvPr>
        </p:nvSpPr>
        <p:spPr/>
        <p:txBody>
          <a:bodyPr/>
          <a:lstStyle/>
          <a:p>
            <a:pPr marL="0" lvl="0" indent="0">
              <a:buFont typeface="Symbol" panose="05050102010706020507" pitchFamily="18" charset="2"/>
              <a:buNone/>
            </a:pPr>
            <a:r>
              <a:rPr lang="nl-NL" dirty="0"/>
              <a:t>https://www.youtube.com/watch?v=-tW-f_f9Y80 [04.16 min]</a:t>
            </a:r>
          </a:p>
        </p:txBody>
      </p:sp>
      <p:sp>
        <p:nvSpPr>
          <p:cNvPr id="4" name="Tijdelijke aanduiding voor dianummer 3">
            <a:extLst>
              <a:ext uri="{FF2B5EF4-FFF2-40B4-BE49-F238E27FC236}">
                <a16:creationId xmlns:a16="http://schemas.microsoft.com/office/drawing/2014/main" id="{492D531E-EFAE-ADDB-2BC1-2D5FD7D54B01}"/>
              </a:ext>
            </a:extLst>
          </p:cNvPr>
          <p:cNvSpPr>
            <a:spLocks noGrp="1"/>
          </p:cNvSpPr>
          <p:nvPr>
            <p:ph type="sldNum" sz="quarter" idx="5"/>
          </p:nvPr>
        </p:nvSpPr>
        <p:spPr/>
        <p:txBody>
          <a:bodyPr/>
          <a:lstStyle/>
          <a:p>
            <a:fld id="{046B0619-5E7D-4043-9E64-AB5674A10325}" type="slidenum">
              <a:rPr lang="nl-NL" smtClean="0"/>
              <a:t>54</a:t>
            </a:fld>
            <a:endParaRPr lang="nl-NL" dirty="0"/>
          </a:p>
        </p:txBody>
      </p:sp>
    </p:spTree>
    <p:extLst>
      <p:ext uri="{BB962C8B-B14F-4D97-AF65-F5344CB8AC3E}">
        <p14:creationId xmlns:p14="http://schemas.microsoft.com/office/powerpoint/2010/main" val="2374543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B7831-37EA-C599-0E43-A1B2D4D4609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EE3E0A-DCC6-AD1D-038C-112D2815DA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08ECC9A-5B49-D96A-FB61-0E536747DFE7}"/>
              </a:ext>
            </a:extLst>
          </p:cNvPr>
          <p:cNvSpPr>
            <a:spLocks noGrp="1"/>
          </p:cNvSpPr>
          <p:nvPr>
            <p:ph type="body" idx="1"/>
          </p:nvPr>
        </p:nvSpPr>
        <p:spPr/>
        <p:txBody>
          <a:bodyPr/>
          <a:lstStyle/>
          <a:p>
            <a:pPr marL="0" lvl="0" indent="0">
              <a:buFont typeface="Symbol" panose="05050102010706020507" pitchFamily="18" charset="2"/>
              <a:buNone/>
            </a:pPr>
            <a:r>
              <a:rPr lang="nl-NL" dirty="0"/>
              <a:t>Artikel: https://natuurwijzer.naturalis.nl/leerobjecten/wetenschappelijk-tekenen-het-gaat-om-de-details</a:t>
            </a:r>
          </a:p>
        </p:txBody>
      </p:sp>
      <p:sp>
        <p:nvSpPr>
          <p:cNvPr id="4" name="Tijdelijke aanduiding voor dianummer 3">
            <a:extLst>
              <a:ext uri="{FF2B5EF4-FFF2-40B4-BE49-F238E27FC236}">
                <a16:creationId xmlns:a16="http://schemas.microsoft.com/office/drawing/2014/main" id="{8E5857AD-0D30-AC54-8CE4-A5EF6F3C15E9}"/>
              </a:ext>
            </a:extLst>
          </p:cNvPr>
          <p:cNvSpPr>
            <a:spLocks noGrp="1"/>
          </p:cNvSpPr>
          <p:nvPr>
            <p:ph type="sldNum" sz="quarter" idx="5"/>
          </p:nvPr>
        </p:nvSpPr>
        <p:spPr/>
        <p:txBody>
          <a:bodyPr/>
          <a:lstStyle/>
          <a:p>
            <a:fld id="{046B0619-5E7D-4043-9E64-AB5674A10325}" type="slidenum">
              <a:rPr lang="nl-NL" smtClean="0"/>
              <a:t>55</a:t>
            </a:fld>
            <a:endParaRPr lang="nl-NL" dirty="0"/>
          </a:p>
        </p:txBody>
      </p:sp>
    </p:spTree>
    <p:extLst>
      <p:ext uri="{BB962C8B-B14F-4D97-AF65-F5344CB8AC3E}">
        <p14:creationId xmlns:p14="http://schemas.microsoft.com/office/powerpoint/2010/main" val="3937756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7BF55-C101-7267-E480-0DEF2C1714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F5469D-EB72-431E-9F0E-C9A32D84816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FE51EB-05AF-F2F1-0CB0-ECDA150D7BBC}"/>
              </a:ext>
            </a:extLst>
          </p:cNvPr>
          <p:cNvSpPr>
            <a:spLocks noGrp="1"/>
          </p:cNvSpPr>
          <p:nvPr>
            <p:ph type="body" idx="1"/>
          </p:nvPr>
        </p:nvSpPr>
        <p:spPr/>
        <p:txBody>
          <a:bodyPr/>
          <a:lstStyle/>
          <a:p>
            <a:pPr marL="0" lvl="0" indent="0">
              <a:buFont typeface="Symbol" panose="05050102010706020507" pitchFamily="18" charset="2"/>
              <a:buNone/>
            </a:pPr>
            <a:r>
              <a:rPr lang="nl-NL" dirty="0"/>
              <a:t>Artikel: https://natuurwijzer.naturalis.nl/leerobjecten/wetenschappelijk-tekenen-het-gaat-om-de-details</a:t>
            </a:r>
          </a:p>
        </p:txBody>
      </p:sp>
      <p:sp>
        <p:nvSpPr>
          <p:cNvPr id="4" name="Tijdelijke aanduiding voor dianummer 3">
            <a:extLst>
              <a:ext uri="{FF2B5EF4-FFF2-40B4-BE49-F238E27FC236}">
                <a16:creationId xmlns:a16="http://schemas.microsoft.com/office/drawing/2014/main" id="{F5FB089B-2FD1-1DAD-73E9-5E5868AA7D70}"/>
              </a:ext>
            </a:extLst>
          </p:cNvPr>
          <p:cNvSpPr>
            <a:spLocks noGrp="1"/>
          </p:cNvSpPr>
          <p:nvPr>
            <p:ph type="sldNum" sz="quarter" idx="5"/>
          </p:nvPr>
        </p:nvSpPr>
        <p:spPr/>
        <p:txBody>
          <a:bodyPr/>
          <a:lstStyle/>
          <a:p>
            <a:fld id="{046B0619-5E7D-4043-9E64-AB5674A10325}" type="slidenum">
              <a:rPr lang="nl-NL" smtClean="0"/>
              <a:t>56</a:t>
            </a:fld>
            <a:endParaRPr lang="nl-NL" dirty="0"/>
          </a:p>
        </p:txBody>
      </p:sp>
    </p:spTree>
    <p:extLst>
      <p:ext uri="{BB962C8B-B14F-4D97-AF65-F5344CB8AC3E}">
        <p14:creationId xmlns:p14="http://schemas.microsoft.com/office/powerpoint/2010/main" val="226978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0AB5-44CB-ACEE-C9D4-D1E949D4E4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8FDF09-6BB4-D711-9296-E72EA91B5A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60DDFB-8D05-6ABB-72E0-C4F132363AF9}"/>
              </a:ext>
            </a:extLst>
          </p:cNvPr>
          <p:cNvSpPr>
            <a:spLocks noGrp="1"/>
          </p:cNvSpPr>
          <p:nvPr>
            <p:ph type="body" idx="1"/>
          </p:nvPr>
        </p:nvSpPr>
        <p:spPr/>
        <p:txBody>
          <a:bodyPr/>
          <a:lstStyle/>
          <a:p>
            <a:r>
              <a:rPr lang="en-US" dirty="0"/>
              <a:t>Bron </a:t>
            </a:r>
            <a:r>
              <a:rPr lang="en-US" dirty="0" err="1"/>
              <a:t>afbeelding</a:t>
            </a:r>
            <a:r>
              <a:rPr lang="en-US" dirty="0"/>
              <a:t>: https://novataxa.blogspot.com/2024/10/incertasquilla.html </a:t>
            </a:r>
            <a:endParaRPr lang="nl-NL" dirty="0"/>
          </a:p>
        </p:txBody>
      </p:sp>
      <p:sp>
        <p:nvSpPr>
          <p:cNvPr id="4" name="Tijdelijke aanduiding voor dianummer 3">
            <a:extLst>
              <a:ext uri="{FF2B5EF4-FFF2-40B4-BE49-F238E27FC236}">
                <a16:creationId xmlns:a16="http://schemas.microsoft.com/office/drawing/2014/main" id="{914115E8-0D8C-33D6-DCC8-9D896E96FB9E}"/>
              </a:ext>
            </a:extLst>
          </p:cNvPr>
          <p:cNvSpPr>
            <a:spLocks noGrp="1"/>
          </p:cNvSpPr>
          <p:nvPr>
            <p:ph type="sldNum" sz="quarter" idx="5"/>
          </p:nvPr>
        </p:nvSpPr>
        <p:spPr/>
        <p:txBody>
          <a:bodyPr/>
          <a:lstStyle/>
          <a:p>
            <a:fld id="{CBC2FEF0-826A-4B57-A68B-C43F4A540EC9}" type="slidenum">
              <a:rPr lang="nl-NL" smtClean="0"/>
              <a:t>12</a:t>
            </a:fld>
            <a:endParaRPr lang="nl-NL" dirty="0"/>
          </a:p>
        </p:txBody>
      </p:sp>
    </p:spTree>
    <p:extLst>
      <p:ext uri="{BB962C8B-B14F-4D97-AF65-F5344CB8AC3E}">
        <p14:creationId xmlns:p14="http://schemas.microsoft.com/office/powerpoint/2010/main" val="2589125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0962C-4CE6-55AD-C7EE-C1168393B5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DE39A1-A4C7-4EC8-E82A-82612B6AC6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E6CCA7B-86CE-98E8-E693-049AFB41DF98}"/>
              </a:ext>
            </a:extLst>
          </p:cNvPr>
          <p:cNvSpPr>
            <a:spLocks noGrp="1"/>
          </p:cNvSpPr>
          <p:nvPr>
            <p:ph type="body" idx="1"/>
          </p:nvPr>
        </p:nvSpPr>
        <p:spPr/>
        <p:txBody>
          <a:bodyPr/>
          <a:lstStyle/>
          <a:p>
            <a:r>
              <a:rPr lang="nl-NL" dirty="0"/>
              <a:t>Tip: Doe dit in kleine groepjes voor een grotere betrokkenheid.</a:t>
            </a:r>
          </a:p>
        </p:txBody>
      </p:sp>
      <p:sp>
        <p:nvSpPr>
          <p:cNvPr id="4" name="Tijdelijke aanduiding voor dianummer 3">
            <a:extLst>
              <a:ext uri="{FF2B5EF4-FFF2-40B4-BE49-F238E27FC236}">
                <a16:creationId xmlns:a16="http://schemas.microsoft.com/office/drawing/2014/main" id="{AB922A12-1183-1764-9B7F-0B0F56F5DA6E}"/>
              </a:ext>
            </a:extLst>
          </p:cNvPr>
          <p:cNvSpPr>
            <a:spLocks noGrp="1"/>
          </p:cNvSpPr>
          <p:nvPr>
            <p:ph type="sldNum" sz="quarter" idx="5"/>
          </p:nvPr>
        </p:nvSpPr>
        <p:spPr/>
        <p:txBody>
          <a:bodyPr/>
          <a:lstStyle/>
          <a:p>
            <a:fld id="{CBC2FEF0-826A-4B57-A68B-C43F4A540EC9}" type="slidenum">
              <a:rPr lang="nl-NL" smtClean="0"/>
              <a:t>60</a:t>
            </a:fld>
            <a:endParaRPr lang="nl-NL" dirty="0"/>
          </a:p>
        </p:txBody>
      </p:sp>
    </p:spTree>
    <p:extLst>
      <p:ext uri="{BB962C8B-B14F-4D97-AF65-F5344CB8AC3E}">
        <p14:creationId xmlns:p14="http://schemas.microsoft.com/office/powerpoint/2010/main" val="1088621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47F2B-4E42-089B-3A01-2A0051C4F3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DD511D-EA31-4E99-EF9F-EA4F0D94708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1E2075-F559-AF3A-97C1-281073D268E2}"/>
              </a:ext>
            </a:extLst>
          </p:cNvPr>
          <p:cNvSpPr>
            <a:spLocks noGrp="1"/>
          </p:cNvSpPr>
          <p:nvPr>
            <p:ph type="body" idx="1"/>
          </p:nvPr>
        </p:nvSpPr>
        <p:spPr/>
        <p:txBody>
          <a:bodyPr/>
          <a:lstStyle/>
          <a:p>
            <a:r>
              <a:rPr lang="en-US" dirty="0"/>
              <a:t>Bron </a:t>
            </a:r>
            <a:r>
              <a:rPr lang="en-US" dirty="0" err="1"/>
              <a:t>afbeelding</a:t>
            </a:r>
            <a:r>
              <a:rPr lang="en-US" dirty="0"/>
              <a:t>: https://novataxa.blogspot.com/2024/10/incertasquilla.html </a:t>
            </a:r>
            <a:endParaRPr lang="nl-NL" dirty="0"/>
          </a:p>
        </p:txBody>
      </p:sp>
      <p:sp>
        <p:nvSpPr>
          <p:cNvPr id="4" name="Tijdelijke aanduiding voor dianummer 3">
            <a:extLst>
              <a:ext uri="{FF2B5EF4-FFF2-40B4-BE49-F238E27FC236}">
                <a16:creationId xmlns:a16="http://schemas.microsoft.com/office/drawing/2014/main" id="{F3069B29-1A4D-BE3A-8DD2-2B6AAD6E417D}"/>
              </a:ext>
            </a:extLst>
          </p:cNvPr>
          <p:cNvSpPr>
            <a:spLocks noGrp="1"/>
          </p:cNvSpPr>
          <p:nvPr>
            <p:ph type="sldNum" sz="quarter" idx="5"/>
          </p:nvPr>
        </p:nvSpPr>
        <p:spPr/>
        <p:txBody>
          <a:bodyPr/>
          <a:lstStyle/>
          <a:p>
            <a:fld id="{CBC2FEF0-826A-4B57-A68B-C43F4A540EC9}" type="slidenum">
              <a:rPr lang="nl-NL" smtClean="0"/>
              <a:t>13</a:t>
            </a:fld>
            <a:endParaRPr lang="nl-NL" dirty="0"/>
          </a:p>
        </p:txBody>
      </p:sp>
    </p:spTree>
    <p:extLst>
      <p:ext uri="{BB962C8B-B14F-4D97-AF65-F5344CB8AC3E}">
        <p14:creationId xmlns:p14="http://schemas.microsoft.com/office/powerpoint/2010/main" val="378159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E777-AFF0-7436-E816-8EBA3B056E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D30D3D-5A08-5C45-3008-B6F1B99BE4E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3E8F07-048D-FB61-7D4B-1A39ADB97C7E}"/>
              </a:ext>
            </a:extLst>
          </p:cNvPr>
          <p:cNvSpPr>
            <a:spLocks noGrp="1"/>
          </p:cNvSpPr>
          <p:nvPr>
            <p:ph type="body" idx="1"/>
          </p:nvPr>
        </p:nvSpPr>
        <p:spPr/>
        <p:txBody>
          <a:bodyPr/>
          <a:lstStyle/>
          <a:p>
            <a:pPr>
              <a:buNone/>
            </a:pPr>
            <a:r>
              <a:rPr lang="nl-NL" b="1" dirty="0"/>
              <a:t>Ontdekt in</a:t>
            </a:r>
            <a:r>
              <a:rPr lang="nl-NL" dirty="0"/>
              <a:t>: 2024</a:t>
            </a:r>
            <a:br>
              <a:rPr lang="nl-NL" dirty="0"/>
            </a:br>
            <a:r>
              <a:rPr lang="nl-NL" b="1" dirty="0"/>
              <a:t>Waar</a:t>
            </a:r>
            <a:r>
              <a:rPr lang="nl-NL" dirty="0"/>
              <a:t>: Nevelwoud van de Peruaanse Andes, op 2.000 meter hoogte</a:t>
            </a:r>
            <a:br>
              <a:rPr lang="nl-NL" dirty="0"/>
            </a:br>
            <a:r>
              <a:rPr lang="nl-NL" b="1" dirty="0"/>
              <a:t>Lengte</a:t>
            </a:r>
            <a:r>
              <a:rPr lang="nl-NL" dirty="0"/>
              <a:t>: Ongeveer 15 cm (spanwijdte vleugels: 30 cm)</a:t>
            </a:r>
          </a:p>
          <a:p>
            <a:pPr>
              <a:buNone/>
            </a:pPr>
            <a:r>
              <a:rPr lang="nl-NL" b="1" dirty="0"/>
              <a:t>Bijzonderheden:</a:t>
            </a:r>
            <a:endParaRPr lang="nl-NL" b="0" dirty="0"/>
          </a:p>
          <a:p>
            <a:pPr>
              <a:buFont typeface="Arial" panose="020B0604020202020204" pitchFamily="34" charset="0"/>
              <a:buChar char="•"/>
            </a:pPr>
            <a:r>
              <a:rPr lang="nl-NL" b="0" i="1" dirty="0" err="1"/>
              <a:t>Noctavipes</a:t>
            </a:r>
            <a:r>
              <a:rPr lang="nl-NL" b="0" i="1" dirty="0"/>
              <a:t> </a:t>
            </a:r>
            <a:r>
              <a:rPr lang="nl-NL" b="0" i="1" dirty="0" err="1"/>
              <a:t>andinus</a:t>
            </a:r>
            <a:r>
              <a:rPr lang="nl-NL" b="0" dirty="0"/>
              <a:t> is een nachtactief zoogdier, dat leeft hoog in de boomtoppen van de Andes.</a:t>
            </a:r>
          </a:p>
          <a:p>
            <a:pPr>
              <a:buFont typeface="Arial" panose="020B0604020202020204" pitchFamily="34" charset="0"/>
              <a:buChar char="•"/>
            </a:pPr>
            <a:r>
              <a:rPr lang="nl-NL" b="0" dirty="0"/>
              <a:t>De vleugels lijken op bladeren met bruine nerven en een groene waas, wat zorgt voor perfecte camouflage.</a:t>
            </a:r>
          </a:p>
          <a:p>
            <a:pPr>
              <a:buFont typeface="Arial" panose="020B0604020202020204" pitchFamily="34" charset="0"/>
              <a:buChar char="•"/>
            </a:pPr>
            <a:r>
              <a:rPr lang="nl-NL" b="0" dirty="0"/>
              <a:t>Op zijn rug zitten lichtgevende vlekjes, die alleen oplichten bij maanlicht – wetenschappers denken dat hij hiermee communiceert met soortgenoten.</a:t>
            </a:r>
          </a:p>
          <a:p>
            <a:pPr>
              <a:buFont typeface="Arial" panose="020B0604020202020204" pitchFamily="34" charset="0"/>
              <a:buChar char="•"/>
            </a:pPr>
            <a:r>
              <a:rPr lang="nl-NL" b="0" dirty="0"/>
              <a:t>Zijn grote oren en gevoelige neus helpen hem om ‘s nachts prooien te vinden, zoals motten en kevers.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Kermit" panose="020F0503040000060003" pitchFamily="34" charset="0"/>
              </a:rPr>
              <a:t>Het dier werd per toeval ontdekt door biologen die op zoek waren naar een nieuwe soort boomkikker.</a:t>
            </a:r>
          </a:p>
          <a:p>
            <a:pPr>
              <a:buFont typeface="Arial" panose="020B0604020202020204" pitchFamily="34" charset="0"/>
              <a:buChar char="•"/>
            </a:pPr>
            <a:endParaRPr lang="nl-NL" b="0" dirty="0"/>
          </a:p>
        </p:txBody>
      </p:sp>
      <p:sp>
        <p:nvSpPr>
          <p:cNvPr id="4" name="Tijdelijke aanduiding voor dianummer 3">
            <a:extLst>
              <a:ext uri="{FF2B5EF4-FFF2-40B4-BE49-F238E27FC236}">
                <a16:creationId xmlns:a16="http://schemas.microsoft.com/office/drawing/2014/main" id="{1F1741D1-A804-7BCD-10E4-31491F78984B}"/>
              </a:ext>
            </a:extLst>
          </p:cNvPr>
          <p:cNvSpPr>
            <a:spLocks noGrp="1"/>
          </p:cNvSpPr>
          <p:nvPr>
            <p:ph type="sldNum" sz="quarter" idx="5"/>
          </p:nvPr>
        </p:nvSpPr>
        <p:spPr/>
        <p:txBody>
          <a:bodyPr/>
          <a:lstStyle/>
          <a:p>
            <a:fld id="{CBC2FEF0-826A-4B57-A68B-C43F4A540EC9}" type="slidenum">
              <a:rPr lang="nl-NL" smtClean="0"/>
              <a:t>14</a:t>
            </a:fld>
            <a:endParaRPr lang="nl-NL" dirty="0"/>
          </a:p>
        </p:txBody>
      </p:sp>
    </p:spTree>
    <p:extLst>
      <p:ext uri="{BB962C8B-B14F-4D97-AF65-F5344CB8AC3E}">
        <p14:creationId xmlns:p14="http://schemas.microsoft.com/office/powerpoint/2010/main" val="14793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CEA1-F6CA-E3CF-B68C-3DECEEA950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CC0703-06B7-44B2-183D-63B255E1C5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682A75-2477-DF6A-4C64-8BE5AB39075A}"/>
              </a:ext>
            </a:extLst>
          </p:cNvPr>
          <p:cNvSpPr>
            <a:spLocks noGrp="1"/>
          </p:cNvSpPr>
          <p:nvPr>
            <p:ph type="body" idx="1"/>
          </p:nvPr>
        </p:nvSpPr>
        <p:spPr/>
        <p:txBody>
          <a:bodyPr/>
          <a:lstStyle/>
          <a:p>
            <a:pPr>
              <a:buNone/>
            </a:pPr>
            <a:endParaRPr lang="nl-NL" b="0" dirty="0"/>
          </a:p>
        </p:txBody>
      </p:sp>
      <p:sp>
        <p:nvSpPr>
          <p:cNvPr id="4" name="Tijdelijke aanduiding voor dianummer 3">
            <a:extLst>
              <a:ext uri="{FF2B5EF4-FFF2-40B4-BE49-F238E27FC236}">
                <a16:creationId xmlns:a16="http://schemas.microsoft.com/office/drawing/2014/main" id="{CD9E5CAF-B2DA-85FE-498E-2010AC029F0D}"/>
              </a:ext>
            </a:extLst>
          </p:cNvPr>
          <p:cNvSpPr>
            <a:spLocks noGrp="1"/>
          </p:cNvSpPr>
          <p:nvPr>
            <p:ph type="sldNum" sz="quarter" idx="5"/>
          </p:nvPr>
        </p:nvSpPr>
        <p:spPr/>
        <p:txBody>
          <a:bodyPr/>
          <a:lstStyle/>
          <a:p>
            <a:fld id="{CBC2FEF0-826A-4B57-A68B-C43F4A540EC9}" type="slidenum">
              <a:rPr lang="nl-NL" smtClean="0"/>
              <a:t>15</a:t>
            </a:fld>
            <a:endParaRPr lang="nl-NL" dirty="0"/>
          </a:p>
        </p:txBody>
      </p:sp>
    </p:spTree>
    <p:extLst>
      <p:ext uri="{BB962C8B-B14F-4D97-AF65-F5344CB8AC3E}">
        <p14:creationId xmlns:p14="http://schemas.microsoft.com/office/powerpoint/2010/main" val="354390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785DE-E77D-C8EF-948F-4C2BA89D4C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0D06E8-2A45-04D5-6267-641B39F05F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16A382C-8258-2352-B746-9D60E30E4384}"/>
              </a:ext>
            </a:extLst>
          </p:cNvPr>
          <p:cNvSpPr>
            <a:spLocks noGrp="1"/>
          </p:cNvSpPr>
          <p:nvPr>
            <p:ph type="body" idx="1"/>
          </p:nvPr>
        </p:nvSpPr>
        <p:spPr/>
        <p:txBody>
          <a:bodyPr/>
          <a:lstStyle/>
          <a:p>
            <a:pPr marL="0" lvl="0" indent="0">
              <a:buFont typeface="Symbol" panose="05050102010706020507" pitchFamily="18" charset="2"/>
              <a:buNone/>
            </a:pPr>
            <a:r>
              <a:rPr lang="en-US" dirty="0"/>
              <a:t>Bron: https://natuurwijzer.naturalis.nl/leerobjecten/wetenschappelijk-tekenen-het-gaat-om-de-details</a:t>
            </a:r>
          </a:p>
          <a:p>
            <a:pPr marL="0" lvl="0" indent="0">
              <a:buFont typeface="Symbol" panose="05050102010706020507" pitchFamily="18" charset="2"/>
              <a:buNone/>
            </a:pPr>
            <a:r>
              <a:rPr lang="en-US" dirty="0"/>
              <a:t>Bron: https://nl.freepik.com/vrije-foto-vectoren/cartoon-vlieg</a:t>
            </a:r>
            <a:endParaRPr lang="nl-NL" dirty="0"/>
          </a:p>
        </p:txBody>
      </p:sp>
      <p:sp>
        <p:nvSpPr>
          <p:cNvPr id="4" name="Tijdelijke aanduiding voor dianummer 3">
            <a:extLst>
              <a:ext uri="{FF2B5EF4-FFF2-40B4-BE49-F238E27FC236}">
                <a16:creationId xmlns:a16="http://schemas.microsoft.com/office/drawing/2014/main" id="{2A0391CE-CCF4-66F9-0FDE-086F34543346}"/>
              </a:ext>
            </a:extLst>
          </p:cNvPr>
          <p:cNvSpPr>
            <a:spLocks noGrp="1"/>
          </p:cNvSpPr>
          <p:nvPr>
            <p:ph type="sldNum" sz="quarter" idx="5"/>
          </p:nvPr>
        </p:nvSpPr>
        <p:spPr/>
        <p:txBody>
          <a:bodyPr/>
          <a:lstStyle/>
          <a:p>
            <a:fld id="{046B0619-5E7D-4043-9E64-AB5674A10325}" type="slidenum">
              <a:rPr lang="nl-NL" smtClean="0"/>
              <a:t>16</a:t>
            </a:fld>
            <a:endParaRPr lang="nl-NL" dirty="0"/>
          </a:p>
        </p:txBody>
      </p:sp>
    </p:spTree>
    <p:extLst>
      <p:ext uri="{BB962C8B-B14F-4D97-AF65-F5344CB8AC3E}">
        <p14:creationId xmlns:p14="http://schemas.microsoft.com/office/powerpoint/2010/main" val="335644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EC3E-76C2-5BE9-1749-1736372975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2A75C9-3E3E-0640-95E4-BE5E2992FF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F64554-5DBF-1313-9A57-AA2416F41B81}"/>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2F2CECB3-1F7A-9DD9-9BB4-CBE52758FB4F}"/>
              </a:ext>
            </a:extLst>
          </p:cNvPr>
          <p:cNvSpPr>
            <a:spLocks noGrp="1"/>
          </p:cNvSpPr>
          <p:nvPr>
            <p:ph type="sldNum" sz="quarter" idx="5"/>
          </p:nvPr>
        </p:nvSpPr>
        <p:spPr/>
        <p:txBody>
          <a:bodyPr/>
          <a:lstStyle/>
          <a:p>
            <a:fld id="{046B0619-5E7D-4043-9E64-AB5674A10325}" type="slidenum">
              <a:rPr lang="nl-NL" smtClean="0"/>
              <a:t>17</a:t>
            </a:fld>
            <a:endParaRPr lang="nl-NL" dirty="0"/>
          </a:p>
        </p:txBody>
      </p:sp>
    </p:spTree>
    <p:extLst>
      <p:ext uri="{BB962C8B-B14F-4D97-AF65-F5344CB8AC3E}">
        <p14:creationId xmlns:p14="http://schemas.microsoft.com/office/powerpoint/2010/main" val="53471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67616-18C5-6ADE-013E-D61A5C37542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2967344-EB06-9404-A202-2E0EB78E2C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C33DB57-7D20-5F26-F467-108232CF1BD7}"/>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95E97239-3FC1-C088-8D27-C5F438C7C3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7C3F9E-BC06-A1DC-5DB5-C509BD859B08}"/>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292970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972D2-26A5-069E-0858-0F87BA8D67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07D3279-4C15-CF42-51F2-017BCFFEBA4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6C3E731-C5ED-0ACF-60F1-710F2175E6AB}"/>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3AE60B54-0801-7DEA-86B6-4643C0A9F8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357CCA-9D08-395F-647D-51BC4A41BF02}"/>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147007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C81AFD8-0AD0-47F5-B606-B0E1CE52943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C1F6EC3-57B5-A2F3-7A59-768364B77ED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939FC1-BFC8-E87A-1F3A-457B8CA740EC}"/>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58250CC1-28D8-2E19-037E-23BE14B439F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23CEDB-D26A-75A3-47BE-1D914A8673D4}"/>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161391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8257A2-3E98-B606-D4E6-44D8604B50E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126534-B3C8-F178-1154-9ECB77CE082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0B9AFC-BA91-9B4A-C124-9E4986607A02}"/>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C72651FB-B520-53D2-B985-9631E596F7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EFC12A-CD3B-2928-091D-65E8D0D0E296}"/>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22226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73BCD-977D-E80D-4651-6BDFEA24711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3A5C718-B65B-3CFA-65B5-EB70FD1BEC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E0B18DD-7D8B-F36C-5244-C2587E86168C}"/>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DCE4CC25-4146-6252-209F-BC84345FCA4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FEF86F-3867-8510-C21A-9003036C6D3B}"/>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21837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965FD4-7E85-8BAD-50C9-6CE1D1E7F74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A11B60D-DC4D-A220-FF8D-E0D21E85580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B5A01C5-045F-774E-AF33-C971ABA027B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0C1A241-C964-DCA2-11E1-9A41EA356F69}"/>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6" name="Tijdelijke aanduiding voor voettekst 5">
            <a:extLst>
              <a:ext uri="{FF2B5EF4-FFF2-40B4-BE49-F238E27FC236}">
                <a16:creationId xmlns:a16="http://schemas.microsoft.com/office/drawing/2014/main" id="{F43596ED-5FE6-2A08-FA79-D3C9AE610F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33CAE21-9BE8-D27E-6AF2-8BCE94A62824}"/>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389084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8F5FC-D313-151C-4AA4-A6E368E5DFE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250E7C8-EE3A-52A7-43BD-1CE03BCA6D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80C5AF6-F1C5-5ACC-5392-88A2CBBE5B8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54FEFC8-98C5-0C68-7EBF-BBC9492E6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F9BA653-6D32-8DDD-ED24-20B73F5F0CE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630F2A8-F9AB-BF24-964C-59F843A52AE5}"/>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8" name="Tijdelijke aanduiding voor voettekst 7">
            <a:extLst>
              <a:ext uri="{FF2B5EF4-FFF2-40B4-BE49-F238E27FC236}">
                <a16:creationId xmlns:a16="http://schemas.microsoft.com/office/drawing/2014/main" id="{DF184BA8-CCFF-CAF0-1812-6F28562F8F2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5508673-B078-133C-441B-DA79A2313DE2}"/>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50700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9EF24-02EC-ADB0-2601-62B92C23E9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E71584A-DE95-E718-03B4-D785E1A41193}"/>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4" name="Tijdelijke aanduiding voor voettekst 3">
            <a:extLst>
              <a:ext uri="{FF2B5EF4-FFF2-40B4-BE49-F238E27FC236}">
                <a16:creationId xmlns:a16="http://schemas.microsoft.com/office/drawing/2014/main" id="{81B91B41-5585-E69C-C4FD-4708505DFD3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670AF7E-F407-24AE-2F3E-3286A372F6F6}"/>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406996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7C11391-8D2F-8CAB-B2EF-48B046565420}"/>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3" name="Tijdelijke aanduiding voor voettekst 2">
            <a:extLst>
              <a:ext uri="{FF2B5EF4-FFF2-40B4-BE49-F238E27FC236}">
                <a16:creationId xmlns:a16="http://schemas.microsoft.com/office/drawing/2014/main" id="{A7D6AC3B-99C1-DB97-4702-F0ED7641CD3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7456E58-F08D-FE22-7880-007C57775182}"/>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1464798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2419F-7EE6-99D9-3B25-C4DA6BA64C4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6888B65-EF92-6781-997D-8F0F6B928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A4578D2-33B6-1EE8-98F9-43758744F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2D2B219-874B-13F0-B901-5F3FF3AD1038}"/>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6" name="Tijdelijke aanduiding voor voettekst 5">
            <a:extLst>
              <a:ext uri="{FF2B5EF4-FFF2-40B4-BE49-F238E27FC236}">
                <a16:creationId xmlns:a16="http://schemas.microsoft.com/office/drawing/2014/main" id="{26B71683-BDF4-2B11-A797-D1E6F70796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86D58EE-DDCB-A176-7717-26759003C347}"/>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344799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733B4-7470-5D1C-8063-8792AF16B5E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89B871A-5248-8265-0992-5FAB79E97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A43ED22-3B3F-E117-68A8-6681BAA0F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322B317-06FE-4877-90DE-9359EB88125A}"/>
              </a:ext>
            </a:extLst>
          </p:cNvPr>
          <p:cNvSpPr>
            <a:spLocks noGrp="1"/>
          </p:cNvSpPr>
          <p:nvPr>
            <p:ph type="dt" sz="half" idx="10"/>
          </p:nvPr>
        </p:nvSpPr>
        <p:spPr/>
        <p:txBody>
          <a:bodyPr/>
          <a:lstStyle/>
          <a:p>
            <a:fld id="{25437FF0-CF1A-0F4D-8FBE-7C45F3876FA8}" type="datetimeFigureOut">
              <a:rPr lang="nl-NL" smtClean="0"/>
              <a:t>10-09-2025</a:t>
            </a:fld>
            <a:endParaRPr lang="nl-NL"/>
          </a:p>
        </p:txBody>
      </p:sp>
      <p:sp>
        <p:nvSpPr>
          <p:cNvPr id="6" name="Tijdelijke aanduiding voor voettekst 5">
            <a:extLst>
              <a:ext uri="{FF2B5EF4-FFF2-40B4-BE49-F238E27FC236}">
                <a16:creationId xmlns:a16="http://schemas.microsoft.com/office/drawing/2014/main" id="{E7A1831E-39F6-1D98-2834-77BE73B467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2FC0ADF-4027-AE26-037B-0B13FCF8E9EC}"/>
              </a:ext>
            </a:extLst>
          </p:cNvPr>
          <p:cNvSpPr>
            <a:spLocks noGrp="1"/>
          </p:cNvSpPr>
          <p:nvPr>
            <p:ph type="sldNum" sz="quarter" idx="12"/>
          </p:nvPr>
        </p:nvSpPr>
        <p:spPr/>
        <p:txBody>
          <a:bodyPr/>
          <a:lstStyle/>
          <a:p>
            <a:fld id="{DBE32408-1154-8941-9FB9-3B34E76ADB78}" type="slidenum">
              <a:rPr lang="nl-NL" smtClean="0"/>
              <a:t>‹nr.›</a:t>
            </a:fld>
            <a:endParaRPr lang="nl-NL"/>
          </a:p>
        </p:txBody>
      </p:sp>
    </p:spTree>
    <p:extLst>
      <p:ext uri="{BB962C8B-B14F-4D97-AF65-F5344CB8AC3E}">
        <p14:creationId xmlns:p14="http://schemas.microsoft.com/office/powerpoint/2010/main" val="3149682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094F387-FDB0-91D5-4A57-7974DEA62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1887A18-E1BA-6A3B-E58B-2F9172955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BCF7F69-01D5-8F19-B2E0-DC83D8DF5D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437FF0-CF1A-0F4D-8FBE-7C45F3876FA8}"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F0A18385-3FFF-0D41-A4F9-98A478253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8FB3DBDC-9A70-EED4-99F3-74009F5C71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E32408-1154-8941-9FB9-3B34E76ADB78}" type="slidenum">
              <a:rPr lang="nl-NL" smtClean="0"/>
              <a:t>‹nr.›</a:t>
            </a:fld>
            <a:endParaRPr lang="nl-NL"/>
          </a:p>
        </p:txBody>
      </p:sp>
    </p:spTree>
    <p:extLst>
      <p:ext uri="{BB962C8B-B14F-4D97-AF65-F5344CB8AC3E}">
        <p14:creationId xmlns:p14="http://schemas.microsoft.com/office/powerpoint/2010/main" val="2210006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9.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9.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hyperlink" Target="http://www.noordwijksemethode.n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www.youtube.com/embed/-tW-f_f9Y80?feature=oembed" TargetMode="External"/><Relationship Id="rId6" Type="http://schemas.openxmlformats.org/officeDocument/2006/relationships/image" Target="../media/image32.jpeg"/><Relationship Id="rId5" Type="http://schemas.openxmlformats.org/officeDocument/2006/relationships/image" Target="../media/image2.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tW-f_f9Y80?feature=oembed" TargetMode="External"/><Relationship Id="rId5" Type="http://schemas.openxmlformats.org/officeDocument/2006/relationships/image" Target="../media/image32.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www.youtube.com/embed/-tW-f_f9Y80?feature=oembed" TargetMode="External"/><Relationship Id="rId6" Type="http://schemas.openxmlformats.org/officeDocument/2006/relationships/image" Target="../media/image32.jpeg"/><Relationship Id="rId5" Type="http://schemas.openxmlformats.org/officeDocument/2006/relationships/image" Target="../media/image2.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ideo" Target="https://www.youtube.com/embed/-tW-f_f9Y80?feature=oembed" TargetMode="External"/><Relationship Id="rId5" Type="http://schemas.openxmlformats.org/officeDocument/2006/relationships/image" Target="../media/image32.jpe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natuurwijzer.naturalis.nl/leerobjecten/wetenschappelijk-tekenen-het-gaat-om-de-details" TargetMode="Externa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hyperlink" Target="http://www.noordwijksemethode.nl/"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F1CDB-D493-79C1-7F95-B6BC7C744C6C}"/>
            </a:ext>
          </a:extLst>
        </p:cNvPr>
        <p:cNvGrpSpPr/>
        <p:nvPr/>
      </p:nvGrpSpPr>
      <p:grpSpPr>
        <a:xfrm>
          <a:off x="0" y="0"/>
          <a:ext cx="0" cy="0"/>
          <a:chOff x="0" y="0"/>
          <a:chExt cx="0" cy="0"/>
        </a:xfrm>
      </p:grpSpPr>
      <p:pic>
        <p:nvPicPr>
          <p:cNvPr id="8" name="Afbeelding 7" descr="Bladeren met een groen patroon">
            <a:extLst>
              <a:ext uri="{FF2B5EF4-FFF2-40B4-BE49-F238E27FC236}">
                <a16:creationId xmlns:a16="http://schemas.microsoft.com/office/drawing/2014/main" id="{AF252E74-5A12-51A7-8751-3BE5874C55B6}"/>
              </a:ext>
            </a:extLst>
          </p:cNvPr>
          <p:cNvPicPr>
            <a:picLocks noChangeAspect="1"/>
          </p:cNvPicPr>
          <p:nvPr/>
        </p:nvPicPr>
        <p:blipFill>
          <a:blip r:embed="rId3"/>
          <a:srcRect b="15432"/>
          <a:stretch>
            <a:fillRect/>
          </a:stretch>
        </p:blipFill>
        <p:spPr>
          <a:xfrm>
            <a:off x="-2" y="-101599"/>
            <a:ext cx="12344399" cy="6959599"/>
          </a:xfrm>
          <a:prstGeom prst="rect">
            <a:avLst/>
          </a:prstGeom>
        </p:spPr>
      </p:pic>
      <p:sp>
        <p:nvSpPr>
          <p:cNvPr id="74753" name="Rectangle 3">
            <a:extLst>
              <a:ext uri="{FF2B5EF4-FFF2-40B4-BE49-F238E27FC236}">
                <a16:creationId xmlns:a16="http://schemas.microsoft.com/office/drawing/2014/main" id="{997B2C73-B23C-605B-637B-C3A8571818C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8539A17-A426-EFDE-ED54-6BD118ADF3A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D17AFD3D-81F9-3A43-CDFB-144C44BD751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C85D58A2-ABC5-9380-1AAB-F95F7FC447F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87578EF2-5B67-00AD-0D5E-44E2CDCF9133}"/>
              </a:ext>
            </a:extLst>
          </p:cNvPr>
          <p:cNvSpPr txBox="1"/>
          <p:nvPr/>
        </p:nvSpPr>
        <p:spPr>
          <a:xfrm>
            <a:off x="-2" y="5531117"/>
            <a:ext cx="12344399" cy="553998"/>
          </a:xfrm>
          <a:prstGeom prst="rect">
            <a:avLst/>
          </a:prstGeom>
          <a:solidFill>
            <a:schemeClr val="bg1">
              <a:alpha val="69720"/>
            </a:schemeClr>
          </a:solidFill>
        </p:spPr>
        <p:txBody>
          <a:bodyPr wrap="square" rtlCol="0">
            <a:spAutoFit/>
          </a:bodyPr>
          <a:lstStyle/>
          <a:p>
            <a:pPr algn="ctr"/>
            <a:r>
              <a:rPr lang="nl-NL" sz="3000" dirty="0">
                <a:solidFill>
                  <a:srgbClr val="E16C7F"/>
                </a:solidFill>
                <a:latin typeface="Kermit" panose="020F0503040000060003" pitchFamily="34" charset="0"/>
                <a:cs typeface="Arial" panose="020B0604020202020204" pitchFamily="34" charset="0"/>
              </a:rPr>
              <a:t>Les 2: De ontdekking van nieuwe planten en dieren 2</a:t>
            </a:r>
          </a:p>
        </p:txBody>
      </p:sp>
      <p:pic>
        <p:nvPicPr>
          <p:cNvPr id="5" name="Afbeelding 4" descr="Afbeelding met Lettertype, Graphics, rood, tekst&#10;&#10;Automatisch gegenereerde beschrijving">
            <a:extLst>
              <a:ext uri="{FF2B5EF4-FFF2-40B4-BE49-F238E27FC236}">
                <a16:creationId xmlns:a16="http://schemas.microsoft.com/office/drawing/2014/main" id="{921475B5-F8E2-B3EF-E5C1-E3062F48B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906" y="1629988"/>
            <a:ext cx="8162189" cy="2824117"/>
          </a:xfrm>
          <a:prstGeom prst="rect">
            <a:avLst/>
          </a:prstGeom>
        </p:spPr>
      </p:pic>
    </p:spTree>
    <p:extLst>
      <p:ext uri="{BB962C8B-B14F-4D97-AF65-F5344CB8AC3E}">
        <p14:creationId xmlns:p14="http://schemas.microsoft.com/office/powerpoint/2010/main" val="2586071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AEE7-6583-9AFC-F24B-1CEC69186D2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1277000-6B64-1F61-3989-8D670FEF60C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F33EDB8E-7DE8-4953-5061-FB7BFC48CE0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B417071B-382B-C444-1072-1C85FB47B00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0C33411C-9E5F-BBD7-3BFC-AFD7019F561B}"/>
              </a:ext>
            </a:extLst>
          </p:cNvPr>
          <p:cNvSpPr txBox="1"/>
          <p:nvPr/>
        </p:nvSpPr>
        <p:spPr>
          <a:xfrm>
            <a:off x="29936" y="62750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4B4104AE-9151-2491-0236-412E99841CCA}"/>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68591D8D-643E-0889-A43D-A399FE70F8E9}"/>
              </a:ext>
            </a:extLst>
          </p:cNvPr>
          <p:cNvSpPr>
            <a:spLocks noChangeArrowheads="1"/>
          </p:cNvSpPr>
          <p:nvPr/>
        </p:nvSpPr>
        <p:spPr bwMode="auto">
          <a:xfrm>
            <a:off x="722246" y="2288294"/>
            <a:ext cx="10987972"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Wie van de drie</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Tips voor tekenopdracht</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Wetenschappelijke tekening maken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Presentaties</a:t>
            </a:r>
          </a:p>
        </p:txBody>
      </p:sp>
      <p:sp>
        <p:nvSpPr>
          <p:cNvPr id="4" name="Rectangle 3">
            <a:extLst>
              <a:ext uri="{FF2B5EF4-FFF2-40B4-BE49-F238E27FC236}">
                <a16:creationId xmlns:a16="http://schemas.microsoft.com/office/drawing/2014/main" id="{829D274B-E502-403B-5ADA-F9889533229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5" name="Tekstvak 4">
            <a:extLst>
              <a:ext uri="{FF2B5EF4-FFF2-40B4-BE49-F238E27FC236}">
                <a16:creationId xmlns:a16="http://schemas.microsoft.com/office/drawing/2014/main" id="{3CD1960E-9D74-B4AB-7B6B-6E92B336251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4558C5F0-EC7A-B2A1-81B9-BC8C4D4DA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192649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4E3C-4728-F2AB-2AD6-91D7DCE9F3EC}"/>
            </a:ext>
          </a:extLst>
        </p:cNvPr>
        <p:cNvGrpSpPr/>
        <p:nvPr/>
      </p:nvGrpSpPr>
      <p:grpSpPr>
        <a:xfrm>
          <a:off x="0" y="0"/>
          <a:ext cx="0" cy="0"/>
          <a:chOff x="0" y="0"/>
          <a:chExt cx="0" cy="0"/>
        </a:xfrm>
      </p:grpSpPr>
      <p:pic>
        <p:nvPicPr>
          <p:cNvPr id="6" name="Afbeelding 5" descr="Afbeelding met ontwerp&#10;&#10;Door AI gegenereerde inhoud is mogelijk onjuist.">
            <a:extLst>
              <a:ext uri="{FF2B5EF4-FFF2-40B4-BE49-F238E27FC236}">
                <a16:creationId xmlns:a16="http://schemas.microsoft.com/office/drawing/2014/main" id="{DADDFFE5-A2E6-A4B1-E48D-740151039207}"/>
              </a:ext>
            </a:extLst>
          </p:cNvPr>
          <p:cNvPicPr>
            <a:picLocks noChangeAspect="1"/>
          </p:cNvPicPr>
          <p:nvPr/>
        </p:nvPicPr>
        <p:blipFill>
          <a:blip r:embed="rId3">
            <a:extLst>
              <a:ext uri="{28A0092B-C50C-407E-A947-70E740481C1C}">
                <a14:useLocalDpi xmlns:a14="http://schemas.microsoft.com/office/drawing/2010/main" val="0"/>
              </a:ext>
            </a:extLst>
          </a:blip>
          <a:srcRect l="11065" t="30968" r="11674" b="31756"/>
          <a:stretch/>
        </p:blipFill>
        <p:spPr>
          <a:xfrm>
            <a:off x="-29936" y="-730998"/>
            <a:ext cx="12310426" cy="8319996"/>
          </a:xfrm>
          <a:prstGeom prst="rect">
            <a:avLst/>
          </a:prstGeom>
        </p:spPr>
      </p:pic>
      <p:sp>
        <p:nvSpPr>
          <p:cNvPr id="74753" name="Rectangle 3">
            <a:extLst>
              <a:ext uri="{FF2B5EF4-FFF2-40B4-BE49-F238E27FC236}">
                <a16:creationId xmlns:a16="http://schemas.microsoft.com/office/drawing/2014/main" id="{179E8F37-BDA5-5570-9569-A4DD49BF723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E47AA63-37DB-02F3-94A1-657CA5E5934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725C1254-D7E1-F7F7-DDCE-1756ED1E04D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624B7746-C2DC-88C8-E0C5-EFAC79B5A20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91F666C3-7A7B-30FD-CFC8-1C15132B0FC9}"/>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19860CFA-E0D0-C6C8-CEAE-6F47FFC8A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FB99B8A9-EE74-FDC9-03CD-98A3FCCBEC3E}"/>
              </a:ext>
            </a:extLst>
          </p:cNvPr>
          <p:cNvSpPr txBox="1"/>
          <p:nvPr/>
        </p:nvSpPr>
        <p:spPr>
          <a:xfrm rot="19585165">
            <a:off x="1092083" y="2670512"/>
            <a:ext cx="10746657" cy="2123658"/>
          </a:xfrm>
          <a:prstGeom prst="rect">
            <a:avLst/>
          </a:prstGeom>
          <a:noFill/>
        </p:spPr>
        <p:txBody>
          <a:bodyPr wrap="square" rtlCol="0">
            <a:spAutoFit/>
          </a:bodyPr>
          <a:lstStyle/>
          <a:p>
            <a:pPr algn="ctr">
              <a:buNone/>
            </a:pPr>
            <a:r>
              <a:rPr lang="nl-NL" sz="2800" dirty="0">
                <a:latin typeface="Kermit" panose="020F0503040000060003" pitchFamily="34" charset="0"/>
              </a:rPr>
              <a:t>Welk diersoort bestaat niet? </a:t>
            </a:r>
          </a:p>
          <a:p>
            <a:pPr algn="ctr">
              <a:buNone/>
            </a:pPr>
            <a:endParaRPr lang="nl-NL" sz="1100" dirty="0">
              <a:latin typeface="Kermit" panose="020F0503040000060003" pitchFamily="34" charset="0"/>
            </a:endParaRPr>
          </a:p>
          <a:p>
            <a:pPr algn="ctr">
              <a:buNone/>
            </a:pPr>
            <a:r>
              <a:rPr lang="nl-NL" sz="2300" dirty="0">
                <a:latin typeface="Kermit" panose="020F0503040000060003" pitchFamily="34" charset="0"/>
              </a:rPr>
              <a:t>Luister naar de drie verhalen. </a:t>
            </a:r>
          </a:p>
          <a:p>
            <a:pPr algn="ctr">
              <a:buNone/>
            </a:pPr>
            <a:r>
              <a:rPr lang="nl-NL" sz="2300" dirty="0">
                <a:latin typeface="Kermit" panose="020F0503040000060003" pitchFamily="34" charset="0"/>
              </a:rPr>
              <a:t>2 kloppen, 1 is verzonnen. </a:t>
            </a:r>
          </a:p>
          <a:p>
            <a:pPr algn="ctr">
              <a:buNone/>
            </a:pPr>
            <a:endParaRPr lang="nl-NL" sz="2400" dirty="0">
              <a:latin typeface="Kermit" panose="020F0503040000060003" pitchFamily="34" charset="0"/>
            </a:endParaRPr>
          </a:p>
          <a:p>
            <a:endParaRPr lang="nl-NL" dirty="0">
              <a:solidFill>
                <a:schemeClr val="bg1"/>
              </a:solidFill>
            </a:endParaRPr>
          </a:p>
        </p:txBody>
      </p:sp>
      <p:sp>
        <p:nvSpPr>
          <p:cNvPr id="5" name="Tekstvak 4">
            <a:extLst>
              <a:ext uri="{FF2B5EF4-FFF2-40B4-BE49-F238E27FC236}">
                <a16:creationId xmlns:a16="http://schemas.microsoft.com/office/drawing/2014/main" id="{1FE4EE70-068F-1D85-BE8C-A782324D9CD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4238735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427BA-9BEA-6652-E976-B706FA950B4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AA580C7-957D-4406-17B1-6DDA870DD47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27E71C0-4094-7FD8-74F6-D7F74E53E04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12B76DA-264A-5CAC-9937-A2029B1F2B4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CE172014-AB24-4DB5-47E8-5CCB997FB632}"/>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560A5427-53E9-2440-BED3-33A3C56A8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2EB40F99-A40C-74AD-8831-D44A88B8A486}"/>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1. De bidsprinkhaankreeft</a:t>
            </a:r>
            <a:endParaRPr lang="nl-NL" sz="2400" dirty="0">
              <a:solidFill>
                <a:srgbClr val="DC6B7C"/>
              </a:solidFill>
            </a:endParaRPr>
          </a:p>
        </p:txBody>
      </p:sp>
      <p:sp>
        <p:nvSpPr>
          <p:cNvPr id="9" name="Tekstvak 8">
            <a:extLst>
              <a:ext uri="{FF2B5EF4-FFF2-40B4-BE49-F238E27FC236}">
                <a16:creationId xmlns:a16="http://schemas.microsoft.com/office/drawing/2014/main" id="{BAD24055-8D17-D0A8-724C-F41FFF2F9B55}"/>
              </a:ext>
            </a:extLst>
          </p:cNvPr>
          <p:cNvSpPr txBox="1"/>
          <p:nvPr/>
        </p:nvSpPr>
        <p:spPr>
          <a:xfrm>
            <a:off x="5274124" y="3290725"/>
            <a:ext cx="6499242" cy="2585323"/>
          </a:xfrm>
          <a:prstGeom prst="rect">
            <a:avLst/>
          </a:prstGeom>
          <a:noFill/>
        </p:spPr>
        <p:txBody>
          <a:bodyPr wrap="square">
            <a:spAutoFit/>
          </a:bodyPr>
          <a:lstStyle/>
          <a:p>
            <a:pPr>
              <a:buNone/>
            </a:pPr>
            <a:br>
              <a:rPr lang="nl-NL" dirty="0">
                <a:latin typeface="Kermit" panose="020F0503040000060003" pitchFamily="34" charset="0"/>
              </a:rPr>
            </a:br>
            <a:r>
              <a:rPr lang="nl-NL" b="1" dirty="0">
                <a:latin typeface="Kermit" panose="020F0503040000060003" pitchFamily="34" charset="0"/>
              </a:rPr>
              <a:t>Bijzonder omdat:</a:t>
            </a:r>
          </a:p>
          <a:p>
            <a:pPr marL="285750" indent="-285750">
              <a:buFont typeface="Arial" panose="020B0604020202020204" pitchFamily="34" charset="0"/>
              <a:buChar char="•"/>
            </a:pPr>
            <a:r>
              <a:rPr lang="nl-NL" dirty="0">
                <a:latin typeface="Kermit" panose="020F0503040000060003" pitchFamily="34" charset="0"/>
              </a:rPr>
              <a:t>Hij lijkt een beetje op een garnaal</a:t>
            </a:r>
          </a:p>
          <a:p>
            <a:pPr marL="285750" indent="-285750">
              <a:buFont typeface="Arial" panose="020B0604020202020204" pitchFamily="34" charset="0"/>
              <a:buChar char="•"/>
            </a:pPr>
            <a:r>
              <a:rPr lang="nl-NL" dirty="0">
                <a:latin typeface="Kermit" panose="020F0503040000060003" pitchFamily="34" charset="0"/>
              </a:rPr>
              <a:t>Hij heeft felle kleuren, strepen en nep-ogen op zijn rug (oogvlekken) om vijanden te laten schrikken.</a:t>
            </a:r>
          </a:p>
          <a:p>
            <a:pPr marL="285750" indent="-285750">
              <a:buFont typeface="Arial" panose="020B0604020202020204" pitchFamily="34" charset="0"/>
              <a:buChar char="•"/>
            </a:pPr>
            <a:r>
              <a:rPr lang="nl-NL" dirty="0">
                <a:latin typeface="Kermit" panose="020F0503040000060003" pitchFamily="34" charset="0"/>
              </a:rPr>
              <a:t>Hij kan met razendsnelle voorpoten prooien grijpen</a:t>
            </a:r>
          </a:p>
          <a:p>
            <a:pPr marL="285750" indent="-285750">
              <a:buFont typeface="Arial" panose="020B0604020202020204" pitchFamily="34" charset="0"/>
              <a:buChar char="•"/>
            </a:pPr>
            <a:r>
              <a:rPr lang="nl-NL" dirty="0">
                <a:latin typeface="Kermit" panose="020F0503040000060003" pitchFamily="34" charset="0"/>
              </a:rPr>
              <a:t>Wetenschappers hadden nog nooit zo’n soort met dit patroon gezien.</a:t>
            </a:r>
          </a:p>
          <a:p>
            <a:endParaRPr lang="nl-NL" dirty="0">
              <a:latin typeface="Kermit" panose="020F0503040000060003" pitchFamily="34" charset="0"/>
            </a:endParaRPr>
          </a:p>
        </p:txBody>
      </p:sp>
      <p:pic>
        <p:nvPicPr>
          <p:cNvPr id="10" name="Afbeelding 9" descr="Afbeelding met tekst, Lettertype, Graphics, ontwerp&#10;&#10;Door AI gegenereerde inhoud is mogelijk onjuist.">
            <a:extLst>
              <a:ext uri="{FF2B5EF4-FFF2-40B4-BE49-F238E27FC236}">
                <a16:creationId xmlns:a16="http://schemas.microsoft.com/office/drawing/2014/main" id="{E2B7A09E-9935-8A70-4E4C-5DE81DA6718C}"/>
              </a:ext>
            </a:extLst>
          </p:cNvPr>
          <p:cNvPicPr>
            <a:picLocks noChangeAspect="1"/>
          </p:cNvPicPr>
          <p:nvPr/>
        </p:nvPicPr>
        <p:blipFill>
          <a:blip r:embed="rId4">
            <a:extLst>
              <a:ext uri="{28A0092B-C50C-407E-A947-70E740481C1C}">
                <a14:useLocalDpi xmlns:a14="http://schemas.microsoft.com/office/drawing/2010/main" val="0"/>
              </a:ext>
            </a:extLst>
          </a:blip>
          <a:srcRect l="4714" t="4958" r="51318" b="67097"/>
          <a:stretch/>
        </p:blipFill>
        <p:spPr>
          <a:xfrm>
            <a:off x="5274124" y="1363319"/>
            <a:ext cx="1293882" cy="1163174"/>
          </a:xfrm>
          <a:prstGeom prst="rect">
            <a:avLst/>
          </a:prstGeom>
        </p:spPr>
      </p:pic>
      <p:pic>
        <p:nvPicPr>
          <p:cNvPr id="11" name="Afbeelding 10" descr="Afbeelding met tekst, Lettertype, Graphics, ontwerp&#10;&#10;Door AI gegenereerde inhoud is mogelijk onjuist.">
            <a:extLst>
              <a:ext uri="{FF2B5EF4-FFF2-40B4-BE49-F238E27FC236}">
                <a16:creationId xmlns:a16="http://schemas.microsoft.com/office/drawing/2014/main" id="{43B80118-4024-7D02-483D-41824960B34E}"/>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112448" y="1469267"/>
            <a:ext cx="1791770" cy="1017836"/>
          </a:xfrm>
          <a:prstGeom prst="rect">
            <a:avLst/>
          </a:prstGeom>
        </p:spPr>
      </p:pic>
      <p:sp>
        <p:nvSpPr>
          <p:cNvPr id="13" name="Tekstvak 12">
            <a:extLst>
              <a:ext uri="{FF2B5EF4-FFF2-40B4-BE49-F238E27FC236}">
                <a16:creationId xmlns:a16="http://schemas.microsoft.com/office/drawing/2014/main" id="{CE77F1A8-AAFF-7CA5-AABC-9F60CEB82DD6}"/>
              </a:ext>
            </a:extLst>
          </p:cNvPr>
          <p:cNvSpPr txBox="1"/>
          <p:nvPr/>
        </p:nvSpPr>
        <p:spPr>
          <a:xfrm>
            <a:off x="7112448" y="2754138"/>
            <a:ext cx="1651702" cy="369332"/>
          </a:xfrm>
          <a:prstGeom prst="rect">
            <a:avLst/>
          </a:prstGeom>
          <a:noFill/>
        </p:spPr>
        <p:txBody>
          <a:bodyPr wrap="square">
            <a:spAutoFit/>
          </a:bodyPr>
          <a:lstStyle/>
          <a:p>
            <a:pPr>
              <a:buNone/>
            </a:pPr>
            <a:r>
              <a:rPr lang="nl-NL" dirty="0">
                <a:latin typeface="Kermit" panose="020F0503040000060003" pitchFamily="34" charset="0"/>
              </a:rPr>
              <a:t>9 centimeter</a:t>
            </a:r>
          </a:p>
        </p:txBody>
      </p:sp>
      <p:grpSp>
        <p:nvGrpSpPr>
          <p:cNvPr id="6" name="Groep 5">
            <a:extLst>
              <a:ext uri="{FF2B5EF4-FFF2-40B4-BE49-F238E27FC236}">
                <a16:creationId xmlns:a16="http://schemas.microsoft.com/office/drawing/2014/main" id="{474E84E3-EC20-608E-047C-36AC3E01171B}"/>
              </a:ext>
            </a:extLst>
          </p:cNvPr>
          <p:cNvGrpSpPr/>
          <p:nvPr/>
        </p:nvGrpSpPr>
        <p:grpSpPr>
          <a:xfrm>
            <a:off x="9393762" y="1462541"/>
            <a:ext cx="2199793" cy="1107997"/>
            <a:chOff x="8921757" y="852200"/>
            <a:chExt cx="2881168"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3D987817-5787-8A68-5B49-87DF6C6A2105}"/>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921757" y="852200"/>
              <a:ext cx="2697673" cy="1646617"/>
            </a:xfrm>
            <a:prstGeom prst="rect">
              <a:avLst/>
            </a:prstGeom>
          </p:spPr>
        </p:pic>
        <p:sp>
          <p:nvSpPr>
            <p:cNvPr id="18" name="Ovaal 17">
              <a:extLst>
                <a:ext uri="{FF2B5EF4-FFF2-40B4-BE49-F238E27FC236}">
                  <a16:creationId xmlns:a16="http://schemas.microsoft.com/office/drawing/2014/main" id="{A2963514-5461-922D-65D3-EF53E98C282B}"/>
                </a:ext>
              </a:extLst>
            </p:cNvPr>
            <p:cNvSpPr/>
            <p:nvPr/>
          </p:nvSpPr>
          <p:spPr>
            <a:xfrm>
              <a:off x="10801053" y="1700103"/>
              <a:ext cx="1001872" cy="786581"/>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152" name="Picture 8">
            <a:extLst>
              <a:ext uri="{FF2B5EF4-FFF2-40B4-BE49-F238E27FC236}">
                <a16:creationId xmlns:a16="http://schemas.microsoft.com/office/drawing/2014/main" id="{06B5CB95-E364-C38E-658B-7922B4DED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450" y="1206755"/>
            <a:ext cx="3438598" cy="515789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241FF43-0D77-3FFB-08AB-0136089AA57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D85C573C-C65A-A49E-B615-DF665E7BAE88}"/>
              </a:ext>
            </a:extLst>
          </p:cNvPr>
          <p:cNvSpPr txBox="1"/>
          <p:nvPr/>
        </p:nvSpPr>
        <p:spPr>
          <a:xfrm>
            <a:off x="9393762" y="2779605"/>
            <a:ext cx="2577762" cy="369332"/>
          </a:xfrm>
          <a:prstGeom prst="rect">
            <a:avLst/>
          </a:prstGeom>
          <a:noFill/>
        </p:spPr>
        <p:txBody>
          <a:bodyPr wrap="square">
            <a:spAutoFit/>
          </a:bodyPr>
          <a:lstStyle/>
          <a:p>
            <a:r>
              <a:rPr lang="nl-NL" dirty="0">
                <a:latin typeface="Kermit" panose="020F0503040000060003" pitchFamily="34" charset="0"/>
              </a:rPr>
              <a:t>In de zee bij Australië</a:t>
            </a:r>
            <a:endParaRPr lang="nl-NL" dirty="0"/>
          </a:p>
        </p:txBody>
      </p:sp>
    </p:spTree>
    <p:extLst>
      <p:ext uri="{BB962C8B-B14F-4D97-AF65-F5344CB8AC3E}">
        <p14:creationId xmlns:p14="http://schemas.microsoft.com/office/powerpoint/2010/main" val="57089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3690B-00B3-1095-8A07-4301F370E00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931C4C5-37E5-0E3F-C586-5FBE469BADE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2DECA3E-4C87-63BA-1EAB-A2690AC1C05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BEB99F52-C5E8-FDF1-CC35-DDC58B19E31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063A8CC8-D4F3-A5FD-6529-487C889B96AD}"/>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B22DE5CC-B44B-FD6D-5A1F-E3A674740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F02AFAA4-AB53-F227-2791-1EBA5E8D14C5}"/>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2. De blauwe kuifhagedis</a:t>
            </a:r>
            <a:endParaRPr lang="nl-NL" sz="3200" dirty="0">
              <a:latin typeface="Kermit" panose="020F0503040000060003" pitchFamily="34" charset="0"/>
            </a:endParaRPr>
          </a:p>
        </p:txBody>
      </p:sp>
      <p:sp>
        <p:nvSpPr>
          <p:cNvPr id="9" name="Tekstvak 8">
            <a:extLst>
              <a:ext uri="{FF2B5EF4-FFF2-40B4-BE49-F238E27FC236}">
                <a16:creationId xmlns:a16="http://schemas.microsoft.com/office/drawing/2014/main" id="{EE86AED7-D27D-BD36-6793-E1E4BEC37DD6}"/>
              </a:ext>
            </a:extLst>
          </p:cNvPr>
          <p:cNvSpPr txBox="1"/>
          <p:nvPr/>
        </p:nvSpPr>
        <p:spPr>
          <a:xfrm>
            <a:off x="5407234" y="2753725"/>
            <a:ext cx="6499242" cy="2862322"/>
          </a:xfrm>
          <a:prstGeom prst="rect">
            <a:avLst/>
          </a:prstGeom>
          <a:noFill/>
        </p:spPr>
        <p:txBody>
          <a:bodyPr wrap="square">
            <a:spAutoFit/>
          </a:bodyPr>
          <a:lstStyle/>
          <a:p>
            <a:pPr>
              <a:buNone/>
            </a:pPr>
            <a:br>
              <a:rPr lang="nl-NL" dirty="0">
                <a:latin typeface="Kermit" panose="020F0503040000060003" pitchFamily="34" charset="0"/>
              </a:rPr>
            </a:br>
            <a:r>
              <a:rPr lang="nl-NL" b="1" dirty="0">
                <a:latin typeface="Kermit" panose="020F0503040000060003" pitchFamily="34" charset="0"/>
              </a:rPr>
              <a:t>Bijzonder omdat:</a:t>
            </a:r>
          </a:p>
          <a:p>
            <a:pPr marL="285750" indent="-285750">
              <a:buFont typeface="Arial" panose="020B0604020202020204" pitchFamily="34" charset="0"/>
              <a:buChar char="•"/>
            </a:pPr>
            <a:r>
              <a:rPr lang="nl-NL" dirty="0">
                <a:latin typeface="Kermit" panose="020F0503040000060003" pitchFamily="34" charset="0"/>
              </a:rPr>
              <a:t>Het mannetje heeft een felblauwe kuif op zijn kop, die hij opzet om indruk te maken op de vrouwtjes.</a:t>
            </a:r>
          </a:p>
          <a:p>
            <a:pPr marL="285750" indent="-285750">
              <a:buFont typeface="Arial" panose="020B0604020202020204" pitchFamily="34" charset="0"/>
              <a:buChar char="•"/>
            </a:pPr>
            <a:r>
              <a:rPr lang="nl-NL" dirty="0">
                <a:latin typeface="Kermit" panose="020F0503040000060003" pitchFamily="34" charset="0"/>
              </a:rPr>
              <a:t>Deze hagedis kan van kleur veranderen!</a:t>
            </a:r>
          </a:p>
          <a:p>
            <a:pPr marL="285750" indent="-285750">
              <a:buFont typeface="Arial" panose="020B0604020202020204" pitchFamily="34" charset="0"/>
              <a:buChar char="•"/>
            </a:pPr>
            <a:r>
              <a:rPr lang="nl-NL" dirty="0">
                <a:latin typeface="Kermit" panose="020F0503040000060003" pitchFamily="34" charset="0"/>
              </a:rPr>
              <a:t>Hij leeft in bomen en verdedigt zijn gebied fel, vooral als hij eieren bewaakt.</a:t>
            </a:r>
          </a:p>
          <a:p>
            <a:pPr marL="285750" indent="-285750">
              <a:buFont typeface="Arial" panose="020B0604020202020204" pitchFamily="34" charset="0"/>
              <a:buChar char="•"/>
            </a:pPr>
            <a:r>
              <a:rPr lang="nl-NL" dirty="0">
                <a:latin typeface="Kermit" panose="020F0503040000060003" pitchFamily="34" charset="0"/>
              </a:rPr>
              <a:t>Wetenschappers vonden hem tijdens een expeditie in een bergregenwoud.</a:t>
            </a:r>
          </a:p>
          <a:p>
            <a:endParaRPr lang="nl-NL" dirty="0">
              <a:latin typeface="Kermit" panose="020F0503040000060003" pitchFamily="34" charset="0"/>
            </a:endParaRPr>
          </a:p>
        </p:txBody>
      </p:sp>
      <p:pic>
        <p:nvPicPr>
          <p:cNvPr id="11" name="Afbeelding 10" descr="Afbeelding met tekst, Lettertype, Graphics, ontwerp&#10;&#10;Door AI gegenereerde inhoud is mogelijk onjuist.">
            <a:extLst>
              <a:ext uri="{FF2B5EF4-FFF2-40B4-BE49-F238E27FC236}">
                <a16:creationId xmlns:a16="http://schemas.microsoft.com/office/drawing/2014/main" id="{8EBB02A7-5A6F-9BF5-DFE0-7A7C3BE6DAC7}"/>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007882" y="1376942"/>
            <a:ext cx="1791770" cy="1017836"/>
          </a:xfrm>
          <a:prstGeom prst="rect">
            <a:avLst/>
          </a:prstGeom>
        </p:spPr>
      </p:pic>
      <p:sp>
        <p:nvSpPr>
          <p:cNvPr id="13" name="Tekstvak 12">
            <a:extLst>
              <a:ext uri="{FF2B5EF4-FFF2-40B4-BE49-F238E27FC236}">
                <a16:creationId xmlns:a16="http://schemas.microsoft.com/office/drawing/2014/main" id="{089616C7-8FE3-B674-B099-A41FF1EF3CE7}"/>
              </a:ext>
            </a:extLst>
          </p:cNvPr>
          <p:cNvSpPr txBox="1"/>
          <p:nvPr/>
        </p:nvSpPr>
        <p:spPr>
          <a:xfrm>
            <a:off x="7007882" y="2519564"/>
            <a:ext cx="1791770" cy="377831"/>
          </a:xfrm>
          <a:prstGeom prst="rect">
            <a:avLst/>
          </a:prstGeom>
          <a:noFill/>
        </p:spPr>
        <p:txBody>
          <a:bodyPr wrap="square">
            <a:spAutoFit/>
          </a:bodyPr>
          <a:lstStyle/>
          <a:p>
            <a:pPr>
              <a:buNone/>
            </a:pPr>
            <a:r>
              <a:rPr lang="nl-NL" dirty="0">
                <a:latin typeface="Kermit" panose="020F0503040000060003" pitchFamily="34" charset="0"/>
              </a:rPr>
              <a:t>30 centimeter</a:t>
            </a:r>
          </a:p>
        </p:txBody>
      </p:sp>
      <p:sp>
        <p:nvSpPr>
          <p:cNvPr id="15" name="Tekstvak 14">
            <a:extLst>
              <a:ext uri="{FF2B5EF4-FFF2-40B4-BE49-F238E27FC236}">
                <a16:creationId xmlns:a16="http://schemas.microsoft.com/office/drawing/2014/main" id="{C1A720A1-6B59-C4E7-56A1-9007A001DC33}"/>
              </a:ext>
            </a:extLst>
          </p:cNvPr>
          <p:cNvSpPr txBox="1"/>
          <p:nvPr/>
        </p:nvSpPr>
        <p:spPr>
          <a:xfrm>
            <a:off x="9387547" y="2571296"/>
            <a:ext cx="1684263" cy="369332"/>
          </a:xfrm>
          <a:prstGeom prst="rect">
            <a:avLst/>
          </a:prstGeom>
          <a:noFill/>
        </p:spPr>
        <p:txBody>
          <a:bodyPr wrap="square">
            <a:spAutoFit/>
          </a:bodyPr>
          <a:lstStyle/>
          <a:p>
            <a:r>
              <a:rPr lang="nl-NL" dirty="0">
                <a:latin typeface="Kermit" panose="020F0503040000060003" pitchFamily="34" charset="0"/>
              </a:rPr>
              <a:t>In Cambodja</a:t>
            </a:r>
          </a:p>
        </p:txBody>
      </p:sp>
      <p:grpSp>
        <p:nvGrpSpPr>
          <p:cNvPr id="2" name="Groep 1">
            <a:extLst>
              <a:ext uri="{FF2B5EF4-FFF2-40B4-BE49-F238E27FC236}">
                <a16:creationId xmlns:a16="http://schemas.microsoft.com/office/drawing/2014/main" id="{C157583F-F71D-0CB7-85CB-5CBF2AD885BC}"/>
              </a:ext>
            </a:extLst>
          </p:cNvPr>
          <p:cNvGrpSpPr/>
          <p:nvPr/>
        </p:nvGrpSpPr>
        <p:grpSpPr>
          <a:xfrm>
            <a:off x="9075406" y="1221713"/>
            <a:ext cx="2150053" cy="1235890"/>
            <a:chOff x="8921757" y="851352"/>
            <a:chExt cx="2697673"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8D973878-A535-27C2-3290-2A5B162CFE1A}"/>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921757" y="851352"/>
              <a:ext cx="2697673" cy="1646617"/>
            </a:xfrm>
            <a:prstGeom prst="rect">
              <a:avLst/>
            </a:prstGeom>
          </p:spPr>
        </p:pic>
        <p:sp>
          <p:nvSpPr>
            <p:cNvPr id="18" name="Ovaal 17">
              <a:extLst>
                <a:ext uri="{FF2B5EF4-FFF2-40B4-BE49-F238E27FC236}">
                  <a16:creationId xmlns:a16="http://schemas.microsoft.com/office/drawing/2014/main" id="{E459E51F-3558-DA9D-7C0C-43837DAF9832}"/>
                </a:ext>
              </a:extLst>
            </p:cNvPr>
            <p:cNvSpPr/>
            <p:nvPr/>
          </p:nvSpPr>
          <p:spPr>
            <a:xfrm>
              <a:off x="10605113" y="1649156"/>
              <a:ext cx="751341" cy="483722"/>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 name="Afbeelding 3" descr="Afbeelding met tekst, Lettertype, Graphics, ontwerp&#10;&#10;Door AI gegenereerde inhoud is mogelijk onjuist.">
            <a:extLst>
              <a:ext uri="{FF2B5EF4-FFF2-40B4-BE49-F238E27FC236}">
                <a16:creationId xmlns:a16="http://schemas.microsoft.com/office/drawing/2014/main" id="{47A689C4-F83B-E7EE-3CA5-A109AD7CEDD9}"/>
              </a:ext>
            </a:extLst>
          </p:cNvPr>
          <p:cNvPicPr>
            <a:picLocks noChangeAspect="1"/>
          </p:cNvPicPr>
          <p:nvPr/>
        </p:nvPicPr>
        <p:blipFill>
          <a:blip r:embed="rId4">
            <a:extLst>
              <a:ext uri="{28A0092B-C50C-407E-A947-70E740481C1C}">
                <a14:useLocalDpi xmlns:a14="http://schemas.microsoft.com/office/drawing/2010/main" val="0"/>
              </a:ext>
            </a:extLst>
          </a:blip>
          <a:srcRect l="48885" t="5169" r="3143" b="62309"/>
          <a:stretch/>
        </p:blipFill>
        <p:spPr>
          <a:xfrm>
            <a:off x="5314741" y="1256910"/>
            <a:ext cx="1374827" cy="1318300"/>
          </a:xfrm>
          <a:prstGeom prst="rect">
            <a:avLst/>
          </a:prstGeom>
        </p:spPr>
      </p:pic>
      <p:pic>
        <p:nvPicPr>
          <p:cNvPr id="8194" name="Picture 2">
            <a:extLst>
              <a:ext uri="{FF2B5EF4-FFF2-40B4-BE49-F238E27FC236}">
                <a16:creationId xmlns:a16="http://schemas.microsoft.com/office/drawing/2014/main" id="{7875AF63-4143-D911-2588-BFC028341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46" y="1674660"/>
            <a:ext cx="3886756" cy="388675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8D9357A-9B8F-1361-57D9-2846C7A3654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387806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A3B7F-915F-E9B0-C843-6202C3BE46A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FAD9EC2-EDD6-768E-3C53-C14722B3585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F75FD6E0-1E37-9D10-96D2-9D3C5B65131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3004D445-86BE-D772-7C26-6054152AA03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17408AEF-646E-9B9D-C8CE-BEE27B7B216D}"/>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31CA1006-9AB7-F5D1-FF8E-72D205362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89" y="6135339"/>
            <a:ext cx="1831694" cy="633766"/>
          </a:xfrm>
          <a:prstGeom prst="rect">
            <a:avLst/>
          </a:prstGeom>
        </p:spPr>
      </p:pic>
      <p:sp>
        <p:nvSpPr>
          <p:cNvPr id="8" name="Tekstvak 7">
            <a:extLst>
              <a:ext uri="{FF2B5EF4-FFF2-40B4-BE49-F238E27FC236}">
                <a16:creationId xmlns:a16="http://schemas.microsoft.com/office/drawing/2014/main" id="{11547F1F-A025-B72B-BFD1-6B9C8A5D2012}"/>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3. Nachtvleugelaar uit de Andes</a:t>
            </a:r>
            <a:endParaRPr lang="nl-NL" dirty="0">
              <a:solidFill>
                <a:schemeClr val="bg1"/>
              </a:solidFill>
            </a:endParaRPr>
          </a:p>
        </p:txBody>
      </p:sp>
      <p:sp>
        <p:nvSpPr>
          <p:cNvPr id="9" name="Tekstvak 8">
            <a:extLst>
              <a:ext uri="{FF2B5EF4-FFF2-40B4-BE49-F238E27FC236}">
                <a16:creationId xmlns:a16="http://schemas.microsoft.com/office/drawing/2014/main" id="{4263233C-01A1-0632-A1D4-4BF4307E2A36}"/>
              </a:ext>
            </a:extLst>
          </p:cNvPr>
          <p:cNvSpPr txBox="1"/>
          <p:nvPr/>
        </p:nvSpPr>
        <p:spPr>
          <a:xfrm>
            <a:off x="4789284" y="3035902"/>
            <a:ext cx="7049460" cy="2862322"/>
          </a:xfrm>
          <a:prstGeom prst="rect">
            <a:avLst/>
          </a:prstGeom>
          <a:noFill/>
        </p:spPr>
        <p:txBody>
          <a:bodyPr wrap="square">
            <a:spAutoFit/>
          </a:bodyPr>
          <a:lstStyle/>
          <a:p>
            <a:pPr>
              <a:buNone/>
            </a:pPr>
            <a:r>
              <a:rPr lang="nl-NL" b="1" dirty="0">
                <a:latin typeface="Kermit" panose="020F0503040000060003" pitchFamily="34" charset="0"/>
              </a:rPr>
              <a:t>Bijzonder omdat:</a:t>
            </a:r>
          </a:p>
          <a:p>
            <a:pPr>
              <a:buNone/>
            </a:pPr>
            <a:endParaRPr lang="nl-NL" dirty="0">
              <a:latin typeface="Kermit" panose="020F0503040000060003" pitchFamily="34" charset="0"/>
            </a:endParaRPr>
          </a:p>
          <a:p>
            <a:pPr marL="285750" indent="-285750">
              <a:buFont typeface="Arial" panose="020B0604020202020204" pitchFamily="34" charset="0"/>
              <a:buChar char="•"/>
            </a:pPr>
            <a:r>
              <a:rPr lang="nl-NL" dirty="0">
                <a:latin typeface="Kermit" panose="020F0503040000060003" pitchFamily="34" charset="0"/>
              </a:rPr>
              <a:t>De Nachtvleugelaar is een nachtactief zoogdier, dat leeft hoog in de boomtoppen van de Andes.</a:t>
            </a:r>
          </a:p>
          <a:p>
            <a:pPr marL="285750" indent="-285750">
              <a:buFont typeface="Arial" panose="020B0604020202020204" pitchFamily="34" charset="0"/>
              <a:buChar char="•"/>
            </a:pPr>
            <a:r>
              <a:rPr lang="nl-NL" dirty="0">
                <a:latin typeface="Kermit" panose="020F0503040000060003" pitchFamily="34" charset="0"/>
              </a:rPr>
              <a:t>De vleugels lijken op bladeren, wat zorgt voor perfecte camouflage.</a:t>
            </a:r>
          </a:p>
          <a:p>
            <a:pPr marL="285750" indent="-285750">
              <a:buFont typeface="Arial" panose="020B0604020202020204" pitchFamily="34" charset="0"/>
              <a:buChar char="•"/>
            </a:pPr>
            <a:r>
              <a:rPr lang="nl-NL" dirty="0">
                <a:latin typeface="Kermit" panose="020F0503040000060003" pitchFamily="34" charset="0"/>
              </a:rPr>
              <a:t>Zijn grote oren en gevoelige neus helpen hem om ‘s nachts prooien te vinden, zoals motten en kevers.</a:t>
            </a:r>
          </a:p>
          <a:p>
            <a:pPr marL="285750" indent="-285750">
              <a:buFont typeface="Arial" panose="020B0604020202020204" pitchFamily="34" charset="0"/>
              <a:buChar char="•"/>
            </a:pPr>
            <a:r>
              <a:rPr lang="nl-NL" dirty="0">
                <a:latin typeface="Kermit" panose="020F0503040000060003" pitchFamily="34" charset="0"/>
              </a:rPr>
              <a:t>Het dier werd per toeval ontdekt door biologen die op zoek waren naar een nieuwe soort boomkikker.</a:t>
            </a:r>
          </a:p>
        </p:txBody>
      </p:sp>
      <p:pic>
        <p:nvPicPr>
          <p:cNvPr id="10" name="Afbeelding 9" descr="Afbeelding met tekst, Lettertype, Graphics, ontwerp&#10;&#10;Door AI gegenereerde inhoud is mogelijk onjuist.">
            <a:extLst>
              <a:ext uri="{FF2B5EF4-FFF2-40B4-BE49-F238E27FC236}">
                <a16:creationId xmlns:a16="http://schemas.microsoft.com/office/drawing/2014/main" id="{01802AE0-9D23-CC6C-4027-F185555F7358}"/>
              </a:ext>
            </a:extLst>
          </p:cNvPr>
          <p:cNvPicPr>
            <a:picLocks noChangeAspect="1"/>
          </p:cNvPicPr>
          <p:nvPr/>
        </p:nvPicPr>
        <p:blipFill>
          <a:blip r:embed="rId4">
            <a:extLst>
              <a:ext uri="{28A0092B-C50C-407E-A947-70E740481C1C}">
                <a14:useLocalDpi xmlns:a14="http://schemas.microsoft.com/office/drawing/2010/main" val="0"/>
              </a:ext>
            </a:extLst>
          </a:blip>
          <a:srcRect l="4714" t="4958" r="51318" b="67097"/>
          <a:stretch/>
        </p:blipFill>
        <p:spPr>
          <a:xfrm>
            <a:off x="5160640" y="1173171"/>
            <a:ext cx="1293882" cy="1163174"/>
          </a:xfrm>
          <a:prstGeom prst="rect">
            <a:avLst/>
          </a:prstGeom>
        </p:spPr>
      </p:pic>
      <p:pic>
        <p:nvPicPr>
          <p:cNvPr id="11" name="Afbeelding 10" descr="Afbeelding met tekst, Lettertype, Graphics, ontwerp&#10;&#10;Door AI gegenereerde inhoud is mogelijk onjuist.">
            <a:extLst>
              <a:ext uri="{FF2B5EF4-FFF2-40B4-BE49-F238E27FC236}">
                <a16:creationId xmlns:a16="http://schemas.microsoft.com/office/drawing/2014/main" id="{E3F4E7B2-7C36-CD7E-E66A-C1F6F023C262}"/>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005540" y="1238060"/>
            <a:ext cx="1791770" cy="1017836"/>
          </a:xfrm>
          <a:prstGeom prst="rect">
            <a:avLst/>
          </a:prstGeom>
        </p:spPr>
      </p:pic>
      <p:sp>
        <p:nvSpPr>
          <p:cNvPr id="13" name="Tekstvak 12">
            <a:extLst>
              <a:ext uri="{FF2B5EF4-FFF2-40B4-BE49-F238E27FC236}">
                <a16:creationId xmlns:a16="http://schemas.microsoft.com/office/drawing/2014/main" id="{66FAF23C-C911-F0C0-8950-6B21F531F331}"/>
              </a:ext>
            </a:extLst>
          </p:cNvPr>
          <p:cNvSpPr txBox="1"/>
          <p:nvPr/>
        </p:nvSpPr>
        <p:spPr>
          <a:xfrm>
            <a:off x="7005540" y="2432885"/>
            <a:ext cx="1791770" cy="369332"/>
          </a:xfrm>
          <a:prstGeom prst="rect">
            <a:avLst/>
          </a:prstGeom>
          <a:noFill/>
        </p:spPr>
        <p:txBody>
          <a:bodyPr wrap="square">
            <a:spAutoFit/>
          </a:bodyPr>
          <a:lstStyle/>
          <a:p>
            <a:pPr>
              <a:buNone/>
            </a:pPr>
            <a:r>
              <a:rPr lang="nl-NL" dirty="0">
                <a:latin typeface="Kermit" panose="020F0503040000060003" pitchFamily="34" charset="0"/>
              </a:rPr>
              <a:t>15 centimeter</a:t>
            </a:r>
          </a:p>
        </p:txBody>
      </p:sp>
      <p:sp>
        <p:nvSpPr>
          <p:cNvPr id="15" name="Tekstvak 14">
            <a:extLst>
              <a:ext uri="{FF2B5EF4-FFF2-40B4-BE49-F238E27FC236}">
                <a16:creationId xmlns:a16="http://schemas.microsoft.com/office/drawing/2014/main" id="{A3E23459-EF78-20D7-9566-D7EBB430DF02}"/>
              </a:ext>
            </a:extLst>
          </p:cNvPr>
          <p:cNvSpPr txBox="1"/>
          <p:nvPr/>
        </p:nvSpPr>
        <p:spPr>
          <a:xfrm>
            <a:off x="9378000" y="2481377"/>
            <a:ext cx="2030538" cy="369332"/>
          </a:xfrm>
          <a:prstGeom prst="rect">
            <a:avLst/>
          </a:prstGeom>
          <a:noFill/>
        </p:spPr>
        <p:txBody>
          <a:bodyPr wrap="square">
            <a:spAutoFit/>
          </a:bodyPr>
          <a:lstStyle/>
          <a:p>
            <a:r>
              <a:rPr lang="nl-NL" dirty="0">
                <a:latin typeface="Kermit" panose="020F0503040000060003" pitchFamily="34" charset="0"/>
              </a:rPr>
              <a:t>Peruaanse Andes</a:t>
            </a:r>
          </a:p>
        </p:txBody>
      </p:sp>
      <p:grpSp>
        <p:nvGrpSpPr>
          <p:cNvPr id="2" name="Groep 1">
            <a:extLst>
              <a:ext uri="{FF2B5EF4-FFF2-40B4-BE49-F238E27FC236}">
                <a16:creationId xmlns:a16="http://schemas.microsoft.com/office/drawing/2014/main" id="{83F12962-D557-9078-2A87-ED699851CF96}"/>
              </a:ext>
            </a:extLst>
          </p:cNvPr>
          <p:cNvGrpSpPr/>
          <p:nvPr/>
        </p:nvGrpSpPr>
        <p:grpSpPr>
          <a:xfrm>
            <a:off x="9247352" y="1290637"/>
            <a:ext cx="1791770" cy="1163175"/>
            <a:chOff x="8890852" y="870262"/>
            <a:chExt cx="2697673"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03470EDD-1867-D9F8-C60A-28A29EC9C71F}"/>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890852" y="870262"/>
              <a:ext cx="2697673" cy="1646617"/>
            </a:xfrm>
            <a:prstGeom prst="rect">
              <a:avLst/>
            </a:prstGeom>
          </p:spPr>
        </p:pic>
        <p:sp>
          <p:nvSpPr>
            <p:cNvPr id="18" name="Ovaal 17">
              <a:extLst>
                <a:ext uri="{FF2B5EF4-FFF2-40B4-BE49-F238E27FC236}">
                  <a16:creationId xmlns:a16="http://schemas.microsoft.com/office/drawing/2014/main" id="{D0DBA28F-8684-B0EC-41B7-5FB92FFC51C5}"/>
                </a:ext>
              </a:extLst>
            </p:cNvPr>
            <p:cNvSpPr/>
            <p:nvPr/>
          </p:nvSpPr>
          <p:spPr>
            <a:xfrm>
              <a:off x="9255585" y="1716486"/>
              <a:ext cx="694660" cy="479832"/>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183" name="Picture 15" descr="Gegenereerde afbeelding">
            <a:extLst>
              <a:ext uri="{FF2B5EF4-FFF2-40B4-BE49-F238E27FC236}">
                <a16:creationId xmlns:a16="http://schemas.microsoft.com/office/drawing/2014/main" id="{6BB8CDCE-07FC-CD6F-EBE1-1BF8B174C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62" y="1916209"/>
            <a:ext cx="3662516" cy="366251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5E905AC-1FB9-3E7A-DB34-2DD7F70D7EC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57134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3C913-9350-8594-612E-ED4E438C757F}"/>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09AF26A-660C-B523-E7F7-E4FCE0C8F0F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0E04EE3-5EE5-3366-48D5-14EE7310C12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DF3C032B-555B-7E90-FD8F-28C4CE0F15C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9E74B0C2-5F7E-3192-9565-B11654E0BDA4}"/>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AF4D949E-9AF1-451A-35D1-C39788422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89" y="6135339"/>
            <a:ext cx="1831694" cy="633766"/>
          </a:xfrm>
          <a:prstGeom prst="rect">
            <a:avLst/>
          </a:prstGeom>
        </p:spPr>
      </p:pic>
      <p:sp>
        <p:nvSpPr>
          <p:cNvPr id="8" name="Tekstvak 7">
            <a:extLst>
              <a:ext uri="{FF2B5EF4-FFF2-40B4-BE49-F238E27FC236}">
                <a16:creationId xmlns:a16="http://schemas.microsoft.com/office/drawing/2014/main" id="{4FEA81C1-E534-4F22-B18D-351A8404E47B}"/>
              </a:ext>
            </a:extLst>
          </p:cNvPr>
          <p:cNvSpPr txBox="1"/>
          <p:nvPr/>
        </p:nvSpPr>
        <p:spPr>
          <a:xfrm>
            <a:off x="29936" y="436374"/>
            <a:ext cx="12162064" cy="861774"/>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Antwoord</a:t>
            </a:r>
          </a:p>
          <a:p>
            <a:endParaRPr lang="nl-NL" dirty="0">
              <a:solidFill>
                <a:schemeClr val="bg1"/>
              </a:solidFill>
            </a:endParaRPr>
          </a:p>
        </p:txBody>
      </p:sp>
      <p:pic>
        <p:nvPicPr>
          <p:cNvPr id="7183" name="Picture 15" descr="Gegenereerde afbeelding">
            <a:extLst>
              <a:ext uri="{FF2B5EF4-FFF2-40B4-BE49-F238E27FC236}">
                <a16:creationId xmlns:a16="http://schemas.microsoft.com/office/drawing/2014/main" id="{15243F8D-CA66-E8A0-8380-B85F6D64F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9" t="-16971" r="-1709" b="16971"/>
          <a:stretch/>
        </p:blipFill>
        <p:spPr bwMode="auto">
          <a:xfrm>
            <a:off x="8111293" y="863134"/>
            <a:ext cx="3886756" cy="388675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FE5F08F-1BDD-ABCD-7545-EC93315F562F}"/>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2" name="Picture 8">
            <a:extLst>
              <a:ext uri="{FF2B5EF4-FFF2-40B4-BE49-F238E27FC236}">
                <a16:creationId xmlns:a16="http://schemas.microsoft.com/office/drawing/2014/main" id="{1C807D46-E885-0836-9B86-DFFE83D8DA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70" b="20774"/>
          <a:stretch/>
        </p:blipFill>
        <p:spPr bwMode="auto">
          <a:xfrm>
            <a:off x="329895" y="1179292"/>
            <a:ext cx="3438598" cy="3886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89C90E8-954F-F7C8-6B68-D9F7BE0FFD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6283"/>
          <a:stretch/>
        </p:blipFill>
        <p:spPr bwMode="auto">
          <a:xfrm>
            <a:off x="3962444" y="1509314"/>
            <a:ext cx="3886756" cy="3253872"/>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EFA2B350-E5C3-998B-D4FF-FDF3DEC2B82B}"/>
              </a:ext>
            </a:extLst>
          </p:cNvPr>
          <p:cNvSpPr/>
          <p:nvPr/>
        </p:nvSpPr>
        <p:spPr>
          <a:xfrm>
            <a:off x="7852787" y="1093056"/>
            <a:ext cx="4145262" cy="4086387"/>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98D7F5B8-16C5-718B-20BD-82EE5419DA4B}"/>
              </a:ext>
            </a:extLst>
          </p:cNvPr>
          <p:cNvSpPr txBox="1"/>
          <p:nvPr/>
        </p:nvSpPr>
        <p:spPr>
          <a:xfrm>
            <a:off x="1532181" y="5678708"/>
            <a:ext cx="9127639" cy="954107"/>
          </a:xfrm>
          <a:prstGeom prst="rect">
            <a:avLst/>
          </a:prstGeom>
          <a:noFill/>
        </p:spPr>
        <p:txBody>
          <a:bodyPr wrap="square">
            <a:spAutoFit/>
          </a:bodyPr>
          <a:lstStyle/>
          <a:p>
            <a:pPr algn="ctr">
              <a:buNone/>
            </a:pPr>
            <a:r>
              <a:rPr lang="nl-NL" sz="2800" dirty="0">
                <a:solidFill>
                  <a:srgbClr val="C16E7F"/>
                </a:solidFill>
                <a:latin typeface="Kermit" panose="020F0503040000060003" pitchFamily="34" charset="0"/>
              </a:rPr>
              <a:t>De Nachtvleugelaar uit de Andes is een dier dat niet echt bestaat!</a:t>
            </a:r>
          </a:p>
        </p:txBody>
      </p:sp>
    </p:spTree>
    <p:extLst>
      <p:ext uri="{BB962C8B-B14F-4D97-AF65-F5344CB8AC3E}">
        <p14:creationId xmlns:p14="http://schemas.microsoft.com/office/powerpoint/2010/main" val="4119428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EC11-344E-30F8-A1D9-DAAF9727D6B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381BB4E-FC1F-1F82-2A6A-B325E1E028E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AB0BAABD-A0AC-E6E3-AE79-7F9CC4652F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0F59965-FB66-5CDF-14C7-4DCBC0E4AB7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19F1329D-0E11-FABE-62E7-143F1353320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C0300215-DDAD-3C45-BFB3-5D6DD0C13368}"/>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06B9023A-C4A5-4213-3FBC-C0B5BD79E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81CA74D4-4FE8-4DDD-C3FD-8597584A5985}"/>
              </a:ext>
            </a:extLst>
          </p:cNvPr>
          <p:cNvSpPr txBox="1"/>
          <p:nvPr/>
        </p:nvSpPr>
        <p:spPr>
          <a:xfrm>
            <a:off x="292250" y="1162983"/>
            <a:ext cx="11607500" cy="1200329"/>
          </a:xfrm>
          <a:prstGeom prst="rect">
            <a:avLst/>
          </a:prstGeom>
          <a:noFill/>
        </p:spPr>
        <p:txBody>
          <a:bodyPr wrap="square">
            <a:spAutoFit/>
          </a:bodyPr>
          <a:lstStyle/>
          <a:p>
            <a:pPr algn="ctr"/>
            <a:r>
              <a:rPr lang="nl-NL" sz="2400" dirty="0">
                <a:latin typeface="Kermit" panose="020F0503040000060003" pitchFamily="34" charset="0"/>
              </a:rPr>
              <a:t>Wetenschappelijk tekenen betekent dat je een dier tekent zoals het er echt uitziet. Je kijkt goed naar de vorm, de kleuren en de details van het dier. Dit helpt wetenschappers om dieren beter te begrijpen en te bestuderen.</a:t>
            </a:r>
          </a:p>
        </p:txBody>
      </p:sp>
      <p:sp>
        <p:nvSpPr>
          <p:cNvPr id="7" name="Tekstvak 6">
            <a:extLst>
              <a:ext uri="{FF2B5EF4-FFF2-40B4-BE49-F238E27FC236}">
                <a16:creationId xmlns:a16="http://schemas.microsoft.com/office/drawing/2014/main" id="{1E9094C9-71B8-7D09-1F8B-150B084F6E61}"/>
              </a:ext>
            </a:extLst>
          </p:cNvPr>
          <p:cNvSpPr txBox="1"/>
          <p:nvPr/>
        </p:nvSpPr>
        <p:spPr>
          <a:xfrm>
            <a:off x="0" y="30786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pic>
        <p:nvPicPr>
          <p:cNvPr id="4098" name="Picture 2" descr="Wetenschappelijk tekenen: het gaat om de details | Natuurwijzer">
            <a:extLst>
              <a:ext uri="{FF2B5EF4-FFF2-40B4-BE49-F238E27FC236}">
                <a16:creationId xmlns:a16="http://schemas.microsoft.com/office/drawing/2014/main" id="{29FC621D-82A7-D93C-7D10-441CDC67B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149" y="3608983"/>
            <a:ext cx="3343609" cy="253945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B52D51E-B47D-97E4-ECCA-BB3028F3E1E1}"/>
              </a:ext>
            </a:extLst>
          </p:cNvPr>
          <p:cNvSpPr txBox="1"/>
          <p:nvPr/>
        </p:nvSpPr>
        <p:spPr>
          <a:xfrm>
            <a:off x="1896149" y="6257405"/>
            <a:ext cx="2320933" cy="276999"/>
          </a:xfrm>
          <a:prstGeom prst="rect">
            <a:avLst/>
          </a:prstGeom>
          <a:noFill/>
        </p:spPr>
        <p:txBody>
          <a:bodyPr wrap="square" rtlCol="0">
            <a:spAutoFit/>
          </a:bodyPr>
          <a:lstStyle/>
          <a:p>
            <a:r>
              <a:rPr lang="en-US" sz="1200" dirty="0"/>
              <a:t>Bron: </a:t>
            </a:r>
            <a:r>
              <a:rPr lang="en-US" sz="1200" dirty="0" err="1"/>
              <a:t>Natuurwijzer</a:t>
            </a:r>
            <a:endParaRPr lang="nl-NL" sz="1200" dirty="0"/>
          </a:p>
        </p:txBody>
      </p:sp>
      <p:sp>
        <p:nvSpPr>
          <p:cNvPr id="10" name="Tekstvak 9">
            <a:extLst>
              <a:ext uri="{FF2B5EF4-FFF2-40B4-BE49-F238E27FC236}">
                <a16:creationId xmlns:a16="http://schemas.microsoft.com/office/drawing/2014/main" id="{1FEC69D6-FEC5-FC88-FD8C-6E14CAF02F35}"/>
              </a:ext>
            </a:extLst>
          </p:cNvPr>
          <p:cNvSpPr txBox="1"/>
          <p:nvPr/>
        </p:nvSpPr>
        <p:spPr>
          <a:xfrm>
            <a:off x="7284288" y="6401998"/>
            <a:ext cx="2320933" cy="276999"/>
          </a:xfrm>
          <a:prstGeom prst="rect">
            <a:avLst/>
          </a:prstGeom>
          <a:noFill/>
        </p:spPr>
        <p:txBody>
          <a:bodyPr wrap="square" rtlCol="0">
            <a:spAutoFit/>
          </a:bodyPr>
          <a:lstStyle/>
          <a:p>
            <a:r>
              <a:rPr lang="en-US" sz="1200" dirty="0"/>
              <a:t>Bron: </a:t>
            </a:r>
            <a:r>
              <a:rPr lang="en-US" sz="1200" dirty="0" err="1"/>
              <a:t>Freepik</a:t>
            </a:r>
            <a:endParaRPr lang="nl-NL" sz="1200" dirty="0"/>
          </a:p>
        </p:txBody>
      </p:sp>
      <p:pic>
        <p:nvPicPr>
          <p:cNvPr id="4102" name="Picture 6" descr="Cartoon Vlieg Afbeeldingen - Gratis downloaden op Freepik">
            <a:extLst>
              <a:ext uri="{FF2B5EF4-FFF2-40B4-BE49-F238E27FC236}">
                <a16:creationId xmlns:a16="http://schemas.microsoft.com/office/drawing/2014/main" id="{0D4AA579-B92E-D248-92C2-CBC2ED653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1100" y="3260476"/>
            <a:ext cx="2748579" cy="2748579"/>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2EC39C52-72F7-18B3-AA12-1F87579317C0}"/>
              </a:ext>
            </a:extLst>
          </p:cNvPr>
          <p:cNvSpPr txBox="1"/>
          <p:nvPr/>
        </p:nvSpPr>
        <p:spPr>
          <a:xfrm>
            <a:off x="1026429" y="3018184"/>
            <a:ext cx="5334000" cy="461665"/>
          </a:xfrm>
          <a:prstGeom prst="rect">
            <a:avLst/>
          </a:prstGeom>
          <a:noFill/>
        </p:spPr>
        <p:txBody>
          <a:bodyPr wrap="square" rtlCol="0">
            <a:spAutoFit/>
          </a:bodyPr>
          <a:lstStyle/>
          <a:p>
            <a:pPr algn="ctr"/>
            <a:r>
              <a:rPr lang="en-US" sz="2400" dirty="0" err="1">
                <a:solidFill>
                  <a:srgbClr val="C16E7F"/>
                </a:solidFill>
                <a:latin typeface="Kermit" panose="020F0503040000060003" pitchFamily="34" charset="0"/>
              </a:rPr>
              <a:t>Wetenschappelijk</a:t>
            </a:r>
            <a:r>
              <a:rPr lang="en-US" sz="2400" dirty="0">
                <a:solidFill>
                  <a:srgbClr val="C16E7F"/>
                </a:solidFill>
                <a:latin typeface="Kermit" panose="020F0503040000060003" pitchFamily="34" charset="0"/>
              </a:rPr>
              <a:t> </a:t>
            </a:r>
            <a:r>
              <a:rPr lang="en-US" sz="2400" dirty="0" err="1">
                <a:solidFill>
                  <a:srgbClr val="C16E7F"/>
                </a:solidFill>
                <a:latin typeface="Kermit" panose="020F0503040000060003" pitchFamily="34" charset="0"/>
              </a:rPr>
              <a:t>tekenen</a:t>
            </a:r>
            <a:endParaRPr lang="nl-NL" sz="2400" dirty="0">
              <a:solidFill>
                <a:srgbClr val="C16E7F"/>
              </a:solidFill>
              <a:latin typeface="Kermit" panose="020F0503040000060003" pitchFamily="34" charset="0"/>
            </a:endParaRPr>
          </a:p>
        </p:txBody>
      </p:sp>
      <p:sp>
        <p:nvSpPr>
          <p:cNvPr id="12" name="Tekstvak 11">
            <a:extLst>
              <a:ext uri="{FF2B5EF4-FFF2-40B4-BE49-F238E27FC236}">
                <a16:creationId xmlns:a16="http://schemas.microsoft.com/office/drawing/2014/main" id="{469B3FA3-BA06-B312-0E7C-FA08339DEBAF}"/>
              </a:ext>
            </a:extLst>
          </p:cNvPr>
          <p:cNvSpPr txBox="1"/>
          <p:nvPr/>
        </p:nvSpPr>
        <p:spPr>
          <a:xfrm>
            <a:off x="6188389" y="3018183"/>
            <a:ext cx="5334000" cy="461665"/>
          </a:xfrm>
          <a:prstGeom prst="rect">
            <a:avLst/>
          </a:prstGeom>
          <a:noFill/>
        </p:spPr>
        <p:txBody>
          <a:bodyPr wrap="square" rtlCol="0">
            <a:spAutoFit/>
          </a:bodyPr>
          <a:lstStyle/>
          <a:p>
            <a:pPr algn="ctr"/>
            <a:r>
              <a:rPr lang="en-US" sz="2400" dirty="0">
                <a:solidFill>
                  <a:srgbClr val="C16E7F"/>
                </a:solidFill>
                <a:latin typeface="Kermit" panose="020F0503040000060003" pitchFamily="34" charset="0"/>
              </a:rPr>
              <a:t>Cartoon</a:t>
            </a:r>
            <a:endParaRPr lang="nl-NL" sz="24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965771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9A6BC-FADF-852D-9004-FF0A054A0EA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EAC1431-8A74-CFBD-5713-DC3B107A511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7297AB46-54C5-AC90-A348-8145AAD5192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D32D859-288E-07CD-E501-FC20D8E0089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F7E941D4-7B68-0B71-7DE4-D7C038A53AF7}"/>
              </a:ext>
            </a:extLst>
          </p:cNvPr>
          <p:cNvSpPr>
            <a:spLocks noChangeArrowheads="1"/>
          </p:cNvSpPr>
          <p:nvPr/>
        </p:nvSpPr>
        <p:spPr bwMode="auto">
          <a:xfrm>
            <a:off x="594177"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3E070500-49F1-42B5-9F4C-43FB0A61E9C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526B971D-F27F-1A4D-6967-E60A07EEF30D}"/>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56B8D6E0-8DA1-CA1F-F02B-1BA73F074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6267C446-6956-24BA-909E-20CEB8FD1762}"/>
              </a:ext>
            </a:extLst>
          </p:cNvPr>
          <p:cNvSpPr txBox="1"/>
          <p:nvPr/>
        </p:nvSpPr>
        <p:spPr>
          <a:xfrm>
            <a:off x="2309383" y="1427598"/>
            <a:ext cx="7573234" cy="1938992"/>
          </a:xfrm>
          <a:prstGeom prst="rect">
            <a:avLst/>
          </a:prstGeom>
          <a:noFill/>
        </p:spPr>
        <p:txBody>
          <a:bodyPr wrap="square" rtlCol="0">
            <a:spAutoFit/>
          </a:bodyPr>
          <a:lstStyle/>
          <a:p>
            <a:pPr algn="ctr"/>
            <a:r>
              <a:rPr lang="nl-NL" sz="2800" dirty="0">
                <a:latin typeface="Kermit" panose="020F0503040000060003" pitchFamily="34" charset="0"/>
              </a:rPr>
              <a:t>Denk eerst goed na over hoe jouw verzonnen dier eruit ziet. Wat is er bijzonder aan de vorm, de poten, de oren en de staart?</a:t>
            </a:r>
          </a:p>
          <a:p>
            <a:pPr algn="ctr"/>
            <a:endParaRPr lang="nl-NL" dirty="0"/>
          </a:p>
          <a:p>
            <a:pPr algn="ctr"/>
            <a:endParaRPr lang="nl-NL" dirty="0"/>
          </a:p>
        </p:txBody>
      </p:sp>
      <p:pic>
        <p:nvPicPr>
          <p:cNvPr id="12" name="Afbeelding 11">
            <a:extLst>
              <a:ext uri="{FF2B5EF4-FFF2-40B4-BE49-F238E27FC236}">
                <a16:creationId xmlns:a16="http://schemas.microsoft.com/office/drawing/2014/main" id="{14A15BB3-E5B3-8E81-B750-198AE951AD13}"/>
              </a:ext>
            </a:extLst>
          </p:cNvPr>
          <p:cNvPicPr>
            <a:picLocks noChangeAspect="1"/>
          </p:cNvPicPr>
          <p:nvPr/>
        </p:nvPicPr>
        <p:blipFill>
          <a:blip r:embed="rId4">
            <a:extLst>
              <a:ext uri="{28A0092B-C50C-407E-A947-70E740481C1C}">
                <a14:useLocalDpi xmlns:a14="http://schemas.microsoft.com/office/drawing/2010/main" val="0"/>
              </a:ext>
            </a:extLst>
          </a:blip>
          <a:srcRect r="50000" b="68157"/>
          <a:stretch/>
        </p:blipFill>
        <p:spPr>
          <a:xfrm rot="641344">
            <a:off x="9585071" y="2461926"/>
            <a:ext cx="2425446" cy="2183802"/>
          </a:xfrm>
          <a:prstGeom prst="rect">
            <a:avLst/>
          </a:prstGeom>
        </p:spPr>
      </p:pic>
      <p:sp>
        <p:nvSpPr>
          <p:cNvPr id="13" name="Tekstvak 12">
            <a:extLst>
              <a:ext uri="{FF2B5EF4-FFF2-40B4-BE49-F238E27FC236}">
                <a16:creationId xmlns:a16="http://schemas.microsoft.com/office/drawing/2014/main" id="{E3F830F1-25D8-35BE-108E-D296D0667410}"/>
              </a:ext>
            </a:extLst>
          </p:cNvPr>
          <p:cNvSpPr txBox="1"/>
          <p:nvPr/>
        </p:nvSpPr>
        <p:spPr>
          <a:xfrm>
            <a:off x="1" y="926372"/>
            <a:ext cx="12192000" cy="584775"/>
          </a:xfrm>
          <a:prstGeom prst="rect">
            <a:avLst/>
          </a:prstGeom>
          <a:noFill/>
        </p:spPr>
        <p:txBody>
          <a:bodyPr wrap="square" rtlCol="0">
            <a:spAutoFit/>
          </a:bodyPr>
          <a:lstStyle/>
          <a:p>
            <a:pPr algn="ctr"/>
            <a:r>
              <a:rPr lang="en-US" sz="3200" b="1" dirty="0" err="1">
                <a:latin typeface="Kermit" panose="020F0503040000060003" pitchFamily="34" charset="0"/>
              </a:rPr>
              <a:t>Eerst</a:t>
            </a:r>
            <a:r>
              <a:rPr lang="en-US" sz="3200" b="1" dirty="0">
                <a:latin typeface="Kermit" panose="020F0503040000060003" pitchFamily="34" charset="0"/>
              </a:rPr>
              <a:t> </a:t>
            </a:r>
            <a:r>
              <a:rPr lang="en-US" sz="3200" b="1" dirty="0" err="1">
                <a:latin typeface="Kermit" panose="020F0503040000060003" pitchFamily="34" charset="0"/>
              </a:rPr>
              <a:t>nadenken</a:t>
            </a:r>
            <a:endParaRPr lang="nl-NL" sz="3200" b="1" dirty="0">
              <a:latin typeface="Kermit" panose="020F0503040000060003" pitchFamily="34" charset="0"/>
            </a:endParaRPr>
          </a:p>
        </p:txBody>
      </p:sp>
      <p:pic>
        <p:nvPicPr>
          <p:cNvPr id="15" name="Afbeelding 14">
            <a:extLst>
              <a:ext uri="{FF2B5EF4-FFF2-40B4-BE49-F238E27FC236}">
                <a16:creationId xmlns:a16="http://schemas.microsoft.com/office/drawing/2014/main" id="{5CA0D2BD-640A-BE95-3FC0-98ADE50000E5}"/>
              </a:ext>
            </a:extLst>
          </p:cNvPr>
          <p:cNvPicPr>
            <a:picLocks noChangeAspect="1"/>
          </p:cNvPicPr>
          <p:nvPr/>
        </p:nvPicPr>
        <p:blipFill>
          <a:blip r:embed="rId5">
            <a:extLst>
              <a:ext uri="{28A0092B-C50C-407E-A947-70E740481C1C}">
                <a14:useLocalDpi xmlns:a14="http://schemas.microsoft.com/office/drawing/2010/main" val="0"/>
              </a:ext>
            </a:extLst>
          </a:blip>
          <a:srcRect r="46378" b="57804"/>
          <a:stretch/>
        </p:blipFill>
        <p:spPr>
          <a:xfrm>
            <a:off x="4293398" y="3267831"/>
            <a:ext cx="3215440" cy="3577199"/>
          </a:xfrm>
          <a:prstGeom prst="rect">
            <a:avLst/>
          </a:prstGeom>
        </p:spPr>
      </p:pic>
      <p:sp>
        <p:nvSpPr>
          <p:cNvPr id="17" name="Tekstvak 16">
            <a:extLst>
              <a:ext uri="{FF2B5EF4-FFF2-40B4-BE49-F238E27FC236}">
                <a16:creationId xmlns:a16="http://schemas.microsoft.com/office/drawing/2014/main" id="{2937E744-56E2-5D84-7502-B639DA7EF0C9}"/>
              </a:ext>
            </a:extLst>
          </p:cNvPr>
          <p:cNvSpPr txBox="1"/>
          <p:nvPr/>
        </p:nvSpPr>
        <p:spPr>
          <a:xfrm>
            <a:off x="0" y="30108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Stappenplan</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voor</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60868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EAF6-2495-90F0-66D6-DEA10F1A536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24A6F08-E059-5FB6-0F47-5915A612A5E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72C6096-0E22-DDDB-6ABE-E8E6AD2FB07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9767BCC-AEE2-853F-A128-BDE3AF359B9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01B150FA-6181-5764-6ADE-6AFFC77A989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A7AD900A-C072-A4A1-19A4-C60CD97CB21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BA05083A-EB37-B128-0054-787D43F79090}"/>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EFB26F18-ADB4-B156-F792-28CB7DC7C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78D52D15-01BF-19EC-CD1B-9A80E9F5D12F}"/>
              </a:ext>
            </a:extLst>
          </p:cNvPr>
          <p:cNvSpPr txBox="1"/>
          <p:nvPr/>
        </p:nvSpPr>
        <p:spPr>
          <a:xfrm>
            <a:off x="2269864" y="1309548"/>
            <a:ext cx="7433534" cy="2369880"/>
          </a:xfrm>
          <a:prstGeom prst="rect">
            <a:avLst/>
          </a:prstGeom>
          <a:noFill/>
        </p:spPr>
        <p:txBody>
          <a:bodyPr wrap="square" rtlCol="0">
            <a:spAutoFit/>
          </a:bodyPr>
          <a:lstStyle/>
          <a:p>
            <a:pPr algn="ctr"/>
            <a:r>
              <a:rPr lang="en-US" sz="2800" dirty="0">
                <a:latin typeface="Kermit" panose="020F0503040000060003" pitchFamily="34" charset="0"/>
              </a:rPr>
              <a:t>Maak </a:t>
            </a:r>
            <a:r>
              <a:rPr lang="en-US" sz="2800" dirty="0" err="1">
                <a:latin typeface="Kermit" panose="020F0503040000060003" pitchFamily="34" charset="0"/>
              </a:rPr>
              <a:t>eerst</a:t>
            </a:r>
            <a:r>
              <a:rPr lang="en-US" sz="2800" dirty="0">
                <a:latin typeface="Kermit" panose="020F0503040000060003" pitchFamily="34" charset="0"/>
              </a:rPr>
              <a:t> </a:t>
            </a:r>
            <a:r>
              <a:rPr lang="en-US" sz="2800" dirty="0" err="1">
                <a:latin typeface="Kermit" panose="020F0503040000060003" pitchFamily="34" charset="0"/>
              </a:rPr>
              <a:t>een</a:t>
            </a:r>
            <a:r>
              <a:rPr lang="en-US" sz="2800" dirty="0">
                <a:latin typeface="Kermit" panose="020F0503040000060003" pitchFamily="34" charset="0"/>
              </a:rPr>
              <a:t> </a:t>
            </a:r>
            <a:r>
              <a:rPr lang="en-US" sz="2800" dirty="0" err="1">
                <a:latin typeface="Kermit" panose="020F0503040000060003" pitchFamily="34" charset="0"/>
              </a:rPr>
              <a:t>schets</a:t>
            </a:r>
            <a:r>
              <a:rPr lang="en-US" sz="2800" dirty="0">
                <a:latin typeface="Kermit" panose="020F0503040000060003" pitchFamily="34" charset="0"/>
              </a:rPr>
              <a:t> met </a:t>
            </a:r>
            <a:r>
              <a:rPr lang="en-US" sz="2800" dirty="0" err="1">
                <a:latin typeface="Kermit" panose="020F0503040000060003" pitchFamily="34" charset="0"/>
              </a:rPr>
              <a:t>potlood</a:t>
            </a:r>
            <a:r>
              <a:rPr lang="en-US" sz="2800" dirty="0">
                <a:latin typeface="Kermit" panose="020F0503040000060003" pitchFamily="34" charset="0"/>
              </a:rPr>
              <a:t>. Druk met het </a:t>
            </a:r>
            <a:r>
              <a:rPr lang="en-US" sz="2800" dirty="0" err="1">
                <a:latin typeface="Kermit" panose="020F0503040000060003" pitchFamily="34" charset="0"/>
              </a:rPr>
              <a:t>potlood</a:t>
            </a:r>
            <a:r>
              <a:rPr lang="en-US" sz="2800" dirty="0">
                <a:latin typeface="Kermit" panose="020F0503040000060003" pitchFamily="34" charset="0"/>
              </a:rPr>
              <a:t> </a:t>
            </a:r>
            <a:r>
              <a:rPr lang="en-US" sz="2800" dirty="0" err="1">
                <a:latin typeface="Kermit" panose="020F0503040000060003" pitchFamily="34" charset="0"/>
              </a:rPr>
              <a:t>niet</a:t>
            </a:r>
            <a:r>
              <a:rPr lang="en-US" sz="2800" dirty="0">
                <a:latin typeface="Kermit" panose="020F0503040000060003" pitchFamily="34" charset="0"/>
              </a:rPr>
              <a:t> </a:t>
            </a:r>
            <a:r>
              <a:rPr lang="en-US" sz="2800" dirty="0" err="1">
                <a:latin typeface="Kermit" panose="020F0503040000060003" pitchFamily="34" charset="0"/>
              </a:rPr>
              <a:t>te</a:t>
            </a:r>
            <a:r>
              <a:rPr lang="en-US" sz="2800" dirty="0">
                <a:latin typeface="Kermit" panose="020F0503040000060003" pitchFamily="34" charset="0"/>
              </a:rPr>
              <a:t> hard op het papier, zo </a:t>
            </a:r>
            <a:r>
              <a:rPr lang="en-US" sz="2800" dirty="0" err="1">
                <a:latin typeface="Kermit" panose="020F0503040000060003" pitchFamily="34" charset="0"/>
              </a:rPr>
              <a:t>kun</a:t>
            </a:r>
            <a:r>
              <a:rPr lang="en-US" sz="2800" dirty="0">
                <a:latin typeface="Kermit" panose="020F0503040000060003" pitchFamily="34" charset="0"/>
              </a:rPr>
              <a:t> je de </a:t>
            </a:r>
            <a:r>
              <a:rPr lang="en-US" sz="2800" dirty="0" err="1">
                <a:latin typeface="Kermit" panose="020F0503040000060003" pitchFamily="34" charset="0"/>
              </a:rPr>
              <a:t>lijnen</a:t>
            </a:r>
            <a:r>
              <a:rPr lang="en-US" sz="2800" dirty="0">
                <a:latin typeface="Kermit" panose="020F0503040000060003" pitchFamily="34" charset="0"/>
              </a:rPr>
              <a:t> </a:t>
            </a:r>
            <a:r>
              <a:rPr lang="en-US" sz="2800" dirty="0" err="1">
                <a:latin typeface="Kermit" panose="020F0503040000060003" pitchFamily="34" charset="0"/>
              </a:rPr>
              <a:t>makkelijk</a:t>
            </a:r>
            <a:r>
              <a:rPr lang="en-US" sz="2800" dirty="0">
                <a:latin typeface="Kermit" panose="020F0503040000060003" pitchFamily="34" charset="0"/>
              </a:rPr>
              <a:t> </a:t>
            </a:r>
            <a:r>
              <a:rPr lang="en-US" sz="2800" dirty="0" err="1">
                <a:latin typeface="Kermit" panose="020F0503040000060003" pitchFamily="34" charset="0"/>
              </a:rPr>
              <a:t>weer</a:t>
            </a:r>
            <a:r>
              <a:rPr lang="en-US" sz="2800" dirty="0">
                <a:latin typeface="Kermit" panose="020F0503040000060003" pitchFamily="34" charset="0"/>
              </a:rPr>
              <a:t> </a:t>
            </a:r>
            <a:r>
              <a:rPr lang="en-US" sz="2800" dirty="0" err="1">
                <a:latin typeface="Kermit" panose="020F0503040000060003" pitchFamily="34" charset="0"/>
              </a:rPr>
              <a:t>uitgummen</a:t>
            </a:r>
            <a:r>
              <a:rPr lang="en-US" sz="2800" dirty="0">
                <a:latin typeface="Kermit" panose="020F0503040000060003" pitchFamily="34" charset="0"/>
              </a:rPr>
              <a:t>. </a:t>
            </a:r>
            <a:endParaRPr lang="nl-NL" sz="2800" dirty="0">
              <a:latin typeface="Kermit" panose="020F0503040000060003" pitchFamily="34" charset="0"/>
            </a:endParaRPr>
          </a:p>
          <a:p>
            <a:pPr algn="ctr"/>
            <a:endParaRPr lang="nl-NL" dirty="0"/>
          </a:p>
          <a:p>
            <a:pPr algn="ctr"/>
            <a:endParaRPr lang="nl-NL" dirty="0"/>
          </a:p>
        </p:txBody>
      </p:sp>
      <p:pic>
        <p:nvPicPr>
          <p:cNvPr id="6" name="Afbeelding 5">
            <a:extLst>
              <a:ext uri="{FF2B5EF4-FFF2-40B4-BE49-F238E27FC236}">
                <a16:creationId xmlns:a16="http://schemas.microsoft.com/office/drawing/2014/main" id="{85FC44E1-0D9A-1A8A-B4F8-82C88351D9B4}"/>
              </a:ext>
            </a:extLst>
          </p:cNvPr>
          <p:cNvPicPr>
            <a:picLocks noChangeAspect="1"/>
          </p:cNvPicPr>
          <p:nvPr/>
        </p:nvPicPr>
        <p:blipFill>
          <a:blip r:embed="rId4">
            <a:extLst>
              <a:ext uri="{28A0092B-C50C-407E-A947-70E740481C1C}">
                <a14:useLocalDpi xmlns:a14="http://schemas.microsoft.com/office/drawing/2010/main" val="0"/>
              </a:ext>
            </a:extLst>
          </a:blip>
          <a:srcRect l="48078" t="3750" r="6270" b="65020"/>
          <a:stretch/>
        </p:blipFill>
        <p:spPr>
          <a:xfrm rot="668669">
            <a:off x="9660726" y="3073888"/>
            <a:ext cx="2214539" cy="2141806"/>
          </a:xfrm>
          <a:prstGeom prst="rect">
            <a:avLst/>
          </a:prstGeom>
        </p:spPr>
      </p:pic>
      <p:sp>
        <p:nvSpPr>
          <p:cNvPr id="7" name="Tekstvak 6">
            <a:extLst>
              <a:ext uri="{FF2B5EF4-FFF2-40B4-BE49-F238E27FC236}">
                <a16:creationId xmlns:a16="http://schemas.microsoft.com/office/drawing/2014/main" id="{ACC52004-3D37-3DBB-C9EA-0DA693B89FB8}"/>
              </a:ext>
            </a:extLst>
          </p:cNvPr>
          <p:cNvSpPr txBox="1"/>
          <p:nvPr/>
        </p:nvSpPr>
        <p:spPr>
          <a:xfrm>
            <a:off x="0" y="770806"/>
            <a:ext cx="12192000" cy="584775"/>
          </a:xfrm>
          <a:prstGeom prst="rect">
            <a:avLst/>
          </a:prstGeom>
          <a:noFill/>
        </p:spPr>
        <p:txBody>
          <a:bodyPr wrap="square" rtlCol="0">
            <a:spAutoFit/>
          </a:bodyPr>
          <a:lstStyle/>
          <a:p>
            <a:pPr algn="ctr"/>
            <a:r>
              <a:rPr lang="en-US" sz="3200" b="1" dirty="0">
                <a:latin typeface="Kermit" panose="020F0503040000060003" pitchFamily="34" charset="0"/>
              </a:rPr>
              <a:t>Teken met </a:t>
            </a:r>
            <a:r>
              <a:rPr lang="en-US" sz="3200" b="1" dirty="0" err="1">
                <a:latin typeface="Kermit" panose="020F0503040000060003" pitchFamily="34" charset="0"/>
              </a:rPr>
              <a:t>potlood</a:t>
            </a:r>
            <a:endParaRPr lang="nl-NL" sz="3200" b="1" dirty="0">
              <a:latin typeface="Kermit" panose="020F0503040000060003" pitchFamily="34" charset="0"/>
            </a:endParaRPr>
          </a:p>
        </p:txBody>
      </p:sp>
      <p:pic>
        <p:nvPicPr>
          <p:cNvPr id="11" name="Afbeelding 10">
            <a:extLst>
              <a:ext uri="{FF2B5EF4-FFF2-40B4-BE49-F238E27FC236}">
                <a16:creationId xmlns:a16="http://schemas.microsoft.com/office/drawing/2014/main" id="{77BBE019-8CBA-C908-3A78-87E7883F4C3B}"/>
              </a:ext>
            </a:extLst>
          </p:cNvPr>
          <p:cNvPicPr>
            <a:picLocks noChangeAspect="1"/>
          </p:cNvPicPr>
          <p:nvPr/>
        </p:nvPicPr>
        <p:blipFill>
          <a:blip r:embed="rId5">
            <a:extLst>
              <a:ext uri="{28A0092B-C50C-407E-A947-70E740481C1C}">
                <a14:useLocalDpi xmlns:a14="http://schemas.microsoft.com/office/drawing/2010/main" val="0"/>
              </a:ext>
            </a:extLst>
          </a:blip>
          <a:srcRect l="8825" t="47686" r="13334" b="16893"/>
          <a:stretch/>
        </p:blipFill>
        <p:spPr>
          <a:xfrm>
            <a:off x="3463963" y="3216790"/>
            <a:ext cx="4862456" cy="3128123"/>
          </a:xfrm>
          <a:prstGeom prst="rect">
            <a:avLst/>
          </a:prstGeom>
        </p:spPr>
      </p:pic>
      <p:sp>
        <p:nvSpPr>
          <p:cNvPr id="5" name="Tekstvak 4">
            <a:extLst>
              <a:ext uri="{FF2B5EF4-FFF2-40B4-BE49-F238E27FC236}">
                <a16:creationId xmlns:a16="http://schemas.microsoft.com/office/drawing/2014/main" id="{E8D9BF54-793B-26C6-14B3-6FA9DBBDDD15}"/>
              </a:ext>
            </a:extLst>
          </p:cNvPr>
          <p:cNvSpPr txBox="1"/>
          <p:nvPr/>
        </p:nvSpPr>
        <p:spPr>
          <a:xfrm>
            <a:off x="0" y="30108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Stappenplan</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voor</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35612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559A6-F815-393D-CA2D-C4E02DAF773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59119AE-DDFD-AD34-CE4B-2EC37A98906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0619276-742A-F4AB-09D2-674A419065E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86E079FD-F13C-D9CE-F521-37B2AA70E30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B1AF14E9-7EF1-FA5B-582B-29D19FF0A3A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11823731-D4C6-6630-E2E1-E852D0326CE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4A27C7AC-9458-CC4B-1F39-423AE435E8D2}"/>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09693863-5A64-3008-E301-AC92DE4B4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BF639E65-D1AB-DB4B-838C-58FE539A8B6C}"/>
              </a:ext>
            </a:extLst>
          </p:cNvPr>
          <p:cNvSpPr txBox="1"/>
          <p:nvPr/>
        </p:nvSpPr>
        <p:spPr>
          <a:xfrm>
            <a:off x="1835971" y="1239855"/>
            <a:ext cx="8520057" cy="1815882"/>
          </a:xfrm>
          <a:prstGeom prst="rect">
            <a:avLst/>
          </a:prstGeom>
          <a:noFill/>
        </p:spPr>
        <p:txBody>
          <a:bodyPr wrap="square" rtlCol="0">
            <a:spAutoFit/>
          </a:bodyPr>
          <a:lstStyle/>
          <a:p>
            <a:pPr algn="ctr"/>
            <a:r>
              <a:rPr lang="en-US" sz="2800" dirty="0">
                <a:latin typeface="Kermit" panose="020F0503040000060003" pitchFamily="34" charset="0"/>
              </a:rPr>
              <a:t>Teken </a:t>
            </a:r>
            <a:r>
              <a:rPr lang="en-US" sz="2800" dirty="0" err="1">
                <a:latin typeface="Kermit" panose="020F0503040000060003" pitchFamily="34" charset="0"/>
              </a:rPr>
              <a:t>eerst</a:t>
            </a:r>
            <a:r>
              <a:rPr lang="en-US" sz="2800" dirty="0">
                <a:latin typeface="Kermit" panose="020F0503040000060003" pitchFamily="34" charset="0"/>
              </a:rPr>
              <a:t> de </a:t>
            </a:r>
            <a:r>
              <a:rPr lang="en-US" sz="2800" dirty="0" err="1">
                <a:latin typeface="Kermit" panose="020F0503040000060003" pitchFamily="34" charset="0"/>
              </a:rPr>
              <a:t>vormen</a:t>
            </a:r>
            <a:r>
              <a:rPr lang="en-US" sz="2800" dirty="0">
                <a:latin typeface="Kermit" panose="020F0503040000060003" pitchFamily="34" charset="0"/>
              </a:rPr>
              <a:t> van het </a:t>
            </a:r>
            <a:r>
              <a:rPr lang="en-US" sz="2800" dirty="0" err="1">
                <a:latin typeface="Kermit" panose="020F0503040000060003" pitchFamily="34" charset="0"/>
              </a:rPr>
              <a:t>dier</a:t>
            </a:r>
            <a:r>
              <a:rPr lang="en-US" sz="2800" dirty="0">
                <a:latin typeface="Kermit" panose="020F0503040000060003" pitchFamily="34" charset="0"/>
              </a:rPr>
              <a:t>, </a:t>
            </a:r>
            <a:r>
              <a:rPr lang="en-US" sz="2800" dirty="0" err="1">
                <a:latin typeface="Kermit" panose="020F0503040000060003" pitchFamily="34" charset="0"/>
              </a:rPr>
              <a:t>zoals</a:t>
            </a:r>
            <a:r>
              <a:rPr lang="en-US" sz="2800" dirty="0">
                <a:latin typeface="Kermit" panose="020F0503040000060003" pitchFamily="34" charset="0"/>
              </a:rPr>
              <a:t> </a:t>
            </a:r>
            <a:r>
              <a:rPr lang="en-US" sz="2800" dirty="0" err="1">
                <a:latin typeface="Kermit" panose="020F0503040000060003" pitchFamily="34" charset="0"/>
              </a:rPr>
              <a:t>cirkels</a:t>
            </a:r>
            <a:r>
              <a:rPr lang="en-US" sz="2800" dirty="0">
                <a:latin typeface="Kermit" panose="020F0503040000060003" pitchFamily="34" charset="0"/>
              </a:rPr>
              <a:t>, </a:t>
            </a:r>
            <a:r>
              <a:rPr lang="en-US" sz="2800" dirty="0" err="1">
                <a:latin typeface="Kermit" panose="020F0503040000060003" pitchFamily="34" charset="0"/>
              </a:rPr>
              <a:t>ovalen</a:t>
            </a:r>
            <a:r>
              <a:rPr lang="en-US" sz="2800" dirty="0">
                <a:latin typeface="Kermit" panose="020F0503040000060003" pitchFamily="34" charset="0"/>
              </a:rPr>
              <a:t> </a:t>
            </a:r>
            <a:r>
              <a:rPr lang="en-US" sz="2800" dirty="0" err="1">
                <a:latin typeface="Kermit" panose="020F0503040000060003" pitchFamily="34" charset="0"/>
              </a:rPr>
              <a:t>en</a:t>
            </a:r>
            <a:r>
              <a:rPr lang="en-US" sz="2800" dirty="0">
                <a:latin typeface="Kermit" panose="020F0503040000060003" pitchFamily="34" charset="0"/>
              </a:rPr>
              <a:t> </a:t>
            </a:r>
            <a:r>
              <a:rPr lang="en-US" sz="2800" dirty="0" err="1">
                <a:latin typeface="Kermit" panose="020F0503040000060003" pitchFamily="34" charset="0"/>
              </a:rPr>
              <a:t>rechthoeken</a:t>
            </a:r>
            <a:r>
              <a:rPr lang="en-US" sz="2800" dirty="0">
                <a:latin typeface="Kermit" panose="020F0503040000060003" pitchFamily="34" charset="0"/>
              </a:rPr>
              <a:t>. Zo is het </a:t>
            </a:r>
            <a:r>
              <a:rPr lang="en-US" sz="2800" dirty="0" err="1">
                <a:latin typeface="Kermit" panose="020F0503040000060003" pitchFamily="34" charset="0"/>
              </a:rPr>
              <a:t>makkelijker</a:t>
            </a:r>
            <a:r>
              <a:rPr lang="en-US" sz="2800" dirty="0">
                <a:latin typeface="Kermit" panose="020F0503040000060003" pitchFamily="34" charset="0"/>
              </a:rPr>
              <a:t> om </a:t>
            </a:r>
            <a:r>
              <a:rPr lang="en-US" sz="2800" dirty="0" err="1">
                <a:latin typeface="Kermit" panose="020F0503040000060003" pitchFamily="34" charset="0"/>
              </a:rPr>
              <a:t>eventueel</a:t>
            </a:r>
            <a:r>
              <a:rPr lang="en-US" sz="2800" dirty="0">
                <a:latin typeface="Kermit" panose="020F0503040000060003" pitchFamily="34" charset="0"/>
              </a:rPr>
              <a:t> </a:t>
            </a:r>
            <a:r>
              <a:rPr lang="en-US" sz="2800" dirty="0" err="1">
                <a:latin typeface="Kermit" panose="020F0503040000060003" pitchFamily="34" charset="0"/>
              </a:rPr>
              <a:t>poten</a:t>
            </a:r>
            <a:r>
              <a:rPr lang="en-US" sz="2800" dirty="0">
                <a:latin typeface="Kermit" panose="020F0503040000060003" pitchFamily="34" charset="0"/>
              </a:rPr>
              <a:t>, </a:t>
            </a:r>
            <a:r>
              <a:rPr lang="en-US" sz="2800" dirty="0" err="1">
                <a:latin typeface="Kermit" panose="020F0503040000060003" pitchFamily="34" charset="0"/>
              </a:rPr>
              <a:t>vleugels</a:t>
            </a:r>
            <a:r>
              <a:rPr lang="en-US" sz="2800" dirty="0">
                <a:latin typeface="Kermit" panose="020F0503040000060003" pitchFamily="34" charset="0"/>
              </a:rPr>
              <a:t> </a:t>
            </a:r>
            <a:r>
              <a:rPr lang="en-US" sz="2800" dirty="0" err="1">
                <a:latin typeface="Kermit" panose="020F0503040000060003" pitchFamily="34" charset="0"/>
              </a:rPr>
              <a:t>en</a:t>
            </a:r>
            <a:r>
              <a:rPr lang="en-US" sz="2800" dirty="0">
                <a:latin typeface="Kermit" panose="020F0503040000060003" pitchFamily="34" charset="0"/>
              </a:rPr>
              <a:t> </a:t>
            </a:r>
            <a:r>
              <a:rPr lang="en-US" sz="2800" dirty="0" err="1">
                <a:latin typeface="Kermit" panose="020F0503040000060003" pitchFamily="34" charset="0"/>
              </a:rPr>
              <a:t>een</a:t>
            </a:r>
            <a:r>
              <a:rPr lang="en-US" sz="2800" dirty="0">
                <a:latin typeface="Kermit" panose="020F0503040000060003" pitchFamily="34" charset="0"/>
              </a:rPr>
              <a:t> </a:t>
            </a:r>
            <a:r>
              <a:rPr lang="en-US" sz="2800" dirty="0" err="1">
                <a:latin typeface="Kermit" panose="020F0503040000060003" pitchFamily="34" charset="0"/>
              </a:rPr>
              <a:t>staart</a:t>
            </a:r>
            <a:r>
              <a:rPr lang="en-US" sz="2800" dirty="0">
                <a:latin typeface="Kermit" panose="020F0503040000060003" pitchFamily="34" charset="0"/>
              </a:rPr>
              <a:t> </a:t>
            </a:r>
            <a:r>
              <a:rPr lang="en-US" sz="2800" dirty="0" err="1">
                <a:latin typeface="Kermit" panose="020F0503040000060003" pitchFamily="34" charset="0"/>
              </a:rPr>
              <a:t>aan</a:t>
            </a:r>
            <a:r>
              <a:rPr lang="en-US" sz="2800" dirty="0">
                <a:latin typeface="Kermit" panose="020F0503040000060003" pitchFamily="34" charset="0"/>
              </a:rPr>
              <a:t> het </a:t>
            </a:r>
            <a:r>
              <a:rPr lang="en-US" sz="2800" dirty="0" err="1">
                <a:latin typeface="Kermit" panose="020F0503040000060003" pitchFamily="34" charset="0"/>
              </a:rPr>
              <a:t>lichaam</a:t>
            </a:r>
            <a:r>
              <a:rPr lang="en-US" sz="2800" dirty="0">
                <a:latin typeface="Kermit" panose="020F0503040000060003" pitchFamily="34" charset="0"/>
              </a:rPr>
              <a:t> </a:t>
            </a:r>
            <a:r>
              <a:rPr lang="en-US" sz="2800" dirty="0" err="1">
                <a:latin typeface="Kermit" panose="020F0503040000060003" pitchFamily="34" charset="0"/>
              </a:rPr>
              <a:t>te</a:t>
            </a:r>
            <a:r>
              <a:rPr lang="en-US" sz="2800" dirty="0">
                <a:latin typeface="Kermit" panose="020F0503040000060003" pitchFamily="34" charset="0"/>
              </a:rPr>
              <a:t> </a:t>
            </a:r>
            <a:r>
              <a:rPr lang="en-US" sz="2800" dirty="0" err="1">
                <a:latin typeface="Kermit" panose="020F0503040000060003" pitchFamily="34" charset="0"/>
              </a:rPr>
              <a:t>tekenen</a:t>
            </a:r>
            <a:r>
              <a:rPr lang="en-US" sz="2800" dirty="0">
                <a:latin typeface="Kermit" panose="020F0503040000060003" pitchFamily="34" charset="0"/>
              </a:rPr>
              <a:t>. </a:t>
            </a:r>
            <a:endParaRPr lang="nl-NL" dirty="0"/>
          </a:p>
        </p:txBody>
      </p:sp>
      <p:pic>
        <p:nvPicPr>
          <p:cNvPr id="6" name="Afbeelding 5">
            <a:extLst>
              <a:ext uri="{FF2B5EF4-FFF2-40B4-BE49-F238E27FC236}">
                <a16:creationId xmlns:a16="http://schemas.microsoft.com/office/drawing/2014/main" id="{AC507313-42EE-CCD2-3386-11739CE979AC}"/>
              </a:ext>
            </a:extLst>
          </p:cNvPr>
          <p:cNvPicPr>
            <a:picLocks noChangeAspect="1"/>
          </p:cNvPicPr>
          <p:nvPr/>
        </p:nvPicPr>
        <p:blipFill>
          <a:blip r:embed="rId4">
            <a:extLst>
              <a:ext uri="{28A0092B-C50C-407E-A947-70E740481C1C}">
                <a14:useLocalDpi xmlns:a14="http://schemas.microsoft.com/office/drawing/2010/main" val="0"/>
              </a:ext>
            </a:extLst>
          </a:blip>
          <a:srcRect l="5942" t="36235" r="52587" b="35059"/>
          <a:stretch/>
        </p:blipFill>
        <p:spPr>
          <a:xfrm rot="20362600">
            <a:off x="142946" y="1964480"/>
            <a:ext cx="2137186" cy="2091471"/>
          </a:xfrm>
          <a:prstGeom prst="rect">
            <a:avLst/>
          </a:prstGeom>
        </p:spPr>
      </p:pic>
      <p:sp>
        <p:nvSpPr>
          <p:cNvPr id="7" name="Tekstvak 6">
            <a:extLst>
              <a:ext uri="{FF2B5EF4-FFF2-40B4-BE49-F238E27FC236}">
                <a16:creationId xmlns:a16="http://schemas.microsoft.com/office/drawing/2014/main" id="{4E7A5D9A-7AF1-E385-9113-A7538DBFB950}"/>
              </a:ext>
            </a:extLst>
          </p:cNvPr>
          <p:cNvSpPr txBox="1"/>
          <p:nvPr/>
        </p:nvSpPr>
        <p:spPr>
          <a:xfrm>
            <a:off x="0" y="785254"/>
            <a:ext cx="12192000" cy="584775"/>
          </a:xfrm>
          <a:prstGeom prst="rect">
            <a:avLst/>
          </a:prstGeom>
          <a:noFill/>
        </p:spPr>
        <p:txBody>
          <a:bodyPr wrap="square" rtlCol="0">
            <a:spAutoFit/>
          </a:bodyPr>
          <a:lstStyle/>
          <a:p>
            <a:pPr algn="ctr"/>
            <a:r>
              <a:rPr lang="en-US" sz="3200" b="1" dirty="0">
                <a:latin typeface="Kermit" panose="020F0503040000060003" pitchFamily="34" charset="0"/>
              </a:rPr>
              <a:t>Teken </a:t>
            </a:r>
            <a:r>
              <a:rPr lang="en-US" sz="3200" b="1" dirty="0" err="1">
                <a:latin typeface="Kermit" panose="020F0503040000060003" pitchFamily="34" charset="0"/>
              </a:rPr>
              <a:t>eerst</a:t>
            </a:r>
            <a:r>
              <a:rPr lang="en-US" sz="3200" b="1" dirty="0">
                <a:latin typeface="Kermit" panose="020F0503040000060003" pitchFamily="34" charset="0"/>
              </a:rPr>
              <a:t> de </a:t>
            </a:r>
            <a:r>
              <a:rPr lang="en-US" sz="3200" b="1" dirty="0" err="1">
                <a:latin typeface="Kermit" panose="020F0503040000060003" pitchFamily="34" charset="0"/>
              </a:rPr>
              <a:t>vormen</a:t>
            </a:r>
            <a:endParaRPr lang="nl-NL" sz="3200" b="1" dirty="0">
              <a:latin typeface="Kermit" panose="020F0503040000060003" pitchFamily="34" charset="0"/>
            </a:endParaRPr>
          </a:p>
        </p:txBody>
      </p:sp>
      <p:pic>
        <p:nvPicPr>
          <p:cNvPr id="8194" name="Picture 2" descr="Teken een makkelijk dier voor vaderdag met deze tips - Gouden Lijntjes">
            <a:extLst>
              <a:ext uri="{FF2B5EF4-FFF2-40B4-BE49-F238E27FC236}">
                <a16:creationId xmlns:a16="http://schemas.microsoft.com/office/drawing/2014/main" id="{FE0D6407-FF6C-7057-AAA1-99887117C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394" y="3215716"/>
            <a:ext cx="7903285" cy="3094939"/>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8528AD3D-E608-C00A-C157-E7ECC145EED5}"/>
              </a:ext>
            </a:extLst>
          </p:cNvPr>
          <p:cNvSpPr txBox="1"/>
          <p:nvPr/>
        </p:nvSpPr>
        <p:spPr>
          <a:xfrm>
            <a:off x="2400655" y="6372616"/>
            <a:ext cx="2320933" cy="276999"/>
          </a:xfrm>
          <a:prstGeom prst="rect">
            <a:avLst/>
          </a:prstGeom>
          <a:noFill/>
        </p:spPr>
        <p:txBody>
          <a:bodyPr wrap="square" rtlCol="0">
            <a:spAutoFit/>
          </a:bodyPr>
          <a:lstStyle/>
          <a:p>
            <a:r>
              <a:rPr lang="en-US" sz="1200" dirty="0"/>
              <a:t>Bron: </a:t>
            </a:r>
            <a:r>
              <a:rPr lang="en-US" sz="1200" dirty="0" err="1"/>
              <a:t>Gouden</a:t>
            </a:r>
            <a:r>
              <a:rPr lang="en-US" sz="1200" dirty="0"/>
              <a:t> </a:t>
            </a:r>
            <a:r>
              <a:rPr lang="en-US" sz="1200" dirty="0" err="1"/>
              <a:t>lijntjes</a:t>
            </a:r>
            <a:endParaRPr lang="nl-NL" sz="1200" dirty="0"/>
          </a:p>
        </p:txBody>
      </p:sp>
      <p:sp>
        <p:nvSpPr>
          <p:cNvPr id="5" name="Tekstvak 4">
            <a:extLst>
              <a:ext uri="{FF2B5EF4-FFF2-40B4-BE49-F238E27FC236}">
                <a16:creationId xmlns:a16="http://schemas.microsoft.com/office/drawing/2014/main" id="{CC40B0FD-B08D-9F02-0776-0825B3CD303A}"/>
              </a:ext>
            </a:extLst>
          </p:cNvPr>
          <p:cNvSpPr txBox="1"/>
          <p:nvPr/>
        </p:nvSpPr>
        <p:spPr>
          <a:xfrm>
            <a:off x="0" y="30108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Stappenplan</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voor</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40523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7CC2AC8-BE4A-EF6C-6231-7CB874005B93}"/>
              </a:ext>
            </a:extLst>
          </p:cNvPr>
          <p:cNvSpPr txBox="1"/>
          <p:nvPr/>
        </p:nvSpPr>
        <p:spPr>
          <a:xfrm>
            <a:off x="0" y="323532"/>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99839CBE-5F59-3B32-A63B-81DC20951343}"/>
              </a:ext>
            </a:extLst>
          </p:cNvPr>
          <p:cNvSpPr txBox="1"/>
          <p:nvPr/>
        </p:nvSpPr>
        <p:spPr>
          <a:xfrm>
            <a:off x="1049867" y="1166842"/>
            <a:ext cx="10092267" cy="4524315"/>
          </a:xfrm>
          <a:prstGeom prst="rect">
            <a:avLst/>
          </a:prstGeom>
          <a:noFill/>
        </p:spPr>
        <p:txBody>
          <a:bodyPr wrap="square">
            <a:spAutoFit/>
          </a:bodyPr>
          <a:lstStyle/>
          <a:p>
            <a:pPr algn="ctr"/>
            <a:r>
              <a:rPr lang="nl-NL" sz="2400" dirty="0">
                <a:latin typeface="Kermit" panose="020F0503040000060003" pitchFamily="34" charset="0"/>
              </a:rPr>
              <a:t>Lesgeven met De Noordwijkse Methode betekent dat je werkt vanuit thema’s die betekenisvol zijn voor kinderen, waarbij je vakken integreert en aansluit bij hun interesses en talenten. </a:t>
            </a:r>
          </a:p>
          <a:p>
            <a:pPr algn="ctr"/>
            <a:endParaRPr lang="nl-NL" sz="2400" dirty="0">
              <a:latin typeface="Kermit" panose="020F0503040000060003" pitchFamily="34" charset="0"/>
            </a:endParaRPr>
          </a:p>
          <a:p>
            <a:pPr algn="ctr"/>
            <a:r>
              <a:rPr lang="nl-NL" sz="2400" dirty="0">
                <a:latin typeface="Kermit" panose="020F0503040000060003" pitchFamily="34" charset="0"/>
              </a:rPr>
              <a:t>Je start met het vaststellen van kerndoelen, prikkelt de nieuwsgierigheid met inspirerende informatie, en laat leerlingen nadenken met behulp van de </a:t>
            </a:r>
            <a:r>
              <a:rPr lang="nl-NL" sz="2400" b="1" dirty="0">
                <a:latin typeface="Kermit" panose="020F0503040000060003" pitchFamily="34" charset="0"/>
              </a:rPr>
              <a:t>Denkbubbels</a:t>
            </a:r>
            <a:r>
              <a:rPr lang="nl-NL" sz="2400" dirty="0">
                <a:latin typeface="Kermit" panose="020F0503040000060003" pitchFamily="34" charset="0"/>
              </a:rPr>
              <a:t>. Vervolgens geef je ruimte voor eigen inbreng en samenwerking, en kies je actieve werkvormen die passen bij verschillende leerstijlen. Tot slot is er altijd aandacht voor reflectie: kinderen denken na over wat ze geleerd hebben en hoe ze zich verder willen ontwikkelen. Zo staat het kind écht centraal in het leerproces.</a:t>
            </a:r>
          </a:p>
        </p:txBody>
      </p:sp>
      <p:pic>
        <p:nvPicPr>
          <p:cNvPr id="5" name="Afbeelding 4" descr="Afbeelding met Lettertype, Graphics, rood, tekst&#10;&#10;Automatisch gegenereerde beschrijving">
            <a:extLst>
              <a:ext uri="{FF2B5EF4-FFF2-40B4-BE49-F238E27FC236}">
                <a16:creationId xmlns:a16="http://schemas.microsoft.com/office/drawing/2014/main" id="{5B436ECC-A3AE-97E1-8056-84D5E62E9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442" y="5888136"/>
            <a:ext cx="2303116" cy="796878"/>
          </a:xfrm>
          <a:prstGeom prst="rect">
            <a:avLst/>
          </a:prstGeom>
        </p:spPr>
      </p:pic>
    </p:spTree>
    <p:extLst>
      <p:ext uri="{BB962C8B-B14F-4D97-AF65-F5344CB8AC3E}">
        <p14:creationId xmlns:p14="http://schemas.microsoft.com/office/powerpoint/2010/main" val="2324739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7AAB-9E2A-2F0D-1E16-DF87C48268F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A33A2A1-94BD-5232-238A-56D37BA24E1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4C2F9F3-8D0E-0AAC-C142-E0A4FBDD5DB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99EB64E-69C5-CFE6-B698-F4911BA8F38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0C4E6BEF-6343-5B0E-02C7-2ECB4758DCD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30DDB395-A1EB-397D-F3FB-77129E64AF7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6D3514EF-686C-544A-20AF-86DF6BF58F5C}"/>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9853E299-CEAF-65F2-7999-128BC2CA1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2AB1FFD6-A54E-A2DC-9CE4-42510130FD51}"/>
              </a:ext>
            </a:extLst>
          </p:cNvPr>
          <p:cNvSpPr txBox="1"/>
          <p:nvPr/>
        </p:nvSpPr>
        <p:spPr>
          <a:xfrm>
            <a:off x="0" y="766731"/>
            <a:ext cx="12192000" cy="584775"/>
          </a:xfrm>
          <a:prstGeom prst="rect">
            <a:avLst/>
          </a:prstGeom>
          <a:noFill/>
        </p:spPr>
        <p:txBody>
          <a:bodyPr wrap="square" rtlCol="0">
            <a:spAutoFit/>
          </a:bodyPr>
          <a:lstStyle/>
          <a:p>
            <a:pPr algn="ctr"/>
            <a:r>
              <a:rPr lang="en-US" sz="3200" b="1" dirty="0">
                <a:latin typeface="Kermit" panose="020F0503040000060003" pitchFamily="34" charset="0"/>
              </a:rPr>
              <a:t>Teken </a:t>
            </a:r>
            <a:r>
              <a:rPr lang="en-US" sz="3200" b="1" dirty="0" err="1">
                <a:latin typeface="Kermit" panose="020F0503040000060003" pitchFamily="34" charset="0"/>
              </a:rPr>
              <a:t>eerst</a:t>
            </a:r>
            <a:r>
              <a:rPr lang="en-US" sz="3200" b="1" dirty="0">
                <a:latin typeface="Kermit" panose="020F0503040000060003" pitchFamily="34" charset="0"/>
              </a:rPr>
              <a:t> de </a:t>
            </a:r>
            <a:r>
              <a:rPr lang="en-US" sz="3200" b="1" dirty="0" err="1">
                <a:latin typeface="Kermit" panose="020F0503040000060003" pitchFamily="34" charset="0"/>
              </a:rPr>
              <a:t>vormen</a:t>
            </a:r>
            <a:endParaRPr lang="nl-NL" sz="3200" b="1" dirty="0">
              <a:latin typeface="Kermit" panose="020F0503040000060003" pitchFamily="34" charset="0"/>
            </a:endParaRPr>
          </a:p>
        </p:txBody>
      </p:sp>
      <p:sp>
        <p:nvSpPr>
          <p:cNvPr id="10" name="Tekstvak 9">
            <a:extLst>
              <a:ext uri="{FF2B5EF4-FFF2-40B4-BE49-F238E27FC236}">
                <a16:creationId xmlns:a16="http://schemas.microsoft.com/office/drawing/2014/main" id="{066CF13F-A886-7F61-31F3-1B33A139AF74}"/>
              </a:ext>
            </a:extLst>
          </p:cNvPr>
          <p:cNvSpPr txBox="1"/>
          <p:nvPr/>
        </p:nvSpPr>
        <p:spPr>
          <a:xfrm>
            <a:off x="5793545" y="6191788"/>
            <a:ext cx="2320933" cy="276999"/>
          </a:xfrm>
          <a:prstGeom prst="rect">
            <a:avLst/>
          </a:prstGeom>
          <a:noFill/>
        </p:spPr>
        <p:txBody>
          <a:bodyPr wrap="square" rtlCol="0">
            <a:spAutoFit/>
          </a:bodyPr>
          <a:lstStyle/>
          <a:p>
            <a:r>
              <a:rPr lang="en-US" sz="1200" dirty="0"/>
              <a:t>Bron: Kaja Art</a:t>
            </a:r>
            <a:endParaRPr lang="nl-NL" sz="1200" dirty="0"/>
          </a:p>
        </p:txBody>
      </p:sp>
      <p:pic>
        <p:nvPicPr>
          <p:cNvPr id="15362" name="Picture 2" descr="Librero boek schattige dieren tekenen in 10 stappen - Justine Lecouffe -  KaJa Art Material">
            <a:extLst>
              <a:ext uri="{FF2B5EF4-FFF2-40B4-BE49-F238E27FC236}">
                <a16:creationId xmlns:a16="http://schemas.microsoft.com/office/drawing/2014/main" id="{E03AF006-CBA9-2C9D-CF31-9A6DA69660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74" t="30513" r="53462" b="15610"/>
          <a:stretch/>
        </p:blipFill>
        <p:spPr bwMode="auto">
          <a:xfrm>
            <a:off x="5793545" y="1254898"/>
            <a:ext cx="3716981" cy="493689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Weet je dit al over het stokstaartje? - National Geographic Junior">
            <a:extLst>
              <a:ext uri="{FF2B5EF4-FFF2-40B4-BE49-F238E27FC236}">
                <a16:creationId xmlns:a16="http://schemas.microsoft.com/office/drawing/2014/main" id="{67CFFE98-A52E-4580-6429-9944CE23E7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62" r="34887"/>
          <a:stretch/>
        </p:blipFill>
        <p:spPr bwMode="auto">
          <a:xfrm>
            <a:off x="1893346" y="1733000"/>
            <a:ext cx="3370350" cy="425464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C8DF3E3-F951-1EC6-C858-C23D2A2ED1AD}"/>
              </a:ext>
            </a:extLst>
          </p:cNvPr>
          <p:cNvSpPr txBox="1"/>
          <p:nvPr/>
        </p:nvSpPr>
        <p:spPr>
          <a:xfrm>
            <a:off x="1893346" y="6085115"/>
            <a:ext cx="2320933" cy="276999"/>
          </a:xfrm>
          <a:prstGeom prst="rect">
            <a:avLst/>
          </a:prstGeom>
          <a:noFill/>
        </p:spPr>
        <p:txBody>
          <a:bodyPr wrap="square" rtlCol="0">
            <a:spAutoFit/>
          </a:bodyPr>
          <a:lstStyle/>
          <a:p>
            <a:r>
              <a:rPr lang="en-US" sz="1200" dirty="0"/>
              <a:t>Bron: </a:t>
            </a:r>
            <a:r>
              <a:rPr lang="en-US" sz="1200" dirty="0" err="1"/>
              <a:t>Natgeojunior</a:t>
            </a:r>
            <a:endParaRPr lang="nl-NL" sz="1200" dirty="0"/>
          </a:p>
        </p:txBody>
      </p:sp>
      <p:sp>
        <p:nvSpPr>
          <p:cNvPr id="6" name="Tekstvak 5">
            <a:extLst>
              <a:ext uri="{FF2B5EF4-FFF2-40B4-BE49-F238E27FC236}">
                <a16:creationId xmlns:a16="http://schemas.microsoft.com/office/drawing/2014/main" id="{1AAC0821-C1D5-4544-A5B7-FBD7486A7D7E}"/>
              </a:ext>
            </a:extLst>
          </p:cNvPr>
          <p:cNvSpPr txBox="1"/>
          <p:nvPr/>
        </p:nvSpPr>
        <p:spPr>
          <a:xfrm>
            <a:off x="0" y="30108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Stappenplan</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voor</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pic>
        <p:nvPicPr>
          <p:cNvPr id="8" name="Afbeelding 7">
            <a:extLst>
              <a:ext uri="{FF2B5EF4-FFF2-40B4-BE49-F238E27FC236}">
                <a16:creationId xmlns:a16="http://schemas.microsoft.com/office/drawing/2014/main" id="{064472FB-5A7E-DB0E-2C31-D8E6F02246F4}"/>
              </a:ext>
            </a:extLst>
          </p:cNvPr>
          <p:cNvPicPr>
            <a:picLocks noChangeAspect="1"/>
          </p:cNvPicPr>
          <p:nvPr/>
        </p:nvPicPr>
        <p:blipFill>
          <a:blip r:embed="rId6">
            <a:extLst>
              <a:ext uri="{28A0092B-C50C-407E-A947-70E740481C1C}">
                <a14:useLocalDpi xmlns:a14="http://schemas.microsoft.com/office/drawing/2010/main" val="0"/>
              </a:ext>
            </a:extLst>
          </a:blip>
          <a:srcRect l="5942" t="36235" r="52587" b="35059"/>
          <a:stretch/>
        </p:blipFill>
        <p:spPr>
          <a:xfrm rot="705895">
            <a:off x="9988648" y="2553670"/>
            <a:ext cx="2137186" cy="2091471"/>
          </a:xfrm>
          <a:prstGeom prst="rect">
            <a:avLst/>
          </a:prstGeom>
        </p:spPr>
      </p:pic>
    </p:spTree>
    <p:extLst>
      <p:ext uri="{BB962C8B-B14F-4D97-AF65-F5344CB8AC3E}">
        <p14:creationId xmlns:p14="http://schemas.microsoft.com/office/powerpoint/2010/main" val="1608472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CBC67-C90D-5DD5-4094-9821DD526BE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6150384-1348-C341-A89E-BB412901180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D1733203-8C18-9210-AD08-626E60CA476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27A02FE-E4F9-122A-BFF8-67594D40F93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B9FD34D8-D4B8-94C1-79B1-4F508108B42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9877F144-DD46-4DD3-0B80-7A0F9894CFF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AD70C27A-0CB5-CBEB-A47C-94A96BD51B03}"/>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F094E0A8-A51B-E59E-61EA-805400ECF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791ECFC5-3FD5-8F10-C844-E5AC959232DD}"/>
              </a:ext>
            </a:extLst>
          </p:cNvPr>
          <p:cNvSpPr txBox="1"/>
          <p:nvPr/>
        </p:nvSpPr>
        <p:spPr>
          <a:xfrm>
            <a:off x="2699090" y="1476606"/>
            <a:ext cx="6793820" cy="1508105"/>
          </a:xfrm>
          <a:prstGeom prst="rect">
            <a:avLst/>
          </a:prstGeom>
          <a:noFill/>
        </p:spPr>
        <p:txBody>
          <a:bodyPr wrap="square" rtlCol="0">
            <a:spAutoFit/>
          </a:bodyPr>
          <a:lstStyle/>
          <a:p>
            <a:pPr algn="ctr"/>
            <a:r>
              <a:rPr lang="en-US" sz="2800" dirty="0">
                <a:latin typeface="Kermit" panose="020F0503040000060003" pitchFamily="34" charset="0"/>
              </a:rPr>
              <a:t>Teken </a:t>
            </a:r>
            <a:r>
              <a:rPr lang="en-US" sz="2800" dirty="0" err="1">
                <a:latin typeface="Kermit" panose="020F0503040000060003" pitchFamily="34" charset="0"/>
              </a:rPr>
              <a:t>niet</a:t>
            </a:r>
            <a:r>
              <a:rPr lang="en-US" sz="2800" dirty="0">
                <a:latin typeface="Kermit" panose="020F0503040000060003" pitchFamily="34" charset="0"/>
              </a:rPr>
              <a:t> </a:t>
            </a:r>
            <a:r>
              <a:rPr lang="en-US" sz="2800" dirty="0" err="1">
                <a:latin typeface="Kermit" panose="020F0503040000060003" pitchFamily="34" charset="0"/>
              </a:rPr>
              <a:t>te</a:t>
            </a:r>
            <a:r>
              <a:rPr lang="en-US" sz="2800" dirty="0">
                <a:latin typeface="Kermit" panose="020F0503040000060003" pitchFamily="34" charset="0"/>
              </a:rPr>
              <a:t> </a:t>
            </a:r>
            <a:r>
              <a:rPr lang="en-US" sz="2800" dirty="0" err="1">
                <a:latin typeface="Kermit" panose="020F0503040000060003" pitchFamily="34" charset="0"/>
              </a:rPr>
              <a:t>snel</a:t>
            </a:r>
            <a:r>
              <a:rPr lang="en-US" sz="2800" dirty="0">
                <a:latin typeface="Kermit" panose="020F0503040000060003" pitchFamily="34" charset="0"/>
              </a:rPr>
              <a:t>. Zo </a:t>
            </a:r>
            <a:r>
              <a:rPr lang="en-US" sz="2800" dirty="0" err="1">
                <a:latin typeface="Kermit" panose="020F0503040000060003" pitchFamily="34" charset="0"/>
              </a:rPr>
              <a:t>vergeet</a:t>
            </a:r>
            <a:r>
              <a:rPr lang="en-US" sz="2800" dirty="0">
                <a:latin typeface="Kermit" panose="020F0503040000060003" pitchFamily="34" charset="0"/>
              </a:rPr>
              <a:t> je de details </a:t>
            </a:r>
            <a:r>
              <a:rPr lang="en-US" sz="2800" dirty="0" err="1">
                <a:latin typeface="Kermit" panose="020F0503040000060003" pitchFamily="34" charset="0"/>
              </a:rPr>
              <a:t>niet</a:t>
            </a:r>
            <a:r>
              <a:rPr lang="en-US" sz="2800" dirty="0">
                <a:latin typeface="Kermit" panose="020F0503040000060003" pitchFamily="34" charset="0"/>
              </a:rPr>
              <a:t> </a:t>
            </a:r>
            <a:r>
              <a:rPr lang="en-US" sz="2800" dirty="0" err="1">
                <a:latin typeface="Kermit" panose="020F0503040000060003" pitchFamily="34" charset="0"/>
              </a:rPr>
              <a:t>te</a:t>
            </a:r>
            <a:r>
              <a:rPr lang="en-US" sz="2800" dirty="0">
                <a:latin typeface="Kermit" panose="020F0503040000060003" pitchFamily="34" charset="0"/>
              </a:rPr>
              <a:t> </a:t>
            </a:r>
            <a:r>
              <a:rPr lang="en-US" sz="2800" dirty="0" err="1">
                <a:latin typeface="Kermit" panose="020F0503040000060003" pitchFamily="34" charset="0"/>
              </a:rPr>
              <a:t>tekenen</a:t>
            </a:r>
            <a:r>
              <a:rPr lang="en-US" sz="2800" dirty="0">
                <a:latin typeface="Kermit" panose="020F0503040000060003" pitchFamily="34" charset="0"/>
              </a:rPr>
              <a:t>. </a:t>
            </a:r>
            <a:endParaRPr lang="nl-NL" sz="2800" dirty="0">
              <a:latin typeface="Kermit" panose="020F0503040000060003" pitchFamily="34" charset="0"/>
            </a:endParaRPr>
          </a:p>
          <a:p>
            <a:endParaRPr lang="nl-NL" dirty="0"/>
          </a:p>
          <a:p>
            <a:endParaRPr lang="nl-NL" dirty="0"/>
          </a:p>
        </p:txBody>
      </p:sp>
      <p:pic>
        <p:nvPicPr>
          <p:cNvPr id="6" name="Afbeelding 5">
            <a:extLst>
              <a:ext uri="{FF2B5EF4-FFF2-40B4-BE49-F238E27FC236}">
                <a16:creationId xmlns:a16="http://schemas.microsoft.com/office/drawing/2014/main" id="{17306AD5-03C2-A28E-AC0F-512C98367940}"/>
              </a:ext>
            </a:extLst>
          </p:cNvPr>
          <p:cNvPicPr>
            <a:picLocks noChangeAspect="1"/>
          </p:cNvPicPr>
          <p:nvPr/>
        </p:nvPicPr>
        <p:blipFill>
          <a:blip r:embed="rId4">
            <a:extLst>
              <a:ext uri="{28A0092B-C50C-407E-A947-70E740481C1C}">
                <a14:useLocalDpi xmlns:a14="http://schemas.microsoft.com/office/drawing/2010/main" val="0"/>
              </a:ext>
            </a:extLst>
          </a:blip>
          <a:srcRect l="50000" t="35921" r="7125" b="34745"/>
          <a:stretch/>
        </p:blipFill>
        <p:spPr>
          <a:xfrm rot="545606">
            <a:off x="9939094" y="2810113"/>
            <a:ext cx="2079812" cy="2011680"/>
          </a:xfrm>
          <a:prstGeom prst="rect">
            <a:avLst/>
          </a:prstGeom>
        </p:spPr>
      </p:pic>
      <p:sp>
        <p:nvSpPr>
          <p:cNvPr id="7" name="Tekstvak 6">
            <a:extLst>
              <a:ext uri="{FF2B5EF4-FFF2-40B4-BE49-F238E27FC236}">
                <a16:creationId xmlns:a16="http://schemas.microsoft.com/office/drawing/2014/main" id="{E8CC7895-6FCB-3D8D-618C-DB5A99DDDEC0}"/>
              </a:ext>
            </a:extLst>
          </p:cNvPr>
          <p:cNvSpPr txBox="1"/>
          <p:nvPr/>
        </p:nvSpPr>
        <p:spPr>
          <a:xfrm>
            <a:off x="0" y="759104"/>
            <a:ext cx="12192000" cy="584775"/>
          </a:xfrm>
          <a:prstGeom prst="rect">
            <a:avLst/>
          </a:prstGeom>
          <a:noFill/>
        </p:spPr>
        <p:txBody>
          <a:bodyPr wrap="square" rtlCol="0">
            <a:spAutoFit/>
          </a:bodyPr>
          <a:lstStyle/>
          <a:p>
            <a:pPr algn="ctr"/>
            <a:r>
              <a:rPr lang="en-US" sz="3200" b="1" dirty="0" err="1">
                <a:latin typeface="Kermit" panose="020F0503040000060003" pitchFamily="34" charset="0"/>
              </a:rPr>
              <a:t>Langzaam</a:t>
            </a:r>
            <a:r>
              <a:rPr lang="en-US" sz="3200" b="1" dirty="0">
                <a:latin typeface="Kermit" panose="020F0503040000060003" pitchFamily="34" charset="0"/>
              </a:rPr>
              <a:t> </a:t>
            </a:r>
            <a:r>
              <a:rPr lang="en-US" sz="3200" b="1" dirty="0" err="1">
                <a:latin typeface="Kermit" panose="020F0503040000060003" pitchFamily="34" charset="0"/>
              </a:rPr>
              <a:t>tekenen</a:t>
            </a:r>
            <a:endParaRPr lang="nl-NL" sz="3200" b="1" dirty="0">
              <a:latin typeface="Kermit" panose="020F0503040000060003" pitchFamily="34" charset="0"/>
            </a:endParaRPr>
          </a:p>
        </p:txBody>
      </p:sp>
      <p:pic>
        <p:nvPicPr>
          <p:cNvPr id="13" name="Afbeelding 12">
            <a:extLst>
              <a:ext uri="{FF2B5EF4-FFF2-40B4-BE49-F238E27FC236}">
                <a16:creationId xmlns:a16="http://schemas.microsoft.com/office/drawing/2014/main" id="{BA56CC69-C616-4DF7-9C7A-2FC511CA8CAA}"/>
              </a:ext>
            </a:extLst>
          </p:cNvPr>
          <p:cNvPicPr>
            <a:picLocks noChangeAspect="1"/>
          </p:cNvPicPr>
          <p:nvPr/>
        </p:nvPicPr>
        <p:blipFill>
          <a:blip r:embed="rId5">
            <a:extLst>
              <a:ext uri="{28A0092B-C50C-407E-A947-70E740481C1C}">
                <a14:useLocalDpi xmlns:a14="http://schemas.microsoft.com/office/drawing/2010/main" val="0"/>
              </a:ext>
            </a:extLst>
          </a:blip>
          <a:srcRect l="7273" t="12079" r="21762" b="58588"/>
          <a:stretch/>
        </p:blipFill>
        <p:spPr>
          <a:xfrm>
            <a:off x="3046207" y="2895708"/>
            <a:ext cx="6336254" cy="3702748"/>
          </a:xfrm>
          <a:prstGeom prst="rect">
            <a:avLst/>
          </a:prstGeom>
        </p:spPr>
      </p:pic>
      <p:sp>
        <p:nvSpPr>
          <p:cNvPr id="8" name="Tekstvak 7">
            <a:extLst>
              <a:ext uri="{FF2B5EF4-FFF2-40B4-BE49-F238E27FC236}">
                <a16:creationId xmlns:a16="http://schemas.microsoft.com/office/drawing/2014/main" id="{7D0B6092-4A75-8177-2496-C479AEFF1C27}"/>
              </a:ext>
            </a:extLst>
          </p:cNvPr>
          <p:cNvSpPr txBox="1"/>
          <p:nvPr/>
        </p:nvSpPr>
        <p:spPr>
          <a:xfrm>
            <a:off x="0" y="30108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Stappenplan</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voor</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917711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0D169-1C5D-0E87-042E-8D5A76B58D3E}"/>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1F3E06E-5E8A-E4CC-D6DA-69A8E9C2349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A3A7BDC5-A1D1-3155-A8B5-7C048368FB7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0B9A4613-C0A8-5BB0-20B0-7BAE09885D4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85638311-18BB-6B60-4606-48462948304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08AA7BCA-2D63-CC6C-EFAB-5E436BCA93F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6D28A901-758C-F912-30FA-E23C590BEED7}"/>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sp>
        <p:nvSpPr>
          <p:cNvPr id="9" name="Tekstvak 8">
            <a:extLst>
              <a:ext uri="{FF2B5EF4-FFF2-40B4-BE49-F238E27FC236}">
                <a16:creationId xmlns:a16="http://schemas.microsoft.com/office/drawing/2014/main" id="{A1C61CCC-F313-9A17-B730-2127CBC7B71B}"/>
              </a:ext>
            </a:extLst>
          </p:cNvPr>
          <p:cNvSpPr txBox="1"/>
          <p:nvPr/>
        </p:nvSpPr>
        <p:spPr>
          <a:xfrm>
            <a:off x="2255520" y="2058297"/>
            <a:ext cx="7680960" cy="1508105"/>
          </a:xfrm>
          <a:prstGeom prst="rect">
            <a:avLst/>
          </a:prstGeom>
          <a:noFill/>
        </p:spPr>
        <p:txBody>
          <a:bodyPr wrap="square" rtlCol="0">
            <a:spAutoFit/>
          </a:bodyPr>
          <a:lstStyle/>
          <a:p>
            <a:pPr algn="ctr"/>
            <a:r>
              <a:rPr lang="en-US" sz="2800" dirty="0">
                <a:latin typeface="Kermit" panose="020F0503040000060003" pitchFamily="34" charset="0"/>
              </a:rPr>
              <a:t>Kies </a:t>
            </a:r>
            <a:r>
              <a:rPr lang="en-US" sz="2800" dirty="0" err="1">
                <a:latin typeface="Kermit" panose="020F0503040000060003" pitchFamily="34" charset="0"/>
              </a:rPr>
              <a:t>uit</a:t>
            </a:r>
            <a:r>
              <a:rPr lang="en-US" sz="2800" dirty="0">
                <a:latin typeface="Kermit" panose="020F0503040000060003" pitchFamily="34" charset="0"/>
              </a:rPr>
              <a:t> </a:t>
            </a:r>
            <a:r>
              <a:rPr lang="en-US" sz="2800" dirty="0" err="1">
                <a:latin typeface="Kermit" panose="020F0503040000060003" pitchFamily="34" charset="0"/>
              </a:rPr>
              <a:t>welke</a:t>
            </a:r>
            <a:r>
              <a:rPr lang="en-US" sz="2800" dirty="0">
                <a:latin typeface="Kermit" panose="020F0503040000060003" pitchFamily="34" charset="0"/>
              </a:rPr>
              <a:t> </a:t>
            </a:r>
            <a:r>
              <a:rPr lang="en-US" sz="2800" dirty="0" err="1">
                <a:latin typeface="Kermit" panose="020F0503040000060003" pitchFamily="34" charset="0"/>
              </a:rPr>
              <a:t>kleuren</a:t>
            </a:r>
            <a:r>
              <a:rPr lang="en-US" sz="2800" dirty="0">
                <a:latin typeface="Kermit" panose="020F0503040000060003" pitchFamily="34" charset="0"/>
              </a:rPr>
              <a:t> </a:t>
            </a:r>
            <a:r>
              <a:rPr lang="en-US" sz="2800" dirty="0" err="1">
                <a:latin typeface="Kermit" panose="020F0503040000060003" pitchFamily="34" charset="0"/>
              </a:rPr>
              <a:t>jouw</a:t>
            </a:r>
            <a:r>
              <a:rPr lang="en-US" sz="2800" dirty="0">
                <a:latin typeface="Kermit" panose="020F0503040000060003" pitchFamily="34" charset="0"/>
              </a:rPr>
              <a:t> </a:t>
            </a:r>
            <a:r>
              <a:rPr lang="en-US" sz="2800" dirty="0" err="1">
                <a:latin typeface="Kermit" panose="020F0503040000060003" pitchFamily="34" charset="0"/>
              </a:rPr>
              <a:t>dier</a:t>
            </a:r>
            <a:r>
              <a:rPr lang="en-US" sz="2800" dirty="0">
                <a:latin typeface="Kermit" panose="020F0503040000060003" pitchFamily="34" charset="0"/>
              </a:rPr>
              <a:t> </a:t>
            </a:r>
            <a:r>
              <a:rPr lang="en-US" sz="2800" dirty="0" err="1">
                <a:latin typeface="Kermit" panose="020F0503040000060003" pitchFamily="34" charset="0"/>
              </a:rPr>
              <a:t>bestaat</a:t>
            </a:r>
            <a:r>
              <a:rPr lang="en-US" sz="2800" dirty="0">
                <a:latin typeface="Kermit" panose="020F0503040000060003" pitchFamily="34" charset="0"/>
              </a:rPr>
              <a:t> </a:t>
            </a:r>
            <a:r>
              <a:rPr lang="en-US" sz="2800" dirty="0" err="1">
                <a:latin typeface="Kermit" panose="020F0503040000060003" pitchFamily="34" charset="0"/>
              </a:rPr>
              <a:t>en</a:t>
            </a:r>
            <a:r>
              <a:rPr lang="en-US" sz="2800" dirty="0">
                <a:latin typeface="Kermit" panose="020F0503040000060003" pitchFamily="34" charset="0"/>
              </a:rPr>
              <a:t> </a:t>
            </a:r>
            <a:r>
              <a:rPr lang="en-US" sz="2800" dirty="0" err="1">
                <a:latin typeface="Kermit" panose="020F0503040000060003" pitchFamily="34" charset="0"/>
              </a:rPr>
              <a:t>kleur</a:t>
            </a:r>
            <a:r>
              <a:rPr lang="en-US" sz="2800" dirty="0">
                <a:latin typeface="Kermit" panose="020F0503040000060003" pitchFamily="34" charset="0"/>
              </a:rPr>
              <a:t> je </a:t>
            </a:r>
            <a:r>
              <a:rPr lang="en-US" sz="2800" dirty="0" err="1">
                <a:latin typeface="Kermit" panose="020F0503040000060003" pitchFamily="34" charset="0"/>
              </a:rPr>
              <a:t>tekening</a:t>
            </a:r>
            <a:r>
              <a:rPr lang="en-US" sz="2800" dirty="0">
                <a:latin typeface="Kermit" panose="020F0503040000060003" pitchFamily="34" charset="0"/>
              </a:rPr>
              <a:t> in. </a:t>
            </a:r>
            <a:endParaRPr lang="nl-NL" sz="2800" dirty="0">
              <a:latin typeface="Kermit" panose="020F0503040000060003" pitchFamily="34" charset="0"/>
            </a:endParaRPr>
          </a:p>
          <a:p>
            <a:endParaRPr lang="nl-NL" dirty="0"/>
          </a:p>
          <a:p>
            <a:endParaRPr lang="nl-NL" dirty="0"/>
          </a:p>
        </p:txBody>
      </p:sp>
      <p:pic>
        <p:nvPicPr>
          <p:cNvPr id="6" name="Afbeelding 5">
            <a:extLst>
              <a:ext uri="{FF2B5EF4-FFF2-40B4-BE49-F238E27FC236}">
                <a16:creationId xmlns:a16="http://schemas.microsoft.com/office/drawing/2014/main" id="{B9959A1B-6747-5BD1-E213-9BE54401EB30}"/>
              </a:ext>
            </a:extLst>
          </p:cNvPr>
          <p:cNvPicPr>
            <a:picLocks noChangeAspect="1"/>
          </p:cNvPicPr>
          <p:nvPr/>
        </p:nvPicPr>
        <p:blipFill>
          <a:blip r:embed="rId3">
            <a:extLst>
              <a:ext uri="{28A0092B-C50C-407E-A947-70E740481C1C}">
                <a14:useLocalDpi xmlns:a14="http://schemas.microsoft.com/office/drawing/2010/main" val="0"/>
              </a:ext>
            </a:extLst>
          </a:blip>
          <a:srcRect l="6386" t="67451" r="51922" b="2029"/>
          <a:stretch/>
        </p:blipFill>
        <p:spPr>
          <a:xfrm rot="20427493">
            <a:off x="130627" y="1748497"/>
            <a:ext cx="2022438" cy="2093093"/>
          </a:xfrm>
          <a:prstGeom prst="rect">
            <a:avLst/>
          </a:prstGeom>
        </p:spPr>
      </p:pic>
      <p:sp>
        <p:nvSpPr>
          <p:cNvPr id="7" name="Tekstvak 6">
            <a:extLst>
              <a:ext uri="{FF2B5EF4-FFF2-40B4-BE49-F238E27FC236}">
                <a16:creationId xmlns:a16="http://schemas.microsoft.com/office/drawing/2014/main" id="{B0D3974C-4942-04C7-C600-B73A04373DB1}"/>
              </a:ext>
            </a:extLst>
          </p:cNvPr>
          <p:cNvSpPr txBox="1"/>
          <p:nvPr/>
        </p:nvSpPr>
        <p:spPr>
          <a:xfrm>
            <a:off x="0" y="923437"/>
            <a:ext cx="12192000" cy="584775"/>
          </a:xfrm>
          <a:prstGeom prst="rect">
            <a:avLst/>
          </a:prstGeom>
          <a:noFill/>
        </p:spPr>
        <p:txBody>
          <a:bodyPr wrap="square" rtlCol="0">
            <a:spAutoFit/>
          </a:bodyPr>
          <a:lstStyle/>
          <a:p>
            <a:pPr algn="ctr"/>
            <a:r>
              <a:rPr lang="en-US" sz="3200" b="1" dirty="0" err="1">
                <a:latin typeface="Kermit" panose="020F0503040000060003" pitchFamily="34" charset="0"/>
              </a:rPr>
              <a:t>Kleuren</a:t>
            </a:r>
            <a:r>
              <a:rPr lang="en-US" sz="3200" b="1" dirty="0">
                <a:latin typeface="Kermit" panose="020F0503040000060003" pitchFamily="34" charset="0"/>
              </a:rPr>
              <a:t> </a:t>
            </a:r>
            <a:r>
              <a:rPr lang="en-US" sz="3200" b="1" dirty="0" err="1">
                <a:latin typeface="Kermit" panose="020F0503040000060003" pitchFamily="34" charset="0"/>
              </a:rPr>
              <a:t>kiezen</a:t>
            </a:r>
            <a:endParaRPr lang="nl-NL" sz="3200" b="1" dirty="0">
              <a:latin typeface="Kermit" panose="020F0503040000060003" pitchFamily="34" charset="0"/>
            </a:endParaRPr>
          </a:p>
        </p:txBody>
      </p:sp>
      <p:pic>
        <p:nvPicPr>
          <p:cNvPr id="11" name="Afbeelding 10">
            <a:extLst>
              <a:ext uri="{FF2B5EF4-FFF2-40B4-BE49-F238E27FC236}">
                <a16:creationId xmlns:a16="http://schemas.microsoft.com/office/drawing/2014/main" id="{C5D026AD-76C0-9753-2B0F-F4F1F4527B01}"/>
              </a:ext>
            </a:extLst>
          </p:cNvPr>
          <p:cNvPicPr>
            <a:picLocks noChangeAspect="1"/>
          </p:cNvPicPr>
          <p:nvPr/>
        </p:nvPicPr>
        <p:blipFill>
          <a:blip r:embed="rId4">
            <a:extLst>
              <a:ext uri="{28A0092B-C50C-407E-A947-70E740481C1C}">
                <a14:useLocalDpi xmlns:a14="http://schemas.microsoft.com/office/drawing/2010/main" val="0"/>
              </a:ext>
            </a:extLst>
          </a:blip>
          <a:srcRect t="40314" b="33019"/>
          <a:stretch/>
        </p:blipFill>
        <p:spPr>
          <a:xfrm>
            <a:off x="130627" y="4085211"/>
            <a:ext cx="5609671" cy="2114863"/>
          </a:xfrm>
          <a:prstGeom prst="rect">
            <a:avLst/>
          </a:prstGeom>
        </p:spPr>
      </p:pic>
      <p:pic>
        <p:nvPicPr>
          <p:cNvPr id="12" name="Afbeelding 11">
            <a:extLst>
              <a:ext uri="{FF2B5EF4-FFF2-40B4-BE49-F238E27FC236}">
                <a16:creationId xmlns:a16="http://schemas.microsoft.com/office/drawing/2014/main" id="{B199EB2A-44FC-1F79-A650-57D2626BA51D}"/>
              </a:ext>
            </a:extLst>
          </p:cNvPr>
          <p:cNvPicPr>
            <a:picLocks noChangeAspect="1"/>
          </p:cNvPicPr>
          <p:nvPr/>
        </p:nvPicPr>
        <p:blipFill>
          <a:blip r:embed="rId4">
            <a:extLst>
              <a:ext uri="{28A0092B-C50C-407E-A947-70E740481C1C}">
                <a14:useLocalDpi xmlns:a14="http://schemas.microsoft.com/office/drawing/2010/main" val="0"/>
              </a:ext>
            </a:extLst>
          </a:blip>
          <a:srcRect t="68343"/>
          <a:stretch/>
        </p:blipFill>
        <p:spPr>
          <a:xfrm>
            <a:off x="5948981" y="3929799"/>
            <a:ext cx="5419821" cy="2425685"/>
          </a:xfrm>
          <a:prstGeom prst="rect">
            <a:avLst/>
          </a:prstGeom>
        </p:spPr>
      </p:pic>
      <p:pic>
        <p:nvPicPr>
          <p:cNvPr id="3" name="Afbeelding 2" descr="Afbeelding met Lettertype, Graphics, rood, tekst&#10;&#10;Automatisch gegenereerde beschrijving">
            <a:extLst>
              <a:ext uri="{FF2B5EF4-FFF2-40B4-BE49-F238E27FC236}">
                <a16:creationId xmlns:a16="http://schemas.microsoft.com/office/drawing/2014/main" id="{9A4B3177-6B3B-C433-CED1-2473E631BD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5" name="Tekstvak 4">
            <a:extLst>
              <a:ext uri="{FF2B5EF4-FFF2-40B4-BE49-F238E27FC236}">
                <a16:creationId xmlns:a16="http://schemas.microsoft.com/office/drawing/2014/main" id="{AFC57FB0-F4D4-1602-EB93-B5EA98C7F313}"/>
              </a:ext>
            </a:extLst>
          </p:cNvPr>
          <p:cNvSpPr txBox="1"/>
          <p:nvPr/>
        </p:nvSpPr>
        <p:spPr>
          <a:xfrm>
            <a:off x="0" y="30108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Stappenplan</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voor</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4113097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95992-4DAB-EAB5-D635-430DC03A5D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E7DA9B2-90DB-CC34-8272-D25CC937007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95B4CFC-6497-1990-5C25-5817C1CADF7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07818C43-8904-35C9-9606-4BD6FE8195A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D1A9F337-BD20-1774-F9F8-5DFF8E5863C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11B07486-F93A-57E7-3FC2-4C780757E737}"/>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A373F35B-B657-D865-7F2F-57FF7704C141}"/>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64B58187-8772-9A25-3A6F-FAA74B2E2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35474C6C-7D9E-06FC-985A-8AFFD931707E}"/>
              </a:ext>
            </a:extLst>
          </p:cNvPr>
          <p:cNvSpPr txBox="1"/>
          <p:nvPr/>
        </p:nvSpPr>
        <p:spPr>
          <a:xfrm>
            <a:off x="0" y="959286"/>
            <a:ext cx="11887202" cy="1384995"/>
          </a:xfrm>
          <a:prstGeom prst="rect">
            <a:avLst/>
          </a:prstGeom>
          <a:noFill/>
        </p:spPr>
        <p:txBody>
          <a:bodyPr wrap="square" rtlCol="0">
            <a:spAutoFit/>
          </a:bodyPr>
          <a:lstStyle/>
          <a:p>
            <a:pPr algn="ctr"/>
            <a:r>
              <a:rPr lang="en-US" sz="2400" dirty="0">
                <a:latin typeface="Kermit" panose="020F0503040000060003" pitchFamily="34" charset="0"/>
              </a:rPr>
              <a:t>Welke </a:t>
            </a:r>
            <a:r>
              <a:rPr lang="en-US" sz="2400" dirty="0" err="1">
                <a:latin typeface="Kermit" panose="020F0503040000060003" pitchFamily="34" charset="0"/>
              </a:rPr>
              <a:t>tekening</a:t>
            </a:r>
            <a:r>
              <a:rPr lang="en-US" sz="2400" dirty="0">
                <a:latin typeface="Kermit" panose="020F0503040000060003" pitchFamily="34" charset="0"/>
              </a:rPr>
              <a:t> is </a:t>
            </a:r>
            <a:r>
              <a:rPr lang="en-US" sz="2400" dirty="0" err="1">
                <a:latin typeface="Kermit" panose="020F0503040000060003" pitchFamily="34" charset="0"/>
              </a:rPr>
              <a:t>volgens</a:t>
            </a:r>
            <a:r>
              <a:rPr lang="en-US" sz="2400" dirty="0">
                <a:latin typeface="Kermit" panose="020F0503040000060003" pitchFamily="34" charset="0"/>
              </a:rPr>
              <a:t> </a:t>
            </a:r>
            <a:r>
              <a:rPr lang="en-US" sz="2400" dirty="0" err="1">
                <a:latin typeface="Kermit" panose="020F0503040000060003" pitchFamily="34" charset="0"/>
              </a:rPr>
              <a:t>jou</a:t>
            </a:r>
            <a:r>
              <a:rPr lang="en-US" sz="2400" dirty="0">
                <a:latin typeface="Kermit" panose="020F0503040000060003" pitchFamily="34" charset="0"/>
              </a:rPr>
              <a:t> het </a:t>
            </a:r>
            <a:r>
              <a:rPr lang="en-US" sz="2400" dirty="0" err="1">
                <a:latin typeface="Kermit" panose="020F0503040000060003" pitchFamily="34" charset="0"/>
              </a:rPr>
              <a:t>meest</a:t>
            </a:r>
            <a:r>
              <a:rPr lang="en-US" sz="2400" dirty="0">
                <a:latin typeface="Kermit" panose="020F0503040000060003" pitchFamily="34" charset="0"/>
              </a:rPr>
              <a:t> </a:t>
            </a:r>
            <a:r>
              <a:rPr lang="en-US" sz="2400" dirty="0" err="1">
                <a:latin typeface="Kermit" panose="020F0503040000060003" pitchFamily="34" charset="0"/>
              </a:rPr>
              <a:t>wetenschappelijk</a:t>
            </a:r>
            <a:r>
              <a:rPr lang="en-US" sz="2400" dirty="0">
                <a:latin typeface="Kermit" panose="020F0503040000060003" pitchFamily="34" charset="0"/>
              </a:rPr>
              <a:t>? </a:t>
            </a:r>
            <a:r>
              <a:rPr lang="en-US" sz="2400" dirty="0" err="1">
                <a:latin typeface="Kermit" panose="020F0503040000060003" pitchFamily="34" charset="0"/>
              </a:rPr>
              <a:t>Schrijf</a:t>
            </a:r>
            <a:r>
              <a:rPr lang="en-US" sz="2400" dirty="0">
                <a:latin typeface="Kermit" panose="020F0503040000060003" pitchFamily="34" charset="0"/>
              </a:rPr>
              <a:t> het </a:t>
            </a:r>
            <a:r>
              <a:rPr lang="en-US" sz="2400" dirty="0" err="1">
                <a:latin typeface="Kermit" panose="020F0503040000060003" pitchFamily="34" charset="0"/>
              </a:rPr>
              <a:t>cijfer</a:t>
            </a:r>
            <a:r>
              <a:rPr lang="en-US" sz="2400" dirty="0">
                <a:latin typeface="Kermit" panose="020F0503040000060003" pitchFamily="34" charset="0"/>
              </a:rPr>
              <a:t> op je </a:t>
            </a:r>
            <a:r>
              <a:rPr lang="en-US" sz="2400" dirty="0" err="1">
                <a:latin typeface="Kermit" panose="020F0503040000060003" pitchFamily="34" charset="0"/>
              </a:rPr>
              <a:t>wisbordje</a:t>
            </a:r>
            <a:r>
              <a:rPr lang="en-US" sz="2400" dirty="0">
                <a:latin typeface="Kermit" panose="020F0503040000060003" pitchFamily="34" charset="0"/>
              </a:rPr>
              <a:t>.</a:t>
            </a:r>
            <a:endParaRPr lang="nl-NL" sz="2400" dirty="0">
              <a:latin typeface="Kermit" panose="020F0503040000060003" pitchFamily="34" charset="0"/>
            </a:endParaRPr>
          </a:p>
          <a:p>
            <a:endParaRPr lang="nl-NL" dirty="0"/>
          </a:p>
          <a:p>
            <a:endParaRPr lang="nl-NL" dirty="0"/>
          </a:p>
        </p:txBody>
      </p:sp>
      <p:sp>
        <p:nvSpPr>
          <p:cNvPr id="7" name="Tekstvak 6">
            <a:extLst>
              <a:ext uri="{FF2B5EF4-FFF2-40B4-BE49-F238E27FC236}">
                <a16:creationId xmlns:a16="http://schemas.microsoft.com/office/drawing/2014/main" id="{F87820D1-0EEB-8B25-FB27-CA80F3F8EAB8}"/>
              </a:ext>
            </a:extLst>
          </p:cNvPr>
          <p:cNvSpPr txBox="1"/>
          <p:nvPr/>
        </p:nvSpPr>
        <p:spPr>
          <a:xfrm>
            <a:off x="0" y="406361"/>
            <a:ext cx="12192000" cy="584775"/>
          </a:xfrm>
          <a:prstGeom prst="rect">
            <a:avLst/>
          </a:prstGeom>
          <a:noFill/>
        </p:spPr>
        <p:txBody>
          <a:bodyPr wrap="square" rtlCol="0">
            <a:spAutoFit/>
          </a:bodyPr>
          <a:lstStyle/>
          <a:p>
            <a:pPr algn="ctr"/>
            <a:r>
              <a:rPr lang="en-US" sz="3200" b="1" dirty="0">
                <a:solidFill>
                  <a:srgbClr val="C16E7F"/>
                </a:solidFill>
                <a:latin typeface="Kermit" panose="020F0503040000060003" pitchFamily="34" charset="0"/>
              </a:rPr>
              <a:t>Bij</a:t>
            </a:r>
            <a:endParaRPr lang="nl-NL" sz="3200" b="1" dirty="0">
              <a:solidFill>
                <a:srgbClr val="C16E7F"/>
              </a:solidFill>
              <a:latin typeface="Kermit" panose="020F0503040000060003" pitchFamily="34" charset="0"/>
            </a:endParaRPr>
          </a:p>
        </p:txBody>
      </p:sp>
      <p:pic>
        <p:nvPicPr>
          <p:cNvPr id="10" name="Afbeelding 9">
            <a:extLst>
              <a:ext uri="{FF2B5EF4-FFF2-40B4-BE49-F238E27FC236}">
                <a16:creationId xmlns:a16="http://schemas.microsoft.com/office/drawing/2014/main" id="{4F81BE70-1938-4E75-E987-B52A97AF9656}"/>
              </a:ext>
            </a:extLst>
          </p:cNvPr>
          <p:cNvPicPr>
            <a:picLocks noChangeAspect="1"/>
          </p:cNvPicPr>
          <p:nvPr/>
        </p:nvPicPr>
        <p:blipFill>
          <a:blip r:embed="rId4">
            <a:extLst>
              <a:ext uri="{28A0092B-C50C-407E-A947-70E740481C1C}">
                <a14:useLocalDpi xmlns:a14="http://schemas.microsoft.com/office/drawing/2010/main" val="0"/>
              </a:ext>
            </a:extLst>
          </a:blip>
          <a:srcRect l="8382" t="57569" r="25088" b="5925"/>
          <a:stretch/>
        </p:blipFill>
        <p:spPr>
          <a:xfrm>
            <a:off x="446808" y="2442839"/>
            <a:ext cx="4120179" cy="3196240"/>
          </a:xfrm>
          <a:prstGeom prst="rect">
            <a:avLst/>
          </a:prstGeom>
        </p:spPr>
      </p:pic>
      <p:sp>
        <p:nvSpPr>
          <p:cNvPr id="11" name="Pijl: rechts 10">
            <a:extLst>
              <a:ext uri="{FF2B5EF4-FFF2-40B4-BE49-F238E27FC236}">
                <a16:creationId xmlns:a16="http://schemas.microsoft.com/office/drawing/2014/main" id="{C771285F-0B50-0961-F418-06619579E475}"/>
              </a:ext>
            </a:extLst>
          </p:cNvPr>
          <p:cNvSpPr/>
          <p:nvPr/>
        </p:nvSpPr>
        <p:spPr>
          <a:xfrm>
            <a:off x="4566987" y="3488470"/>
            <a:ext cx="995979" cy="828293"/>
          </a:xfrm>
          <a:prstGeom prst="rightArrow">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00FE637E-9520-8721-B0F0-7877CC8DDF7D}"/>
              </a:ext>
            </a:extLst>
          </p:cNvPr>
          <p:cNvPicPr>
            <a:picLocks noChangeAspect="1"/>
          </p:cNvPicPr>
          <p:nvPr/>
        </p:nvPicPr>
        <p:blipFill>
          <a:blip r:embed="rId4">
            <a:extLst>
              <a:ext uri="{28A0092B-C50C-407E-A947-70E740481C1C}">
                <a14:useLocalDpi xmlns:a14="http://schemas.microsoft.com/office/drawing/2010/main" val="0"/>
              </a:ext>
            </a:extLst>
          </a:blip>
          <a:srcRect l="52291" t="6026" r="3355" b="71935"/>
          <a:stretch/>
        </p:blipFill>
        <p:spPr>
          <a:xfrm>
            <a:off x="8459550" y="1943068"/>
            <a:ext cx="3375517" cy="2371328"/>
          </a:xfrm>
          <a:prstGeom prst="rect">
            <a:avLst/>
          </a:prstGeom>
        </p:spPr>
      </p:pic>
      <p:pic>
        <p:nvPicPr>
          <p:cNvPr id="17" name="Afbeelding 16">
            <a:extLst>
              <a:ext uri="{FF2B5EF4-FFF2-40B4-BE49-F238E27FC236}">
                <a16:creationId xmlns:a16="http://schemas.microsoft.com/office/drawing/2014/main" id="{7832F2CD-B7B4-7D5B-09D4-F45F040E1BEF}"/>
              </a:ext>
            </a:extLst>
          </p:cNvPr>
          <p:cNvPicPr>
            <a:picLocks noChangeAspect="1"/>
          </p:cNvPicPr>
          <p:nvPr/>
        </p:nvPicPr>
        <p:blipFill>
          <a:blip r:embed="rId4">
            <a:extLst>
              <a:ext uri="{28A0092B-C50C-407E-A947-70E740481C1C}">
                <a14:useLocalDpi xmlns:a14="http://schemas.microsoft.com/office/drawing/2010/main" val="0"/>
              </a:ext>
            </a:extLst>
          </a:blip>
          <a:srcRect l="35563" t="32471" r="29140" b="46196"/>
          <a:stretch/>
        </p:blipFill>
        <p:spPr>
          <a:xfrm>
            <a:off x="5695157" y="2188575"/>
            <a:ext cx="2200546" cy="1880314"/>
          </a:xfrm>
          <a:prstGeom prst="rect">
            <a:avLst/>
          </a:prstGeom>
        </p:spPr>
      </p:pic>
      <p:pic>
        <p:nvPicPr>
          <p:cNvPr id="11266" name="Picture 2" descr="Bij Tekenen Makkelijk">
            <a:extLst>
              <a:ext uri="{FF2B5EF4-FFF2-40B4-BE49-F238E27FC236}">
                <a16:creationId xmlns:a16="http://schemas.microsoft.com/office/drawing/2014/main" id="{6A575C76-22FD-901D-7F47-1C8F92316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131" y="3902616"/>
            <a:ext cx="1968041" cy="2643512"/>
          </a:xfrm>
          <a:prstGeom prst="rect">
            <a:avLst/>
          </a:prstGeom>
          <a:noFill/>
          <a:extLst>
            <a:ext uri="{909E8E84-426E-40DD-AFC4-6F175D3DCCD1}">
              <a14:hiddenFill xmlns:a14="http://schemas.microsoft.com/office/drawing/2010/main">
                <a:solidFill>
                  <a:srgbClr val="FFFFFF"/>
                </a:solidFill>
              </a14:hiddenFill>
            </a:ext>
          </a:extLst>
        </p:spPr>
      </p:pic>
      <p:sp>
        <p:nvSpPr>
          <p:cNvPr id="18" name="Ovaal 17">
            <a:extLst>
              <a:ext uri="{FF2B5EF4-FFF2-40B4-BE49-F238E27FC236}">
                <a16:creationId xmlns:a16="http://schemas.microsoft.com/office/drawing/2014/main" id="{6BBCFC05-38E9-D951-7C9A-493F459B06C7}"/>
              </a:ext>
            </a:extLst>
          </p:cNvPr>
          <p:cNvSpPr/>
          <p:nvPr/>
        </p:nvSpPr>
        <p:spPr>
          <a:xfrm>
            <a:off x="7466729" y="1885269"/>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9EF02C2D-F7BB-2FA2-C4EA-D84C378A8502}"/>
              </a:ext>
            </a:extLst>
          </p:cNvPr>
          <p:cNvSpPr/>
          <p:nvPr/>
        </p:nvSpPr>
        <p:spPr>
          <a:xfrm>
            <a:off x="11161018" y="3334123"/>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59FFF0F1-DAF1-3AF5-F101-BC6A34D58E5D}"/>
              </a:ext>
            </a:extLst>
          </p:cNvPr>
          <p:cNvSpPr/>
          <p:nvPr/>
        </p:nvSpPr>
        <p:spPr>
          <a:xfrm>
            <a:off x="8759931" y="4314396"/>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27827EFE-53B8-4AE6-DA42-5199083AD50F}"/>
              </a:ext>
            </a:extLst>
          </p:cNvPr>
          <p:cNvSpPr txBox="1"/>
          <p:nvPr/>
        </p:nvSpPr>
        <p:spPr>
          <a:xfrm>
            <a:off x="7594768" y="1859606"/>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22" name="Tekstvak 21">
            <a:extLst>
              <a:ext uri="{FF2B5EF4-FFF2-40B4-BE49-F238E27FC236}">
                <a16:creationId xmlns:a16="http://schemas.microsoft.com/office/drawing/2014/main" id="{E8D04486-D275-C631-4C03-2EA8B78B1562}"/>
              </a:ext>
            </a:extLst>
          </p:cNvPr>
          <p:cNvSpPr txBox="1"/>
          <p:nvPr/>
        </p:nvSpPr>
        <p:spPr>
          <a:xfrm>
            <a:off x="11240711" y="3296213"/>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B</a:t>
            </a:r>
            <a:endParaRPr lang="nl-NL" sz="4000" dirty="0">
              <a:solidFill>
                <a:schemeClr val="bg1"/>
              </a:solidFill>
              <a:latin typeface="Kermit" panose="020F0503040000060003" pitchFamily="34" charset="0"/>
            </a:endParaRPr>
          </a:p>
        </p:txBody>
      </p:sp>
      <p:sp>
        <p:nvSpPr>
          <p:cNvPr id="23" name="Tekstvak 22">
            <a:extLst>
              <a:ext uri="{FF2B5EF4-FFF2-40B4-BE49-F238E27FC236}">
                <a16:creationId xmlns:a16="http://schemas.microsoft.com/office/drawing/2014/main" id="{1A348B30-FE41-3EA8-AF6F-54AE508A9F58}"/>
              </a:ext>
            </a:extLst>
          </p:cNvPr>
          <p:cNvSpPr txBox="1"/>
          <p:nvPr/>
        </p:nvSpPr>
        <p:spPr>
          <a:xfrm>
            <a:off x="8839624" y="4354993"/>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C</a:t>
            </a:r>
            <a:endParaRPr lang="nl-NL" sz="4000" dirty="0">
              <a:solidFill>
                <a:schemeClr val="bg1"/>
              </a:solidFill>
              <a:latin typeface="Kermit" panose="020F0503040000060003" pitchFamily="34" charset="0"/>
            </a:endParaRPr>
          </a:p>
        </p:txBody>
      </p:sp>
      <p:pic>
        <p:nvPicPr>
          <p:cNvPr id="24" name="Afbeelding 23">
            <a:extLst>
              <a:ext uri="{FF2B5EF4-FFF2-40B4-BE49-F238E27FC236}">
                <a16:creationId xmlns:a16="http://schemas.microsoft.com/office/drawing/2014/main" id="{690435CB-39CA-0EFE-7D24-CC49666B694D}"/>
              </a:ext>
            </a:extLst>
          </p:cNvPr>
          <p:cNvPicPr/>
          <p:nvPr/>
        </p:nvPicPr>
        <p:blipFill>
          <a:blip r:embed="rId6">
            <a:extLst>
              <a:ext uri="{28A0092B-C50C-407E-A947-70E740481C1C}">
                <a14:useLocalDpi xmlns:a14="http://schemas.microsoft.com/office/drawing/2010/main" val="0"/>
              </a:ext>
            </a:extLst>
          </a:blip>
          <a:srcRect/>
          <a:stretch/>
        </p:blipFill>
        <p:spPr bwMode="auto">
          <a:xfrm rot="20870318">
            <a:off x="1032858" y="5363322"/>
            <a:ext cx="1351748" cy="1367641"/>
          </a:xfrm>
          <a:prstGeom prst="rect">
            <a:avLst/>
          </a:prstGeom>
          <a:noFill/>
          <a:ln>
            <a:noFill/>
          </a:ln>
        </p:spPr>
      </p:pic>
    </p:spTree>
    <p:extLst>
      <p:ext uri="{BB962C8B-B14F-4D97-AF65-F5344CB8AC3E}">
        <p14:creationId xmlns:p14="http://schemas.microsoft.com/office/powerpoint/2010/main" val="3821769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E2187-C4CD-70DB-E157-33C65F0DEFBC}"/>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EFA96C7-8A0D-D9B2-BA3D-A184B967F7F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5303F8D-FFD3-B392-CAA7-A09C7840D7E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4BC2EAAB-E5EC-A147-36B0-1F1536233C3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FF3C7939-D794-2737-2A3F-A26052D10EE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053072B8-1222-B388-F2EB-3EF7EE924BB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8C873F91-B878-D9DF-3525-2C7E9541EE87}"/>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4D7340F3-87FB-49A6-6D5E-AE48C73E3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28167461-BA09-5BE5-4636-64278A3C5AC8}"/>
              </a:ext>
            </a:extLst>
          </p:cNvPr>
          <p:cNvSpPr txBox="1"/>
          <p:nvPr/>
        </p:nvSpPr>
        <p:spPr>
          <a:xfrm>
            <a:off x="0" y="959286"/>
            <a:ext cx="11887202" cy="1384995"/>
          </a:xfrm>
          <a:prstGeom prst="rect">
            <a:avLst/>
          </a:prstGeom>
          <a:noFill/>
        </p:spPr>
        <p:txBody>
          <a:bodyPr wrap="square" rtlCol="0">
            <a:spAutoFit/>
          </a:bodyPr>
          <a:lstStyle/>
          <a:p>
            <a:pPr algn="ctr"/>
            <a:r>
              <a:rPr lang="en-US" sz="2400" dirty="0">
                <a:latin typeface="Kermit" panose="020F0503040000060003" pitchFamily="34" charset="0"/>
              </a:rPr>
              <a:t>Welke </a:t>
            </a:r>
            <a:r>
              <a:rPr lang="en-US" sz="2400" dirty="0" err="1">
                <a:latin typeface="Kermit" panose="020F0503040000060003" pitchFamily="34" charset="0"/>
              </a:rPr>
              <a:t>tekening</a:t>
            </a:r>
            <a:r>
              <a:rPr lang="en-US" sz="2400" dirty="0">
                <a:latin typeface="Kermit" panose="020F0503040000060003" pitchFamily="34" charset="0"/>
              </a:rPr>
              <a:t> is </a:t>
            </a:r>
            <a:r>
              <a:rPr lang="en-US" sz="2400" dirty="0" err="1">
                <a:latin typeface="Kermit" panose="020F0503040000060003" pitchFamily="34" charset="0"/>
              </a:rPr>
              <a:t>volgens</a:t>
            </a:r>
            <a:r>
              <a:rPr lang="en-US" sz="2400" dirty="0">
                <a:latin typeface="Kermit" panose="020F0503040000060003" pitchFamily="34" charset="0"/>
              </a:rPr>
              <a:t> </a:t>
            </a:r>
            <a:r>
              <a:rPr lang="en-US" sz="2400" dirty="0" err="1">
                <a:latin typeface="Kermit" panose="020F0503040000060003" pitchFamily="34" charset="0"/>
              </a:rPr>
              <a:t>jou</a:t>
            </a:r>
            <a:r>
              <a:rPr lang="en-US" sz="2400" dirty="0">
                <a:latin typeface="Kermit" panose="020F0503040000060003" pitchFamily="34" charset="0"/>
              </a:rPr>
              <a:t> het </a:t>
            </a:r>
            <a:r>
              <a:rPr lang="en-US" sz="2400" dirty="0" err="1">
                <a:latin typeface="Kermit" panose="020F0503040000060003" pitchFamily="34" charset="0"/>
              </a:rPr>
              <a:t>meest</a:t>
            </a:r>
            <a:r>
              <a:rPr lang="en-US" sz="2400" dirty="0">
                <a:latin typeface="Kermit" panose="020F0503040000060003" pitchFamily="34" charset="0"/>
              </a:rPr>
              <a:t> </a:t>
            </a:r>
            <a:r>
              <a:rPr lang="en-US" sz="2400" dirty="0" err="1">
                <a:latin typeface="Kermit" panose="020F0503040000060003" pitchFamily="34" charset="0"/>
              </a:rPr>
              <a:t>wetenschappelijk</a:t>
            </a:r>
            <a:r>
              <a:rPr lang="en-US" sz="2400" dirty="0">
                <a:latin typeface="Kermit" panose="020F0503040000060003" pitchFamily="34" charset="0"/>
              </a:rPr>
              <a:t>? </a:t>
            </a:r>
            <a:r>
              <a:rPr lang="en-US" sz="2400" dirty="0" err="1">
                <a:latin typeface="Kermit" panose="020F0503040000060003" pitchFamily="34" charset="0"/>
              </a:rPr>
              <a:t>Schrijf</a:t>
            </a:r>
            <a:r>
              <a:rPr lang="en-US" sz="2400" dirty="0">
                <a:latin typeface="Kermit" panose="020F0503040000060003" pitchFamily="34" charset="0"/>
              </a:rPr>
              <a:t> het </a:t>
            </a:r>
            <a:r>
              <a:rPr lang="en-US" sz="2400" dirty="0" err="1">
                <a:latin typeface="Kermit" panose="020F0503040000060003" pitchFamily="34" charset="0"/>
              </a:rPr>
              <a:t>cijfer</a:t>
            </a:r>
            <a:r>
              <a:rPr lang="en-US" sz="2400" dirty="0">
                <a:latin typeface="Kermit" panose="020F0503040000060003" pitchFamily="34" charset="0"/>
              </a:rPr>
              <a:t> op je </a:t>
            </a:r>
            <a:r>
              <a:rPr lang="en-US" sz="2400" dirty="0" err="1">
                <a:latin typeface="Kermit" panose="020F0503040000060003" pitchFamily="34" charset="0"/>
              </a:rPr>
              <a:t>wisbordje</a:t>
            </a:r>
            <a:r>
              <a:rPr lang="en-US" sz="2400" dirty="0">
                <a:latin typeface="Kermit" panose="020F0503040000060003" pitchFamily="34" charset="0"/>
              </a:rPr>
              <a:t>.</a:t>
            </a:r>
            <a:endParaRPr lang="nl-NL" sz="2400" dirty="0">
              <a:latin typeface="Kermit" panose="020F0503040000060003" pitchFamily="34" charset="0"/>
            </a:endParaRPr>
          </a:p>
          <a:p>
            <a:endParaRPr lang="nl-NL" dirty="0"/>
          </a:p>
          <a:p>
            <a:endParaRPr lang="nl-NL" dirty="0"/>
          </a:p>
        </p:txBody>
      </p:sp>
      <p:sp>
        <p:nvSpPr>
          <p:cNvPr id="7" name="Tekstvak 6">
            <a:extLst>
              <a:ext uri="{FF2B5EF4-FFF2-40B4-BE49-F238E27FC236}">
                <a16:creationId xmlns:a16="http://schemas.microsoft.com/office/drawing/2014/main" id="{6A7FC20A-9493-D079-6BA3-2F4D6EB764C4}"/>
              </a:ext>
            </a:extLst>
          </p:cNvPr>
          <p:cNvSpPr txBox="1"/>
          <p:nvPr/>
        </p:nvSpPr>
        <p:spPr>
          <a:xfrm>
            <a:off x="0" y="406361"/>
            <a:ext cx="12192000" cy="584775"/>
          </a:xfrm>
          <a:prstGeom prst="rect">
            <a:avLst/>
          </a:prstGeom>
          <a:noFill/>
        </p:spPr>
        <p:txBody>
          <a:bodyPr wrap="square" rtlCol="0">
            <a:spAutoFit/>
          </a:bodyPr>
          <a:lstStyle/>
          <a:p>
            <a:pPr algn="ctr"/>
            <a:r>
              <a:rPr lang="en-US" sz="3200" dirty="0">
                <a:solidFill>
                  <a:srgbClr val="C16E7F"/>
                </a:solidFill>
                <a:latin typeface="Kermit" panose="020F0503040000060003" pitchFamily="34" charset="0"/>
              </a:rPr>
              <a:t>Bij</a:t>
            </a:r>
            <a:endParaRPr lang="nl-NL" sz="3200" dirty="0">
              <a:solidFill>
                <a:srgbClr val="C16E7F"/>
              </a:solidFill>
              <a:latin typeface="Kermit" panose="020F0503040000060003" pitchFamily="34" charset="0"/>
            </a:endParaRPr>
          </a:p>
        </p:txBody>
      </p:sp>
      <p:pic>
        <p:nvPicPr>
          <p:cNvPr id="10" name="Afbeelding 9">
            <a:extLst>
              <a:ext uri="{FF2B5EF4-FFF2-40B4-BE49-F238E27FC236}">
                <a16:creationId xmlns:a16="http://schemas.microsoft.com/office/drawing/2014/main" id="{F5810046-2460-1DBB-535C-A87A419CA58A}"/>
              </a:ext>
            </a:extLst>
          </p:cNvPr>
          <p:cNvPicPr>
            <a:picLocks noChangeAspect="1"/>
          </p:cNvPicPr>
          <p:nvPr/>
        </p:nvPicPr>
        <p:blipFill>
          <a:blip r:embed="rId4">
            <a:extLst>
              <a:ext uri="{28A0092B-C50C-407E-A947-70E740481C1C}">
                <a14:useLocalDpi xmlns:a14="http://schemas.microsoft.com/office/drawing/2010/main" val="0"/>
              </a:ext>
            </a:extLst>
          </a:blip>
          <a:srcRect l="8382" t="57569" r="25088" b="5925"/>
          <a:stretch/>
        </p:blipFill>
        <p:spPr>
          <a:xfrm>
            <a:off x="446808" y="2442839"/>
            <a:ext cx="4120179" cy="3196240"/>
          </a:xfrm>
          <a:prstGeom prst="rect">
            <a:avLst/>
          </a:prstGeom>
        </p:spPr>
      </p:pic>
      <p:sp>
        <p:nvSpPr>
          <p:cNvPr id="11" name="Pijl: rechts 10">
            <a:extLst>
              <a:ext uri="{FF2B5EF4-FFF2-40B4-BE49-F238E27FC236}">
                <a16:creationId xmlns:a16="http://schemas.microsoft.com/office/drawing/2014/main" id="{4AC7CA1E-0427-AE4C-51A4-248783592428}"/>
              </a:ext>
            </a:extLst>
          </p:cNvPr>
          <p:cNvSpPr/>
          <p:nvPr/>
        </p:nvSpPr>
        <p:spPr>
          <a:xfrm>
            <a:off x="4566987" y="3488470"/>
            <a:ext cx="995979" cy="828293"/>
          </a:xfrm>
          <a:prstGeom prst="rightArrow">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BE338E59-328E-81B4-B4E4-9782BB8F2895}"/>
              </a:ext>
            </a:extLst>
          </p:cNvPr>
          <p:cNvPicPr>
            <a:picLocks noChangeAspect="1"/>
          </p:cNvPicPr>
          <p:nvPr/>
        </p:nvPicPr>
        <p:blipFill>
          <a:blip r:embed="rId4">
            <a:extLst>
              <a:ext uri="{28A0092B-C50C-407E-A947-70E740481C1C}">
                <a14:useLocalDpi xmlns:a14="http://schemas.microsoft.com/office/drawing/2010/main" val="0"/>
              </a:ext>
            </a:extLst>
          </a:blip>
          <a:srcRect l="52291" t="6026" r="3355" b="71935"/>
          <a:stretch/>
        </p:blipFill>
        <p:spPr>
          <a:xfrm>
            <a:off x="8459550" y="1943068"/>
            <a:ext cx="3375517" cy="2371328"/>
          </a:xfrm>
          <a:prstGeom prst="rect">
            <a:avLst/>
          </a:prstGeom>
        </p:spPr>
      </p:pic>
      <p:pic>
        <p:nvPicPr>
          <p:cNvPr id="17" name="Afbeelding 16">
            <a:extLst>
              <a:ext uri="{FF2B5EF4-FFF2-40B4-BE49-F238E27FC236}">
                <a16:creationId xmlns:a16="http://schemas.microsoft.com/office/drawing/2014/main" id="{60FB73A3-6615-6AFE-862A-DFAE70C64E2F}"/>
              </a:ext>
            </a:extLst>
          </p:cNvPr>
          <p:cNvPicPr>
            <a:picLocks noChangeAspect="1"/>
          </p:cNvPicPr>
          <p:nvPr/>
        </p:nvPicPr>
        <p:blipFill>
          <a:blip r:embed="rId4">
            <a:extLst>
              <a:ext uri="{28A0092B-C50C-407E-A947-70E740481C1C}">
                <a14:useLocalDpi xmlns:a14="http://schemas.microsoft.com/office/drawing/2010/main" val="0"/>
              </a:ext>
            </a:extLst>
          </a:blip>
          <a:srcRect l="35563" t="32471" r="29140" b="46196"/>
          <a:stretch/>
        </p:blipFill>
        <p:spPr>
          <a:xfrm>
            <a:off x="5695157" y="2188575"/>
            <a:ext cx="2200546" cy="1880314"/>
          </a:xfrm>
          <a:prstGeom prst="rect">
            <a:avLst/>
          </a:prstGeom>
        </p:spPr>
      </p:pic>
      <p:pic>
        <p:nvPicPr>
          <p:cNvPr id="11266" name="Picture 2" descr="Bij Tekenen Makkelijk">
            <a:extLst>
              <a:ext uri="{FF2B5EF4-FFF2-40B4-BE49-F238E27FC236}">
                <a16:creationId xmlns:a16="http://schemas.microsoft.com/office/drawing/2014/main" id="{47853DD0-0F73-EF0A-EFF9-142A89A11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131" y="3902616"/>
            <a:ext cx="1968041" cy="2643512"/>
          </a:xfrm>
          <a:prstGeom prst="rect">
            <a:avLst/>
          </a:prstGeom>
          <a:noFill/>
          <a:extLst>
            <a:ext uri="{909E8E84-426E-40DD-AFC4-6F175D3DCCD1}">
              <a14:hiddenFill xmlns:a14="http://schemas.microsoft.com/office/drawing/2010/main">
                <a:solidFill>
                  <a:srgbClr val="FFFFFF"/>
                </a:solidFill>
              </a14:hiddenFill>
            </a:ext>
          </a:extLst>
        </p:spPr>
      </p:pic>
      <p:sp>
        <p:nvSpPr>
          <p:cNvPr id="18" name="Ovaal 17">
            <a:extLst>
              <a:ext uri="{FF2B5EF4-FFF2-40B4-BE49-F238E27FC236}">
                <a16:creationId xmlns:a16="http://schemas.microsoft.com/office/drawing/2014/main" id="{071FE09B-68AF-C555-F1F7-B78D930CC212}"/>
              </a:ext>
            </a:extLst>
          </p:cNvPr>
          <p:cNvSpPr/>
          <p:nvPr/>
        </p:nvSpPr>
        <p:spPr>
          <a:xfrm>
            <a:off x="7466729" y="1885269"/>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2FDB707C-F229-F981-C407-77C49E48F560}"/>
              </a:ext>
            </a:extLst>
          </p:cNvPr>
          <p:cNvSpPr/>
          <p:nvPr/>
        </p:nvSpPr>
        <p:spPr>
          <a:xfrm>
            <a:off x="11161018" y="3334123"/>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A889D068-95C8-B5D9-BAFB-06E60B51FB5E}"/>
              </a:ext>
            </a:extLst>
          </p:cNvPr>
          <p:cNvSpPr/>
          <p:nvPr/>
        </p:nvSpPr>
        <p:spPr>
          <a:xfrm>
            <a:off x="8759931" y="4314396"/>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4D26C697-D94E-7F0C-77D2-31C64E8EBC9B}"/>
              </a:ext>
            </a:extLst>
          </p:cNvPr>
          <p:cNvSpPr txBox="1"/>
          <p:nvPr/>
        </p:nvSpPr>
        <p:spPr>
          <a:xfrm>
            <a:off x="7594768" y="1859606"/>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22" name="Tekstvak 21">
            <a:extLst>
              <a:ext uri="{FF2B5EF4-FFF2-40B4-BE49-F238E27FC236}">
                <a16:creationId xmlns:a16="http://schemas.microsoft.com/office/drawing/2014/main" id="{CF4C85BF-3E65-FA8F-6E4C-A1BD1B0CD635}"/>
              </a:ext>
            </a:extLst>
          </p:cNvPr>
          <p:cNvSpPr txBox="1"/>
          <p:nvPr/>
        </p:nvSpPr>
        <p:spPr>
          <a:xfrm>
            <a:off x="11240711" y="3296213"/>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B</a:t>
            </a:r>
            <a:endParaRPr lang="nl-NL" sz="4000" dirty="0">
              <a:solidFill>
                <a:schemeClr val="bg1"/>
              </a:solidFill>
              <a:latin typeface="Kermit" panose="020F0503040000060003" pitchFamily="34" charset="0"/>
            </a:endParaRPr>
          </a:p>
        </p:txBody>
      </p:sp>
      <p:sp>
        <p:nvSpPr>
          <p:cNvPr id="23" name="Tekstvak 22">
            <a:extLst>
              <a:ext uri="{FF2B5EF4-FFF2-40B4-BE49-F238E27FC236}">
                <a16:creationId xmlns:a16="http://schemas.microsoft.com/office/drawing/2014/main" id="{74EA9DD9-7523-BC00-2D8C-ED5844629730}"/>
              </a:ext>
            </a:extLst>
          </p:cNvPr>
          <p:cNvSpPr txBox="1"/>
          <p:nvPr/>
        </p:nvSpPr>
        <p:spPr>
          <a:xfrm>
            <a:off x="8839624" y="4354993"/>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C</a:t>
            </a:r>
            <a:endParaRPr lang="nl-NL" sz="4000" dirty="0">
              <a:solidFill>
                <a:schemeClr val="bg1"/>
              </a:solidFill>
              <a:latin typeface="Kermit" panose="020F0503040000060003" pitchFamily="34" charset="0"/>
            </a:endParaRPr>
          </a:p>
        </p:txBody>
      </p:sp>
      <p:sp>
        <p:nvSpPr>
          <p:cNvPr id="5" name="Ovaal 4">
            <a:extLst>
              <a:ext uri="{FF2B5EF4-FFF2-40B4-BE49-F238E27FC236}">
                <a16:creationId xmlns:a16="http://schemas.microsoft.com/office/drawing/2014/main" id="{8AB7A601-327D-AC65-5AAC-819D0736C7A7}"/>
              </a:ext>
            </a:extLst>
          </p:cNvPr>
          <p:cNvSpPr/>
          <p:nvPr/>
        </p:nvSpPr>
        <p:spPr>
          <a:xfrm>
            <a:off x="6686395" y="3471881"/>
            <a:ext cx="3546309" cy="3455749"/>
          </a:xfrm>
          <a:prstGeom prst="ellipse">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D7459C6-2ED8-9D74-C10A-E110F77130FC}"/>
              </a:ext>
            </a:extLst>
          </p:cNvPr>
          <p:cNvPicPr/>
          <p:nvPr/>
        </p:nvPicPr>
        <p:blipFill>
          <a:blip r:embed="rId6">
            <a:extLst>
              <a:ext uri="{28A0092B-C50C-407E-A947-70E740481C1C}">
                <a14:useLocalDpi xmlns:a14="http://schemas.microsoft.com/office/drawing/2010/main" val="0"/>
              </a:ext>
            </a:extLst>
          </a:blip>
          <a:srcRect/>
          <a:stretch/>
        </p:blipFill>
        <p:spPr bwMode="auto">
          <a:xfrm rot="20870318">
            <a:off x="1032858" y="5363322"/>
            <a:ext cx="1351748" cy="1367641"/>
          </a:xfrm>
          <a:prstGeom prst="rect">
            <a:avLst/>
          </a:prstGeom>
          <a:noFill/>
          <a:ln>
            <a:noFill/>
          </a:ln>
        </p:spPr>
      </p:pic>
    </p:spTree>
    <p:extLst>
      <p:ext uri="{BB962C8B-B14F-4D97-AF65-F5344CB8AC3E}">
        <p14:creationId xmlns:p14="http://schemas.microsoft.com/office/powerpoint/2010/main" val="2278837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B5B69-0A93-3257-7A75-8EAC6295CA1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1C1E596-FA14-88A3-1680-5236F66FC37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62AD34D-9564-1CD6-7B5B-5EE291990A3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1C05CC14-70B4-1ED6-6459-4E17C67BBD8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803CC6DE-68D3-94DD-3AA4-97885BAF2D9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99AC9410-1920-6A1C-AABF-48B96AF347A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BE16DCDB-918C-6C90-7A27-09ED07C4D483}"/>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E82C2C0C-795F-BFE5-A168-823A31E41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0AF3A7AB-7D06-F1EF-97F8-A1BD17866AFA}"/>
              </a:ext>
            </a:extLst>
          </p:cNvPr>
          <p:cNvSpPr txBox="1"/>
          <p:nvPr/>
        </p:nvSpPr>
        <p:spPr>
          <a:xfrm>
            <a:off x="0" y="959286"/>
            <a:ext cx="11887202" cy="1384995"/>
          </a:xfrm>
          <a:prstGeom prst="rect">
            <a:avLst/>
          </a:prstGeom>
          <a:noFill/>
        </p:spPr>
        <p:txBody>
          <a:bodyPr wrap="square" rtlCol="0">
            <a:spAutoFit/>
          </a:bodyPr>
          <a:lstStyle/>
          <a:p>
            <a:pPr algn="ctr"/>
            <a:r>
              <a:rPr lang="en-US" sz="2400" dirty="0">
                <a:latin typeface="Kermit" panose="020F0503040000060003" pitchFamily="34" charset="0"/>
              </a:rPr>
              <a:t>Welke </a:t>
            </a:r>
            <a:r>
              <a:rPr lang="en-US" sz="2400" dirty="0" err="1">
                <a:latin typeface="Kermit" panose="020F0503040000060003" pitchFamily="34" charset="0"/>
              </a:rPr>
              <a:t>tekening</a:t>
            </a:r>
            <a:r>
              <a:rPr lang="en-US" sz="2400" dirty="0">
                <a:latin typeface="Kermit" panose="020F0503040000060003" pitchFamily="34" charset="0"/>
              </a:rPr>
              <a:t> is </a:t>
            </a:r>
            <a:r>
              <a:rPr lang="en-US" sz="2400" dirty="0" err="1">
                <a:latin typeface="Kermit" panose="020F0503040000060003" pitchFamily="34" charset="0"/>
              </a:rPr>
              <a:t>volgens</a:t>
            </a:r>
            <a:r>
              <a:rPr lang="en-US" sz="2400" dirty="0">
                <a:latin typeface="Kermit" panose="020F0503040000060003" pitchFamily="34" charset="0"/>
              </a:rPr>
              <a:t> </a:t>
            </a:r>
            <a:r>
              <a:rPr lang="en-US" sz="2400" dirty="0" err="1">
                <a:latin typeface="Kermit" panose="020F0503040000060003" pitchFamily="34" charset="0"/>
              </a:rPr>
              <a:t>jou</a:t>
            </a:r>
            <a:r>
              <a:rPr lang="en-US" sz="2400" dirty="0">
                <a:latin typeface="Kermit" panose="020F0503040000060003" pitchFamily="34" charset="0"/>
              </a:rPr>
              <a:t> het </a:t>
            </a:r>
            <a:r>
              <a:rPr lang="en-US" sz="2400" dirty="0" err="1">
                <a:latin typeface="Kermit" panose="020F0503040000060003" pitchFamily="34" charset="0"/>
              </a:rPr>
              <a:t>meest</a:t>
            </a:r>
            <a:r>
              <a:rPr lang="en-US" sz="2400" dirty="0">
                <a:latin typeface="Kermit" panose="020F0503040000060003" pitchFamily="34" charset="0"/>
              </a:rPr>
              <a:t> </a:t>
            </a:r>
            <a:r>
              <a:rPr lang="en-US" sz="2400" dirty="0" err="1">
                <a:latin typeface="Kermit" panose="020F0503040000060003" pitchFamily="34" charset="0"/>
              </a:rPr>
              <a:t>wetenschappelijk</a:t>
            </a:r>
            <a:r>
              <a:rPr lang="en-US" sz="2400" dirty="0">
                <a:latin typeface="Kermit" panose="020F0503040000060003" pitchFamily="34" charset="0"/>
              </a:rPr>
              <a:t>? </a:t>
            </a:r>
            <a:r>
              <a:rPr lang="en-US" sz="2400" dirty="0" err="1">
                <a:latin typeface="Kermit" panose="020F0503040000060003" pitchFamily="34" charset="0"/>
              </a:rPr>
              <a:t>Schrijf</a:t>
            </a:r>
            <a:r>
              <a:rPr lang="en-US" sz="2400" dirty="0">
                <a:latin typeface="Kermit" panose="020F0503040000060003" pitchFamily="34" charset="0"/>
              </a:rPr>
              <a:t> het </a:t>
            </a:r>
            <a:r>
              <a:rPr lang="en-US" sz="2400" dirty="0" err="1">
                <a:latin typeface="Kermit" panose="020F0503040000060003" pitchFamily="34" charset="0"/>
              </a:rPr>
              <a:t>cijfer</a:t>
            </a:r>
            <a:r>
              <a:rPr lang="en-US" sz="2400" dirty="0">
                <a:latin typeface="Kermit" panose="020F0503040000060003" pitchFamily="34" charset="0"/>
              </a:rPr>
              <a:t> op je </a:t>
            </a:r>
            <a:r>
              <a:rPr lang="en-US" sz="2400" dirty="0" err="1">
                <a:latin typeface="Kermit" panose="020F0503040000060003" pitchFamily="34" charset="0"/>
              </a:rPr>
              <a:t>wisbordje</a:t>
            </a:r>
            <a:r>
              <a:rPr lang="en-US" sz="2400" dirty="0">
                <a:latin typeface="Kermit" panose="020F0503040000060003" pitchFamily="34" charset="0"/>
              </a:rPr>
              <a:t>.</a:t>
            </a:r>
            <a:endParaRPr lang="nl-NL" sz="2400" dirty="0">
              <a:latin typeface="Kermit" panose="020F0503040000060003" pitchFamily="34" charset="0"/>
            </a:endParaRPr>
          </a:p>
          <a:p>
            <a:endParaRPr lang="nl-NL" dirty="0"/>
          </a:p>
          <a:p>
            <a:endParaRPr lang="nl-NL" dirty="0"/>
          </a:p>
        </p:txBody>
      </p:sp>
      <p:sp>
        <p:nvSpPr>
          <p:cNvPr id="7" name="Tekstvak 6">
            <a:extLst>
              <a:ext uri="{FF2B5EF4-FFF2-40B4-BE49-F238E27FC236}">
                <a16:creationId xmlns:a16="http://schemas.microsoft.com/office/drawing/2014/main" id="{FE445710-7B4F-D11A-E6E4-1848223B642F}"/>
              </a:ext>
            </a:extLst>
          </p:cNvPr>
          <p:cNvSpPr txBox="1"/>
          <p:nvPr/>
        </p:nvSpPr>
        <p:spPr>
          <a:xfrm>
            <a:off x="0" y="406361"/>
            <a:ext cx="12192000" cy="584775"/>
          </a:xfrm>
          <a:prstGeom prst="rect">
            <a:avLst/>
          </a:prstGeom>
          <a:noFill/>
        </p:spPr>
        <p:txBody>
          <a:bodyPr wrap="square" rtlCol="0">
            <a:spAutoFit/>
          </a:bodyPr>
          <a:lstStyle/>
          <a:p>
            <a:pPr algn="ctr"/>
            <a:r>
              <a:rPr lang="en-US" sz="3200" dirty="0">
                <a:solidFill>
                  <a:srgbClr val="C16E7F"/>
                </a:solidFill>
                <a:latin typeface="Kermit" panose="020F0503040000060003" pitchFamily="34" charset="0"/>
              </a:rPr>
              <a:t>Ocelot</a:t>
            </a:r>
            <a:endParaRPr lang="nl-NL" sz="3200" dirty="0">
              <a:solidFill>
                <a:srgbClr val="C16E7F"/>
              </a:solidFill>
              <a:latin typeface="Kermit" panose="020F0503040000060003" pitchFamily="34" charset="0"/>
            </a:endParaRPr>
          </a:p>
        </p:txBody>
      </p:sp>
      <p:pic>
        <p:nvPicPr>
          <p:cNvPr id="5122" name="Picture 2" descr="Wetenschappelijke illustratie van dieren in aquarel | &quot;Wetenschappelijk  dieren illustreren met aquarel&quot; (balamoc) | Domestika">
            <a:extLst>
              <a:ext uri="{FF2B5EF4-FFF2-40B4-BE49-F238E27FC236}">
                <a16:creationId xmlns:a16="http://schemas.microsoft.com/office/drawing/2014/main" id="{34D67D7E-4374-EC55-8E0E-904437F627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82" r="23591"/>
          <a:stretch/>
        </p:blipFill>
        <p:spPr bwMode="auto">
          <a:xfrm>
            <a:off x="5316969" y="2203763"/>
            <a:ext cx="2614108" cy="245047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F5CBFF33-B096-CD7B-2B65-3120512970A9}"/>
              </a:ext>
            </a:extLst>
          </p:cNvPr>
          <p:cNvSpPr txBox="1"/>
          <p:nvPr/>
        </p:nvSpPr>
        <p:spPr>
          <a:xfrm>
            <a:off x="5256904" y="4654236"/>
            <a:ext cx="2465294" cy="276999"/>
          </a:xfrm>
          <a:prstGeom prst="rect">
            <a:avLst/>
          </a:prstGeom>
          <a:noFill/>
        </p:spPr>
        <p:txBody>
          <a:bodyPr wrap="square" rtlCol="0">
            <a:spAutoFit/>
          </a:bodyPr>
          <a:lstStyle/>
          <a:p>
            <a:r>
              <a:rPr lang="en-US" sz="1200" dirty="0"/>
              <a:t>Bron: </a:t>
            </a:r>
            <a:r>
              <a:rPr lang="en-US" sz="1200" dirty="0" err="1"/>
              <a:t>Domestika</a:t>
            </a:r>
            <a:endParaRPr lang="nl-NL" sz="1200" dirty="0"/>
          </a:p>
        </p:txBody>
      </p:sp>
      <p:pic>
        <p:nvPicPr>
          <p:cNvPr id="12" name="Afbeelding 11">
            <a:extLst>
              <a:ext uri="{FF2B5EF4-FFF2-40B4-BE49-F238E27FC236}">
                <a16:creationId xmlns:a16="http://schemas.microsoft.com/office/drawing/2014/main" id="{880D1C49-636C-EA10-1930-88D30F53C6C1}"/>
              </a:ext>
            </a:extLst>
          </p:cNvPr>
          <p:cNvPicPr>
            <a:picLocks noChangeAspect="1"/>
          </p:cNvPicPr>
          <p:nvPr/>
        </p:nvPicPr>
        <p:blipFill>
          <a:blip r:embed="rId5">
            <a:extLst>
              <a:ext uri="{28A0092B-C50C-407E-A947-70E740481C1C}">
                <a14:useLocalDpi xmlns:a14="http://schemas.microsoft.com/office/drawing/2010/main" val="0"/>
              </a:ext>
            </a:extLst>
          </a:blip>
          <a:srcRect l="4833" t="4391" r="18214" b="61255"/>
          <a:stretch/>
        </p:blipFill>
        <p:spPr>
          <a:xfrm>
            <a:off x="528022" y="2791660"/>
            <a:ext cx="3732903" cy="2356050"/>
          </a:xfrm>
          <a:prstGeom prst="rect">
            <a:avLst/>
          </a:prstGeom>
        </p:spPr>
      </p:pic>
      <p:pic>
        <p:nvPicPr>
          <p:cNvPr id="14" name="Afbeelding 13">
            <a:extLst>
              <a:ext uri="{FF2B5EF4-FFF2-40B4-BE49-F238E27FC236}">
                <a16:creationId xmlns:a16="http://schemas.microsoft.com/office/drawing/2014/main" id="{641056ED-AB10-B414-4F43-92FC4A77671E}"/>
              </a:ext>
            </a:extLst>
          </p:cNvPr>
          <p:cNvPicPr>
            <a:picLocks noChangeAspect="1"/>
          </p:cNvPicPr>
          <p:nvPr/>
        </p:nvPicPr>
        <p:blipFill>
          <a:blip r:embed="rId5">
            <a:extLst>
              <a:ext uri="{28A0092B-C50C-407E-A947-70E740481C1C}">
                <a14:useLocalDpi xmlns:a14="http://schemas.microsoft.com/office/drawing/2010/main" val="0"/>
              </a:ext>
            </a:extLst>
          </a:blip>
          <a:srcRect l="4612" t="40706" r="34846" b="35952"/>
          <a:stretch/>
        </p:blipFill>
        <p:spPr>
          <a:xfrm>
            <a:off x="8458730" y="2162428"/>
            <a:ext cx="3051951" cy="1663513"/>
          </a:xfrm>
          <a:prstGeom prst="rect">
            <a:avLst/>
          </a:prstGeom>
        </p:spPr>
      </p:pic>
      <p:pic>
        <p:nvPicPr>
          <p:cNvPr id="17" name="Afbeelding 16">
            <a:extLst>
              <a:ext uri="{FF2B5EF4-FFF2-40B4-BE49-F238E27FC236}">
                <a16:creationId xmlns:a16="http://schemas.microsoft.com/office/drawing/2014/main" id="{F1E0D79E-45BD-ED91-956B-AFC591346EBC}"/>
              </a:ext>
            </a:extLst>
          </p:cNvPr>
          <p:cNvPicPr>
            <a:picLocks noChangeAspect="1"/>
          </p:cNvPicPr>
          <p:nvPr/>
        </p:nvPicPr>
        <p:blipFill>
          <a:blip r:embed="rId5">
            <a:extLst>
              <a:ext uri="{28A0092B-C50C-407E-A947-70E740481C1C}">
                <a14:useLocalDpi xmlns:a14="http://schemas.microsoft.com/office/drawing/2010/main" val="0"/>
              </a:ext>
            </a:extLst>
          </a:blip>
          <a:srcRect l="45639" t="65645" r="5794" b="2228"/>
          <a:stretch/>
        </p:blipFill>
        <p:spPr>
          <a:xfrm>
            <a:off x="8126560" y="4164323"/>
            <a:ext cx="2103119" cy="1966774"/>
          </a:xfrm>
          <a:prstGeom prst="rect">
            <a:avLst/>
          </a:prstGeom>
        </p:spPr>
      </p:pic>
      <p:sp>
        <p:nvSpPr>
          <p:cNvPr id="18" name="Pijl: rechts 17">
            <a:extLst>
              <a:ext uri="{FF2B5EF4-FFF2-40B4-BE49-F238E27FC236}">
                <a16:creationId xmlns:a16="http://schemas.microsoft.com/office/drawing/2014/main" id="{A986878F-B275-9F11-32C7-592513C99838}"/>
              </a:ext>
            </a:extLst>
          </p:cNvPr>
          <p:cNvSpPr/>
          <p:nvPr/>
        </p:nvSpPr>
        <p:spPr>
          <a:xfrm>
            <a:off x="4260925" y="3336030"/>
            <a:ext cx="995979" cy="828293"/>
          </a:xfrm>
          <a:prstGeom prst="rightArrow">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0AE05316-5104-05B4-CCC6-993748EBE3DB}"/>
              </a:ext>
            </a:extLst>
          </p:cNvPr>
          <p:cNvSpPr/>
          <p:nvPr/>
        </p:nvSpPr>
        <p:spPr>
          <a:xfrm>
            <a:off x="7562811" y="1958398"/>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3BF3B415-2F72-7727-F666-F4875EA93578}"/>
              </a:ext>
            </a:extLst>
          </p:cNvPr>
          <p:cNvSpPr txBox="1"/>
          <p:nvPr/>
        </p:nvSpPr>
        <p:spPr>
          <a:xfrm>
            <a:off x="7702569" y="1953768"/>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21" name="Ovaal 20">
            <a:extLst>
              <a:ext uri="{FF2B5EF4-FFF2-40B4-BE49-F238E27FC236}">
                <a16:creationId xmlns:a16="http://schemas.microsoft.com/office/drawing/2014/main" id="{890A6533-E054-6685-60EA-D887C41840C8}"/>
              </a:ext>
            </a:extLst>
          </p:cNvPr>
          <p:cNvSpPr/>
          <p:nvPr/>
        </p:nvSpPr>
        <p:spPr>
          <a:xfrm>
            <a:off x="10927446" y="2911928"/>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9D0D40D5-CE7C-BEDD-D3BD-AB29DA170A1A}"/>
              </a:ext>
            </a:extLst>
          </p:cNvPr>
          <p:cNvSpPr txBox="1"/>
          <p:nvPr/>
        </p:nvSpPr>
        <p:spPr>
          <a:xfrm>
            <a:off x="11027484" y="2925368"/>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B</a:t>
            </a:r>
            <a:endParaRPr lang="nl-NL" sz="4000" dirty="0">
              <a:solidFill>
                <a:schemeClr val="bg1"/>
              </a:solidFill>
              <a:latin typeface="Kermit" panose="020F0503040000060003" pitchFamily="34" charset="0"/>
            </a:endParaRPr>
          </a:p>
        </p:txBody>
      </p:sp>
      <p:sp>
        <p:nvSpPr>
          <p:cNvPr id="23" name="Tekstvak 22">
            <a:extLst>
              <a:ext uri="{FF2B5EF4-FFF2-40B4-BE49-F238E27FC236}">
                <a16:creationId xmlns:a16="http://schemas.microsoft.com/office/drawing/2014/main" id="{9F169E25-CAA2-C740-36B5-57006E2EDEB5}"/>
              </a:ext>
            </a:extLst>
          </p:cNvPr>
          <p:cNvSpPr txBox="1"/>
          <p:nvPr/>
        </p:nvSpPr>
        <p:spPr>
          <a:xfrm>
            <a:off x="9342703" y="4385073"/>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24" name="Ovaal 23">
            <a:extLst>
              <a:ext uri="{FF2B5EF4-FFF2-40B4-BE49-F238E27FC236}">
                <a16:creationId xmlns:a16="http://schemas.microsoft.com/office/drawing/2014/main" id="{1634F403-AF93-DEBC-27B8-E2BFF8DE1E86}"/>
              </a:ext>
            </a:extLst>
          </p:cNvPr>
          <p:cNvSpPr/>
          <p:nvPr/>
        </p:nvSpPr>
        <p:spPr>
          <a:xfrm>
            <a:off x="9178119" y="4358193"/>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665AC621-948E-8B96-7440-A6D1A5FEC76E}"/>
              </a:ext>
            </a:extLst>
          </p:cNvPr>
          <p:cNvSpPr txBox="1"/>
          <p:nvPr/>
        </p:nvSpPr>
        <p:spPr>
          <a:xfrm>
            <a:off x="9340104" y="4320592"/>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C</a:t>
            </a:r>
            <a:endParaRPr lang="nl-NL" sz="4000" dirty="0">
              <a:solidFill>
                <a:schemeClr val="bg1"/>
              </a:solidFill>
              <a:latin typeface="Kermit" panose="020F0503040000060003" pitchFamily="34" charset="0"/>
            </a:endParaRPr>
          </a:p>
        </p:txBody>
      </p:sp>
      <p:pic>
        <p:nvPicPr>
          <p:cNvPr id="26" name="Afbeelding 25">
            <a:extLst>
              <a:ext uri="{FF2B5EF4-FFF2-40B4-BE49-F238E27FC236}">
                <a16:creationId xmlns:a16="http://schemas.microsoft.com/office/drawing/2014/main" id="{CAD0F94F-2A43-9CF4-5DCE-2667D1D20EB1}"/>
              </a:ext>
            </a:extLst>
          </p:cNvPr>
          <p:cNvPicPr/>
          <p:nvPr/>
        </p:nvPicPr>
        <p:blipFill>
          <a:blip r:embed="rId6">
            <a:extLst>
              <a:ext uri="{28A0092B-C50C-407E-A947-70E740481C1C}">
                <a14:useLocalDpi xmlns:a14="http://schemas.microsoft.com/office/drawing/2010/main" val="0"/>
              </a:ext>
            </a:extLst>
          </a:blip>
          <a:srcRect/>
          <a:stretch/>
        </p:blipFill>
        <p:spPr bwMode="auto">
          <a:xfrm rot="20870318">
            <a:off x="1032858" y="5363322"/>
            <a:ext cx="1351748" cy="1367641"/>
          </a:xfrm>
          <a:prstGeom prst="rect">
            <a:avLst/>
          </a:prstGeom>
          <a:noFill/>
          <a:ln>
            <a:noFill/>
          </a:ln>
        </p:spPr>
      </p:pic>
    </p:spTree>
    <p:extLst>
      <p:ext uri="{BB962C8B-B14F-4D97-AF65-F5344CB8AC3E}">
        <p14:creationId xmlns:p14="http://schemas.microsoft.com/office/powerpoint/2010/main" val="1603294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37200-DF8A-8EB0-746F-91C9A5CBCD5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562A2AB-EC4A-05CE-2C72-01272FAC000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4C82A90-144D-A820-7AEB-FE9BF2A987E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0A04B657-A1D2-D2BC-95FA-56C94C01723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C1A10188-EFE3-C89C-E163-D252A7FD087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02C38741-D490-84A9-4CA5-77A97D2A8AE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8A35525B-E46B-BF00-56D7-5C95403F8D7D}"/>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AF488D47-D83C-D056-98FC-9AC7C2CB4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2F644C80-B5A8-EBD9-1142-5F6BF563444D}"/>
              </a:ext>
            </a:extLst>
          </p:cNvPr>
          <p:cNvSpPr txBox="1"/>
          <p:nvPr/>
        </p:nvSpPr>
        <p:spPr>
          <a:xfrm>
            <a:off x="0" y="959286"/>
            <a:ext cx="11887202" cy="1384995"/>
          </a:xfrm>
          <a:prstGeom prst="rect">
            <a:avLst/>
          </a:prstGeom>
          <a:noFill/>
        </p:spPr>
        <p:txBody>
          <a:bodyPr wrap="square" rtlCol="0">
            <a:spAutoFit/>
          </a:bodyPr>
          <a:lstStyle/>
          <a:p>
            <a:pPr algn="ctr"/>
            <a:r>
              <a:rPr lang="en-US" sz="2400" dirty="0">
                <a:latin typeface="Kermit" panose="020F0503040000060003" pitchFamily="34" charset="0"/>
              </a:rPr>
              <a:t>Welke </a:t>
            </a:r>
            <a:r>
              <a:rPr lang="en-US" sz="2400" dirty="0" err="1">
                <a:latin typeface="Kermit" panose="020F0503040000060003" pitchFamily="34" charset="0"/>
              </a:rPr>
              <a:t>tekening</a:t>
            </a:r>
            <a:r>
              <a:rPr lang="en-US" sz="2400" dirty="0">
                <a:latin typeface="Kermit" panose="020F0503040000060003" pitchFamily="34" charset="0"/>
              </a:rPr>
              <a:t> is </a:t>
            </a:r>
            <a:r>
              <a:rPr lang="en-US" sz="2400" dirty="0" err="1">
                <a:latin typeface="Kermit" panose="020F0503040000060003" pitchFamily="34" charset="0"/>
              </a:rPr>
              <a:t>volgens</a:t>
            </a:r>
            <a:r>
              <a:rPr lang="en-US" sz="2400" dirty="0">
                <a:latin typeface="Kermit" panose="020F0503040000060003" pitchFamily="34" charset="0"/>
              </a:rPr>
              <a:t> </a:t>
            </a:r>
            <a:r>
              <a:rPr lang="en-US" sz="2400" dirty="0" err="1">
                <a:latin typeface="Kermit" panose="020F0503040000060003" pitchFamily="34" charset="0"/>
              </a:rPr>
              <a:t>jou</a:t>
            </a:r>
            <a:r>
              <a:rPr lang="en-US" sz="2400" dirty="0">
                <a:latin typeface="Kermit" panose="020F0503040000060003" pitchFamily="34" charset="0"/>
              </a:rPr>
              <a:t> het </a:t>
            </a:r>
            <a:r>
              <a:rPr lang="en-US" sz="2400" dirty="0" err="1">
                <a:latin typeface="Kermit" panose="020F0503040000060003" pitchFamily="34" charset="0"/>
              </a:rPr>
              <a:t>meest</a:t>
            </a:r>
            <a:r>
              <a:rPr lang="en-US" sz="2400" dirty="0">
                <a:latin typeface="Kermit" panose="020F0503040000060003" pitchFamily="34" charset="0"/>
              </a:rPr>
              <a:t> </a:t>
            </a:r>
            <a:r>
              <a:rPr lang="en-US" sz="2400" dirty="0" err="1">
                <a:latin typeface="Kermit" panose="020F0503040000060003" pitchFamily="34" charset="0"/>
              </a:rPr>
              <a:t>wetenschappelijk</a:t>
            </a:r>
            <a:r>
              <a:rPr lang="en-US" sz="2400" dirty="0">
                <a:latin typeface="Kermit" panose="020F0503040000060003" pitchFamily="34" charset="0"/>
              </a:rPr>
              <a:t>? </a:t>
            </a:r>
            <a:r>
              <a:rPr lang="en-US" sz="2400" dirty="0" err="1">
                <a:latin typeface="Kermit" panose="020F0503040000060003" pitchFamily="34" charset="0"/>
              </a:rPr>
              <a:t>Schrijf</a:t>
            </a:r>
            <a:r>
              <a:rPr lang="en-US" sz="2400" dirty="0">
                <a:latin typeface="Kermit" panose="020F0503040000060003" pitchFamily="34" charset="0"/>
              </a:rPr>
              <a:t> het </a:t>
            </a:r>
            <a:r>
              <a:rPr lang="en-US" sz="2400" dirty="0" err="1">
                <a:latin typeface="Kermit" panose="020F0503040000060003" pitchFamily="34" charset="0"/>
              </a:rPr>
              <a:t>cijfer</a:t>
            </a:r>
            <a:r>
              <a:rPr lang="en-US" sz="2400" dirty="0">
                <a:latin typeface="Kermit" panose="020F0503040000060003" pitchFamily="34" charset="0"/>
              </a:rPr>
              <a:t> op je </a:t>
            </a:r>
            <a:r>
              <a:rPr lang="en-US" sz="2400" dirty="0" err="1">
                <a:latin typeface="Kermit" panose="020F0503040000060003" pitchFamily="34" charset="0"/>
              </a:rPr>
              <a:t>wisbordje</a:t>
            </a:r>
            <a:r>
              <a:rPr lang="en-US" sz="2400" dirty="0">
                <a:latin typeface="Kermit" panose="020F0503040000060003" pitchFamily="34" charset="0"/>
              </a:rPr>
              <a:t>.</a:t>
            </a:r>
            <a:endParaRPr lang="nl-NL" sz="2400" dirty="0">
              <a:latin typeface="Kermit" panose="020F0503040000060003" pitchFamily="34" charset="0"/>
            </a:endParaRPr>
          </a:p>
          <a:p>
            <a:endParaRPr lang="nl-NL" dirty="0"/>
          </a:p>
          <a:p>
            <a:endParaRPr lang="nl-NL" dirty="0"/>
          </a:p>
        </p:txBody>
      </p:sp>
      <p:sp>
        <p:nvSpPr>
          <p:cNvPr id="7" name="Tekstvak 6">
            <a:extLst>
              <a:ext uri="{FF2B5EF4-FFF2-40B4-BE49-F238E27FC236}">
                <a16:creationId xmlns:a16="http://schemas.microsoft.com/office/drawing/2014/main" id="{A9486EE2-A91C-BACC-973A-225E8C3742C4}"/>
              </a:ext>
            </a:extLst>
          </p:cNvPr>
          <p:cNvSpPr txBox="1"/>
          <p:nvPr/>
        </p:nvSpPr>
        <p:spPr>
          <a:xfrm>
            <a:off x="0" y="406361"/>
            <a:ext cx="12192000" cy="584775"/>
          </a:xfrm>
          <a:prstGeom prst="rect">
            <a:avLst/>
          </a:prstGeom>
          <a:noFill/>
        </p:spPr>
        <p:txBody>
          <a:bodyPr wrap="square" rtlCol="0">
            <a:spAutoFit/>
          </a:bodyPr>
          <a:lstStyle/>
          <a:p>
            <a:pPr algn="ctr"/>
            <a:r>
              <a:rPr lang="en-US" sz="3200" dirty="0">
                <a:solidFill>
                  <a:srgbClr val="C16E7F"/>
                </a:solidFill>
                <a:latin typeface="Kermit" panose="020F0503040000060003" pitchFamily="34" charset="0"/>
              </a:rPr>
              <a:t>Ocelot</a:t>
            </a:r>
            <a:endParaRPr lang="nl-NL" sz="3200" dirty="0">
              <a:solidFill>
                <a:srgbClr val="C16E7F"/>
              </a:solidFill>
              <a:latin typeface="Kermit" panose="020F0503040000060003" pitchFamily="34" charset="0"/>
            </a:endParaRPr>
          </a:p>
        </p:txBody>
      </p:sp>
      <p:pic>
        <p:nvPicPr>
          <p:cNvPr id="5122" name="Picture 2" descr="Wetenschappelijke illustratie van dieren in aquarel | &quot;Wetenschappelijk  dieren illustreren met aquarel&quot; (balamoc) | Domestika">
            <a:extLst>
              <a:ext uri="{FF2B5EF4-FFF2-40B4-BE49-F238E27FC236}">
                <a16:creationId xmlns:a16="http://schemas.microsoft.com/office/drawing/2014/main" id="{9ECA92A9-9A2A-831F-858C-41B86DEC4E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82" r="23591"/>
          <a:stretch/>
        </p:blipFill>
        <p:spPr bwMode="auto">
          <a:xfrm>
            <a:off x="5316969" y="2203763"/>
            <a:ext cx="2614108" cy="245047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230ACF61-2FBE-EEB6-3CCB-F6141DE9D7D3}"/>
              </a:ext>
            </a:extLst>
          </p:cNvPr>
          <p:cNvSpPr txBox="1"/>
          <p:nvPr/>
        </p:nvSpPr>
        <p:spPr>
          <a:xfrm>
            <a:off x="5256904" y="4654236"/>
            <a:ext cx="2465294" cy="276999"/>
          </a:xfrm>
          <a:prstGeom prst="rect">
            <a:avLst/>
          </a:prstGeom>
          <a:noFill/>
        </p:spPr>
        <p:txBody>
          <a:bodyPr wrap="square" rtlCol="0">
            <a:spAutoFit/>
          </a:bodyPr>
          <a:lstStyle/>
          <a:p>
            <a:r>
              <a:rPr lang="en-US" sz="1200" dirty="0"/>
              <a:t>Bron: </a:t>
            </a:r>
            <a:r>
              <a:rPr lang="en-US" sz="1200" dirty="0" err="1"/>
              <a:t>Domestika</a:t>
            </a:r>
            <a:endParaRPr lang="nl-NL" sz="1200" dirty="0"/>
          </a:p>
        </p:txBody>
      </p:sp>
      <p:pic>
        <p:nvPicPr>
          <p:cNvPr id="12" name="Afbeelding 11">
            <a:extLst>
              <a:ext uri="{FF2B5EF4-FFF2-40B4-BE49-F238E27FC236}">
                <a16:creationId xmlns:a16="http://schemas.microsoft.com/office/drawing/2014/main" id="{94D8CCE1-4DB1-7D60-376C-E1E355E59FC1}"/>
              </a:ext>
            </a:extLst>
          </p:cNvPr>
          <p:cNvPicPr>
            <a:picLocks noChangeAspect="1"/>
          </p:cNvPicPr>
          <p:nvPr/>
        </p:nvPicPr>
        <p:blipFill>
          <a:blip r:embed="rId5">
            <a:extLst>
              <a:ext uri="{28A0092B-C50C-407E-A947-70E740481C1C}">
                <a14:useLocalDpi xmlns:a14="http://schemas.microsoft.com/office/drawing/2010/main" val="0"/>
              </a:ext>
            </a:extLst>
          </a:blip>
          <a:srcRect l="4833" t="4391" r="18214" b="61255"/>
          <a:stretch/>
        </p:blipFill>
        <p:spPr>
          <a:xfrm>
            <a:off x="528022" y="2791660"/>
            <a:ext cx="3732903" cy="2356050"/>
          </a:xfrm>
          <a:prstGeom prst="rect">
            <a:avLst/>
          </a:prstGeom>
        </p:spPr>
      </p:pic>
      <p:pic>
        <p:nvPicPr>
          <p:cNvPr id="14" name="Afbeelding 13">
            <a:extLst>
              <a:ext uri="{FF2B5EF4-FFF2-40B4-BE49-F238E27FC236}">
                <a16:creationId xmlns:a16="http://schemas.microsoft.com/office/drawing/2014/main" id="{1827CA2C-5D5B-FD02-C9A7-3A2E6B77C971}"/>
              </a:ext>
            </a:extLst>
          </p:cNvPr>
          <p:cNvPicPr>
            <a:picLocks noChangeAspect="1"/>
          </p:cNvPicPr>
          <p:nvPr/>
        </p:nvPicPr>
        <p:blipFill>
          <a:blip r:embed="rId5">
            <a:extLst>
              <a:ext uri="{28A0092B-C50C-407E-A947-70E740481C1C}">
                <a14:useLocalDpi xmlns:a14="http://schemas.microsoft.com/office/drawing/2010/main" val="0"/>
              </a:ext>
            </a:extLst>
          </a:blip>
          <a:srcRect l="4612" t="40706" r="34846" b="35952"/>
          <a:stretch/>
        </p:blipFill>
        <p:spPr>
          <a:xfrm>
            <a:off x="8458730" y="2162428"/>
            <a:ext cx="3051951" cy="1663513"/>
          </a:xfrm>
          <a:prstGeom prst="rect">
            <a:avLst/>
          </a:prstGeom>
        </p:spPr>
      </p:pic>
      <p:pic>
        <p:nvPicPr>
          <p:cNvPr id="17" name="Afbeelding 16">
            <a:extLst>
              <a:ext uri="{FF2B5EF4-FFF2-40B4-BE49-F238E27FC236}">
                <a16:creationId xmlns:a16="http://schemas.microsoft.com/office/drawing/2014/main" id="{771A6A06-C069-40C7-47DC-125AE70D2BCB}"/>
              </a:ext>
            </a:extLst>
          </p:cNvPr>
          <p:cNvPicPr>
            <a:picLocks noChangeAspect="1"/>
          </p:cNvPicPr>
          <p:nvPr/>
        </p:nvPicPr>
        <p:blipFill>
          <a:blip r:embed="rId5">
            <a:extLst>
              <a:ext uri="{28A0092B-C50C-407E-A947-70E740481C1C}">
                <a14:useLocalDpi xmlns:a14="http://schemas.microsoft.com/office/drawing/2010/main" val="0"/>
              </a:ext>
            </a:extLst>
          </a:blip>
          <a:srcRect l="45639" t="65645" r="5794" b="2228"/>
          <a:stretch/>
        </p:blipFill>
        <p:spPr>
          <a:xfrm>
            <a:off x="8126560" y="4164323"/>
            <a:ext cx="2103119" cy="1966774"/>
          </a:xfrm>
          <a:prstGeom prst="rect">
            <a:avLst/>
          </a:prstGeom>
        </p:spPr>
      </p:pic>
      <p:sp>
        <p:nvSpPr>
          <p:cNvPr id="18" name="Pijl: rechts 17">
            <a:extLst>
              <a:ext uri="{FF2B5EF4-FFF2-40B4-BE49-F238E27FC236}">
                <a16:creationId xmlns:a16="http://schemas.microsoft.com/office/drawing/2014/main" id="{8E7337E6-2C5D-79C4-80F7-ED731D1B6EC3}"/>
              </a:ext>
            </a:extLst>
          </p:cNvPr>
          <p:cNvSpPr/>
          <p:nvPr/>
        </p:nvSpPr>
        <p:spPr>
          <a:xfrm>
            <a:off x="4260925" y="3336030"/>
            <a:ext cx="995979" cy="828293"/>
          </a:xfrm>
          <a:prstGeom prst="rightArrow">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80784009-39B6-5B37-D5EA-B684EFA0DCEA}"/>
              </a:ext>
            </a:extLst>
          </p:cNvPr>
          <p:cNvSpPr/>
          <p:nvPr/>
        </p:nvSpPr>
        <p:spPr>
          <a:xfrm>
            <a:off x="7562811" y="1958398"/>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F3F86B19-3FA2-20E0-29D2-3B7BFBF1B23E}"/>
              </a:ext>
            </a:extLst>
          </p:cNvPr>
          <p:cNvSpPr txBox="1"/>
          <p:nvPr/>
        </p:nvSpPr>
        <p:spPr>
          <a:xfrm>
            <a:off x="7702569" y="1953768"/>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21" name="Ovaal 20">
            <a:extLst>
              <a:ext uri="{FF2B5EF4-FFF2-40B4-BE49-F238E27FC236}">
                <a16:creationId xmlns:a16="http://schemas.microsoft.com/office/drawing/2014/main" id="{06E75E2A-9F3A-AF88-0A03-9DC0C01B7194}"/>
              </a:ext>
            </a:extLst>
          </p:cNvPr>
          <p:cNvSpPr/>
          <p:nvPr/>
        </p:nvSpPr>
        <p:spPr>
          <a:xfrm>
            <a:off x="10927446" y="2911928"/>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65089306-3D9E-5850-24CE-A48A2C7EABA1}"/>
              </a:ext>
            </a:extLst>
          </p:cNvPr>
          <p:cNvSpPr txBox="1"/>
          <p:nvPr/>
        </p:nvSpPr>
        <p:spPr>
          <a:xfrm>
            <a:off x="11027484" y="2925368"/>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B</a:t>
            </a:r>
            <a:endParaRPr lang="nl-NL" sz="4000" dirty="0">
              <a:solidFill>
                <a:schemeClr val="bg1"/>
              </a:solidFill>
              <a:latin typeface="Kermit" panose="020F0503040000060003" pitchFamily="34" charset="0"/>
            </a:endParaRPr>
          </a:p>
        </p:txBody>
      </p:sp>
      <p:sp>
        <p:nvSpPr>
          <p:cNvPr id="23" name="Tekstvak 22">
            <a:extLst>
              <a:ext uri="{FF2B5EF4-FFF2-40B4-BE49-F238E27FC236}">
                <a16:creationId xmlns:a16="http://schemas.microsoft.com/office/drawing/2014/main" id="{DA992D4C-BB6F-D280-1FDA-2495847952B6}"/>
              </a:ext>
            </a:extLst>
          </p:cNvPr>
          <p:cNvSpPr txBox="1"/>
          <p:nvPr/>
        </p:nvSpPr>
        <p:spPr>
          <a:xfrm>
            <a:off x="9342703" y="4385073"/>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24" name="Ovaal 23">
            <a:extLst>
              <a:ext uri="{FF2B5EF4-FFF2-40B4-BE49-F238E27FC236}">
                <a16:creationId xmlns:a16="http://schemas.microsoft.com/office/drawing/2014/main" id="{CADCBFDF-0FDD-D641-75DA-E8B6394DF5BF}"/>
              </a:ext>
            </a:extLst>
          </p:cNvPr>
          <p:cNvSpPr/>
          <p:nvPr/>
        </p:nvSpPr>
        <p:spPr>
          <a:xfrm>
            <a:off x="9178119" y="4358193"/>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42EE6A34-71D6-0D26-1D81-7E27AABA11D5}"/>
              </a:ext>
            </a:extLst>
          </p:cNvPr>
          <p:cNvSpPr txBox="1"/>
          <p:nvPr/>
        </p:nvSpPr>
        <p:spPr>
          <a:xfrm>
            <a:off x="9340104" y="4320592"/>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C</a:t>
            </a:r>
            <a:endParaRPr lang="nl-NL" sz="4000" dirty="0">
              <a:solidFill>
                <a:schemeClr val="bg1"/>
              </a:solidFill>
              <a:latin typeface="Kermit" panose="020F0503040000060003" pitchFamily="34" charset="0"/>
            </a:endParaRPr>
          </a:p>
        </p:txBody>
      </p:sp>
      <p:sp>
        <p:nvSpPr>
          <p:cNvPr id="5" name="Ovaal 4">
            <a:extLst>
              <a:ext uri="{FF2B5EF4-FFF2-40B4-BE49-F238E27FC236}">
                <a16:creationId xmlns:a16="http://schemas.microsoft.com/office/drawing/2014/main" id="{CA9AF2F8-A8B0-EDB7-45D9-15B65F341FDD}"/>
              </a:ext>
            </a:extLst>
          </p:cNvPr>
          <p:cNvSpPr/>
          <p:nvPr/>
        </p:nvSpPr>
        <p:spPr>
          <a:xfrm>
            <a:off x="5025038" y="1738681"/>
            <a:ext cx="3546309" cy="3455749"/>
          </a:xfrm>
          <a:prstGeom prst="ellipse">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B94C9108-65A8-A9DF-4DA0-0C03E40C76D8}"/>
              </a:ext>
            </a:extLst>
          </p:cNvPr>
          <p:cNvPicPr/>
          <p:nvPr/>
        </p:nvPicPr>
        <p:blipFill>
          <a:blip r:embed="rId6">
            <a:extLst>
              <a:ext uri="{28A0092B-C50C-407E-A947-70E740481C1C}">
                <a14:useLocalDpi xmlns:a14="http://schemas.microsoft.com/office/drawing/2010/main" val="0"/>
              </a:ext>
            </a:extLst>
          </a:blip>
          <a:srcRect/>
          <a:stretch/>
        </p:blipFill>
        <p:spPr bwMode="auto">
          <a:xfrm rot="20870318">
            <a:off x="1032858" y="5363322"/>
            <a:ext cx="1351748" cy="1367641"/>
          </a:xfrm>
          <a:prstGeom prst="rect">
            <a:avLst/>
          </a:prstGeom>
          <a:noFill/>
          <a:ln>
            <a:noFill/>
          </a:ln>
        </p:spPr>
      </p:pic>
    </p:spTree>
    <p:extLst>
      <p:ext uri="{BB962C8B-B14F-4D97-AF65-F5344CB8AC3E}">
        <p14:creationId xmlns:p14="http://schemas.microsoft.com/office/powerpoint/2010/main" val="188386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CA67-ABD4-2342-5F3F-5B63EC06A7D2}"/>
            </a:ext>
          </a:extLst>
        </p:cNvPr>
        <p:cNvGrpSpPr/>
        <p:nvPr/>
      </p:nvGrpSpPr>
      <p:grpSpPr>
        <a:xfrm>
          <a:off x="0" y="0"/>
          <a:ext cx="0" cy="0"/>
          <a:chOff x="0" y="0"/>
          <a:chExt cx="0" cy="0"/>
        </a:xfrm>
      </p:grpSpPr>
      <p:pic>
        <p:nvPicPr>
          <p:cNvPr id="10248" name="Picture 8" descr="mini kaart kever, geel - per stuk">
            <a:extLst>
              <a:ext uri="{FF2B5EF4-FFF2-40B4-BE49-F238E27FC236}">
                <a16:creationId xmlns:a16="http://schemas.microsoft.com/office/drawing/2014/main" id="{EA1679E1-3C03-80D0-E412-06F8B0A399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20" b="18588"/>
          <a:stretch/>
        </p:blipFill>
        <p:spPr bwMode="auto">
          <a:xfrm>
            <a:off x="5254693" y="1495894"/>
            <a:ext cx="3184074" cy="2963633"/>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660BC677-6356-2615-32CA-EB64CDA79E1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2A35125-BF68-5451-562B-C23246A9F86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E088AF78-F5E2-4697-7786-06C8A3EF31B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BFFBDFA3-8A66-06A1-3DE6-8A192343509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773D1416-42BB-A490-5638-12A33F64A64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B14184A8-C29F-1E8D-DF20-8185387F68AF}"/>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E83DB0AA-3B50-2DDA-AFAE-DA66E6856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237A2BC1-C721-FBCF-D6DB-C4C3CAF02CDD}"/>
              </a:ext>
            </a:extLst>
          </p:cNvPr>
          <p:cNvSpPr txBox="1"/>
          <p:nvPr/>
        </p:nvSpPr>
        <p:spPr>
          <a:xfrm>
            <a:off x="0" y="959286"/>
            <a:ext cx="11887202" cy="1384995"/>
          </a:xfrm>
          <a:prstGeom prst="rect">
            <a:avLst/>
          </a:prstGeom>
          <a:noFill/>
        </p:spPr>
        <p:txBody>
          <a:bodyPr wrap="square" rtlCol="0">
            <a:spAutoFit/>
          </a:bodyPr>
          <a:lstStyle/>
          <a:p>
            <a:pPr algn="ctr"/>
            <a:r>
              <a:rPr lang="en-US" sz="2400" dirty="0">
                <a:latin typeface="Kermit" panose="020F0503040000060003" pitchFamily="34" charset="0"/>
              </a:rPr>
              <a:t>Welke </a:t>
            </a:r>
            <a:r>
              <a:rPr lang="en-US" sz="2400" dirty="0" err="1">
                <a:latin typeface="Kermit" panose="020F0503040000060003" pitchFamily="34" charset="0"/>
              </a:rPr>
              <a:t>tekening</a:t>
            </a:r>
            <a:r>
              <a:rPr lang="en-US" sz="2400" dirty="0">
                <a:latin typeface="Kermit" panose="020F0503040000060003" pitchFamily="34" charset="0"/>
              </a:rPr>
              <a:t> is </a:t>
            </a:r>
            <a:r>
              <a:rPr lang="en-US" sz="2400" dirty="0" err="1">
                <a:latin typeface="Kermit" panose="020F0503040000060003" pitchFamily="34" charset="0"/>
              </a:rPr>
              <a:t>volgens</a:t>
            </a:r>
            <a:r>
              <a:rPr lang="en-US" sz="2400" dirty="0">
                <a:latin typeface="Kermit" panose="020F0503040000060003" pitchFamily="34" charset="0"/>
              </a:rPr>
              <a:t> </a:t>
            </a:r>
            <a:r>
              <a:rPr lang="en-US" sz="2400" dirty="0" err="1">
                <a:latin typeface="Kermit" panose="020F0503040000060003" pitchFamily="34" charset="0"/>
              </a:rPr>
              <a:t>jou</a:t>
            </a:r>
            <a:r>
              <a:rPr lang="en-US" sz="2400" dirty="0">
                <a:latin typeface="Kermit" panose="020F0503040000060003" pitchFamily="34" charset="0"/>
              </a:rPr>
              <a:t> het </a:t>
            </a:r>
            <a:r>
              <a:rPr lang="en-US" sz="2400" dirty="0" err="1">
                <a:latin typeface="Kermit" panose="020F0503040000060003" pitchFamily="34" charset="0"/>
              </a:rPr>
              <a:t>meest</a:t>
            </a:r>
            <a:r>
              <a:rPr lang="en-US" sz="2400" dirty="0">
                <a:latin typeface="Kermit" panose="020F0503040000060003" pitchFamily="34" charset="0"/>
              </a:rPr>
              <a:t> </a:t>
            </a:r>
            <a:r>
              <a:rPr lang="en-US" sz="2400" dirty="0" err="1">
                <a:latin typeface="Kermit" panose="020F0503040000060003" pitchFamily="34" charset="0"/>
              </a:rPr>
              <a:t>wetenschappelijk</a:t>
            </a:r>
            <a:r>
              <a:rPr lang="en-US" sz="2400" dirty="0">
                <a:latin typeface="Kermit" panose="020F0503040000060003" pitchFamily="34" charset="0"/>
              </a:rPr>
              <a:t>? </a:t>
            </a:r>
            <a:r>
              <a:rPr lang="en-US" sz="2400" dirty="0" err="1">
                <a:latin typeface="Kermit" panose="020F0503040000060003" pitchFamily="34" charset="0"/>
              </a:rPr>
              <a:t>Schrijf</a:t>
            </a:r>
            <a:r>
              <a:rPr lang="en-US" sz="2400" dirty="0">
                <a:latin typeface="Kermit" panose="020F0503040000060003" pitchFamily="34" charset="0"/>
              </a:rPr>
              <a:t> het </a:t>
            </a:r>
            <a:r>
              <a:rPr lang="en-US" sz="2400" dirty="0" err="1">
                <a:latin typeface="Kermit" panose="020F0503040000060003" pitchFamily="34" charset="0"/>
              </a:rPr>
              <a:t>cijfer</a:t>
            </a:r>
            <a:r>
              <a:rPr lang="en-US" sz="2400" dirty="0">
                <a:latin typeface="Kermit" panose="020F0503040000060003" pitchFamily="34" charset="0"/>
              </a:rPr>
              <a:t> op je </a:t>
            </a:r>
            <a:r>
              <a:rPr lang="en-US" sz="2400" dirty="0" err="1">
                <a:latin typeface="Kermit" panose="020F0503040000060003" pitchFamily="34" charset="0"/>
              </a:rPr>
              <a:t>wisbordje</a:t>
            </a:r>
            <a:r>
              <a:rPr lang="en-US" sz="2400" dirty="0">
                <a:latin typeface="Kermit" panose="020F0503040000060003" pitchFamily="34" charset="0"/>
              </a:rPr>
              <a:t>.</a:t>
            </a:r>
            <a:endParaRPr lang="nl-NL" sz="2400" dirty="0">
              <a:latin typeface="Kermit" panose="020F0503040000060003" pitchFamily="34" charset="0"/>
            </a:endParaRPr>
          </a:p>
          <a:p>
            <a:endParaRPr lang="nl-NL" dirty="0"/>
          </a:p>
          <a:p>
            <a:endParaRPr lang="nl-NL" dirty="0"/>
          </a:p>
        </p:txBody>
      </p:sp>
      <p:sp>
        <p:nvSpPr>
          <p:cNvPr id="7" name="Tekstvak 6">
            <a:extLst>
              <a:ext uri="{FF2B5EF4-FFF2-40B4-BE49-F238E27FC236}">
                <a16:creationId xmlns:a16="http://schemas.microsoft.com/office/drawing/2014/main" id="{27BA1FC1-8566-8950-58C5-3F52CFF938C0}"/>
              </a:ext>
            </a:extLst>
          </p:cNvPr>
          <p:cNvSpPr txBox="1"/>
          <p:nvPr/>
        </p:nvSpPr>
        <p:spPr>
          <a:xfrm>
            <a:off x="0" y="40636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Citroenlieveheersbeestje</a:t>
            </a:r>
            <a:endParaRPr lang="nl-NL" sz="3200" dirty="0">
              <a:solidFill>
                <a:srgbClr val="C16E7F"/>
              </a:solidFill>
              <a:latin typeface="Kermit" panose="020F0503040000060003" pitchFamily="34" charset="0"/>
            </a:endParaRPr>
          </a:p>
        </p:txBody>
      </p:sp>
      <p:pic>
        <p:nvPicPr>
          <p:cNvPr id="10242" name="Picture 2" descr="Wetenschappelijk tekenen: het gaat om de details | Natuurwijzer">
            <a:extLst>
              <a:ext uri="{FF2B5EF4-FFF2-40B4-BE49-F238E27FC236}">
                <a16:creationId xmlns:a16="http://schemas.microsoft.com/office/drawing/2014/main" id="{B8929A6F-D0E3-C4CE-B617-BA5095F18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565" y="2129771"/>
            <a:ext cx="2060586" cy="237442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F851D37-B5A3-25E5-880F-0A1FA48A2F12}"/>
              </a:ext>
            </a:extLst>
          </p:cNvPr>
          <p:cNvSpPr txBox="1"/>
          <p:nvPr/>
        </p:nvSpPr>
        <p:spPr>
          <a:xfrm>
            <a:off x="9079957" y="4280737"/>
            <a:ext cx="2465294" cy="276999"/>
          </a:xfrm>
          <a:prstGeom prst="rect">
            <a:avLst/>
          </a:prstGeom>
          <a:noFill/>
        </p:spPr>
        <p:txBody>
          <a:bodyPr wrap="square" rtlCol="0">
            <a:spAutoFit/>
          </a:bodyPr>
          <a:lstStyle/>
          <a:p>
            <a:r>
              <a:rPr lang="en-US" sz="1200" dirty="0"/>
              <a:t>Bron: </a:t>
            </a:r>
            <a:r>
              <a:rPr lang="en-US" sz="1200" dirty="0" err="1"/>
              <a:t>Natuurwijzer</a:t>
            </a:r>
            <a:endParaRPr lang="nl-NL" sz="1200" dirty="0"/>
          </a:p>
        </p:txBody>
      </p:sp>
      <p:sp>
        <p:nvSpPr>
          <p:cNvPr id="6" name="Tekstvak 5">
            <a:extLst>
              <a:ext uri="{FF2B5EF4-FFF2-40B4-BE49-F238E27FC236}">
                <a16:creationId xmlns:a16="http://schemas.microsoft.com/office/drawing/2014/main" id="{E9103451-EA9E-BDE1-2E78-F5C6FAF49F9C}"/>
              </a:ext>
            </a:extLst>
          </p:cNvPr>
          <p:cNvSpPr txBox="1"/>
          <p:nvPr/>
        </p:nvSpPr>
        <p:spPr>
          <a:xfrm>
            <a:off x="6083850" y="4404321"/>
            <a:ext cx="2465294" cy="276999"/>
          </a:xfrm>
          <a:prstGeom prst="rect">
            <a:avLst/>
          </a:prstGeom>
          <a:noFill/>
        </p:spPr>
        <p:txBody>
          <a:bodyPr wrap="square" rtlCol="0">
            <a:spAutoFit/>
          </a:bodyPr>
          <a:lstStyle/>
          <a:p>
            <a:r>
              <a:rPr lang="en-US" sz="1200" dirty="0"/>
              <a:t>Bron: </a:t>
            </a:r>
            <a:r>
              <a:rPr lang="en-US" sz="1200" dirty="0" err="1"/>
              <a:t>Leukverpakt</a:t>
            </a:r>
            <a:endParaRPr lang="nl-NL" sz="1200" dirty="0"/>
          </a:p>
        </p:txBody>
      </p:sp>
      <p:pic>
        <p:nvPicPr>
          <p:cNvPr id="10" name="Afbeelding 9">
            <a:extLst>
              <a:ext uri="{FF2B5EF4-FFF2-40B4-BE49-F238E27FC236}">
                <a16:creationId xmlns:a16="http://schemas.microsoft.com/office/drawing/2014/main" id="{23A043A9-F0D9-238B-F336-8E17CA413702}"/>
              </a:ext>
            </a:extLst>
          </p:cNvPr>
          <p:cNvPicPr>
            <a:picLocks noChangeAspect="1"/>
          </p:cNvPicPr>
          <p:nvPr/>
        </p:nvPicPr>
        <p:blipFill>
          <a:blip r:embed="rId6">
            <a:extLst>
              <a:ext uri="{28A0092B-C50C-407E-A947-70E740481C1C}">
                <a14:useLocalDpi xmlns:a14="http://schemas.microsoft.com/office/drawing/2010/main" val="0"/>
              </a:ext>
            </a:extLst>
          </a:blip>
          <a:srcRect l="10379" t="1121" r="47854" b="69255"/>
          <a:stretch/>
        </p:blipFill>
        <p:spPr>
          <a:xfrm>
            <a:off x="7880992" y="4604077"/>
            <a:ext cx="1842529" cy="1847562"/>
          </a:xfrm>
          <a:prstGeom prst="rect">
            <a:avLst/>
          </a:prstGeom>
        </p:spPr>
      </p:pic>
      <p:sp>
        <p:nvSpPr>
          <p:cNvPr id="11" name="Ovaal 10">
            <a:extLst>
              <a:ext uri="{FF2B5EF4-FFF2-40B4-BE49-F238E27FC236}">
                <a16:creationId xmlns:a16="http://schemas.microsoft.com/office/drawing/2014/main" id="{50C46F77-36CA-4A8B-F239-EF183CD46F64}"/>
              </a:ext>
            </a:extLst>
          </p:cNvPr>
          <p:cNvSpPr/>
          <p:nvPr/>
        </p:nvSpPr>
        <p:spPr>
          <a:xfrm>
            <a:off x="7512726" y="2253744"/>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F7EDED5D-2BE5-A87F-2498-DDD51F7EAC36}"/>
              </a:ext>
            </a:extLst>
          </p:cNvPr>
          <p:cNvSpPr/>
          <p:nvPr/>
        </p:nvSpPr>
        <p:spPr>
          <a:xfrm>
            <a:off x="10540374" y="2162440"/>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DB775BEB-ECFF-B3C1-A8F1-D27B394F35EC}"/>
              </a:ext>
            </a:extLst>
          </p:cNvPr>
          <p:cNvSpPr/>
          <p:nvPr/>
        </p:nvSpPr>
        <p:spPr>
          <a:xfrm>
            <a:off x="9240068" y="5423906"/>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A7C94E26-036C-A233-717E-036127F19633}"/>
              </a:ext>
            </a:extLst>
          </p:cNvPr>
          <p:cNvSpPr txBox="1"/>
          <p:nvPr/>
        </p:nvSpPr>
        <p:spPr>
          <a:xfrm>
            <a:off x="7620588" y="2230001"/>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15" name="Tekstvak 14">
            <a:extLst>
              <a:ext uri="{FF2B5EF4-FFF2-40B4-BE49-F238E27FC236}">
                <a16:creationId xmlns:a16="http://schemas.microsoft.com/office/drawing/2014/main" id="{35D8416F-1483-79AA-F214-3AE4A7987DD1}"/>
              </a:ext>
            </a:extLst>
          </p:cNvPr>
          <p:cNvSpPr txBox="1"/>
          <p:nvPr/>
        </p:nvSpPr>
        <p:spPr>
          <a:xfrm>
            <a:off x="10657094" y="2212491"/>
            <a:ext cx="503091"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B</a:t>
            </a:r>
            <a:endParaRPr lang="nl-NL" sz="4000" dirty="0">
              <a:solidFill>
                <a:schemeClr val="bg1"/>
              </a:solidFill>
              <a:latin typeface="Kermit" panose="020F0503040000060003" pitchFamily="34" charset="0"/>
            </a:endParaRPr>
          </a:p>
        </p:txBody>
      </p:sp>
      <p:sp>
        <p:nvSpPr>
          <p:cNvPr id="17" name="Tekstvak 16">
            <a:extLst>
              <a:ext uri="{FF2B5EF4-FFF2-40B4-BE49-F238E27FC236}">
                <a16:creationId xmlns:a16="http://schemas.microsoft.com/office/drawing/2014/main" id="{CC50330D-C39A-2825-5CC7-859C115B2ECE}"/>
              </a:ext>
            </a:extLst>
          </p:cNvPr>
          <p:cNvSpPr txBox="1"/>
          <p:nvPr/>
        </p:nvSpPr>
        <p:spPr>
          <a:xfrm>
            <a:off x="9394425" y="5485483"/>
            <a:ext cx="503091"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C</a:t>
            </a:r>
            <a:endParaRPr lang="nl-NL" sz="4000" dirty="0">
              <a:solidFill>
                <a:schemeClr val="bg1"/>
              </a:solidFill>
              <a:latin typeface="Kermit" panose="020F0503040000060003" pitchFamily="34" charset="0"/>
            </a:endParaRPr>
          </a:p>
        </p:txBody>
      </p:sp>
      <p:sp>
        <p:nvSpPr>
          <p:cNvPr id="18" name="Pijl: rechts 17">
            <a:extLst>
              <a:ext uri="{FF2B5EF4-FFF2-40B4-BE49-F238E27FC236}">
                <a16:creationId xmlns:a16="http://schemas.microsoft.com/office/drawing/2014/main" id="{5EDF8C9D-C883-12BE-6FE4-994B860E0F15}"/>
              </a:ext>
            </a:extLst>
          </p:cNvPr>
          <p:cNvSpPr/>
          <p:nvPr/>
        </p:nvSpPr>
        <p:spPr>
          <a:xfrm>
            <a:off x="4260925" y="3336030"/>
            <a:ext cx="995979" cy="828293"/>
          </a:xfrm>
          <a:prstGeom prst="rightArrow">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50" name="Picture 10" descr="Dieren in een Belgisch jasje: waarom kleuren ze rood, geel of zwart? - Onze  Natuur">
            <a:extLst>
              <a:ext uri="{FF2B5EF4-FFF2-40B4-BE49-F238E27FC236}">
                <a16:creationId xmlns:a16="http://schemas.microsoft.com/office/drawing/2014/main" id="{FC8D46F6-16E0-B900-3E94-7631D4F52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444" y="2408960"/>
            <a:ext cx="3901481" cy="2677391"/>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89916836-03F5-36C1-9CA1-9045402F2469}"/>
              </a:ext>
            </a:extLst>
          </p:cNvPr>
          <p:cNvPicPr/>
          <p:nvPr/>
        </p:nvPicPr>
        <p:blipFill>
          <a:blip r:embed="rId8">
            <a:extLst>
              <a:ext uri="{28A0092B-C50C-407E-A947-70E740481C1C}">
                <a14:useLocalDpi xmlns:a14="http://schemas.microsoft.com/office/drawing/2010/main" val="0"/>
              </a:ext>
            </a:extLst>
          </a:blip>
          <a:srcRect/>
          <a:stretch/>
        </p:blipFill>
        <p:spPr bwMode="auto">
          <a:xfrm rot="20870318">
            <a:off x="1032858" y="5363322"/>
            <a:ext cx="1351748" cy="1367641"/>
          </a:xfrm>
          <a:prstGeom prst="rect">
            <a:avLst/>
          </a:prstGeom>
          <a:noFill/>
          <a:ln>
            <a:noFill/>
          </a:ln>
        </p:spPr>
      </p:pic>
    </p:spTree>
    <p:extLst>
      <p:ext uri="{BB962C8B-B14F-4D97-AF65-F5344CB8AC3E}">
        <p14:creationId xmlns:p14="http://schemas.microsoft.com/office/powerpoint/2010/main" val="178291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2A596-4C18-3EAD-7A75-2A4C0F90560C}"/>
            </a:ext>
          </a:extLst>
        </p:cNvPr>
        <p:cNvGrpSpPr/>
        <p:nvPr/>
      </p:nvGrpSpPr>
      <p:grpSpPr>
        <a:xfrm>
          <a:off x="0" y="0"/>
          <a:ext cx="0" cy="0"/>
          <a:chOff x="0" y="0"/>
          <a:chExt cx="0" cy="0"/>
        </a:xfrm>
      </p:grpSpPr>
      <p:pic>
        <p:nvPicPr>
          <p:cNvPr id="10248" name="Picture 8" descr="mini kaart kever, geel - per stuk">
            <a:extLst>
              <a:ext uri="{FF2B5EF4-FFF2-40B4-BE49-F238E27FC236}">
                <a16:creationId xmlns:a16="http://schemas.microsoft.com/office/drawing/2014/main" id="{1398FAAC-EBE4-7AED-5C33-6B49B6570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20" b="18588"/>
          <a:stretch/>
        </p:blipFill>
        <p:spPr bwMode="auto">
          <a:xfrm>
            <a:off x="5254693" y="1495894"/>
            <a:ext cx="3184074" cy="2963633"/>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9C26B443-202F-06F4-B5C0-46AC7E33738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290A403-6122-DDAF-B895-632B787C16C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487B1B3D-2C0C-18F4-3E7B-3DF5ED4A5C3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4A37EE6B-E228-5018-D748-AB99ED07B95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A6B2FA22-7DAA-DC11-6F57-4AAF65A1B22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B0A03935-0797-1F03-E521-B6EC1F8D4B76}"/>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71071939-5F75-3035-67AD-A4C7A9350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B89D663A-E941-98B9-2DDF-BF577BE2F32F}"/>
              </a:ext>
            </a:extLst>
          </p:cNvPr>
          <p:cNvSpPr txBox="1"/>
          <p:nvPr/>
        </p:nvSpPr>
        <p:spPr>
          <a:xfrm>
            <a:off x="0" y="959286"/>
            <a:ext cx="11887202" cy="1384995"/>
          </a:xfrm>
          <a:prstGeom prst="rect">
            <a:avLst/>
          </a:prstGeom>
          <a:noFill/>
        </p:spPr>
        <p:txBody>
          <a:bodyPr wrap="square" rtlCol="0">
            <a:spAutoFit/>
          </a:bodyPr>
          <a:lstStyle/>
          <a:p>
            <a:pPr algn="ctr"/>
            <a:r>
              <a:rPr lang="en-US" sz="2400" dirty="0">
                <a:latin typeface="Kermit" panose="020F0503040000060003" pitchFamily="34" charset="0"/>
              </a:rPr>
              <a:t>Welke </a:t>
            </a:r>
            <a:r>
              <a:rPr lang="en-US" sz="2400" dirty="0" err="1">
                <a:latin typeface="Kermit" panose="020F0503040000060003" pitchFamily="34" charset="0"/>
              </a:rPr>
              <a:t>tekening</a:t>
            </a:r>
            <a:r>
              <a:rPr lang="en-US" sz="2400" dirty="0">
                <a:latin typeface="Kermit" panose="020F0503040000060003" pitchFamily="34" charset="0"/>
              </a:rPr>
              <a:t> is </a:t>
            </a:r>
            <a:r>
              <a:rPr lang="en-US" sz="2400" dirty="0" err="1">
                <a:latin typeface="Kermit" panose="020F0503040000060003" pitchFamily="34" charset="0"/>
              </a:rPr>
              <a:t>volgens</a:t>
            </a:r>
            <a:r>
              <a:rPr lang="en-US" sz="2400" dirty="0">
                <a:latin typeface="Kermit" panose="020F0503040000060003" pitchFamily="34" charset="0"/>
              </a:rPr>
              <a:t> </a:t>
            </a:r>
            <a:r>
              <a:rPr lang="en-US" sz="2400" dirty="0" err="1">
                <a:latin typeface="Kermit" panose="020F0503040000060003" pitchFamily="34" charset="0"/>
              </a:rPr>
              <a:t>jou</a:t>
            </a:r>
            <a:r>
              <a:rPr lang="en-US" sz="2400" dirty="0">
                <a:latin typeface="Kermit" panose="020F0503040000060003" pitchFamily="34" charset="0"/>
              </a:rPr>
              <a:t> het </a:t>
            </a:r>
            <a:r>
              <a:rPr lang="en-US" sz="2400" dirty="0" err="1">
                <a:latin typeface="Kermit" panose="020F0503040000060003" pitchFamily="34" charset="0"/>
              </a:rPr>
              <a:t>meest</a:t>
            </a:r>
            <a:r>
              <a:rPr lang="en-US" sz="2400" dirty="0">
                <a:latin typeface="Kermit" panose="020F0503040000060003" pitchFamily="34" charset="0"/>
              </a:rPr>
              <a:t> </a:t>
            </a:r>
            <a:r>
              <a:rPr lang="en-US" sz="2400" dirty="0" err="1">
                <a:latin typeface="Kermit" panose="020F0503040000060003" pitchFamily="34" charset="0"/>
              </a:rPr>
              <a:t>wetenschappelijk</a:t>
            </a:r>
            <a:r>
              <a:rPr lang="en-US" sz="2400" dirty="0">
                <a:latin typeface="Kermit" panose="020F0503040000060003" pitchFamily="34" charset="0"/>
              </a:rPr>
              <a:t>? </a:t>
            </a:r>
            <a:r>
              <a:rPr lang="en-US" sz="2400" dirty="0" err="1">
                <a:latin typeface="Kermit" panose="020F0503040000060003" pitchFamily="34" charset="0"/>
              </a:rPr>
              <a:t>Schrijf</a:t>
            </a:r>
            <a:r>
              <a:rPr lang="en-US" sz="2400" dirty="0">
                <a:latin typeface="Kermit" panose="020F0503040000060003" pitchFamily="34" charset="0"/>
              </a:rPr>
              <a:t> het </a:t>
            </a:r>
            <a:r>
              <a:rPr lang="en-US" sz="2400" dirty="0" err="1">
                <a:latin typeface="Kermit" panose="020F0503040000060003" pitchFamily="34" charset="0"/>
              </a:rPr>
              <a:t>cijfer</a:t>
            </a:r>
            <a:r>
              <a:rPr lang="en-US" sz="2400" dirty="0">
                <a:latin typeface="Kermit" panose="020F0503040000060003" pitchFamily="34" charset="0"/>
              </a:rPr>
              <a:t> op je </a:t>
            </a:r>
            <a:r>
              <a:rPr lang="en-US" sz="2400" dirty="0" err="1">
                <a:latin typeface="Kermit" panose="020F0503040000060003" pitchFamily="34" charset="0"/>
              </a:rPr>
              <a:t>wisbordje</a:t>
            </a:r>
            <a:r>
              <a:rPr lang="en-US" sz="2400" dirty="0">
                <a:latin typeface="Kermit" panose="020F0503040000060003" pitchFamily="34" charset="0"/>
              </a:rPr>
              <a:t>.</a:t>
            </a:r>
            <a:endParaRPr lang="nl-NL" sz="2400" dirty="0">
              <a:latin typeface="Kermit" panose="020F0503040000060003" pitchFamily="34" charset="0"/>
            </a:endParaRPr>
          </a:p>
          <a:p>
            <a:endParaRPr lang="nl-NL" dirty="0"/>
          </a:p>
          <a:p>
            <a:endParaRPr lang="nl-NL" dirty="0"/>
          </a:p>
        </p:txBody>
      </p:sp>
      <p:sp>
        <p:nvSpPr>
          <p:cNvPr id="7" name="Tekstvak 6">
            <a:extLst>
              <a:ext uri="{FF2B5EF4-FFF2-40B4-BE49-F238E27FC236}">
                <a16:creationId xmlns:a16="http://schemas.microsoft.com/office/drawing/2014/main" id="{39726EB3-7D03-1B5C-FECA-18B69B4F3C38}"/>
              </a:ext>
            </a:extLst>
          </p:cNvPr>
          <p:cNvSpPr txBox="1"/>
          <p:nvPr/>
        </p:nvSpPr>
        <p:spPr>
          <a:xfrm>
            <a:off x="0" y="40636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Citroenlieveheersbeestje</a:t>
            </a:r>
            <a:endParaRPr lang="nl-NL" sz="3200" dirty="0">
              <a:solidFill>
                <a:srgbClr val="C16E7F"/>
              </a:solidFill>
              <a:latin typeface="Kermit" panose="020F0503040000060003" pitchFamily="34" charset="0"/>
            </a:endParaRPr>
          </a:p>
        </p:txBody>
      </p:sp>
      <p:pic>
        <p:nvPicPr>
          <p:cNvPr id="10242" name="Picture 2" descr="Wetenschappelijk tekenen: het gaat om de details | Natuurwijzer">
            <a:extLst>
              <a:ext uri="{FF2B5EF4-FFF2-40B4-BE49-F238E27FC236}">
                <a16:creationId xmlns:a16="http://schemas.microsoft.com/office/drawing/2014/main" id="{5BC8BF94-3D5A-EA66-15D6-BE3EE95E5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565" y="2129771"/>
            <a:ext cx="2060586" cy="237442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910F4C7-F93D-AFC5-798E-0D485FBFE3C1}"/>
              </a:ext>
            </a:extLst>
          </p:cNvPr>
          <p:cNvSpPr txBox="1"/>
          <p:nvPr/>
        </p:nvSpPr>
        <p:spPr>
          <a:xfrm>
            <a:off x="9079957" y="4280737"/>
            <a:ext cx="2465294" cy="276999"/>
          </a:xfrm>
          <a:prstGeom prst="rect">
            <a:avLst/>
          </a:prstGeom>
          <a:noFill/>
        </p:spPr>
        <p:txBody>
          <a:bodyPr wrap="square" rtlCol="0">
            <a:spAutoFit/>
          </a:bodyPr>
          <a:lstStyle/>
          <a:p>
            <a:r>
              <a:rPr lang="en-US" sz="1200" dirty="0"/>
              <a:t>Bron: </a:t>
            </a:r>
            <a:r>
              <a:rPr lang="en-US" sz="1200" dirty="0" err="1"/>
              <a:t>Natuurwijzer</a:t>
            </a:r>
            <a:endParaRPr lang="nl-NL" sz="1200" dirty="0"/>
          </a:p>
        </p:txBody>
      </p:sp>
      <p:sp>
        <p:nvSpPr>
          <p:cNvPr id="6" name="Tekstvak 5">
            <a:extLst>
              <a:ext uri="{FF2B5EF4-FFF2-40B4-BE49-F238E27FC236}">
                <a16:creationId xmlns:a16="http://schemas.microsoft.com/office/drawing/2014/main" id="{319B6D4F-26B1-973D-A279-C8F54B7598B4}"/>
              </a:ext>
            </a:extLst>
          </p:cNvPr>
          <p:cNvSpPr txBox="1"/>
          <p:nvPr/>
        </p:nvSpPr>
        <p:spPr>
          <a:xfrm>
            <a:off x="6083850" y="4404321"/>
            <a:ext cx="2465294" cy="276999"/>
          </a:xfrm>
          <a:prstGeom prst="rect">
            <a:avLst/>
          </a:prstGeom>
          <a:noFill/>
        </p:spPr>
        <p:txBody>
          <a:bodyPr wrap="square" rtlCol="0">
            <a:spAutoFit/>
          </a:bodyPr>
          <a:lstStyle/>
          <a:p>
            <a:r>
              <a:rPr lang="en-US" sz="1200" dirty="0"/>
              <a:t>Bron: </a:t>
            </a:r>
            <a:r>
              <a:rPr lang="en-US" sz="1200" dirty="0" err="1"/>
              <a:t>Leukverpakt</a:t>
            </a:r>
            <a:endParaRPr lang="nl-NL" sz="1200" dirty="0"/>
          </a:p>
        </p:txBody>
      </p:sp>
      <p:pic>
        <p:nvPicPr>
          <p:cNvPr id="10" name="Afbeelding 9">
            <a:extLst>
              <a:ext uri="{FF2B5EF4-FFF2-40B4-BE49-F238E27FC236}">
                <a16:creationId xmlns:a16="http://schemas.microsoft.com/office/drawing/2014/main" id="{4BB7965D-1D50-F537-BF27-AF534B438F6D}"/>
              </a:ext>
            </a:extLst>
          </p:cNvPr>
          <p:cNvPicPr>
            <a:picLocks noChangeAspect="1"/>
          </p:cNvPicPr>
          <p:nvPr/>
        </p:nvPicPr>
        <p:blipFill>
          <a:blip r:embed="rId6">
            <a:extLst>
              <a:ext uri="{28A0092B-C50C-407E-A947-70E740481C1C}">
                <a14:useLocalDpi xmlns:a14="http://schemas.microsoft.com/office/drawing/2010/main" val="0"/>
              </a:ext>
            </a:extLst>
          </a:blip>
          <a:srcRect l="10379" t="1121" r="47854" b="69255"/>
          <a:stretch/>
        </p:blipFill>
        <p:spPr>
          <a:xfrm>
            <a:off x="7880992" y="4604077"/>
            <a:ext cx="1842529" cy="1847562"/>
          </a:xfrm>
          <a:prstGeom prst="rect">
            <a:avLst/>
          </a:prstGeom>
        </p:spPr>
      </p:pic>
      <p:sp>
        <p:nvSpPr>
          <p:cNvPr id="11" name="Ovaal 10">
            <a:extLst>
              <a:ext uri="{FF2B5EF4-FFF2-40B4-BE49-F238E27FC236}">
                <a16:creationId xmlns:a16="http://schemas.microsoft.com/office/drawing/2014/main" id="{D8182D0B-EA03-CCBD-B301-013B3B3CACAF}"/>
              </a:ext>
            </a:extLst>
          </p:cNvPr>
          <p:cNvSpPr/>
          <p:nvPr/>
        </p:nvSpPr>
        <p:spPr>
          <a:xfrm>
            <a:off x="7512726" y="2253744"/>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180C832D-79AF-9078-576B-E38EB3480712}"/>
              </a:ext>
            </a:extLst>
          </p:cNvPr>
          <p:cNvSpPr/>
          <p:nvPr/>
        </p:nvSpPr>
        <p:spPr>
          <a:xfrm>
            <a:off x="10540374" y="2162440"/>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FE80E0FA-765F-C998-ACC6-9187F6A607B3}"/>
              </a:ext>
            </a:extLst>
          </p:cNvPr>
          <p:cNvSpPr/>
          <p:nvPr/>
        </p:nvSpPr>
        <p:spPr>
          <a:xfrm>
            <a:off x="9240068" y="5423906"/>
            <a:ext cx="736532" cy="734766"/>
          </a:xfrm>
          <a:prstGeom prst="ellipse">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AAA171B9-AD2E-A04E-C55E-4BD8A0A03ED7}"/>
              </a:ext>
            </a:extLst>
          </p:cNvPr>
          <p:cNvSpPr txBox="1"/>
          <p:nvPr/>
        </p:nvSpPr>
        <p:spPr>
          <a:xfrm>
            <a:off x="7620588" y="2230001"/>
            <a:ext cx="577145"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A</a:t>
            </a:r>
            <a:endParaRPr lang="nl-NL" sz="4000" dirty="0">
              <a:solidFill>
                <a:schemeClr val="bg1"/>
              </a:solidFill>
              <a:latin typeface="Kermit" panose="020F0503040000060003" pitchFamily="34" charset="0"/>
            </a:endParaRPr>
          </a:p>
        </p:txBody>
      </p:sp>
      <p:sp>
        <p:nvSpPr>
          <p:cNvPr id="15" name="Tekstvak 14">
            <a:extLst>
              <a:ext uri="{FF2B5EF4-FFF2-40B4-BE49-F238E27FC236}">
                <a16:creationId xmlns:a16="http://schemas.microsoft.com/office/drawing/2014/main" id="{F2D1E408-4B09-29F5-9226-EC91892431AE}"/>
              </a:ext>
            </a:extLst>
          </p:cNvPr>
          <p:cNvSpPr txBox="1"/>
          <p:nvPr/>
        </p:nvSpPr>
        <p:spPr>
          <a:xfrm>
            <a:off x="10657094" y="2212491"/>
            <a:ext cx="503091"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B</a:t>
            </a:r>
            <a:endParaRPr lang="nl-NL" sz="4000" dirty="0">
              <a:solidFill>
                <a:schemeClr val="bg1"/>
              </a:solidFill>
              <a:latin typeface="Kermit" panose="020F0503040000060003" pitchFamily="34" charset="0"/>
            </a:endParaRPr>
          </a:p>
        </p:txBody>
      </p:sp>
      <p:sp>
        <p:nvSpPr>
          <p:cNvPr id="17" name="Tekstvak 16">
            <a:extLst>
              <a:ext uri="{FF2B5EF4-FFF2-40B4-BE49-F238E27FC236}">
                <a16:creationId xmlns:a16="http://schemas.microsoft.com/office/drawing/2014/main" id="{9A0695D8-6557-1AFF-1167-82B8405CF9A8}"/>
              </a:ext>
            </a:extLst>
          </p:cNvPr>
          <p:cNvSpPr txBox="1"/>
          <p:nvPr/>
        </p:nvSpPr>
        <p:spPr>
          <a:xfrm>
            <a:off x="9394425" y="5485483"/>
            <a:ext cx="503091" cy="707886"/>
          </a:xfrm>
          <a:prstGeom prst="rect">
            <a:avLst/>
          </a:prstGeom>
          <a:noFill/>
        </p:spPr>
        <p:txBody>
          <a:bodyPr wrap="square" rtlCol="0">
            <a:spAutoFit/>
          </a:bodyPr>
          <a:lstStyle/>
          <a:p>
            <a:r>
              <a:rPr lang="en-US" sz="4000" dirty="0">
                <a:solidFill>
                  <a:schemeClr val="bg1"/>
                </a:solidFill>
                <a:latin typeface="Kermit" panose="020F0503040000060003" pitchFamily="34" charset="0"/>
              </a:rPr>
              <a:t>C</a:t>
            </a:r>
            <a:endParaRPr lang="nl-NL" sz="4000" dirty="0">
              <a:solidFill>
                <a:schemeClr val="bg1"/>
              </a:solidFill>
              <a:latin typeface="Kermit" panose="020F0503040000060003" pitchFamily="34" charset="0"/>
            </a:endParaRPr>
          </a:p>
        </p:txBody>
      </p:sp>
      <p:sp>
        <p:nvSpPr>
          <p:cNvPr id="18" name="Pijl: rechts 17">
            <a:extLst>
              <a:ext uri="{FF2B5EF4-FFF2-40B4-BE49-F238E27FC236}">
                <a16:creationId xmlns:a16="http://schemas.microsoft.com/office/drawing/2014/main" id="{64FC173A-9AB1-78A0-3095-BDDDF87C4438}"/>
              </a:ext>
            </a:extLst>
          </p:cNvPr>
          <p:cNvSpPr/>
          <p:nvPr/>
        </p:nvSpPr>
        <p:spPr>
          <a:xfrm>
            <a:off x="4260925" y="3336030"/>
            <a:ext cx="995979" cy="828293"/>
          </a:xfrm>
          <a:prstGeom prst="rightArrow">
            <a:avLst/>
          </a:prstGeom>
          <a:solidFill>
            <a:srgbClr val="C16E7F"/>
          </a:solidFill>
          <a:ln>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50" name="Picture 10" descr="Dieren in een Belgisch jasje: waarom kleuren ze rood, geel of zwart? - Onze  Natuur">
            <a:extLst>
              <a:ext uri="{FF2B5EF4-FFF2-40B4-BE49-F238E27FC236}">
                <a16:creationId xmlns:a16="http://schemas.microsoft.com/office/drawing/2014/main" id="{984D7972-8B87-8901-3D47-4ABAF643A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444" y="2408960"/>
            <a:ext cx="3901481" cy="2677391"/>
          </a:xfrm>
          <a:prstGeom prst="rect">
            <a:avLst/>
          </a:prstGeom>
          <a:noFill/>
          <a:extLst>
            <a:ext uri="{909E8E84-426E-40DD-AFC4-6F175D3DCCD1}">
              <a14:hiddenFill xmlns:a14="http://schemas.microsoft.com/office/drawing/2010/main">
                <a:solidFill>
                  <a:srgbClr val="FFFFFF"/>
                </a:solidFill>
              </a14:hiddenFill>
            </a:ext>
          </a:extLst>
        </p:spPr>
      </p:pic>
      <p:sp>
        <p:nvSpPr>
          <p:cNvPr id="8" name="Ovaal 7">
            <a:extLst>
              <a:ext uri="{FF2B5EF4-FFF2-40B4-BE49-F238E27FC236}">
                <a16:creationId xmlns:a16="http://schemas.microsoft.com/office/drawing/2014/main" id="{5B5C1FA9-2A7D-C29C-C7E9-1AD3E11E8398}"/>
              </a:ext>
            </a:extLst>
          </p:cNvPr>
          <p:cNvSpPr/>
          <p:nvPr/>
        </p:nvSpPr>
        <p:spPr>
          <a:xfrm>
            <a:off x="8366655" y="1482576"/>
            <a:ext cx="3546309" cy="3455749"/>
          </a:xfrm>
          <a:prstGeom prst="ellipse">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A0CAB409-23E4-2E88-5C7D-781B1FA56315}"/>
              </a:ext>
            </a:extLst>
          </p:cNvPr>
          <p:cNvPicPr/>
          <p:nvPr/>
        </p:nvPicPr>
        <p:blipFill>
          <a:blip r:embed="rId8">
            <a:extLst>
              <a:ext uri="{28A0092B-C50C-407E-A947-70E740481C1C}">
                <a14:useLocalDpi xmlns:a14="http://schemas.microsoft.com/office/drawing/2010/main" val="0"/>
              </a:ext>
            </a:extLst>
          </a:blip>
          <a:srcRect/>
          <a:stretch/>
        </p:blipFill>
        <p:spPr bwMode="auto">
          <a:xfrm rot="20870318">
            <a:off x="1032858" y="5363322"/>
            <a:ext cx="1351748" cy="1367641"/>
          </a:xfrm>
          <a:prstGeom prst="rect">
            <a:avLst/>
          </a:prstGeom>
          <a:noFill/>
          <a:ln>
            <a:noFill/>
          </a:ln>
        </p:spPr>
      </p:pic>
    </p:spTree>
    <p:extLst>
      <p:ext uri="{BB962C8B-B14F-4D97-AF65-F5344CB8AC3E}">
        <p14:creationId xmlns:p14="http://schemas.microsoft.com/office/powerpoint/2010/main" val="245766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5D0F4-422A-13AD-3343-C915B36E35E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06BA655-47E8-D132-C961-81CC17B30ED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7A1DE4D-414B-6450-EB2D-4F484BBC595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B40B78A-A12E-93AE-4FA5-0EB31C65BBD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563EC3C0-7079-55D6-B582-5CA3121F56F0}"/>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108E0FD-CACA-13C8-558F-B52EF0DDBE26}"/>
              </a:ext>
            </a:extLst>
          </p:cNvPr>
          <p:cNvSpPr>
            <a:spLocks noChangeArrowheads="1"/>
          </p:cNvSpPr>
          <p:nvPr/>
        </p:nvSpPr>
        <p:spPr bwMode="auto">
          <a:xfrm>
            <a:off x="282891" y="598355"/>
            <a:ext cx="10987972"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000" b="1" dirty="0">
                <a:effectLst/>
                <a:latin typeface="Kermit" panose="020F0503040000060003" pitchFamily="34" charset="0"/>
                <a:ea typeface="Times New Roman" panose="02020603050405020304" pitchFamily="18" charset="0"/>
              </a:rPr>
              <a:t>Werkvorm: </a:t>
            </a:r>
            <a:endParaRPr lang="nl-NL" sz="2000" b="1" dirty="0">
              <a:effectLst/>
              <a:latin typeface="Times New Roman" panose="02020603050405020304" pitchFamily="18" charset="0"/>
              <a:ea typeface="Times New Roman" panose="02020603050405020304" pitchFamily="18" charset="0"/>
            </a:endParaRPr>
          </a:p>
          <a:p>
            <a:r>
              <a:rPr lang="nl-NL" sz="2000" dirty="0">
                <a:effectLst/>
                <a:latin typeface="Kermit" panose="020F0503040000060003" pitchFamily="34" charset="0"/>
                <a:ea typeface="Times New Roman" panose="02020603050405020304" pitchFamily="18" charset="0"/>
              </a:rPr>
              <a:t>Je hebt in de vorige les een eigen diersoort bedacht en ingevuld in de taxonomie. Vandaag ga je deze soort wetenschappelijk tekenen.</a:t>
            </a:r>
          </a:p>
          <a:p>
            <a:endParaRPr lang="nl-NL" sz="2000" dirty="0">
              <a:effectLst/>
              <a:latin typeface="Kermit" panose="020F0503040000060003" pitchFamily="34" charset="0"/>
              <a:ea typeface="Times New Roman" panose="02020603050405020304" pitchFamily="18" charset="0"/>
            </a:endParaRPr>
          </a:p>
          <a:p>
            <a:r>
              <a:rPr lang="nl-NL" sz="20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eerst met potlood een schets gemaakt van je dier.</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je daarna het dier getekend met pen/stift (over de schets heen). </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de potloodlijnen uitgegumd.</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getekend in detail.</a:t>
            </a:r>
          </a:p>
          <a:p>
            <a:endParaRPr lang="nl-NL" sz="2000" dirty="0">
              <a:latin typeface="Kermit" panose="020F0503040000060003" pitchFamily="34" charset="0"/>
              <a:ea typeface="Times New Roman" panose="02020603050405020304" pitchFamily="18" charset="0"/>
            </a:endParaRPr>
          </a:p>
          <a:p>
            <a:r>
              <a:rPr lang="nl-NL" sz="2000" b="1" dirty="0">
                <a:effectLst/>
                <a:latin typeface="Kermit" panose="020F0503040000060003" pitchFamily="34" charset="0"/>
                <a:ea typeface="Times New Roman" panose="02020603050405020304" pitchFamily="18" charset="0"/>
              </a:rPr>
              <a:t>Klaar-/verdiepingsopdracht</a:t>
            </a:r>
            <a:r>
              <a:rPr lang="nl-NL" sz="2000" b="1" dirty="0">
                <a:latin typeface="Kermit" panose="020F0503040000060003" pitchFamily="34" charset="0"/>
                <a:ea typeface="Times New Roman" panose="02020603050405020304" pitchFamily="18" charset="0"/>
              </a:rPr>
              <a:t>en:</a:t>
            </a:r>
          </a:p>
          <a:p>
            <a:pPr marL="457200" indent="-457200">
              <a:buFontTx/>
              <a:buAutoNum type="arabicPeriod"/>
            </a:pPr>
            <a:r>
              <a:rPr lang="nl-NL" sz="2000" dirty="0">
                <a:latin typeface="Kermit" panose="020F0503040000060003" pitchFamily="34" charset="0"/>
                <a:ea typeface="Times New Roman" panose="02020603050405020304" pitchFamily="18" charset="0"/>
              </a:rPr>
              <a:t>Kleur jouw dier in. </a:t>
            </a:r>
          </a:p>
          <a:p>
            <a:pPr marL="457200" indent="-457200">
              <a:buFontTx/>
              <a:buAutoNum type="arabicPeriod"/>
            </a:pPr>
            <a:r>
              <a:rPr lang="nl-NL" sz="2000" dirty="0">
                <a:latin typeface="Kermit" panose="020F0503040000060003" pitchFamily="34" charset="0"/>
                <a:ea typeface="Times New Roman" panose="02020603050405020304" pitchFamily="18" charset="0"/>
              </a:rPr>
              <a:t>Verzin een passende naam voor jouw dier of plant. Zorg dat het Latijn achtig is, zoals </a:t>
            </a:r>
            <a:r>
              <a:rPr lang="nl-NL" sz="2000" dirty="0">
                <a:latin typeface="Kermit" panose="020F0503040000060003" pitchFamily="34" charset="0"/>
              </a:rPr>
              <a:t>Floribunda invisibilis of Animalus grappius of vertaal een aantal woorden in het Latijn om zo tot een naam te komen. </a:t>
            </a:r>
          </a:p>
          <a:p>
            <a:pPr marL="457200" indent="-457200">
              <a:buFontTx/>
              <a:buAutoNum type="arabicPeriod"/>
            </a:pPr>
            <a:r>
              <a:rPr lang="nl-NL" sz="2000" dirty="0">
                <a:latin typeface="Kermit" panose="020F0503040000060003" pitchFamily="34" charset="0"/>
              </a:rPr>
              <a:t>Teken de omgeving waarin je jouw dier of plant hebt ontdekt.</a:t>
            </a:r>
          </a:p>
          <a:p>
            <a:pPr marL="457200" indent="-457200">
              <a:buAutoNum type="arabicPeriod"/>
            </a:pPr>
            <a:r>
              <a:rPr lang="nl-NL" sz="2000" dirty="0">
                <a:latin typeface="Kermit" panose="020F0503040000060003" pitchFamily="34" charset="0"/>
                <a:ea typeface="Times New Roman" panose="02020603050405020304" pitchFamily="18" charset="0"/>
              </a:rPr>
              <a:t>Schrijf een dagboekverhaal over jouw ontdekking. </a:t>
            </a: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7B4E7C77-6925-B777-0F56-256F84CB0F0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A6BFC6E6-1CA5-D2D0-77E6-97D53A2475F9}"/>
              </a:ext>
            </a:extLst>
          </p:cNvPr>
          <p:cNvSpPr txBox="1"/>
          <p:nvPr/>
        </p:nvSpPr>
        <p:spPr>
          <a:xfrm>
            <a:off x="29935" y="8469"/>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F08D7AEE-FB27-A579-8C9E-9863633CD64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8DFB72AA-F43E-C406-61D7-28710A506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758EE2F0-C445-4A27-D37D-F91027C5EA0A}"/>
              </a:ext>
            </a:extLst>
          </p:cNvPr>
          <p:cNvPicPr/>
          <p:nvPr/>
        </p:nvPicPr>
        <p:blipFill>
          <a:blip r:embed="rId4">
            <a:extLst>
              <a:ext uri="{28A0092B-C50C-407E-A947-70E740481C1C}">
                <a14:useLocalDpi xmlns:a14="http://schemas.microsoft.com/office/drawing/2010/main" val="0"/>
              </a:ext>
            </a:extLst>
          </a:blip>
          <a:srcRect/>
          <a:stretch/>
        </p:blipFill>
        <p:spPr bwMode="auto">
          <a:xfrm>
            <a:off x="5697326" y="2911098"/>
            <a:ext cx="1177954" cy="1035803"/>
          </a:xfrm>
          <a:prstGeom prst="rect">
            <a:avLst/>
          </a:prstGeom>
          <a:noFill/>
          <a:ln>
            <a:noFill/>
          </a:ln>
        </p:spPr>
      </p:pic>
      <p:sp>
        <p:nvSpPr>
          <p:cNvPr id="6" name="Tekstvak 5">
            <a:extLst>
              <a:ext uri="{FF2B5EF4-FFF2-40B4-BE49-F238E27FC236}">
                <a16:creationId xmlns:a16="http://schemas.microsoft.com/office/drawing/2014/main" id="{7A7C5D34-D335-380E-96F8-C9B465F9DD29}"/>
              </a:ext>
            </a:extLst>
          </p:cNvPr>
          <p:cNvSpPr txBox="1"/>
          <p:nvPr/>
        </p:nvSpPr>
        <p:spPr>
          <a:xfrm>
            <a:off x="6875280" y="3036094"/>
            <a:ext cx="3463962" cy="707886"/>
          </a:xfrm>
          <a:prstGeom prst="rect">
            <a:avLst/>
          </a:prstGeom>
          <a:noFill/>
        </p:spPr>
        <p:txBody>
          <a:bodyPr wrap="square" rtlCol="0">
            <a:spAutoFit/>
          </a:bodyPr>
          <a:lstStyle/>
          <a:p>
            <a:r>
              <a:rPr lang="en-US" sz="2000" dirty="0">
                <a:solidFill>
                  <a:srgbClr val="8B677D"/>
                </a:solidFill>
                <a:latin typeface="Kermit" panose="020F0503040000060003" pitchFamily="34" charset="0"/>
              </a:rPr>
              <a:t>Hoe </a:t>
            </a:r>
            <a:r>
              <a:rPr lang="en-US" sz="2000" dirty="0" err="1">
                <a:solidFill>
                  <a:srgbClr val="8B677D"/>
                </a:solidFill>
                <a:latin typeface="Kermit" panose="020F0503040000060003" pitchFamily="34" charset="0"/>
              </a:rPr>
              <a:t>ziet</a:t>
            </a:r>
            <a:r>
              <a:rPr lang="en-US" sz="2000" dirty="0">
                <a:solidFill>
                  <a:srgbClr val="8B677D"/>
                </a:solidFill>
                <a:latin typeface="Kermit" panose="020F0503040000060003" pitchFamily="34" charset="0"/>
              </a:rPr>
              <a:t> </a:t>
            </a:r>
            <a:r>
              <a:rPr lang="en-US" sz="2000" dirty="0" err="1">
                <a:solidFill>
                  <a:srgbClr val="8B677D"/>
                </a:solidFill>
                <a:latin typeface="Kermit" panose="020F0503040000060003" pitchFamily="34" charset="0"/>
              </a:rPr>
              <a:t>jouw</a:t>
            </a:r>
            <a:r>
              <a:rPr lang="en-US" sz="2000" dirty="0">
                <a:solidFill>
                  <a:srgbClr val="8B677D"/>
                </a:solidFill>
                <a:latin typeface="Kermit" panose="020F0503040000060003" pitchFamily="34" charset="0"/>
              </a:rPr>
              <a:t> </a:t>
            </a:r>
            <a:r>
              <a:rPr lang="en-US" sz="2000" dirty="0" err="1">
                <a:solidFill>
                  <a:srgbClr val="8B677D"/>
                </a:solidFill>
                <a:latin typeface="Kermit" panose="020F0503040000060003" pitchFamily="34" charset="0"/>
              </a:rPr>
              <a:t>verzonnen</a:t>
            </a:r>
            <a:r>
              <a:rPr lang="en-US" sz="2000" dirty="0">
                <a:solidFill>
                  <a:srgbClr val="8B677D"/>
                </a:solidFill>
                <a:latin typeface="Kermit" panose="020F0503040000060003" pitchFamily="34" charset="0"/>
              </a:rPr>
              <a:t> </a:t>
            </a:r>
            <a:r>
              <a:rPr lang="en-US" sz="2000" dirty="0" err="1">
                <a:solidFill>
                  <a:srgbClr val="8B677D"/>
                </a:solidFill>
                <a:latin typeface="Kermit" panose="020F0503040000060003" pitchFamily="34" charset="0"/>
              </a:rPr>
              <a:t>dier</a:t>
            </a:r>
            <a:r>
              <a:rPr lang="en-US" sz="2000" dirty="0">
                <a:solidFill>
                  <a:srgbClr val="8B677D"/>
                </a:solidFill>
                <a:latin typeface="Kermit" panose="020F0503040000060003" pitchFamily="34" charset="0"/>
              </a:rPr>
              <a:t> </a:t>
            </a:r>
            <a:r>
              <a:rPr lang="en-US" sz="2000" dirty="0" err="1">
                <a:solidFill>
                  <a:srgbClr val="8B677D"/>
                </a:solidFill>
                <a:latin typeface="Kermit" panose="020F0503040000060003" pitchFamily="34" charset="0"/>
              </a:rPr>
              <a:t>eruit</a:t>
            </a:r>
            <a:r>
              <a:rPr lang="en-US" sz="2000" dirty="0">
                <a:solidFill>
                  <a:srgbClr val="8B677D"/>
                </a:solidFill>
                <a:latin typeface="Kermit" panose="020F0503040000060003" pitchFamily="34" charset="0"/>
              </a:rPr>
              <a:t>?</a:t>
            </a:r>
            <a:endParaRPr lang="nl-NL" sz="2000" dirty="0">
              <a:solidFill>
                <a:srgbClr val="8B677D"/>
              </a:solidFill>
              <a:latin typeface="Kermit" panose="020F0503040000060003" pitchFamily="34" charset="0"/>
            </a:endParaRPr>
          </a:p>
        </p:txBody>
      </p:sp>
      <p:sp>
        <p:nvSpPr>
          <p:cNvPr id="7" name="Tekstvak 6">
            <a:extLst>
              <a:ext uri="{FF2B5EF4-FFF2-40B4-BE49-F238E27FC236}">
                <a16:creationId xmlns:a16="http://schemas.microsoft.com/office/drawing/2014/main" id="{AFD98A6C-FAF7-9B2A-F334-B17636624911}"/>
              </a:ext>
            </a:extLst>
          </p:cNvPr>
          <p:cNvSpPr txBox="1"/>
          <p:nvPr/>
        </p:nvSpPr>
        <p:spPr>
          <a:xfrm>
            <a:off x="0" y="251217"/>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5336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9909-6195-A173-C967-D511280FB7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82F2A56-E897-BCA2-EE98-7AA49131F692}"/>
              </a:ext>
            </a:extLst>
          </p:cNvPr>
          <p:cNvSpPr txBox="1"/>
          <p:nvPr/>
        </p:nvSpPr>
        <p:spPr>
          <a:xfrm>
            <a:off x="0" y="295014"/>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D0DE6A02-9BA4-D30C-748C-555B444EB961}"/>
              </a:ext>
            </a:extLst>
          </p:cNvPr>
          <p:cNvSpPr txBox="1"/>
          <p:nvPr/>
        </p:nvSpPr>
        <p:spPr>
          <a:xfrm>
            <a:off x="1053259" y="1151509"/>
            <a:ext cx="10092267" cy="4524315"/>
          </a:xfrm>
          <a:prstGeom prst="rect">
            <a:avLst/>
          </a:prstGeom>
          <a:noFill/>
        </p:spPr>
        <p:txBody>
          <a:bodyPr wrap="square">
            <a:spAutoFit/>
          </a:bodyPr>
          <a:lstStyle/>
          <a:p>
            <a:pPr algn="ctr"/>
            <a:r>
              <a:rPr lang="nl-NL" sz="2400" dirty="0">
                <a:latin typeface="Kermit" panose="020F0503040000060003" pitchFamily="34" charset="0"/>
              </a:rPr>
              <a:t>Een les volgens De Noordwijkse Methode is opgebouwd in vier fasen:</a:t>
            </a:r>
          </a:p>
          <a:p>
            <a:pPr algn="ctr"/>
            <a:endParaRPr lang="nl-NL" sz="2400" dirty="0">
              <a:latin typeface="Kermit" panose="020F0503040000060003" pitchFamily="34" charset="0"/>
            </a:endParaRPr>
          </a:p>
          <a:p>
            <a:pPr algn="ctr"/>
            <a:r>
              <a:rPr lang="nl-NL" sz="2000" b="1" dirty="0">
                <a:latin typeface="Kermit" panose="020F0503040000060003" pitchFamily="34" charset="0"/>
              </a:rPr>
              <a:t>Inspiratie 1 </a:t>
            </a:r>
            <a:r>
              <a:rPr lang="nl-NL" sz="2000" dirty="0">
                <a:latin typeface="Kermit" panose="020F0503040000060003" pitchFamily="34" charset="0"/>
              </a:rPr>
              <a:t>– Je start met het prikkelen van nieuwsgierigheid: een verhaal, filmpje, voorwerp of ervaring roept verwondering op en activeert voorkennis.</a:t>
            </a:r>
          </a:p>
          <a:p>
            <a:pPr algn="ctr"/>
            <a:endParaRPr lang="nl-NL" sz="2000" dirty="0">
              <a:latin typeface="Kermit" panose="020F0503040000060003" pitchFamily="34" charset="0"/>
            </a:endParaRPr>
          </a:p>
          <a:p>
            <a:pPr algn="ctr"/>
            <a:r>
              <a:rPr lang="nl-NL" sz="2000" b="1" dirty="0">
                <a:latin typeface="Kermit" panose="020F0503040000060003" pitchFamily="34" charset="0"/>
              </a:rPr>
              <a:t>Inspiratie 2 </a:t>
            </a:r>
            <a:r>
              <a:rPr lang="nl-NL" sz="2000" dirty="0">
                <a:latin typeface="Kermit" panose="020F0503040000060003" pitchFamily="34" charset="0"/>
              </a:rPr>
              <a:t>– Je verdiept de kennis met nieuwe informatie, bijvoorbeeld via boeken, een gastspreker of een onderzoeksvraag. Hier koppel je ook Denkbubbels aan het thema.</a:t>
            </a:r>
          </a:p>
          <a:p>
            <a:pPr algn="ctr"/>
            <a:endParaRPr lang="nl-NL" sz="2000" dirty="0">
              <a:latin typeface="Kermit" panose="020F0503040000060003" pitchFamily="34" charset="0"/>
            </a:endParaRPr>
          </a:p>
          <a:p>
            <a:pPr algn="ctr"/>
            <a:r>
              <a:rPr lang="nl-NL" sz="2000" b="1" dirty="0">
                <a:latin typeface="Kermit" panose="020F0503040000060003" pitchFamily="34" charset="0"/>
              </a:rPr>
              <a:t>Vaardigheden</a:t>
            </a:r>
            <a:r>
              <a:rPr lang="nl-NL" sz="2000" dirty="0">
                <a:latin typeface="Kermit" panose="020F0503040000060003" pitchFamily="34" charset="0"/>
              </a:rPr>
              <a:t> – Leerlingen gaan zelf aan de slag met creatieve, onderzoekende of samenwerkende werkvormen waarin ze hun kennis toepassen.</a:t>
            </a:r>
          </a:p>
          <a:p>
            <a:pPr algn="ctr"/>
            <a:endParaRPr lang="nl-NL" sz="2000" dirty="0">
              <a:latin typeface="Kermit" panose="020F0503040000060003" pitchFamily="34" charset="0"/>
            </a:endParaRPr>
          </a:p>
          <a:p>
            <a:pPr algn="ctr"/>
            <a:r>
              <a:rPr lang="nl-NL" sz="2000" b="1" dirty="0">
                <a:latin typeface="Kermit" panose="020F0503040000060003" pitchFamily="34" charset="0"/>
              </a:rPr>
              <a:t>Reflectie</a:t>
            </a:r>
            <a:r>
              <a:rPr lang="nl-NL" sz="2000" dirty="0">
                <a:latin typeface="Kermit" panose="020F0503040000060003" pitchFamily="34" charset="0"/>
              </a:rPr>
              <a:t> – Aan het eind kijk je samen terug: Wat heb je geleerd? Wat ging goed? Wat wil je nog verder onderzoeken of verbeteren?</a:t>
            </a:r>
          </a:p>
        </p:txBody>
      </p:sp>
      <p:pic>
        <p:nvPicPr>
          <p:cNvPr id="5" name="Afbeelding 4" descr="Afbeelding met Lettertype, Graphics, rood, tekst&#10;&#10;Automatisch gegenereerde beschrijving">
            <a:extLst>
              <a:ext uri="{FF2B5EF4-FFF2-40B4-BE49-F238E27FC236}">
                <a16:creationId xmlns:a16="http://schemas.microsoft.com/office/drawing/2014/main" id="{B2F9A4DC-41C5-80BA-F8DB-7C5151BEE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153" y="6051248"/>
            <a:ext cx="1831694" cy="633766"/>
          </a:xfrm>
          <a:prstGeom prst="rect">
            <a:avLst/>
          </a:prstGeom>
        </p:spPr>
      </p:pic>
    </p:spTree>
    <p:extLst>
      <p:ext uri="{BB962C8B-B14F-4D97-AF65-F5344CB8AC3E}">
        <p14:creationId xmlns:p14="http://schemas.microsoft.com/office/powerpoint/2010/main" val="1131432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2E469-26BC-0647-B1BA-3B838748A7CF}"/>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6881AB36-3621-1CB1-0D2F-EB6EAACBC79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772C1EE-68A1-5100-9400-40FE7DB47E3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1FBBD7A6-6F0B-DD78-15C5-8DFBB903C88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FBA29125-DAA5-9A80-472C-AAD24AF4FB3C}"/>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3F9940CE-6911-FF6C-964B-CF0E281D34CA}"/>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78D2016F-DC1A-6B6B-7B65-FF7FC51CF9A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1C55A3C8-28CF-CC12-05DF-A5FD1AE24656}"/>
              </a:ext>
            </a:extLst>
          </p:cNvPr>
          <p:cNvSpPr txBox="1"/>
          <p:nvPr/>
        </p:nvSpPr>
        <p:spPr>
          <a:xfrm>
            <a:off x="29936" y="74711"/>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9D56EF51-C2D1-AC5C-69BB-78A351BA448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8C448E16-6873-227A-D80F-95480DD22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66FA6708-704C-4D50-0AC4-56FD3CEF67A7}"/>
              </a:ext>
            </a:extLst>
          </p:cNvPr>
          <p:cNvSpPr txBox="1"/>
          <p:nvPr/>
        </p:nvSpPr>
        <p:spPr>
          <a:xfrm>
            <a:off x="761575" y="1389236"/>
            <a:ext cx="10668850" cy="4154984"/>
          </a:xfrm>
          <a:prstGeom prst="rect">
            <a:avLst/>
          </a:prstGeom>
          <a:noFill/>
        </p:spPr>
        <p:txBody>
          <a:bodyPr wrap="square">
            <a:spAutoFit/>
          </a:bodyPr>
          <a:lstStyle/>
          <a:p>
            <a:pPr algn="ctr"/>
            <a:r>
              <a:rPr lang="nl-NL" sz="2400" b="1" dirty="0">
                <a:latin typeface="Kermit" panose="020F0503040000060003" pitchFamily="34" charset="0"/>
              </a:rPr>
              <a:t>TIPS</a:t>
            </a:r>
          </a:p>
          <a:p>
            <a:pPr algn="ctr"/>
            <a:endParaRPr lang="nl-NL" sz="2400" dirty="0">
              <a:latin typeface="Kermit" panose="020F0503040000060003" pitchFamily="34" charset="0"/>
            </a:endParaRPr>
          </a:p>
          <a:p>
            <a:pPr algn="ctr"/>
            <a:r>
              <a:rPr lang="nl-NL" sz="2400" dirty="0">
                <a:latin typeface="Kermit" panose="020F0503040000060003" pitchFamily="34" charset="0"/>
              </a:rPr>
              <a:t>Teken je dier zoals een echte ontdekkingsreiziger dat zou doen.</a:t>
            </a:r>
          </a:p>
          <a:p>
            <a:pPr algn="ctr"/>
            <a:endParaRPr lang="nl-NL" sz="2400" dirty="0">
              <a:latin typeface="Kermit" panose="020F0503040000060003" pitchFamily="34" charset="0"/>
            </a:endParaRPr>
          </a:p>
          <a:p>
            <a:pPr algn="ctr"/>
            <a:r>
              <a:rPr lang="nl-NL" sz="2400" dirty="0">
                <a:latin typeface="Kermit" panose="020F0503040000060003" pitchFamily="34" charset="0"/>
              </a:rPr>
              <a:t>Gebruik duidelijke lijnen en vormen.</a:t>
            </a:r>
          </a:p>
          <a:p>
            <a:pPr algn="ctr"/>
            <a:endParaRPr lang="nl-NL" sz="2400" dirty="0">
              <a:latin typeface="Kermit" panose="020F0503040000060003" pitchFamily="34" charset="0"/>
            </a:endParaRPr>
          </a:p>
          <a:p>
            <a:pPr algn="ctr"/>
            <a:r>
              <a:rPr lang="nl-NL" sz="2400" dirty="0">
                <a:latin typeface="Kermit" panose="020F0503040000060003" pitchFamily="34" charset="0"/>
              </a:rPr>
              <a:t>Teken eerst met potlood, daarna pas met pen/stift.</a:t>
            </a:r>
          </a:p>
          <a:p>
            <a:pPr algn="ctr"/>
            <a:r>
              <a:rPr lang="nl-NL" sz="2400" dirty="0">
                <a:latin typeface="Kermit" panose="020F0503040000060003" pitchFamily="34" charset="0"/>
              </a:rPr>
              <a:t>Geef details aan: kleuren, textuur (harig, glibberig, stekelig), grootte, vormen.</a:t>
            </a:r>
          </a:p>
          <a:p>
            <a:pPr algn="ctr"/>
            <a:endParaRPr lang="nl-NL" sz="2400" dirty="0">
              <a:latin typeface="Kermit" panose="020F0503040000060003" pitchFamily="34" charset="0"/>
            </a:endParaRPr>
          </a:p>
          <a:p>
            <a:pPr algn="ctr"/>
            <a:r>
              <a:rPr lang="nl-NL" sz="2400" dirty="0">
                <a:latin typeface="Kermit" panose="020F0503040000060003" pitchFamily="34" charset="0"/>
              </a:rPr>
              <a:t>Gum de potloodlijnen naderhand uit.</a:t>
            </a:r>
          </a:p>
        </p:txBody>
      </p:sp>
      <p:sp>
        <p:nvSpPr>
          <p:cNvPr id="6" name="Tekstvak 5">
            <a:extLst>
              <a:ext uri="{FF2B5EF4-FFF2-40B4-BE49-F238E27FC236}">
                <a16:creationId xmlns:a16="http://schemas.microsoft.com/office/drawing/2014/main" id="{E02C81A8-4966-A0D9-B26F-7A0D6AECA333}"/>
              </a:ext>
            </a:extLst>
          </p:cNvPr>
          <p:cNvSpPr txBox="1"/>
          <p:nvPr/>
        </p:nvSpPr>
        <p:spPr>
          <a:xfrm>
            <a:off x="0" y="30039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220838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9750C-261A-7671-EB96-4181B6AC1F55}"/>
            </a:ext>
          </a:extLst>
        </p:cNvPr>
        <p:cNvGrpSpPr/>
        <p:nvPr/>
      </p:nvGrpSpPr>
      <p:grpSpPr>
        <a:xfrm>
          <a:off x="0" y="0"/>
          <a:ext cx="0" cy="0"/>
          <a:chOff x="0" y="0"/>
          <a:chExt cx="0" cy="0"/>
        </a:xfrm>
      </p:grpSpPr>
      <p:pic>
        <p:nvPicPr>
          <p:cNvPr id="6" name="Afbeelding 5" descr="Afbeelding met stilstaand, geel, ontwerp&#10;&#10;Door AI gegenereerde inhoud is mogelijk onjuist.">
            <a:extLst>
              <a:ext uri="{FF2B5EF4-FFF2-40B4-BE49-F238E27FC236}">
                <a16:creationId xmlns:a16="http://schemas.microsoft.com/office/drawing/2014/main" id="{AB7C4233-A42A-1A6E-A77B-388E32B71F23}"/>
              </a:ext>
            </a:extLst>
          </p:cNvPr>
          <p:cNvPicPr>
            <a:picLocks noChangeAspect="1"/>
          </p:cNvPicPr>
          <p:nvPr/>
        </p:nvPicPr>
        <p:blipFill>
          <a:blip r:embed="rId3">
            <a:extLst>
              <a:ext uri="{28A0092B-C50C-407E-A947-70E740481C1C}">
                <a14:useLocalDpi xmlns:a14="http://schemas.microsoft.com/office/drawing/2010/main" val="0"/>
              </a:ext>
            </a:extLst>
          </a:blip>
          <a:srcRect l="10051" t="35412" r="11674" b="34767"/>
          <a:stretch/>
        </p:blipFill>
        <p:spPr>
          <a:xfrm>
            <a:off x="-1" y="23311"/>
            <a:ext cx="12683613" cy="6834690"/>
          </a:xfrm>
          <a:prstGeom prst="rect">
            <a:avLst/>
          </a:prstGeom>
        </p:spPr>
      </p:pic>
      <p:sp>
        <p:nvSpPr>
          <p:cNvPr id="74753" name="Rectangle 3">
            <a:extLst>
              <a:ext uri="{FF2B5EF4-FFF2-40B4-BE49-F238E27FC236}">
                <a16:creationId xmlns:a16="http://schemas.microsoft.com/office/drawing/2014/main" id="{E0F2097B-572A-F29C-B0B6-A5ABA763A14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8A14A9C-FCF7-9225-BFC3-69E718F36AA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8BFBA6AC-7996-8AC0-B5C5-9629CAA6EBC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3" name="Tekstvak 12">
            <a:extLst>
              <a:ext uri="{FF2B5EF4-FFF2-40B4-BE49-F238E27FC236}">
                <a16:creationId xmlns:a16="http://schemas.microsoft.com/office/drawing/2014/main" id="{AB9C6BA9-1A80-BEFA-2087-5B9AF41E5812}"/>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sp>
        <p:nvSpPr>
          <p:cNvPr id="2" name="Tekstvak 1">
            <a:extLst>
              <a:ext uri="{FF2B5EF4-FFF2-40B4-BE49-F238E27FC236}">
                <a16:creationId xmlns:a16="http://schemas.microsoft.com/office/drawing/2014/main" id="{8BFECFFC-25D2-07E1-6BE0-E0BC3EA04AC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EB87B827-A202-7D55-DB0E-C833F3411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5" name="Tekstvak 4">
            <a:extLst>
              <a:ext uri="{FF2B5EF4-FFF2-40B4-BE49-F238E27FC236}">
                <a16:creationId xmlns:a16="http://schemas.microsoft.com/office/drawing/2014/main" id="{A6909669-4979-94A6-4626-BADE0D42ABD9}"/>
              </a:ext>
            </a:extLst>
          </p:cNvPr>
          <p:cNvSpPr txBox="1"/>
          <p:nvPr/>
        </p:nvSpPr>
        <p:spPr>
          <a:xfrm>
            <a:off x="6096000" y="1958461"/>
            <a:ext cx="6456440" cy="2554545"/>
          </a:xfrm>
          <a:prstGeom prst="rect">
            <a:avLst/>
          </a:prstGeom>
          <a:noFill/>
        </p:spPr>
        <p:txBody>
          <a:bodyPr wrap="square">
            <a:spAutoFit/>
          </a:bodyPr>
          <a:lstStyle/>
          <a:p>
            <a:pPr algn="ctr"/>
            <a:r>
              <a:rPr lang="nl-NL" sz="3200" dirty="0">
                <a:latin typeface="Kermit" panose="020F0503040000060003" pitchFamily="34" charset="0"/>
              </a:rPr>
              <a:t>Presenteer je tekening.</a:t>
            </a:r>
          </a:p>
          <a:p>
            <a:pPr algn="ctr"/>
            <a:r>
              <a:rPr lang="nl-NL" sz="3200" dirty="0">
                <a:latin typeface="Kermit" panose="020F0503040000060003" pitchFamily="34" charset="0"/>
              </a:rPr>
              <a:t> </a:t>
            </a:r>
          </a:p>
          <a:p>
            <a:pPr algn="ctr"/>
            <a:r>
              <a:rPr lang="nl-NL" sz="3200" dirty="0">
                <a:latin typeface="Kermit" panose="020F0503040000060003" pitchFamily="34" charset="0"/>
              </a:rPr>
              <a:t>Vertel wie je bent, waar je het soort ontdekt hebt en waarom dit soort zo bijzonder is. </a:t>
            </a:r>
          </a:p>
        </p:txBody>
      </p:sp>
    </p:spTree>
    <p:extLst>
      <p:ext uri="{BB962C8B-B14F-4D97-AF65-F5344CB8AC3E}">
        <p14:creationId xmlns:p14="http://schemas.microsoft.com/office/powerpoint/2010/main" val="67967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34C5-DE69-BAE9-E4AF-80A3B00217E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516D9851-ACE8-FABF-C713-9884ABF4570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10D67AE6-1473-D7BE-DAC4-DF86564088D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DD93BC62-0712-B5DE-F571-CF2DDE3EF55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F11DE722-B73D-717E-55F2-CC286FB8EF42}"/>
              </a:ext>
            </a:extLst>
          </p:cNvPr>
          <p:cNvSpPr txBox="1"/>
          <p:nvPr/>
        </p:nvSpPr>
        <p:spPr>
          <a:xfrm>
            <a:off x="2713504"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5-6</a:t>
            </a:r>
            <a:r>
              <a:rPr lang="nl-NL" sz="3600" dirty="0">
                <a:solidFill>
                  <a:srgbClr val="E16C7F"/>
                </a:solidFill>
                <a:latin typeface="Kermit" panose="020F0503040000060003" pitchFamily="34" charset="0"/>
              </a:rPr>
              <a:t> </a:t>
            </a:r>
          </a:p>
        </p:txBody>
      </p:sp>
      <p:sp>
        <p:nvSpPr>
          <p:cNvPr id="9" name="Tekstvak 8">
            <a:extLst>
              <a:ext uri="{FF2B5EF4-FFF2-40B4-BE49-F238E27FC236}">
                <a16:creationId xmlns:a16="http://schemas.microsoft.com/office/drawing/2014/main" id="{71C1C6E1-1BE8-9AB1-5BA0-EEBF4F25A4E2}"/>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FC40EE63-704E-4666-7006-A8126F670F7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0F997BAD-2724-FAD8-B7C4-DE99AB096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97686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7902B-FE38-E5E4-2B9D-577B85DA883C}"/>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9ADB64E2-D6F8-9405-3A39-FFA14A01EB46}"/>
              </a:ext>
            </a:extLst>
          </p:cNvPr>
          <p:cNvSpPr txBox="1"/>
          <p:nvPr/>
        </p:nvSpPr>
        <p:spPr>
          <a:xfrm>
            <a:off x="120947" y="256478"/>
            <a:ext cx="11934756" cy="1200329"/>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a:p>
            <a:pPr algn="ctr"/>
            <a:endParaRPr lang="nl-NL" sz="3600" dirty="0">
              <a:solidFill>
                <a:srgbClr val="E16C7F"/>
              </a:solidFill>
              <a:latin typeface="Kermit" panose="020F0503040000060003" pitchFamily="34" charset="0"/>
              <a:ea typeface="American Typewriter" charset="0"/>
              <a:cs typeface="American Typewriter" charset="0"/>
            </a:endParaRPr>
          </a:p>
        </p:txBody>
      </p:sp>
      <p:graphicFrame>
        <p:nvGraphicFramePr>
          <p:cNvPr id="4" name="Tabel 7">
            <a:extLst>
              <a:ext uri="{FF2B5EF4-FFF2-40B4-BE49-F238E27FC236}">
                <a16:creationId xmlns:a16="http://schemas.microsoft.com/office/drawing/2014/main" id="{073FEBB5-67CE-A9B4-BD43-4AF074BBA844}"/>
              </a:ext>
            </a:extLst>
          </p:cNvPr>
          <p:cNvGraphicFramePr>
            <a:graphicFrameLocks noGrp="1"/>
          </p:cNvGraphicFramePr>
          <p:nvPr>
            <p:extLst>
              <p:ext uri="{D42A27DB-BD31-4B8C-83A1-F6EECF244321}">
                <p14:modId xmlns:p14="http://schemas.microsoft.com/office/powerpoint/2010/main" val="48831699"/>
              </p:ext>
            </p:extLst>
          </p:nvPr>
        </p:nvGraphicFramePr>
        <p:xfrm>
          <a:off x="250372" y="840801"/>
          <a:ext cx="11805332" cy="4961407"/>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marL="0" indent="0">
                        <a:buFont typeface="Arial" panose="020B0604020202020204" pitchFamily="34" charset="0"/>
                        <a:buNone/>
                        <a:defRPr/>
                      </a:pPr>
                      <a:r>
                        <a:rPr lang="nl-NL" sz="1600" b="0" i="0" dirty="0">
                          <a:solidFill>
                            <a:srgbClr val="E16C7F"/>
                          </a:solidFill>
                          <a:latin typeface="Kermit" panose="020F0503040000060003" pitchFamily="34" charset="0"/>
                        </a:rPr>
                        <a:t>Kennis:	</a:t>
                      </a: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"Ik heb een brede algemene ontwikkeling</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kennis maken met de wereld om je heen</a:t>
                      </a:r>
                    </a:p>
                    <a:p>
                      <a:pPr marL="0" indent="0">
                        <a:buFont typeface="Arial" panose="020B0604020202020204" pitchFamily="34" charset="0"/>
                        <a:buNone/>
                        <a:defRPr/>
                      </a:pPr>
                      <a:endParaRPr lang="nl-NL" sz="1600" b="0" i="0" dirty="0">
                        <a:latin typeface="Kermit" panose="020F0503040000060003" pitchFamily="34" charset="0"/>
                        <a:cs typeface="American Typewriter"/>
                      </a:endParaRPr>
                    </a:p>
                  </a:txBody>
                  <a:tcPr/>
                </a:tc>
                <a:tc>
                  <a:txBody>
                    <a:bodyPr/>
                    <a:lstStyle/>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wat een ontdekking doen inhoudt.</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hoe planten en dieren in de 17e eeuw werden vastgelegd.</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welke soorten zijn ontdekt tijdens ontdekkingsreizen.</a:t>
                      </a:r>
                    </a:p>
                    <a:p>
                      <a:pPr marL="285750" indent="-285750" rtl="0" fontAlgn="base">
                        <a:buFont typeface="Arial" panose="020B0604020202020204" pitchFamily="34" charset="0"/>
                        <a:buChar char="•"/>
                      </a:pP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349060">
                <a:tc>
                  <a:txBody>
                    <a:bodyPr/>
                    <a:lstStyle/>
                    <a:p>
                      <a:pPr marL="0" indent="0">
                        <a:buFont typeface="Arial" panose="020B0604020202020204" pitchFamily="34" charset="0"/>
                        <a:buNone/>
                        <a:defRPr/>
                      </a:pPr>
                      <a:r>
                        <a:rPr lang="nl-NL" sz="1600" b="0" i="0" dirty="0">
                          <a:solidFill>
                            <a:srgbClr val="E16C7F"/>
                          </a:solidFill>
                          <a:latin typeface="Kermit" panose="020F0503040000060003" pitchFamily="34" charset="0"/>
                        </a:rPr>
                        <a:t>Inzicht: (Denkbubbels)</a:t>
                      </a: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"Ik weet wie ik ben en wat ik wil</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reflectie op jezelf en de wereld</a:t>
                      </a:r>
                    </a:p>
                    <a:p>
                      <a:pPr marL="0" indent="0">
                        <a:buFont typeface="Arial" panose="020B0604020202020204" pitchFamily="34" charset="0"/>
                        <a:buNone/>
                        <a:defRPr/>
                      </a:pPr>
                      <a:endParaRPr lang="nl-NL" sz="1600" dirty="0">
                        <a:solidFill>
                          <a:schemeClr val="tx1">
                            <a:lumMod val="65000"/>
                            <a:lumOff val="35000"/>
                          </a:schemeClr>
                        </a:solidFill>
                      </a:endParaRPr>
                    </a:p>
                  </a:txBody>
                  <a:tcPr/>
                </a:tc>
                <a:tc>
                  <a:txBody>
                    <a:bodyPr/>
                    <a:lstStyle/>
                    <a:p>
                      <a:pPr marL="285750" indent="-285750" rtl="0" fontAlgn="base">
                        <a:buFont typeface="Arial" panose="020B0604020202020204" pitchFamily="34" charset="0"/>
                        <a:buChar char="•"/>
                      </a:pPr>
                      <a:r>
                        <a:rPr lang="en-US" sz="1600" b="0" i="0" kern="1200" dirty="0">
                          <a:solidFill>
                            <a:schemeClr val="tx1"/>
                          </a:solidFill>
                          <a:effectLst/>
                          <a:latin typeface="Kermit" panose="020F0503040000060003" pitchFamily="34" charset="0"/>
                          <a:ea typeface="+mn-ea"/>
                          <a:cs typeface="+mn-cs"/>
                        </a:rPr>
                        <a:t>Ik </a:t>
                      </a:r>
                      <a:r>
                        <a:rPr lang="en-US" sz="1600" b="0" i="0" kern="1200" dirty="0" err="1">
                          <a:solidFill>
                            <a:schemeClr val="tx1"/>
                          </a:solidFill>
                          <a:effectLst/>
                          <a:latin typeface="Kermit" panose="020F0503040000060003" pitchFamily="34" charset="0"/>
                          <a:ea typeface="+mn-ea"/>
                          <a:cs typeface="+mn-cs"/>
                        </a:rPr>
                        <a:t>kan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bedenken</a:t>
                      </a:r>
                      <a:r>
                        <a:rPr lang="en-US" sz="1600" b="0" i="0" kern="1200" dirty="0">
                          <a:solidFill>
                            <a:schemeClr val="tx1"/>
                          </a:solidFill>
                          <a:effectLst/>
                          <a:latin typeface="Kermit" panose="020F0503040000060003" pitchFamily="34" charset="0"/>
                          <a:ea typeface="+mn-ea"/>
                          <a:cs typeface="+mn-cs"/>
                        </a:rPr>
                        <a:t> hoe </a:t>
                      </a:r>
                      <a:r>
                        <a:rPr lang="en-US" sz="1600" b="0" i="0" kern="1200" dirty="0" err="1">
                          <a:solidFill>
                            <a:schemeClr val="tx1"/>
                          </a:solidFill>
                          <a:effectLst/>
                          <a:latin typeface="Kermit" panose="020F0503040000060003" pitchFamily="34" charset="0"/>
                          <a:ea typeface="+mn-ea"/>
                          <a:cs typeface="+mn-cs"/>
                        </a:rPr>
                        <a:t>mijn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niet-bestaande</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diersoort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eruit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ziet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creatief</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denken</a:t>
                      </a:r>
                      <a:r>
                        <a:rPr lang="en-US" sz="1600" b="0" i="0" kern="1200" dirty="0">
                          <a:solidFill>
                            <a:schemeClr val="tx1"/>
                          </a:solidFill>
                          <a:effectLst/>
                          <a:latin typeface="Kermit" panose="020F0503040000060003" pitchFamily="34" charset="0"/>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l-NL" sz="1600" b="0" i="0" kern="1200" dirty="0">
                          <a:solidFill>
                            <a:schemeClr val="tx1"/>
                          </a:solidFill>
                          <a:effectLst/>
                          <a:latin typeface="Kermit" panose="020F0503040000060003" pitchFamily="34" charset="0"/>
                          <a:ea typeface="+mn-ea"/>
                          <a:cs typeface="+mn-cs"/>
                        </a:rPr>
                        <a:t>Ik weet waar ik op moet letten tijdens het maken van een wetenschappelijke tekening (waardebepaling). </a:t>
                      </a:r>
                    </a:p>
                    <a:p>
                      <a:pPr marL="285750" indent="-285750" rtl="0" fontAlgn="base">
                        <a:buFont typeface="Arial" panose="020B0604020202020204" pitchFamily="34" charset="0"/>
                        <a:buChar char="•"/>
                      </a:pP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1539926036"/>
                  </a:ext>
                </a:extLst>
              </a:tr>
              <a:tr h="2080062">
                <a:tc>
                  <a:txBody>
                    <a:bodyPr/>
                    <a:lstStyle/>
                    <a:p>
                      <a:pPr marL="0" indent="0">
                        <a:buFont typeface="Arial" panose="020B0604020202020204" pitchFamily="34" charset="0"/>
                        <a:buNone/>
                        <a:defRPr/>
                      </a:pPr>
                      <a:r>
                        <a:rPr lang="nl-NL" sz="1600" b="0" i="0" dirty="0">
                          <a:solidFill>
                            <a:srgbClr val="E16C7F"/>
                          </a:solidFill>
                          <a:latin typeface="Kermit" panose="020F0503040000060003" pitchFamily="34" charset="0"/>
                        </a:rPr>
                        <a:t>Vaardigheden:</a:t>
                      </a: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Werkvormen, toepassingen en de transfer van het geleerde naar nieuwe situaties.</a:t>
                      </a:r>
                    </a:p>
                    <a:p>
                      <a:pPr marL="0" indent="0">
                        <a:buFont typeface="Arial" panose="020B0604020202020204" pitchFamily="34" charset="0"/>
                        <a:buNone/>
                        <a:defRPr/>
                      </a:pPr>
                      <a:endParaRPr lang="nl-NL" sz="1600" dirty="0">
                        <a:solidFill>
                          <a:srgbClr val="EE688E"/>
                        </a:solidFill>
                      </a:endParaRPr>
                    </a:p>
                  </a:txBody>
                  <a:tcPr/>
                </a:tc>
                <a:tc>
                  <a:txBody>
                    <a:bodyPr/>
                    <a:lstStyle/>
                    <a:p>
                      <a:pPr marL="285750" lvl="0" indent="-285750">
                        <a:buFont typeface="Arial" panose="020B0604020202020204" pitchFamily="34" charset="0"/>
                        <a:buChar char="•"/>
                      </a:pPr>
                      <a:r>
                        <a:rPr lang="en-US" sz="1600" b="0" i="0" dirty="0">
                          <a:solidFill>
                            <a:schemeClr val="tx1"/>
                          </a:solidFill>
                          <a:latin typeface="Kermit" panose="020F0503040000060003" pitchFamily="34" charset="0"/>
                        </a:rPr>
                        <a:t>Ik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wetenschappelijke</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tekening</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maken</a:t>
                      </a:r>
                      <a:r>
                        <a:rPr lang="en-US" sz="1600" b="0" i="0" dirty="0">
                          <a:solidFill>
                            <a:schemeClr val="tx1"/>
                          </a:solidFill>
                          <a:latin typeface="Kermit" panose="020F0503040000060003" pitchFamily="34" charset="0"/>
                        </a:rPr>
                        <a:t>.</a:t>
                      </a: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479FF88A-D0C6-5A04-5F4F-B16CE81CC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795745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231D-ECEB-058F-344F-B477C47F8C0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26F5E55-BC1F-194B-DAD0-D4A63056A9C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94E0A68-681F-E6A1-2E10-CDDD07FD6D4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F5A1D56-4562-12A8-A619-D225BCD6FBC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1433BAE2-6086-50D4-1951-142588A26777}"/>
              </a:ext>
            </a:extLst>
          </p:cNvPr>
          <p:cNvSpPr txBox="1"/>
          <p:nvPr/>
        </p:nvSpPr>
        <p:spPr>
          <a:xfrm>
            <a:off x="29936" y="62750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EA73AB9C-F4CD-24FE-37D0-B858F7559373}"/>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C00A8D32-3A3B-B882-1B52-2FBF89C3F73D}"/>
              </a:ext>
            </a:extLst>
          </p:cNvPr>
          <p:cNvSpPr>
            <a:spLocks noChangeArrowheads="1"/>
          </p:cNvSpPr>
          <p:nvPr/>
        </p:nvSpPr>
        <p:spPr bwMode="auto">
          <a:xfrm>
            <a:off x="602014" y="2288294"/>
            <a:ext cx="10987972"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Wie van de drie</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Tips voor tekenopdracht</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Wetenschappelijke tekening maken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Presentaties</a:t>
            </a:r>
          </a:p>
        </p:txBody>
      </p:sp>
      <p:sp>
        <p:nvSpPr>
          <p:cNvPr id="4" name="Rectangle 3">
            <a:extLst>
              <a:ext uri="{FF2B5EF4-FFF2-40B4-BE49-F238E27FC236}">
                <a16:creationId xmlns:a16="http://schemas.microsoft.com/office/drawing/2014/main" id="{FEEB5390-1279-972F-85C6-DDAEF0345C2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5" name="Tekstvak 4">
            <a:extLst>
              <a:ext uri="{FF2B5EF4-FFF2-40B4-BE49-F238E27FC236}">
                <a16:creationId xmlns:a16="http://schemas.microsoft.com/office/drawing/2014/main" id="{6AAD888E-C904-C277-900B-A89E9B0B55D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84A45245-8B69-9248-3EAD-49F5275CE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46994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DE3E4-9D59-6D33-687C-21CADE11FA19}"/>
            </a:ext>
          </a:extLst>
        </p:cNvPr>
        <p:cNvGrpSpPr/>
        <p:nvPr/>
      </p:nvGrpSpPr>
      <p:grpSpPr>
        <a:xfrm>
          <a:off x="0" y="0"/>
          <a:ext cx="0" cy="0"/>
          <a:chOff x="0" y="0"/>
          <a:chExt cx="0" cy="0"/>
        </a:xfrm>
      </p:grpSpPr>
      <p:pic>
        <p:nvPicPr>
          <p:cNvPr id="6" name="Afbeelding 5" descr="Afbeelding met ontwerp&#10;&#10;Door AI gegenereerde inhoud is mogelijk onjuist.">
            <a:extLst>
              <a:ext uri="{FF2B5EF4-FFF2-40B4-BE49-F238E27FC236}">
                <a16:creationId xmlns:a16="http://schemas.microsoft.com/office/drawing/2014/main" id="{11EF30E9-DDF9-6746-0432-B5A46B7EDCA2}"/>
              </a:ext>
            </a:extLst>
          </p:cNvPr>
          <p:cNvPicPr>
            <a:picLocks noChangeAspect="1"/>
          </p:cNvPicPr>
          <p:nvPr/>
        </p:nvPicPr>
        <p:blipFill>
          <a:blip r:embed="rId3">
            <a:extLst>
              <a:ext uri="{28A0092B-C50C-407E-A947-70E740481C1C}">
                <a14:useLocalDpi xmlns:a14="http://schemas.microsoft.com/office/drawing/2010/main" val="0"/>
              </a:ext>
            </a:extLst>
          </a:blip>
          <a:srcRect l="11065" t="30968" r="11674" b="31756"/>
          <a:stretch/>
        </p:blipFill>
        <p:spPr>
          <a:xfrm>
            <a:off x="-29936" y="-730998"/>
            <a:ext cx="12310426" cy="8319996"/>
          </a:xfrm>
          <a:prstGeom prst="rect">
            <a:avLst/>
          </a:prstGeom>
        </p:spPr>
      </p:pic>
      <p:sp>
        <p:nvSpPr>
          <p:cNvPr id="74753" name="Rectangle 3">
            <a:extLst>
              <a:ext uri="{FF2B5EF4-FFF2-40B4-BE49-F238E27FC236}">
                <a16:creationId xmlns:a16="http://schemas.microsoft.com/office/drawing/2014/main" id="{C3DF5AAF-307E-DBC1-1CF6-7842A9B618F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8C5C45A-CA49-04D1-09EF-68D42E5114B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196F3ECD-10CF-066D-AAE0-E56D3AF7E0F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F2E70E52-EC29-1500-1C01-E21462F8ECF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A1A3E1A1-7962-99C5-8792-C758328257D2}"/>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AC041C1A-2B39-4823-C092-CE3355BDDD8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5D11FF4D-621E-5EF1-2D90-8C2B66D0A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1B863380-8553-0DE7-80CC-DD01D239BA25}"/>
              </a:ext>
            </a:extLst>
          </p:cNvPr>
          <p:cNvSpPr txBox="1"/>
          <p:nvPr/>
        </p:nvSpPr>
        <p:spPr>
          <a:xfrm rot="19585165">
            <a:off x="1092083" y="2670512"/>
            <a:ext cx="10746657" cy="2123658"/>
          </a:xfrm>
          <a:prstGeom prst="rect">
            <a:avLst/>
          </a:prstGeom>
          <a:noFill/>
        </p:spPr>
        <p:txBody>
          <a:bodyPr wrap="square" rtlCol="0">
            <a:spAutoFit/>
          </a:bodyPr>
          <a:lstStyle/>
          <a:p>
            <a:pPr algn="ctr">
              <a:buNone/>
            </a:pPr>
            <a:r>
              <a:rPr lang="nl-NL" sz="2800" dirty="0">
                <a:latin typeface="Kermit" panose="020F0503040000060003" pitchFamily="34" charset="0"/>
              </a:rPr>
              <a:t>Welk diersoort bestaat niet? </a:t>
            </a:r>
          </a:p>
          <a:p>
            <a:pPr algn="ctr">
              <a:buNone/>
            </a:pPr>
            <a:endParaRPr lang="nl-NL" sz="1100" dirty="0">
              <a:latin typeface="Kermit" panose="020F0503040000060003" pitchFamily="34" charset="0"/>
            </a:endParaRPr>
          </a:p>
          <a:p>
            <a:pPr algn="ctr">
              <a:buNone/>
            </a:pPr>
            <a:r>
              <a:rPr lang="nl-NL" sz="2300" dirty="0">
                <a:latin typeface="Kermit" panose="020F0503040000060003" pitchFamily="34" charset="0"/>
              </a:rPr>
              <a:t>Luister naar de drie verhalen. </a:t>
            </a:r>
          </a:p>
          <a:p>
            <a:pPr algn="ctr">
              <a:buNone/>
            </a:pPr>
            <a:r>
              <a:rPr lang="nl-NL" sz="2300" dirty="0">
                <a:latin typeface="Kermit" panose="020F0503040000060003" pitchFamily="34" charset="0"/>
              </a:rPr>
              <a:t>2 kloppen, 1 is verzonnen. </a:t>
            </a:r>
          </a:p>
          <a:p>
            <a:pPr algn="ctr">
              <a:buNone/>
            </a:pPr>
            <a:endParaRPr lang="nl-NL" sz="2400" dirty="0">
              <a:latin typeface="Kermit" panose="020F0503040000060003" pitchFamily="34" charset="0"/>
            </a:endParaRPr>
          </a:p>
          <a:p>
            <a:endParaRPr lang="nl-NL" dirty="0">
              <a:solidFill>
                <a:schemeClr val="bg1"/>
              </a:solidFill>
            </a:endParaRPr>
          </a:p>
        </p:txBody>
      </p:sp>
    </p:spTree>
    <p:extLst>
      <p:ext uri="{BB962C8B-B14F-4D97-AF65-F5344CB8AC3E}">
        <p14:creationId xmlns:p14="http://schemas.microsoft.com/office/powerpoint/2010/main" val="313274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5BEA-5E17-5C90-ABB6-CD787E35B65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E4A6595-8317-37B1-01B6-A64F7F653CC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FEA822B-3F0D-81ED-5C01-680E668EA3F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AD46E6C9-8E48-6B2C-B62F-C54B4C68769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164DD23B-4C8D-B382-4260-4AF5B7EBA3EE}"/>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7E68F1B6-06CC-E1BD-8269-36F59A06A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14ED62C8-79FA-4249-0DD5-7F25A26E8591}"/>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1. De bidsprinkhaankreeft</a:t>
            </a:r>
            <a:endParaRPr lang="nl-NL" sz="2400" dirty="0">
              <a:solidFill>
                <a:srgbClr val="DC6B7C"/>
              </a:solidFill>
            </a:endParaRPr>
          </a:p>
        </p:txBody>
      </p:sp>
      <p:sp>
        <p:nvSpPr>
          <p:cNvPr id="9" name="Tekstvak 8">
            <a:extLst>
              <a:ext uri="{FF2B5EF4-FFF2-40B4-BE49-F238E27FC236}">
                <a16:creationId xmlns:a16="http://schemas.microsoft.com/office/drawing/2014/main" id="{BE492F39-4B3F-A495-C2BB-27C5A3EC0EC9}"/>
              </a:ext>
            </a:extLst>
          </p:cNvPr>
          <p:cNvSpPr txBox="1"/>
          <p:nvPr/>
        </p:nvSpPr>
        <p:spPr>
          <a:xfrm>
            <a:off x="5274124" y="3290725"/>
            <a:ext cx="6499242" cy="2585323"/>
          </a:xfrm>
          <a:prstGeom prst="rect">
            <a:avLst/>
          </a:prstGeom>
          <a:noFill/>
        </p:spPr>
        <p:txBody>
          <a:bodyPr wrap="square">
            <a:spAutoFit/>
          </a:bodyPr>
          <a:lstStyle/>
          <a:p>
            <a:pPr>
              <a:buNone/>
            </a:pPr>
            <a:br>
              <a:rPr lang="nl-NL" dirty="0">
                <a:latin typeface="Kermit" panose="020F0503040000060003" pitchFamily="34" charset="0"/>
              </a:rPr>
            </a:br>
            <a:r>
              <a:rPr lang="nl-NL" b="1" dirty="0">
                <a:latin typeface="Kermit" panose="020F0503040000060003" pitchFamily="34" charset="0"/>
              </a:rPr>
              <a:t>Bijzonder omdat:</a:t>
            </a:r>
          </a:p>
          <a:p>
            <a:pPr marL="285750" indent="-285750">
              <a:buFont typeface="Arial" panose="020B0604020202020204" pitchFamily="34" charset="0"/>
              <a:buChar char="•"/>
            </a:pPr>
            <a:r>
              <a:rPr lang="nl-NL" dirty="0">
                <a:latin typeface="Kermit" panose="020F0503040000060003" pitchFamily="34" charset="0"/>
              </a:rPr>
              <a:t>Hij lijkt een beetje op een garnaal</a:t>
            </a:r>
          </a:p>
          <a:p>
            <a:pPr marL="285750" indent="-285750">
              <a:buFont typeface="Arial" panose="020B0604020202020204" pitchFamily="34" charset="0"/>
              <a:buChar char="•"/>
            </a:pPr>
            <a:r>
              <a:rPr lang="nl-NL" dirty="0">
                <a:latin typeface="Kermit" panose="020F0503040000060003" pitchFamily="34" charset="0"/>
              </a:rPr>
              <a:t>Hij heeft felle kleuren, strepen en nep-ogen op zijn rug (oogvlekken) om vijanden te laten schrikken.</a:t>
            </a:r>
          </a:p>
          <a:p>
            <a:pPr marL="285750" indent="-285750">
              <a:buFont typeface="Arial" panose="020B0604020202020204" pitchFamily="34" charset="0"/>
              <a:buChar char="•"/>
            </a:pPr>
            <a:r>
              <a:rPr lang="nl-NL" dirty="0">
                <a:latin typeface="Kermit" panose="020F0503040000060003" pitchFamily="34" charset="0"/>
              </a:rPr>
              <a:t>Hij kan met razendsnelle voorpoten prooien grijpen</a:t>
            </a:r>
          </a:p>
          <a:p>
            <a:pPr marL="285750" indent="-285750">
              <a:buFont typeface="Arial" panose="020B0604020202020204" pitchFamily="34" charset="0"/>
              <a:buChar char="•"/>
            </a:pPr>
            <a:r>
              <a:rPr lang="nl-NL" dirty="0">
                <a:latin typeface="Kermit" panose="020F0503040000060003" pitchFamily="34" charset="0"/>
              </a:rPr>
              <a:t>Wetenschappers hadden nog nooit zo’n soort met dit patroon gezien.</a:t>
            </a:r>
          </a:p>
          <a:p>
            <a:endParaRPr lang="nl-NL" dirty="0">
              <a:latin typeface="Kermit" panose="020F0503040000060003" pitchFamily="34" charset="0"/>
            </a:endParaRPr>
          </a:p>
        </p:txBody>
      </p:sp>
      <p:pic>
        <p:nvPicPr>
          <p:cNvPr id="10" name="Afbeelding 9" descr="Afbeelding met tekst, Lettertype, Graphics, ontwerp&#10;&#10;Door AI gegenereerde inhoud is mogelijk onjuist.">
            <a:extLst>
              <a:ext uri="{FF2B5EF4-FFF2-40B4-BE49-F238E27FC236}">
                <a16:creationId xmlns:a16="http://schemas.microsoft.com/office/drawing/2014/main" id="{4382EA00-7A27-1B28-80A1-69C88B462F87}"/>
              </a:ext>
            </a:extLst>
          </p:cNvPr>
          <p:cNvPicPr>
            <a:picLocks noChangeAspect="1"/>
          </p:cNvPicPr>
          <p:nvPr/>
        </p:nvPicPr>
        <p:blipFill>
          <a:blip r:embed="rId4">
            <a:extLst>
              <a:ext uri="{28A0092B-C50C-407E-A947-70E740481C1C}">
                <a14:useLocalDpi xmlns:a14="http://schemas.microsoft.com/office/drawing/2010/main" val="0"/>
              </a:ext>
            </a:extLst>
          </a:blip>
          <a:srcRect l="4714" t="4958" r="51318" b="67097"/>
          <a:stretch/>
        </p:blipFill>
        <p:spPr>
          <a:xfrm>
            <a:off x="5274124" y="1363319"/>
            <a:ext cx="1293882" cy="1163174"/>
          </a:xfrm>
          <a:prstGeom prst="rect">
            <a:avLst/>
          </a:prstGeom>
        </p:spPr>
      </p:pic>
      <p:pic>
        <p:nvPicPr>
          <p:cNvPr id="11" name="Afbeelding 10" descr="Afbeelding met tekst, Lettertype, Graphics, ontwerp&#10;&#10;Door AI gegenereerde inhoud is mogelijk onjuist.">
            <a:extLst>
              <a:ext uri="{FF2B5EF4-FFF2-40B4-BE49-F238E27FC236}">
                <a16:creationId xmlns:a16="http://schemas.microsoft.com/office/drawing/2014/main" id="{30A58950-74E7-60D9-1EEA-85E76668FB62}"/>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112448" y="1469267"/>
            <a:ext cx="1791770" cy="1017836"/>
          </a:xfrm>
          <a:prstGeom prst="rect">
            <a:avLst/>
          </a:prstGeom>
        </p:spPr>
      </p:pic>
      <p:sp>
        <p:nvSpPr>
          <p:cNvPr id="13" name="Tekstvak 12">
            <a:extLst>
              <a:ext uri="{FF2B5EF4-FFF2-40B4-BE49-F238E27FC236}">
                <a16:creationId xmlns:a16="http://schemas.microsoft.com/office/drawing/2014/main" id="{3F89BF44-64CD-D38E-804A-6E656BFE3977}"/>
              </a:ext>
            </a:extLst>
          </p:cNvPr>
          <p:cNvSpPr txBox="1"/>
          <p:nvPr/>
        </p:nvSpPr>
        <p:spPr>
          <a:xfrm>
            <a:off x="7112448" y="2754138"/>
            <a:ext cx="1651702" cy="369332"/>
          </a:xfrm>
          <a:prstGeom prst="rect">
            <a:avLst/>
          </a:prstGeom>
          <a:noFill/>
        </p:spPr>
        <p:txBody>
          <a:bodyPr wrap="square">
            <a:spAutoFit/>
          </a:bodyPr>
          <a:lstStyle/>
          <a:p>
            <a:pPr>
              <a:buNone/>
            </a:pPr>
            <a:r>
              <a:rPr lang="nl-NL" dirty="0">
                <a:latin typeface="Kermit" panose="020F0503040000060003" pitchFamily="34" charset="0"/>
              </a:rPr>
              <a:t>9 centimeter</a:t>
            </a:r>
          </a:p>
        </p:txBody>
      </p:sp>
      <p:grpSp>
        <p:nvGrpSpPr>
          <p:cNvPr id="6" name="Groep 5">
            <a:extLst>
              <a:ext uri="{FF2B5EF4-FFF2-40B4-BE49-F238E27FC236}">
                <a16:creationId xmlns:a16="http://schemas.microsoft.com/office/drawing/2014/main" id="{03536E10-6207-F208-2206-AF4A6E3F99D4}"/>
              </a:ext>
            </a:extLst>
          </p:cNvPr>
          <p:cNvGrpSpPr/>
          <p:nvPr/>
        </p:nvGrpSpPr>
        <p:grpSpPr>
          <a:xfrm>
            <a:off x="9393762" y="1462541"/>
            <a:ext cx="2199793" cy="1107997"/>
            <a:chOff x="8921757" y="852200"/>
            <a:chExt cx="2881168"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2194463D-F4F3-5BBF-1B9F-811A7A63CB3A}"/>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921757" y="852200"/>
              <a:ext cx="2697673" cy="1646617"/>
            </a:xfrm>
            <a:prstGeom prst="rect">
              <a:avLst/>
            </a:prstGeom>
          </p:spPr>
        </p:pic>
        <p:sp>
          <p:nvSpPr>
            <p:cNvPr id="18" name="Ovaal 17">
              <a:extLst>
                <a:ext uri="{FF2B5EF4-FFF2-40B4-BE49-F238E27FC236}">
                  <a16:creationId xmlns:a16="http://schemas.microsoft.com/office/drawing/2014/main" id="{CC921F19-3C0C-0C69-1ACC-C07185AFE4AB}"/>
                </a:ext>
              </a:extLst>
            </p:cNvPr>
            <p:cNvSpPr/>
            <p:nvPr/>
          </p:nvSpPr>
          <p:spPr>
            <a:xfrm>
              <a:off x="10801053" y="1700103"/>
              <a:ext cx="1001872" cy="786581"/>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152" name="Picture 8">
            <a:extLst>
              <a:ext uri="{FF2B5EF4-FFF2-40B4-BE49-F238E27FC236}">
                <a16:creationId xmlns:a16="http://schemas.microsoft.com/office/drawing/2014/main" id="{983648E4-CA08-8D7E-A48E-42A5DF651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450" y="1206755"/>
            <a:ext cx="3438598" cy="515789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8116D0D-09F0-D31D-32FE-16A4C7E4909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A88D6A13-6C3E-228D-961F-1CF870AC2974}"/>
              </a:ext>
            </a:extLst>
          </p:cNvPr>
          <p:cNvSpPr txBox="1"/>
          <p:nvPr/>
        </p:nvSpPr>
        <p:spPr>
          <a:xfrm>
            <a:off x="9393762" y="2779605"/>
            <a:ext cx="2577762" cy="369332"/>
          </a:xfrm>
          <a:prstGeom prst="rect">
            <a:avLst/>
          </a:prstGeom>
          <a:noFill/>
        </p:spPr>
        <p:txBody>
          <a:bodyPr wrap="square">
            <a:spAutoFit/>
          </a:bodyPr>
          <a:lstStyle/>
          <a:p>
            <a:r>
              <a:rPr lang="nl-NL" dirty="0">
                <a:latin typeface="Kermit" panose="020F0503040000060003" pitchFamily="34" charset="0"/>
              </a:rPr>
              <a:t>In de zee bij Australië</a:t>
            </a:r>
            <a:endParaRPr lang="nl-NL" dirty="0"/>
          </a:p>
        </p:txBody>
      </p:sp>
    </p:spTree>
    <p:extLst>
      <p:ext uri="{BB962C8B-B14F-4D97-AF65-F5344CB8AC3E}">
        <p14:creationId xmlns:p14="http://schemas.microsoft.com/office/powerpoint/2010/main" val="533902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9A44D-E9FF-6B04-6AD7-D9DC523AD09E}"/>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01D27EF-9B19-21E9-02EB-E8C1226A61E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6EBE9A3A-261D-4E80-945C-E801D0C158E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AB8CA0C8-A5BE-E8DF-ABF9-F2A6483EE28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3AEA5A6B-3012-E095-8442-A90B5474481E}"/>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6CBA1CA6-A4A2-7256-5A1B-E25DB89C0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50C2DA36-997E-6ED3-AE2E-057F49032418}"/>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2. De blauwe kuifhagedis</a:t>
            </a:r>
            <a:endParaRPr lang="nl-NL" sz="3200" dirty="0">
              <a:latin typeface="Kermit" panose="020F0503040000060003" pitchFamily="34" charset="0"/>
            </a:endParaRPr>
          </a:p>
        </p:txBody>
      </p:sp>
      <p:sp>
        <p:nvSpPr>
          <p:cNvPr id="9" name="Tekstvak 8">
            <a:extLst>
              <a:ext uri="{FF2B5EF4-FFF2-40B4-BE49-F238E27FC236}">
                <a16:creationId xmlns:a16="http://schemas.microsoft.com/office/drawing/2014/main" id="{282ABC05-35AD-AEE6-C082-699D0A28BD00}"/>
              </a:ext>
            </a:extLst>
          </p:cNvPr>
          <p:cNvSpPr txBox="1"/>
          <p:nvPr/>
        </p:nvSpPr>
        <p:spPr>
          <a:xfrm>
            <a:off x="5407234" y="2753725"/>
            <a:ext cx="6499242" cy="2862322"/>
          </a:xfrm>
          <a:prstGeom prst="rect">
            <a:avLst/>
          </a:prstGeom>
          <a:noFill/>
        </p:spPr>
        <p:txBody>
          <a:bodyPr wrap="square">
            <a:spAutoFit/>
          </a:bodyPr>
          <a:lstStyle/>
          <a:p>
            <a:pPr>
              <a:buNone/>
            </a:pPr>
            <a:br>
              <a:rPr lang="nl-NL" dirty="0">
                <a:latin typeface="Kermit" panose="020F0503040000060003" pitchFamily="34" charset="0"/>
              </a:rPr>
            </a:br>
            <a:r>
              <a:rPr lang="nl-NL" b="1" dirty="0">
                <a:latin typeface="Kermit" panose="020F0503040000060003" pitchFamily="34" charset="0"/>
              </a:rPr>
              <a:t>Bijzonder omdat:</a:t>
            </a:r>
          </a:p>
          <a:p>
            <a:pPr marL="285750" indent="-285750">
              <a:buFont typeface="Arial" panose="020B0604020202020204" pitchFamily="34" charset="0"/>
              <a:buChar char="•"/>
            </a:pPr>
            <a:r>
              <a:rPr lang="nl-NL" dirty="0">
                <a:latin typeface="Kermit" panose="020F0503040000060003" pitchFamily="34" charset="0"/>
              </a:rPr>
              <a:t>Het mannetje heeft een felblauwe kuif op zijn kop, die hij opzet om indruk te maken op de vrouwtjes.</a:t>
            </a:r>
          </a:p>
          <a:p>
            <a:pPr marL="285750" indent="-285750">
              <a:buFont typeface="Arial" panose="020B0604020202020204" pitchFamily="34" charset="0"/>
              <a:buChar char="•"/>
            </a:pPr>
            <a:r>
              <a:rPr lang="nl-NL" dirty="0">
                <a:latin typeface="Kermit" panose="020F0503040000060003" pitchFamily="34" charset="0"/>
              </a:rPr>
              <a:t>Deze hagedis kan van kleur veranderen!</a:t>
            </a:r>
          </a:p>
          <a:p>
            <a:pPr marL="285750" indent="-285750">
              <a:buFont typeface="Arial" panose="020B0604020202020204" pitchFamily="34" charset="0"/>
              <a:buChar char="•"/>
            </a:pPr>
            <a:r>
              <a:rPr lang="nl-NL" dirty="0">
                <a:latin typeface="Kermit" panose="020F0503040000060003" pitchFamily="34" charset="0"/>
              </a:rPr>
              <a:t>Hij leeft in bomen en verdedigt zijn gebied fel, vooral als hij eieren bewaakt.</a:t>
            </a:r>
          </a:p>
          <a:p>
            <a:pPr marL="285750" indent="-285750">
              <a:buFont typeface="Arial" panose="020B0604020202020204" pitchFamily="34" charset="0"/>
              <a:buChar char="•"/>
            </a:pPr>
            <a:r>
              <a:rPr lang="nl-NL" dirty="0">
                <a:latin typeface="Kermit" panose="020F0503040000060003" pitchFamily="34" charset="0"/>
              </a:rPr>
              <a:t>Wetenschappers vonden hem tijdens een expeditie in een bergregenwoud.</a:t>
            </a:r>
          </a:p>
          <a:p>
            <a:endParaRPr lang="nl-NL" dirty="0">
              <a:latin typeface="Kermit" panose="020F0503040000060003" pitchFamily="34" charset="0"/>
            </a:endParaRPr>
          </a:p>
        </p:txBody>
      </p:sp>
      <p:pic>
        <p:nvPicPr>
          <p:cNvPr id="11" name="Afbeelding 10" descr="Afbeelding met tekst, Lettertype, Graphics, ontwerp&#10;&#10;Door AI gegenereerde inhoud is mogelijk onjuist.">
            <a:extLst>
              <a:ext uri="{FF2B5EF4-FFF2-40B4-BE49-F238E27FC236}">
                <a16:creationId xmlns:a16="http://schemas.microsoft.com/office/drawing/2014/main" id="{40FC21A5-F097-0747-A492-C48429A35ED1}"/>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007882" y="1376942"/>
            <a:ext cx="1791770" cy="1017836"/>
          </a:xfrm>
          <a:prstGeom prst="rect">
            <a:avLst/>
          </a:prstGeom>
        </p:spPr>
      </p:pic>
      <p:sp>
        <p:nvSpPr>
          <p:cNvPr id="13" name="Tekstvak 12">
            <a:extLst>
              <a:ext uri="{FF2B5EF4-FFF2-40B4-BE49-F238E27FC236}">
                <a16:creationId xmlns:a16="http://schemas.microsoft.com/office/drawing/2014/main" id="{5760CCB4-63AD-1EA4-A4FD-A3027A51C44A}"/>
              </a:ext>
            </a:extLst>
          </p:cNvPr>
          <p:cNvSpPr txBox="1"/>
          <p:nvPr/>
        </p:nvSpPr>
        <p:spPr>
          <a:xfrm>
            <a:off x="7007882" y="2519564"/>
            <a:ext cx="1791770" cy="377831"/>
          </a:xfrm>
          <a:prstGeom prst="rect">
            <a:avLst/>
          </a:prstGeom>
          <a:noFill/>
        </p:spPr>
        <p:txBody>
          <a:bodyPr wrap="square">
            <a:spAutoFit/>
          </a:bodyPr>
          <a:lstStyle/>
          <a:p>
            <a:pPr>
              <a:buNone/>
            </a:pPr>
            <a:r>
              <a:rPr lang="nl-NL" dirty="0">
                <a:latin typeface="Kermit" panose="020F0503040000060003" pitchFamily="34" charset="0"/>
              </a:rPr>
              <a:t>30 centimeter</a:t>
            </a:r>
          </a:p>
        </p:txBody>
      </p:sp>
      <p:sp>
        <p:nvSpPr>
          <p:cNvPr id="15" name="Tekstvak 14">
            <a:extLst>
              <a:ext uri="{FF2B5EF4-FFF2-40B4-BE49-F238E27FC236}">
                <a16:creationId xmlns:a16="http://schemas.microsoft.com/office/drawing/2014/main" id="{60224072-A4BA-81BA-961B-E77FFBF6B01E}"/>
              </a:ext>
            </a:extLst>
          </p:cNvPr>
          <p:cNvSpPr txBox="1"/>
          <p:nvPr/>
        </p:nvSpPr>
        <p:spPr>
          <a:xfrm>
            <a:off x="9387547" y="2571296"/>
            <a:ext cx="1684263" cy="369332"/>
          </a:xfrm>
          <a:prstGeom prst="rect">
            <a:avLst/>
          </a:prstGeom>
          <a:noFill/>
        </p:spPr>
        <p:txBody>
          <a:bodyPr wrap="square">
            <a:spAutoFit/>
          </a:bodyPr>
          <a:lstStyle/>
          <a:p>
            <a:r>
              <a:rPr lang="nl-NL" dirty="0">
                <a:latin typeface="Kermit" panose="020F0503040000060003" pitchFamily="34" charset="0"/>
              </a:rPr>
              <a:t>In Cambodja</a:t>
            </a:r>
          </a:p>
        </p:txBody>
      </p:sp>
      <p:grpSp>
        <p:nvGrpSpPr>
          <p:cNvPr id="2" name="Groep 1">
            <a:extLst>
              <a:ext uri="{FF2B5EF4-FFF2-40B4-BE49-F238E27FC236}">
                <a16:creationId xmlns:a16="http://schemas.microsoft.com/office/drawing/2014/main" id="{DE8D8DDE-380E-DA19-6FB6-B02F8CCF008E}"/>
              </a:ext>
            </a:extLst>
          </p:cNvPr>
          <p:cNvGrpSpPr/>
          <p:nvPr/>
        </p:nvGrpSpPr>
        <p:grpSpPr>
          <a:xfrm>
            <a:off x="9075406" y="1221713"/>
            <a:ext cx="2150053" cy="1235890"/>
            <a:chOff x="8921757" y="851352"/>
            <a:chExt cx="2697673"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955092A4-2058-0947-2B0D-20CF24E82A70}"/>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921757" y="851352"/>
              <a:ext cx="2697673" cy="1646617"/>
            </a:xfrm>
            <a:prstGeom prst="rect">
              <a:avLst/>
            </a:prstGeom>
          </p:spPr>
        </p:pic>
        <p:sp>
          <p:nvSpPr>
            <p:cNvPr id="18" name="Ovaal 17">
              <a:extLst>
                <a:ext uri="{FF2B5EF4-FFF2-40B4-BE49-F238E27FC236}">
                  <a16:creationId xmlns:a16="http://schemas.microsoft.com/office/drawing/2014/main" id="{96E55684-C8EF-AAFD-DC3B-991E879E2A91}"/>
                </a:ext>
              </a:extLst>
            </p:cNvPr>
            <p:cNvSpPr/>
            <p:nvPr/>
          </p:nvSpPr>
          <p:spPr>
            <a:xfrm>
              <a:off x="10605113" y="1649156"/>
              <a:ext cx="751341" cy="483722"/>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 name="Afbeelding 3" descr="Afbeelding met tekst, Lettertype, Graphics, ontwerp&#10;&#10;Door AI gegenereerde inhoud is mogelijk onjuist.">
            <a:extLst>
              <a:ext uri="{FF2B5EF4-FFF2-40B4-BE49-F238E27FC236}">
                <a16:creationId xmlns:a16="http://schemas.microsoft.com/office/drawing/2014/main" id="{67C2A953-2510-578F-3B1D-73B50EB92738}"/>
              </a:ext>
            </a:extLst>
          </p:cNvPr>
          <p:cNvPicPr>
            <a:picLocks noChangeAspect="1"/>
          </p:cNvPicPr>
          <p:nvPr/>
        </p:nvPicPr>
        <p:blipFill>
          <a:blip r:embed="rId4">
            <a:extLst>
              <a:ext uri="{28A0092B-C50C-407E-A947-70E740481C1C}">
                <a14:useLocalDpi xmlns:a14="http://schemas.microsoft.com/office/drawing/2010/main" val="0"/>
              </a:ext>
            </a:extLst>
          </a:blip>
          <a:srcRect l="48885" t="5169" r="3143" b="62309"/>
          <a:stretch/>
        </p:blipFill>
        <p:spPr>
          <a:xfrm>
            <a:off x="5314741" y="1256910"/>
            <a:ext cx="1374827" cy="1318300"/>
          </a:xfrm>
          <a:prstGeom prst="rect">
            <a:avLst/>
          </a:prstGeom>
        </p:spPr>
      </p:pic>
      <p:pic>
        <p:nvPicPr>
          <p:cNvPr id="8194" name="Picture 2">
            <a:extLst>
              <a:ext uri="{FF2B5EF4-FFF2-40B4-BE49-F238E27FC236}">
                <a16:creationId xmlns:a16="http://schemas.microsoft.com/office/drawing/2014/main" id="{9D9F70CE-0AC7-2927-66A5-CF49E8F42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46" y="1674660"/>
            <a:ext cx="3886756" cy="388675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EB0D8F4-71E1-550C-3B13-AED7EB2D1A2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2805136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5126-A4C4-AA93-E242-15E3DC61475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2DDA189-5C5D-F413-412D-ED1C0FA3BD3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91324B9-E82A-9888-025A-DE4ECB96DEB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E2B4C54C-CEFB-3997-2829-69B4267DF08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9E93EF3E-D31E-D49C-B374-11AB9EA71123}"/>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A66DD122-4E95-717F-6F17-F858B932D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89" y="6135339"/>
            <a:ext cx="1831694" cy="633766"/>
          </a:xfrm>
          <a:prstGeom prst="rect">
            <a:avLst/>
          </a:prstGeom>
        </p:spPr>
      </p:pic>
      <p:sp>
        <p:nvSpPr>
          <p:cNvPr id="8" name="Tekstvak 7">
            <a:extLst>
              <a:ext uri="{FF2B5EF4-FFF2-40B4-BE49-F238E27FC236}">
                <a16:creationId xmlns:a16="http://schemas.microsoft.com/office/drawing/2014/main" id="{45FCD392-EF94-DBC9-6426-A64FD0A623EA}"/>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3. Nachtvleugelaar uit de Andes</a:t>
            </a:r>
            <a:endParaRPr lang="nl-NL" dirty="0">
              <a:solidFill>
                <a:schemeClr val="bg1"/>
              </a:solidFill>
            </a:endParaRPr>
          </a:p>
        </p:txBody>
      </p:sp>
      <p:sp>
        <p:nvSpPr>
          <p:cNvPr id="9" name="Tekstvak 8">
            <a:extLst>
              <a:ext uri="{FF2B5EF4-FFF2-40B4-BE49-F238E27FC236}">
                <a16:creationId xmlns:a16="http://schemas.microsoft.com/office/drawing/2014/main" id="{AF91741E-4B19-80BB-0246-FBE6B366232E}"/>
              </a:ext>
            </a:extLst>
          </p:cNvPr>
          <p:cNvSpPr txBox="1"/>
          <p:nvPr/>
        </p:nvSpPr>
        <p:spPr>
          <a:xfrm>
            <a:off x="4789284" y="3035902"/>
            <a:ext cx="7049460" cy="2862322"/>
          </a:xfrm>
          <a:prstGeom prst="rect">
            <a:avLst/>
          </a:prstGeom>
          <a:noFill/>
        </p:spPr>
        <p:txBody>
          <a:bodyPr wrap="square">
            <a:spAutoFit/>
          </a:bodyPr>
          <a:lstStyle/>
          <a:p>
            <a:pPr>
              <a:buNone/>
            </a:pPr>
            <a:r>
              <a:rPr lang="nl-NL" b="1" dirty="0">
                <a:latin typeface="Kermit" panose="020F0503040000060003" pitchFamily="34" charset="0"/>
              </a:rPr>
              <a:t>Bijzonder omdat:</a:t>
            </a:r>
          </a:p>
          <a:p>
            <a:pPr>
              <a:buNone/>
            </a:pPr>
            <a:endParaRPr lang="nl-NL" dirty="0">
              <a:latin typeface="Kermit" panose="020F0503040000060003" pitchFamily="34" charset="0"/>
            </a:endParaRPr>
          </a:p>
          <a:p>
            <a:pPr marL="285750" indent="-285750">
              <a:buFont typeface="Arial" panose="020B0604020202020204" pitchFamily="34" charset="0"/>
              <a:buChar char="•"/>
            </a:pPr>
            <a:r>
              <a:rPr lang="nl-NL" dirty="0">
                <a:latin typeface="Kermit" panose="020F0503040000060003" pitchFamily="34" charset="0"/>
              </a:rPr>
              <a:t>De Nachtvleugelaar is een nachtactief zoogdier, dat leeft hoog in de boomtoppen van de Andes.</a:t>
            </a:r>
          </a:p>
          <a:p>
            <a:pPr marL="285750" indent="-285750">
              <a:buFont typeface="Arial" panose="020B0604020202020204" pitchFamily="34" charset="0"/>
              <a:buChar char="•"/>
            </a:pPr>
            <a:r>
              <a:rPr lang="nl-NL" dirty="0">
                <a:latin typeface="Kermit" panose="020F0503040000060003" pitchFamily="34" charset="0"/>
              </a:rPr>
              <a:t>De vleugels lijken op bladeren, wat zorgt voor perfecte camouflage.</a:t>
            </a:r>
          </a:p>
          <a:p>
            <a:pPr marL="285750" indent="-285750">
              <a:buFont typeface="Arial" panose="020B0604020202020204" pitchFamily="34" charset="0"/>
              <a:buChar char="•"/>
            </a:pPr>
            <a:r>
              <a:rPr lang="nl-NL" dirty="0">
                <a:latin typeface="Kermit" panose="020F0503040000060003" pitchFamily="34" charset="0"/>
              </a:rPr>
              <a:t>Zijn grote oren en gevoelige neus helpen hem om ‘s nachts prooien te vinden, zoals motten en kevers.</a:t>
            </a:r>
          </a:p>
          <a:p>
            <a:pPr marL="285750" indent="-285750">
              <a:buFont typeface="Arial" panose="020B0604020202020204" pitchFamily="34" charset="0"/>
              <a:buChar char="•"/>
            </a:pPr>
            <a:r>
              <a:rPr lang="nl-NL" dirty="0">
                <a:latin typeface="Kermit" panose="020F0503040000060003" pitchFamily="34" charset="0"/>
              </a:rPr>
              <a:t>Het dier werd per toeval ontdekt door biologen die op zoek waren naar een nieuwe soort boomkikker.</a:t>
            </a:r>
          </a:p>
        </p:txBody>
      </p:sp>
      <p:pic>
        <p:nvPicPr>
          <p:cNvPr id="10" name="Afbeelding 9" descr="Afbeelding met tekst, Lettertype, Graphics, ontwerp&#10;&#10;Door AI gegenereerde inhoud is mogelijk onjuist.">
            <a:extLst>
              <a:ext uri="{FF2B5EF4-FFF2-40B4-BE49-F238E27FC236}">
                <a16:creationId xmlns:a16="http://schemas.microsoft.com/office/drawing/2014/main" id="{512FB4D0-6671-D2DC-699E-8792F978D02D}"/>
              </a:ext>
            </a:extLst>
          </p:cNvPr>
          <p:cNvPicPr>
            <a:picLocks noChangeAspect="1"/>
          </p:cNvPicPr>
          <p:nvPr/>
        </p:nvPicPr>
        <p:blipFill>
          <a:blip r:embed="rId4">
            <a:extLst>
              <a:ext uri="{28A0092B-C50C-407E-A947-70E740481C1C}">
                <a14:useLocalDpi xmlns:a14="http://schemas.microsoft.com/office/drawing/2010/main" val="0"/>
              </a:ext>
            </a:extLst>
          </a:blip>
          <a:srcRect l="4714" t="4958" r="51318" b="67097"/>
          <a:stretch/>
        </p:blipFill>
        <p:spPr>
          <a:xfrm>
            <a:off x="5160640" y="1173171"/>
            <a:ext cx="1293882" cy="1163174"/>
          </a:xfrm>
          <a:prstGeom prst="rect">
            <a:avLst/>
          </a:prstGeom>
        </p:spPr>
      </p:pic>
      <p:pic>
        <p:nvPicPr>
          <p:cNvPr id="11" name="Afbeelding 10" descr="Afbeelding met tekst, Lettertype, Graphics, ontwerp&#10;&#10;Door AI gegenereerde inhoud is mogelijk onjuist.">
            <a:extLst>
              <a:ext uri="{FF2B5EF4-FFF2-40B4-BE49-F238E27FC236}">
                <a16:creationId xmlns:a16="http://schemas.microsoft.com/office/drawing/2014/main" id="{7C0DEEF9-B3E7-3C0D-8749-FE25F4421C00}"/>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005540" y="1238060"/>
            <a:ext cx="1791770" cy="1017836"/>
          </a:xfrm>
          <a:prstGeom prst="rect">
            <a:avLst/>
          </a:prstGeom>
        </p:spPr>
      </p:pic>
      <p:sp>
        <p:nvSpPr>
          <p:cNvPr id="13" name="Tekstvak 12">
            <a:extLst>
              <a:ext uri="{FF2B5EF4-FFF2-40B4-BE49-F238E27FC236}">
                <a16:creationId xmlns:a16="http://schemas.microsoft.com/office/drawing/2014/main" id="{66995146-7F43-5776-16B6-A4B68B0E02B1}"/>
              </a:ext>
            </a:extLst>
          </p:cNvPr>
          <p:cNvSpPr txBox="1"/>
          <p:nvPr/>
        </p:nvSpPr>
        <p:spPr>
          <a:xfrm>
            <a:off x="7005540" y="2432885"/>
            <a:ext cx="1791770" cy="369332"/>
          </a:xfrm>
          <a:prstGeom prst="rect">
            <a:avLst/>
          </a:prstGeom>
          <a:noFill/>
        </p:spPr>
        <p:txBody>
          <a:bodyPr wrap="square">
            <a:spAutoFit/>
          </a:bodyPr>
          <a:lstStyle/>
          <a:p>
            <a:pPr>
              <a:buNone/>
            </a:pPr>
            <a:r>
              <a:rPr lang="nl-NL" dirty="0">
                <a:latin typeface="Kermit" panose="020F0503040000060003" pitchFamily="34" charset="0"/>
              </a:rPr>
              <a:t>15 centimeter</a:t>
            </a:r>
          </a:p>
        </p:txBody>
      </p:sp>
      <p:sp>
        <p:nvSpPr>
          <p:cNvPr id="15" name="Tekstvak 14">
            <a:extLst>
              <a:ext uri="{FF2B5EF4-FFF2-40B4-BE49-F238E27FC236}">
                <a16:creationId xmlns:a16="http://schemas.microsoft.com/office/drawing/2014/main" id="{DA45468D-65C6-7FB3-FE54-5B8F63E986AE}"/>
              </a:ext>
            </a:extLst>
          </p:cNvPr>
          <p:cNvSpPr txBox="1"/>
          <p:nvPr/>
        </p:nvSpPr>
        <p:spPr>
          <a:xfrm>
            <a:off x="9378000" y="2481377"/>
            <a:ext cx="2030538" cy="369332"/>
          </a:xfrm>
          <a:prstGeom prst="rect">
            <a:avLst/>
          </a:prstGeom>
          <a:noFill/>
        </p:spPr>
        <p:txBody>
          <a:bodyPr wrap="square">
            <a:spAutoFit/>
          </a:bodyPr>
          <a:lstStyle/>
          <a:p>
            <a:r>
              <a:rPr lang="nl-NL" dirty="0">
                <a:latin typeface="Kermit" panose="020F0503040000060003" pitchFamily="34" charset="0"/>
              </a:rPr>
              <a:t>Peruaanse Andes</a:t>
            </a:r>
          </a:p>
        </p:txBody>
      </p:sp>
      <p:grpSp>
        <p:nvGrpSpPr>
          <p:cNvPr id="2" name="Groep 1">
            <a:extLst>
              <a:ext uri="{FF2B5EF4-FFF2-40B4-BE49-F238E27FC236}">
                <a16:creationId xmlns:a16="http://schemas.microsoft.com/office/drawing/2014/main" id="{F4CDBABB-A1FF-C94E-0463-2FFD02B574FD}"/>
              </a:ext>
            </a:extLst>
          </p:cNvPr>
          <p:cNvGrpSpPr/>
          <p:nvPr/>
        </p:nvGrpSpPr>
        <p:grpSpPr>
          <a:xfrm>
            <a:off x="9247352" y="1290637"/>
            <a:ext cx="1791770" cy="1163175"/>
            <a:chOff x="8890852" y="870262"/>
            <a:chExt cx="2697673"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965F800B-4B2B-2CA0-4BB0-A047CC3CA396}"/>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890852" y="870262"/>
              <a:ext cx="2697673" cy="1646617"/>
            </a:xfrm>
            <a:prstGeom prst="rect">
              <a:avLst/>
            </a:prstGeom>
          </p:spPr>
        </p:pic>
        <p:sp>
          <p:nvSpPr>
            <p:cNvPr id="18" name="Ovaal 17">
              <a:extLst>
                <a:ext uri="{FF2B5EF4-FFF2-40B4-BE49-F238E27FC236}">
                  <a16:creationId xmlns:a16="http://schemas.microsoft.com/office/drawing/2014/main" id="{27D3C0E2-8228-2C1C-FFE9-AF9FD68126A9}"/>
                </a:ext>
              </a:extLst>
            </p:cNvPr>
            <p:cNvSpPr/>
            <p:nvPr/>
          </p:nvSpPr>
          <p:spPr>
            <a:xfrm>
              <a:off x="9255585" y="1716486"/>
              <a:ext cx="694660" cy="479832"/>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183" name="Picture 15" descr="Gegenereerde afbeelding">
            <a:extLst>
              <a:ext uri="{FF2B5EF4-FFF2-40B4-BE49-F238E27FC236}">
                <a16:creationId xmlns:a16="http://schemas.microsoft.com/office/drawing/2014/main" id="{8B51367D-A19E-6F43-A005-52E8050FC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62" y="1916209"/>
            <a:ext cx="3662516" cy="366251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45F5FB0-E2B1-029D-DA4A-D893549E754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3039415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432D-E6DF-4678-BB75-9B90B58C0EE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CF10107-1D16-515B-3F25-16DF4F297B9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7833ACB-E06D-9EFE-CF5C-64BE47AF9D9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CA6E161-BDF1-19C7-08B5-13416F032C6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66DDD88A-683E-94F6-4319-DC5A3F1BED0B}"/>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80773C34-C5AB-2408-27A7-E7BE5306E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89" y="6135339"/>
            <a:ext cx="1831694" cy="633766"/>
          </a:xfrm>
          <a:prstGeom prst="rect">
            <a:avLst/>
          </a:prstGeom>
        </p:spPr>
      </p:pic>
      <p:sp>
        <p:nvSpPr>
          <p:cNvPr id="8" name="Tekstvak 7">
            <a:extLst>
              <a:ext uri="{FF2B5EF4-FFF2-40B4-BE49-F238E27FC236}">
                <a16:creationId xmlns:a16="http://schemas.microsoft.com/office/drawing/2014/main" id="{7B3B0737-28DC-D2C8-0785-C9EE33570236}"/>
              </a:ext>
            </a:extLst>
          </p:cNvPr>
          <p:cNvSpPr txBox="1"/>
          <p:nvPr/>
        </p:nvSpPr>
        <p:spPr>
          <a:xfrm>
            <a:off x="29936" y="436374"/>
            <a:ext cx="12162064" cy="861774"/>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Antwoord</a:t>
            </a:r>
          </a:p>
          <a:p>
            <a:endParaRPr lang="nl-NL" dirty="0">
              <a:solidFill>
                <a:schemeClr val="bg1"/>
              </a:solidFill>
            </a:endParaRPr>
          </a:p>
        </p:txBody>
      </p:sp>
      <p:pic>
        <p:nvPicPr>
          <p:cNvPr id="7183" name="Picture 15" descr="Gegenereerde afbeelding">
            <a:extLst>
              <a:ext uri="{FF2B5EF4-FFF2-40B4-BE49-F238E27FC236}">
                <a16:creationId xmlns:a16="http://schemas.microsoft.com/office/drawing/2014/main" id="{7E156B6E-B588-D40F-21AE-5F93DEC6CA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9" t="-16971" r="-1709" b="16971"/>
          <a:stretch/>
        </p:blipFill>
        <p:spPr bwMode="auto">
          <a:xfrm>
            <a:off x="8111293" y="863134"/>
            <a:ext cx="3886756" cy="388675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6AB99087-7EA8-ED9E-7859-7A8113EADB78}"/>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2" name="Picture 8">
            <a:extLst>
              <a:ext uri="{FF2B5EF4-FFF2-40B4-BE49-F238E27FC236}">
                <a16:creationId xmlns:a16="http://schemas.microsoft.com/office/drawing/2014/main" id="{B899E1B4-8926-814A-5EC8-EDD11C64A4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70" b="20774"/>
          <a:stretch/>
        </p:blipFill>
        <p:spPr bwMode="auto">
          <a:xfrm>
            <a:off x="329895" y="1179292"/>
            <a:ext cx="3438598" cy="3886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137E365-788C-3074-7378-7194704502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6283"/>
          <a:stretch/>
        </p:blipFill>
        <p:spPr bwMode="auto">
          <a:xfrm>
            <a:off x="3962444" y="1509314"/>
            <a:ext cx="3886756" cy="3253872"/>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522A838D-EFAD-7344-D06F-83E7B58E1375}"/>
              </a:ext>
            </a:extLst>
          </p:cNvPr>
          <p:cNvSpPr/>
          <p:nvPr/>
        </p:nvSpPr>
        <p:spPr>
          <a:xfrm>
            <a:off x="7852787" y="1093056"/>
            <a:ext cx="4145262" cy="4086387"/>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80F42F53-D2B3-92CF-BC59-4494CDA6E49B}"/>
              </a:ext>
            </a:extLst>
          </p:cNvPr>
          <p:cNvSpPr txBox="1"/>
          <p:nvPr/>
        </p:nvSpPr>
        <p:spPr>
          <a:xfrm>
            <a:off x="1532181" y="5678708"/>
            <a:ext cx="9127639" cy="954107"/>
          </a:xfrm>
          <a:prstGeom prst="rect">
            <a:avLst/>
          </a:prstGeom>
          <a:noFill/>
        </p:spPr>
        <p:txBody>
          <a:bodyPr wrap="square">
            <a:spAutoFit/>
          </a:bodyPr>
          <a:lstStyle/>
          <a:p>
            <a:pPr algn="ctr">
              <a:buNone/>
            </a:pPr>
            <a:r>
              <a:rPr lang="nl-NL" sz="2800" dirty="0">
                <a:solidFill>
                  <a:srgbClr val="C16E7F"/>
                </a:solidFill>
                <a:latin typeface="Kermit" panose="020F0503040000060003" pitchFamily="34" charset="0"/>
              </a:rPr>
              <a:t>De Nachtvleugelaar uit de Andes is een dier dat niet echt bestaat!</a:t>
            </a:r>
          </a:p>
        </p:txBody>
      </p:sp>
    </p:spTree>
    <p:extLst>
      <p:ext uri="{BB962C8B-B14F-4D97-AF65-F5344CB8AC3E}">
        <p14:creationId xmlns:p14="http://schemas.microsoft.com/office/powerpoint/2010/main" val="399167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6D055-27EC-C7D0-0895-729C10DC188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656C74D-2F31-226B-1F01-55E8C9E4CE85}"/>
              </a:ext>
            </a:extLst>
          </p:cNvPr>
          <p:cNvSpPr txBox="1"/>
          <p:nvPr/>
        </p:nvSpPr>
        <p:spPr>
          <a:xfrm>
            <a:off x="0" y="345814"/>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96A69970-7DD1-263C-6093-E8F46E804C47}"/>
              </a:ext>
            </a:extLst>
          </p:cNvPr>
          <p:cNvSpPr txBox="1"/>
          <p:nvPr/>
        </p:nvSpPr>
        <p:spPr>
          <a:xfrm>
            <a:off x="1049867" y="1116045"/>
            <a:ext cx="10092267" cy="4524315"/>
          </a:xfrm>
          <a:prstGeom prst="rect">
            <a:avLst/>
          </a:prstGeom>
          <a:noFill/>
        </p:spPr>
        <p:txBody>
          <a:bodyPr wrap="square">
            <a:spAutoFit/>
          </a:bodyPr>
          <a:lstStyle/>
          <a:p>
            <a:pPr algn="ctr"/>
            <a:r>
              <a:rPr lang="nl-NL" sz="2400" dirty="0">
                <a:latin typeface="Kermit" panose="020F0503040000060003" pitchFamily="34" charset="0"/>
              </a:rPr>
              <a:t>Elke les binnen De Noordwijkse Methode duurt in principe 90 minuten en volgt de vaste opbouw: twee inspiratiefases, een vaardigheidsfase en een reflectiemoment. </a:t>
            </a:r>
          </a:p>
          <a:p>
            <a:pPr algn="ctr"/>
            <a:endParaRPr lang="nl-NL" sz="2400" dirty="0">
              <a:latin typeface="Kermit" panose="020F0503040000060003" pitchFamily="34" charset="0"/>
            </a:endParaRPr>
          </a:p>
          <a:p>
            <a:pPr algn="ctr"/>
            <a:r>
              <a:rPr lang="nl-NL" sz="2400" dirty="0">
                <a:latin typeface="Kermit" panose="020F0503040000060003" pitchFamily="34" charset="0"/>
              </a:rPr>
              <a:t>In de bijbehorende PowerPoint staan vaak extra werkvormen opgenomen, zodat leerkrachten kunnen kiezen wat het beste past bij hun groep en de beschikbare tijd. In de noties van de </a:t>
            </a:r>
            <a:r>
              <a:rPr lang="nl-NL" sz="2400" dirty="0" err="1">
                <a:latin typeface="Kermit" panose="020F0503040000060003" pitchFamily="34" charset="0"/>
              </a:rPr>
              <a:t>PowerPoints</a:t>
            </a:r>
            <a:r>
              <a:rPr lang="nl-NL" sz="2400" dirty="0">
                <a:latin typeface="Kermit" panose="020F0503040000060003" pitchFamily="34" charset="0"/>
              </a:rPr>
              <a:t> staan vaak extra tips en linkjes naar websites.</a:t>
            </a:r>
          </a:p>
          <a:p>
            <a:pPr algn="ctr"/>
            <a:endParaRPr lang="nl-NL" sz="2400" dirty="0">
              <a:latin typeface="Kermit" panose="020F0503040000060003" pitchFamily="34" charset="0"/>
            </a:endParaRPr>
          </a:p>
          <a:p>
            <a:pPr algn="ctr"/>
            <a:r>
              <a:rPr lang="nl-NL" sz="2400" dirty="0">
                <a:latin typeface="Kermit" panose="020F0503040000060003" pitchFamily="34" charset="0"/>
              </a:rPr>
              <a:t>Elke les is gedifferentieerd naar groep 3-4, groep 5-6 en groep 7-8</a:t>
            </a:r>
          </a:p>
          <a:p>
            <a:pPr algn="ctr"/>
            <a:endParaRPr lang="nl-NL" sz="2400" dirty="0">
              <a:latin typeface="Kermit" panose="020F0503040000060003" pitchFamily="34" charset="0"/>
            </a:endParaRPr>
          </a:p>
          <a:p>
            <a:pPr algn="ctr"/>
            <a:r>
              <a:rPr lang="nl-NL" sz="2400" dirty="0">
                <a:latin typeface="Kermit" panose="020F0503040000060003" pitchFamily="34" charset="0"/>
              </a:rPr>
              <a:t>Download de bijlagen via </a:t>
            </a:r>
            <a:r>
              <a:rPr lang="nl-NL" sz="2400" dirty="0">
                <a:latin typeface="Kermit" panose="020F0503040000060003" pitchFamily="34" charset="0"/>
                <a:hlinkClick r:id="rId3"/>
              </a:rPr>
              <a:t>www.noordwijksemethode.nl</a:t>
            </a:r>
            <a:r>
              <a:rPr lang="nl-NL" sz="2400">
                <a:latin typeface="Kermit" panose="020F0503040000060003" pitchFamily="34" charset="0"/>
              </a:rPr>
              <a:t> </a:t>
            </a:r>
            <a:endParaRPr lang="nl-NL" sz="2400" dirty="0">
              <a:latin typeface="Kermit" panose="020F0503040000060003" pitchFamily="34" charset="0"/>
            </a:endParaRPr>
          </a:p>
        </p:txBody>
      </p:sp>
      <p:pic>
        <p:nvPicPr>
          <p:cNvPr id="5" name="Afbeelding 4" descr="Afbeelding met Lettertype, Graphics, rood, tekst&#10;&#10;Automatisch gegenereerde beschrijving">
            <a:extLst>
              <a:ext uri="{FF2B5EF4-FFF2-40B4-BE49-F238E27FC236}">
                <a16:creationId xmlns:a16="http://schemas.microsoft.com/office/drawing/2014/main" id="{49E70A91-2CC0-7688-B659-43F9C7F8E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153" y="6131421"/>
            <a:ext cx="1831694" cy="633766"/>
          </a:xfrm>
          <a:prstGeom prst="rect">
            <a:avLst/>
          </a:prstGeom>
        </p:spPr>
      </p:pic>
    </p:spTree>
    <p:extLst>
      <p:ext uri="{BB962C8B-B14F-4D97-AF65-F5344CB8AC3E}">
        <p14:creationId xmlns:p14="http://schemas.microsoft.com/office/powerpoint/2010/main" val="171560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7B0E-FB61-4AF3-9AB7-71627DC8F5A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DFF8D0C-75D3-DE11-EC2E-04683938B07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937987C-3E3F-A41D-9E1F-78DC3A614DE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ACBDD81C-533A-4A8F-38D0-7474EA89FAC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D5C811AD-CB94-F97C-441E-54525DED6EA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8" name="Afbeelding 7">
            <a:extLst>
              <a:ext uri="{FF2B5EF4-FFF2-40B4-BE49-F238E27FC236}">
                <a16:creationId xmlns:a16="http://schemas.microsoft.com/office/drawing/2014/main" id="{2D1C201C-A28D-32AB-AC0C-CD062879BD9D}"/>
              </a:ext>
            </a:extLst>
          </p:cNvPr>
          <p:cNvPicPr/>
          <p:nvPr/>
        </p:nvPicPr>
        <p:blipFill>
          <a:blip r:embed="rId4">
            <a:extLst>
              <a:ext uri="{28A0092B-C50C-407E-A947-70E740481C1C}">
                <a14:useLocalDpi xmlns:a14="http://schemas.microsoft.com/office/drawing/2010/main" val="0"/>
              </a:ext>
            </a:extLst>
          </a:blip>
          <a:srcRect/>
          <a:stretch/>
        </p:blipFill>
        <p:spPr bwMode="auto">
          <a:xfrm>
            <a:off x="3736940" y="5666914"/>
            <a:ext cx="1162123" cy="1106339"/>
          </a:xfrm>
          <a:prstGeom prst="rect">
            <a:avLst/>
          </a:prstGeom>
          <a:noFill/>
          <a:ln>
            <a:noFill/>
          </a:ln>
        </p:spPr>
      </p:pic>
      <p:sp>
        <p:nvSpPr>
          <p:cNvPr id="2" name="Tekstvak 1">
            <a:extLst>
              <a:ext uri="{FF2B5EF4-FFF2-40B4-BE49-F238E27FC236}">
                <a16:creationId xmlns:a16="http://schemas.microsoft.com/office/drawing/2014/main" id="{9BB21E7D-AFB7-FD9F-D24B-A84D6104C5FE}"/>
              </a:ext>
            </a:extLst>
          </p:cNvPr>
          <p:cNvSpPr txBox="1"/>
          <p:nvPr/>
        </p:nvSpPr>
        <p:spPr>
          <a:xfrm>
            <a:off x="0" y="-7812"/>
            <a:ext cx="12192000" cy="307777"/>
          </a:xfrm>
          <a:prstGeom prst="rect">
            <a:avLst/>
          </a:prstGeom>
          <a:noFill/>
        </p:spPr>
        <p:txBody>
          <a:bodyPr wrap="square" rtlCol="0">
            <a:spAutoFit/>
          </a:bodyPr>
          <a:lstStyle/>
          <a:p>
            <a:pPr algn="ctr"/>
            <a:r>
              <a:rPr lang="nl-NL" sz="1400" dirty="0">
                <a:solidFill>
                  <a:srgbClr val="DC6B7C"/>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3BB64411-2F23-6B68-BFFF-140E4891E02D}"/>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77E5A52A-07C0-8415-B4A0-80F90C431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0FF2E56-659A-F910-6D97-8C887D409D3A}"/>
              </a:ext>
            </a:extLst>
          </p:cNvPr>
          <p:cNvSpPr txBox="1"/>
          <p:nvPr/>
        </p:nvSpPr>
        <p:spPr>
          <a:xfrm>
            <a:off x="708780" y="920614"/>
            <a:ext cx="10774440" cy="553998"/>
          </a:xfrm>
          <a:prstGeom prst="rect">
            <a:avLst/>
          </a:prstGeom>
          <a:noFill/>
        </p:spPr>
        <p:txBody>
          <a:bodyPr wrap="square" rtlCol="0">
            <a:spAutoFit/>
          </a:bodyPr>
          <a:lstStyle/>
          <a:p>
            <a:pPr algn="ctr"/>
            <a:r>
              <a:rPr lang="nl-NL" sz="1500" dirty="0">
                <a:latin typeface="Kermit" panose="020F0503040000060003" pitchFamily="34" charset="0"/>
              </a:rPr>
              <a:t>Als wetenschappers een nieuwe ontdekking hebben gedaan, maken ze hier een wetenschappelijke tekening van. </a:t>
            </a:r>
          </a:p>
          <a:p>
            <a:pPr algn="ctr"/>
            <a:r>
              <a:rPr lang="nl-NL" sz="1500" dirty="0">
                <a:latin typeface="Kermit" panose="020F0503040000060003" pitchFamily="34" charset="0"/>
              </a:rPr>
              <a:t>Hoe werkt dit? Esmée Winkel, wetenschappelijk tekenaar voor Naturalis legt het in de video uit. </a:t>
            </a:r>
          </a:p>
        </p:txBody>
      </p:sp>
      <p:pic>
        <p:nvPicPr>
          <p:cNvPr id="10" name="Onlinemedia 9" title="3. Flora Batava – Esmee Winkel: Botanische illustraties">
            <a:hlinkClick r:id="" action="ppaction://media"/>
            <a:extLst>
              <a:ext uri="{FF2B5EF4-FFF2-40B4-BE49-F238E27FC236}">
                <a16:creationId xmlns:a16="http://schemas.microsoft.com/office/drawing/2014/main" id="{4271A457-8C10-4920-E03F-D573EF4624EB}"/>
              </a:ext>
            </a:extLst>
          </p:cNvPr>
          <p:cNvPicPr>
            <a:picLocks noRot="1" noChangeAspect="1"/>
          </p:cNvPicPr>
          <p:nvPr>
            <a:videoFile r:link="rId1"/>
          </p:nvPr>
        </p:nvPicPr>
        <p:blipFill>
          <a:blip r:embed="rId6"/>
          <a:stretch>
            <a:fillRect/>
          </a:stretch>
        </p:blipFill>
        <p:spPr>
          <a:xfrm>
            <a:off x="3014134" y="1708022"/>
            <a:ext cx="6163732" cy="3479786"/>
          </a:xfrm>
          <a:prstGeom prst="rect">
            <a:avLst/>
          </a:prstGeom>
        </p:spPr>
      </p:pic>
      <p:sp>
        <p:nvSpPr>
          <p:cNvPr id="9" name="Tekstvak 8">
            <a:extLst>
              <a:ext uri="{FF2B5EF4-FFF2-40B4-BE49-F238E27FC236}">
                <a16:creationId xmlns:a16="http://schemas.microsoft.com/office/drawing/2014/main" id="{A501D447-EAAE-D405-D14A-442258A67096}"/>
              </a:ext>
            </a:extLst>
          </p:cNvPr>
          <p:cNvSpPr txBox="1"/>
          <p:nvPr/>
        </p:nvSpPr>
        <p:spPr>
          <a:xfrm>
            <a:off x="34773" y="217957"/>
            <a:ext cx="12162064" cy="584775"/>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Wetenschappelijk tekenen</a:t>
            </a:r>
          </a:p>
        </p:txBody>
      </p:sp>
      <p:sp>
        <p:nvSpPr>
          <p:cNvPr id="12" name="Tekstvak 11">
            <a:extLst>
              <a:ext uri="{FF2B5EF4-FFF2-40B4-BE49-F238E27FC236}">
                <a16:creationId xmlns:a16="http://schemas.microsoft.com/office/drawing/2014/main" id="{CEDEB12D-CDF1-AC9A-9137-D9AF820710AD}"/>
              </a:ext>
            </a:extLst>
          </p:cNvPr>
          <p:cNvSpPr txBox="1"/>
          <p:nvPr/>
        </p:nvSpPr>
        <p:spPr>
          <a:xfrm>
            <a:off x="3007857" y="5311314"/>
            <a:ext cx="6170010" cy="400110"/>
          </a:xfrm>
          <a:prstGeom prst="rect">
            <a:avLst/>
          </a:prstGeom>
          <a:noFill/>
        </p:spPr>
        <p:txBody>
          <a:bodyPr wrap="square">
            <a:spAutoFit/>
          </a:bodyPr>
          <a:lstStyle/>
          <a:p>
            <a:pPr algn="ctr"/>
            <a:r>
              <a:rPr lang="nl-NL" sz="2000" dirty="0">
                <a:solidFill>
                  <a:schemeClr val="tx1"/>
                </a:solidFill>
                <a:latin typeface="Kermit" panose="020F0503040000060003" pitchFamily="34" charset="0"/>
              </a:rPr>
              <a:t>Maak aantekeningen met tips. </a:t>
            </a:r>
          </a:p>
        </p:txBody>
      </p:sp>
      <p:sp>
        <p:nvSpPr>
          <p:cNvPr id="14" name="Tekstvak 13">
            <a:extLst>
              <a:ext uri="{FF2B5EF4-FFF2-40B4-BE49-F238E27FC236}">
                <a16:creationId xmlns:a16="http://schemas.microsoft.com/office/drawing/2014/main" id="{EDBEAF82-6F58-0645-D0BD-91A1E75403FB}"/>
              </a:ext>
            </a:extLst>
          </p:cNvPr>
          <p:cNvSpPr txBox="1"/>
          <p:nvPr/>
        </p:nvSpPr>
        <p:spPr>
          <a:xfrm>
            <a:off x="4827947" y="5880069"/>
            <a:ext cx="4349919" cy="646331"/>
          </a:xfrm>
          <a:prstGeom prst="rect">
            <a:avLst/>
          </a:prstGeom>
          <a:noFill/>
        </p:spPr>
        <p:txBody>
          <a:bodyPr wrap="square">
            <a:spAutoFit/>
          </a:bodyPr>
          <a:lstStyle/>
          <a:p>
            <a:r>
              <a:rPr lang="nl-NL" dirty="0">
                <a:solidFill>
                  <a:srgbClr val="DC6B7C"/>
                </a:solidFill>
                <a:latin typeface="Kermit" panose="020F0503040000060003" pitchFamily="34" charset="0"/>
              </a:rPr>
              <a:t>Wat is belangrijk bij het maken van een wetenschappelijke tekening? </a:t>
            </a:r>
          </a:p>
        </p:txBody>
      </p:sp>
    </p:spTree>
    <p:extLst>
      <p:ext uri="{BB962C8B-B14F-4D97-AF65-F5344CB8AC3E}">
        <p14:creationId xmlns:p14="http://schemas.microsoft.com/office/powerpoint/2010/main" val="183927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7B0E-FB61-4AF3-9AB7-71627DC8F5A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DFF8D0C-75D3-DE11-EC2E-04683938B07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937987C-3E3F-A41D-9E1F-78DC3A614DE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ACBDD81C-533A-4A8F-38D0-7474EA89FAC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D5C811AD-CB94-F97C-441E-54525DED6EA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9BB21E7D-AFB7-FD9F-D24B-A84D6104C5FE}"/>
              </a:ext>
            </a:extLst>
          </p:cNvPr>
          <p:cNvSpPr txBox="1"/>
          <p:nvPr/>
        </p:nvSpPr>
        <p:spPr>
          <a:xfrm>
            <a:off x="0" y="-7812"/>
            <a:ext cx="12192000" cy="307777"/>
          </a:xfrm>
          <a:prstGeom prst="rect">
            <a:avLst/>
          </a:prstGeom>
          <a:noFill/>
        </p:spPr>
        <p:txBody>
          <a:bodyPr wrap="square" rtlCol="0">
            <a:spAutoFit/>
          </a:bodyPr>
          <a:lstStyle/>
          <a:p>
            <a:pPr algn="ctr"/>
            <a:r>
              <a:rPr lang="nl-NL" sz="1400" dirty="0">
                <a:solidFill>
                  <a:srgbClr val="DC6B7C"/>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3BB64411-2F23-6B68-BFFF-140E4891E02D}"/>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77E5A52A-07C0-8415-B4A0-80F90C431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0" name="Onlinemedia 9" title="3. Flora Batava – Esmee Winkel: Botanische illustraties">
            <a:hlinkClick r:id="" action="ppaction://media"/>
            <a:extLst>
              <a:ext uri="{FF2B5EF4-FFF2-40B4-BE49-F238E27FC236}">
                <a16:creationId xmlns:a16="http://schemas.microsoft.com/office/drawing/2014/main" id="{4271A457-8C10-4920-E03F-D573EF4624EB}"/>
              </a:ext>
            </a:extLst>
          </p:cNvPr>
          <p:cNvPicPr>
            <a:picLocks noRot="1" noChangeAspect="1"/>
          </p:cNvPicPr>
          <p:nvPr>
            <a:videoFile r:link="rId1"/>
          </p:nvPr>
        </p:nvPicPr>
        <p:blipFill>
          <a:blip r:embed="rId5"/>
          <a:stretch>
            <a:fillRect/>
          </a:stretch>
        </p:blipFill>
        <p:spPr>
          <a:xfrm>
            <a:off x="1171498" y="494830"/>
            <a:ext cx="9849004" cy="5560337"/>
          </a:xfrm>
          <a:prstGeom prst="rect">
            <a:avLst/>
          </a:prstGeom>
        </p:spPr>
      </p:pic>
    </p:spTree>
    <p:extLst>
      <p:ext uri="{BB962C8B-B14F-4D97-AF65-F5344CB8AC3E}">
        <p14:creationId xmlns:p14="http://schemas.microsoft.com/office/powerpoint/2010/main" val="2522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387D8-C20C-1CCE-820E-7835F869A970}"/>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CAF2BB04-7A47-D756-1AD0-411172050BB8}"/>
              </a:ext>
            </a:extLst>
          </p:cNvPr>
          <p:cNvSpPr txBox="1"/>
          <p:nvPr/>
        </p:nvSpPr>
        <p:spPr>
          <a:xfrm>
            <a:off x="34773" y="217957"/>
            <a:ext cx="12162064" cy="584775"/>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Wetenschappelijk tekenen</a:t>
            </a:r>
          </a:p>
        </p:txBody>
      </p:sp>
      <p:sp>
        <p:nvSpPr>
          <p:cNvPr id="74753" name="Rectangle 3">
            <a:extLst>
              <a:ext uri="{FF2B5EF4-FFF2-40B4-BE49-F238E27FC236}">
                <a16:creationId xmlns:a16="http://schemas.microsoft.com/office/drawing/2014/main" id="{93333DF0-63D8-D97C-597D-1BBC31DD576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1902B4D9-6E65-D90F-6A64-CEB6645309C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BDAECFC0-4B24-7411-A458-04AC6A6818C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D27FE8BF-3D0F-78D8-691A-1714FA851FC3}"/>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64EF023C-F65D-437D-1987-70777EB16996}"/>
              </a:ext>
            </a:extLst>
          </p:cNvPr>
          <p:cNvSpPr>
            <a:spLocks noChangeArrowheads="1"/>
          </p:cNvSpPr>
          <p:nvPr/>
        </p:nvSpPr>
        <p:spPr bwMode="auto">
          <a:xfrm>
            <a:off x="282891" y="838907"/>
            <a:ext cx="10987972"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000" b="1" dirty="0">
                <a:effectLst/>
                <a:latin typeface="Kermit" panose="020F0503040000060003" pitchFamily="34" charset="0"/>
                <a:ea typeface="Times New Roman" panose="02020603050405020304" pitchFamily="18" charset="0"/>
              </a:rPr>
              <a:t>Werkvorm: </a:t>
            </a:r>
            <a:endParaRPr lang="nl-NL" sz="2000" b="1" dirty="0">
              <a:effectLst/>
              <a:latin typeface="Times New Roman" panose="02020603050405020304" pitchFamily="18" charset="0"/>
              <a:ea typeface="Times New Roman" panose="02020603050405020304" pitchFamily="18" charset="0"/>
            </a:endParaRPr>
          </a:p>
          <a:p>
            <a:r>
              <a:rPr lang="nl-NL" sz="2000" dirty="0">
                <a:effectLst/>
                <a:latin typeface="Kermit" panose="020F0503040000060003" pitchFamily="34" charset="0"/>
                <a:ea typeface="Times New Roman" panose="02020603050405020304" pitchFamily="18" charset="0"/>
              </a:rPr>
              <a:t>Je hebt in de vorige les een eigen soort bedacht en ingevuld in de taxonomie. Vandaag ga je deze soort wetenschappelijk tekenen.</a:t>
            </a:r>
          </a:p>
          <a:p>
            <a:endParaRPr lang="nl-NL" sz="2000" dirty="0">
              <a:effectLst/>
              <a:latin typeface="Kermit" panose="020F0503040000060003" pitchFamily="34" charset="0"/>
              <a:ea typeface="Times New Roman" panose="02020603050405020304" pitchFamily="18" charset="0"/>
            </a:endParaRPr>
          </a:p>
          <a:p>
            <a:r>
              <a:rPr lang="nl-NL" sz="20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je dier of plant getekend met potlood en zwarte pen/stift. </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getekend in detail.</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labels aan de tekening toegevoegd.</a:t>
            </a:r>
          </a:p>
          <a:p>
            <a:endParaRPr lang="nl-NL" sz="2000" dirty="0">
              <a:latin typeface="Kermit" panose="020F0503040000060003" pitchFamily="34" charset="0"/>
              <a:ea typeface="Times New Roman" panose="02020603050405020304" pitchFamily="18" charset="0"/>
            </a:endParaRPr>
          </a:p>
          <a:p>
            <a:r>
              <a:rPr lang="nl-NL" sz="2000" b="1" dirty="0">
                <a:effectLst/>
                <a:latin typeface="Kermit" panose="020F0503040000060003" pitchFamily="34" charset="0"/>
                <a:ea typeface="Times New Roman" panose="02020603050405020304" pitchFamily="18" charset="0"/>
              </a:rPr>
              <a:t>Klaar-/verdiepingsopdracht</a:t>
            </a:r>
            <a:r>
              <a:rPr lang="nl-NL" sz="2000" b="1" dirty="0">
                <a:latin typeface="Kermit" panose="020F0503040000060003" pitchFamily="34" charset="0"/>
                <a:ea typeface="Times New Roman" panose="02020603050405020304" pitchFamily="18" charset="0"/>
              </a:rPr>
              <a:t>en:</a:t>
            </a:r>
          </a:p>
          <a:p>
            <a:pPr marL="457200" indent="-457200">
              <a:buFontTx/>
              <a:buAutoNum type="arabicPeriod"/>
            </a:pPr>
            <a:r>
              <a:rPr lang="nl-NL" sz="2000" dirty="0">
                <a:latin typeface="Kermit" panose="020F0503040000060003" pitchFamily="34" charset="0"/>
                <a:ea typeface="Times New Roman" panose="02020603050405020304" pitchFamily="18" charset="0"/>
              </a:rPr>
              <a:t>Verzin een passende naam voor jouw dier of plant. Zorg dat het Latijn achtig is, zoals </a:t>
            </a:r>
            <a:r>
              <a:rPr lang="nl-NL" sz="2000" dirty="0">
                <a:latin typeface="Kermit" panose="020F0503040000060003" pitchFamily="34" charset="0"/>
              </a:rPr>
              <a:t>Floribunda invisibilis of Animalus grappius of vertaal een aantal woorden in het Latijn om zo tot een naam te komen. </a:t>
            </a:r>
          </a:p>
          <a:p>
            <a:pPr marL="457200" indent="-457200">
              <a:buFontTx/>
              <a:buAutoNum type="arabicPeriod"/>
            </a:pPr>
            <a:r>
              <a:rPr lang="nl-NL" sz="2000" dirty="0">
                <a:latin typeface="Kermit" panose="020F0503040000060003" pitchFamily="34" charset="0"/>
              </a:rPr>
              <a:t>Teken de omgeving waarin je jouw dier of plant hebt ontdekt.</a:t>
            </a:r>
          </a:p>
          <a:p>
            <a:pPr marL="457200" indent="-457200">
              <a:buAutoNum type="arabicPeriod"/>
            </a:pPr>
            <a:r>
              <a:rPr lang="nl-NL" sz="2000" dirty="0">
                <a:latin typeface="Kermit" panose="020F0503040000060003" pitchFamily="34" charset="0"/>
                <a:ea typeface="Times New Roman" panose="02020603050405020304" pitchFamily="18" charset="0"/>
              </a:rPr>
              <a:t>Schrijf een dagboekverhaal over jouw ontdekking. </a:t>
            </a: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BC45159D-1DAE-7F36-F9CC-AB2CF99D600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42F9FD98-A29A-922E-7EAA-FA598622F5A9}"/>
              </a:ext>
            </a:extLst>
          </p:cNvPr>
          <p:cNvSpPr txBox="1"/>
          <p:nvPr/>
        </p:nvSpPr>
        <p:spPr>
          <a:xfrm>
            <a:off x="29935" y="-2540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2084AD3A-0E0B-8E66-F826-726948852E5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E41E88C7-28D3-C1A3-C605-00AF0374D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05F76F62-DBCA-931B-E695-0F29C4E1B09B}"/>
              </a:ext>
            </a:extLst>
          </p:cNvPr>
          <p:cNvPicPr/>
          <p:nvPr/>
        </p:nvPicPr>
        <p:blipFill>
          <a:blip r:embed="rId3">
            <a:extLst>
              <a:ext uri="{28A0092B-C50C-407E-A947-70E740481C1C}">
                <a14:useLocalDpi xmlns:a14="http://schemas.microsoft.com/office/drawing/2010/main" val="0"/>
              </a:ext>
            </a:extLst>
          </a:blip>
          <a:srcRect/>
          <a:stretch/>
        </p:blipFill>
        <p:spPr bwMode="auto">
          <a:xfrm>
            <a:off x="1158228" y="5680821"/>
            <a:ext cx="1101008" cy="994452"/>
          </a:xfrm>
          <a:prstGeom prst="rect">
            <a:avLst/>
          </a:prstGeom>
          <a:noFill/>
          <a:ln>
            <a:noFill/>
          </a:ln>
        </p:spPr>
      </p:pic>
      <p:sp>
        <p:nvSpPr>
          <p:cNvPr id="6" name="Tekstvak 5">
            <a:extLst>
              <a:ext uri="{FF2B5EF4-FFF2-40B4-BE49-F238E27FC236}">
                <a16:creationId xmlns:a16="http://schemas.microsoft.com/office/drawing/2014/main" id="{D32A3E10-4FD9-14EA-10D6-8C73D0571BC4}"/>
              </a:ext>
            </a:extLst>
          </p:cNvPr>
          <p:cNvSpPr txBox="1"/>
          <p:nvPr/>
        </p:nvSpPr>
        <p:spPr>
          <a:xfrm>
            <a:off x="2359715" y="5879297"/>
            <a:ext cx="2761128" cy="584775"/>
          </a:xfrm>
          <a:prstGeom prst="rect">
            <a:avLst/>
          </a:prstGeom>
          <a:noFill/>
        </p:spPr>
        <p:txBody>
          <a:bodyPr wrap="square" rtlCol="0">
            <a:spAutoFit/>
          </a:bodyPr>
          <a:lstStyle/>
          <a:p>
            <a:r>
              <a:rPr lang="en-US" sz="1600" dirty="0">
                <a:solidFill>
                  <a:srgbClr val="8B677D"/>
                </a:solidFill>
                <a:latin typeface="Kermit" panose="020F0503040000060003" pitchFamily="34" charset="0"/>
              </a:rPr>
              <a:t>Hoe </a:t>
            </a:r>
            <a:r>
              <a:rPr lang="en-US" sz="1600" dirty="0" err="1">
                <a:solidFill>
                  <a:srgbClr val="8B677D"/>
                </a:solidFill>
                <a:latin typeface="Kermit" panose="020F0503040000060003" pitchFamily="34" charset="0"/>
              </a:rPr>
              <a:t>ziet</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jouw</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verzonnen</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dier</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eruit</a:t>
            </a:r>
            <a:r>
              <a:rPr lang="en-US" sz="1600" dirty="0">
                <a:solidFill>
                  <a:srgbClr val="8B677D"/>
                </a:solidFill>
                <a:latin typeface="Kermit" panose="020F0503040000060003" pitchFamily="34" charset="0"/>
              </a:rPr>
              <a:t>?</a:t>
            </a:r>
            <a:endParaRPr lang="nl-NL" sz="1600" dirty="0">
              <a:solidFill>
                <a:srgbClr val="8B677D"/>
              </a:solidFill>
              <a:latin typeface="Kermit" panose="020F0503040000060003" pitchFamily="34" charset="0"/>
            </a:endParaRPr>
          </a:p>
        </p:txBody>
      </p:sp>
      <p:sp>
        <p:nvSpPr>
          <p:cNvPr id="7" name="Tekstvak 6">
            <a:extLst>
              <a:ext uri="{FF2B5EF4-FFF2-40B4-BE49-F238E27FC236}">
                <a16:creationId xmlns:a16="http://schemas.microsoft.com/office/drawing/2014/main" id="{30EBE7F1-864B-8144-6B69-4A327C1A3658}"/>
              </a:ext>
            </a:extLst>
          </p:cNvPr>
          <p:cNvSpPr txBox="1"/>
          <p:nvPr/>
        </p:nvSpPr>
        <p:spPr>
          <a:xfrm>
            <a:off x="6470293" y="5756185"/>
            <a:ext cx="3034575" cy="830997"/>
          </a:xfrm>
          <a:prstGeom prst="rect">
            <a:avLst/>
          </a:prstGeom>
          <a:noFill/>
        </p:spPr>
        <p:txBody>
          <a:bodyPr wrap="square" rtlCol="0">
            <a:spAutoFit/>
          </a:bodyPr>
          <a:lstStyle/>
          <a:p>
            <a:r>
              <a:rPr lang="en-US" sz="1600" dirty="0" err="1">
                <a:solidFill>
                  <a:srgbClr val="84AFD1"/>
                </a:solidFill>
                <a:latin typeface="Kermit" panose="020F0503040000060003" pitchFamily="34" charset="0"/>
              </a:rPr>
              <a:t>Waar</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moet</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ik</a:t>
            </a:r>
            <a:r>
              <a:rPr lang="en-US" sz="1600" dirty="0">
                <a:solidFill>
                  <a:srgbClr val="84AFD1"/>
                </a:solidFill>
                <a:latin typeface="Kermit" panose="020F0503040000060003" pitchFamily="34" charset="0"/>
              </a:rPr>
              <a:t> op </a:t>
            </a:r>
            <a:r>
              <a:rPr lang="en-US" sz="1600" dirty="0" err="1">
                <a:solidFill>
                  <a:srgbClr val="84AFD1"/>
                </a:solidFill>
                <a:latin typeface="Kermit" panose="020F0503040000060003" pitchFamily="34" charset="0"/>
              </a:rPr>
              <a:t>letten</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tijdens</a:t>
            </a:r>
            <a:r>
              <a:rPr lang="en-US" sz="1600" dirty="0">
                <a:solidFill>
                  <a:srgbClr val="84AFD1"/>
                </a:solidFill>
                <a:latin typeface="Kermit" panose="020F0503040000060003" pitchFamily="34" charset="0"/>
              </a:rPr>
              <a:t> het </a:t>
            </a:r>
            <a:r>
              <a:rPr lang="en-US" sz="1600" dirty="0" err="1">
                <a:solidFill>
                  <a:srgbClr val="84AFD1"/>
                </a:solidFill>
                <a:latin typeface="Kermit" panose="020F0503040000060003" pitchFamily="34" charset="0"/>
              </a:rPr>
              <a:t>maken</a:t>
            </a:r>
            <a:r>
              <a:rPr lang="en-US" sz="1600" dirty="0">
                <a:solidFill>
                  <a:srgbClr val="84AFD1"/>
                </a:solidFill>
                <a:latin typeface="Kermit" panose="020F0503040000060003" pitchFamily="34" charset="0"/>
              </a:rPr>
              <a:t> van </a:t>
            </a:r>
            <a:r>
              <a:rPr lang="en-US" sz="1600" dirty="0" err="1">
                <a:solidFill>
                  <a:srgbClr val="84AFD1"/>
                </a:solidFill>
                <a:latin typeface="Kermit" panose="020F0503040000060003" pitchFamily="34" charset="0"/>
              </a:rPr>
              <a:t>een</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wetenschappelijke</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tekening</a:t>
            </a:r>
            <a:r>
              <a:rPr lang="en-US" sz="1600" dirty="0">
                <a:solidFill>
                  <a:srgbClr val="84AFD1"/>
                </a:solidFill>
                <a:latin typeface="Kermit" panose="020F0503040000060003" pitchFamily="34" charset="0"/>
              </a:rPr>
              <a:t>?</a:t>
            </a:r>
            <a:endParaRPr lang="nl-NL" sz="1600" dirty="0">
              <a:solidFill>
                <a:srgbClr val="84AFD1"/>
              </a:solidFill>
              <a:latin typeface="Kermit" panose="020F0503040000060003" pitchFamily="34" charset="0"/>
            </a:endParaRPr>
          </a:p>
        </p:txBody>
      </p:sp>
      <p:pic>
        <p:nvPicPr>
          <p:cNvPr id="8" name="Afbeelding 7">
            <a:extLst>
              <a:ext uri="{FF2B5EF4-FFF2-40B4-BE49-F238E27FC236}">
                <a16:creationId xmlns:a16="http://schemas.microsoft.com/office/drawing/2014/main" id="{C4BD6EF2-BB74-3255-9FA1-2AECC63209B9}"/>
              </a:ext>
            </a:extLst>
          </p:cNvPr>
          <p:cNvPicPr/>
          <p:nvPr/>
        </p:nvPicPr>
        <p:blipFill>
          <a:blip r:embed="rId4">
            <a:extLst>
              <a:ext uri="{28A0092B-C50C-407E-A947-70E740481C1C}">
                <a14:useLocalDpi xmlns:a14="http://schemas.microsoft.com/office/drawing/2010/main" val="0"/>
              </a:ext>
            </a:extLst>
          </a:blip>
          <a:srcRect/>
          <a:stretch/>
        </p:blipFill>
        <p:spPr bwMode="auto">
          <a:xfrm>
            <a:off x="5284618" y="5682169"/>
            <a:ext cx="1101008" cy="991755"/>
          </a:xfrm>
          <a:prstGeom prst="rect">
            <a:avLst/>
          </a:prstGeom>
          <a:noFill/>
          <a:ln>
            <a:noFill/>
          </a:ln>
        </p:spPr>
      </p:pic>
    </p:spTree>
    <p:extLst>
      <p:ext uri="{BB962C8B-B14F-4D97-AF65-F5344CB8AC3E}">
        <p14:creationId xmlns:p14="http://schemas.microsoft.com/office/powerpoint/2010/main" val="355245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2906-1D74-7542-F1EB-27713723160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FC5711B-A7DF-F94B-52BB-28F0D47B8F8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96AA0C4-2034-C560-7072-92028C2CAF0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8CF46FCB-D68C-BB90-BF55-40D0B188335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25E2FCD4-4F34-45B7-A4A1-BA9BB9BAB221}"/>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318B2F39-980C-C2A7-5B25-7135F8B12CEE}"/>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DDB6B94C-8B3F-5AC6-28AD-5830CA08E33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4BCA37B7-5CF4-0B10-5990-5F64212DFE65}"/>
              </a:ext>
            </a:extLst>
          </p:cNvPr>
          <p:cNvSpPr txBox="1"/>
          <p:nvPr/>
        </p:nvSpPr>
        <p:spPr>
          <a:xfrm>
            <a:off x="29936" y="74711"/>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F13653AC-B0ED-AA6B-0C0D-CC0E5CD82E9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8088CE49-4A65-D871-A558-F2B636026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BDC09806-E98B-8494-4CCC-DF26FAF369DE}"/>
              </a:ext>
            </a:extLst>
          </p:cNvPr>
          <p:cNvSpPr txBox="1"/>
          <p:nvPr/>
        </p:nvSpPr>
        <p:spPr>
          <a:xfrm>
            <a:off x="761575" y="1389236"/>
            <a:ext cx="10668850" cy="4154984"/>
          </a:xfrm>
          <a:prstGeom prst="rect">
            <a:avLst/>
          </a:prstGeom>
          <a:noFill/>
        </p:spPr>
        <p:txBody>
          <a:bodyPr wrap="square">
            <a:spAutoFit/>
          </a:bodyPr>
          <a:lstStyle/>
          <a:p>
            <a:pPr algn="ctr"/>
            <a:r>
              <a:rPr lang="nl-NL" sz="2400" b="1" dirty="0">
                <a:latin typeface="Kermit" panose="020F0503040000060003" pitchFamily="34" charset="0"/>
              </a:rPr>
              <a:t>TIPS</a:t>
            </a:r>
          </a:p>
          <a:p>
            <a:pPr algn="ctr"/>
            <a:endParaRPr lang="nl-NL" sz="2400" dirty="0">
              <a:latin typeface="Kermit" panose="020F0503040000060003" pitchFamily="34" charset="0"/>
            </a:endParaRPr>
          </a:p>
          <a:p>
            <a:pPr algn="ctr"/>
            <a:r>
              <a:rPr lang="nl-NL" sz="2400" dirty="0">
                <a:latin typeface="Kermit" panose="020F0503040000060003" pitchFamily="34" charset="0"/>
              </a:rPr>
              <a:t>Teken je dier zoals een echte ontdekkingsreiziger dat zou doen.</a:t>
            </a:r>
          </a:p>
          <a:p>
            <a:pPr algn="ctr"/>
            <a:endParaRPr lang="nl-NL" sz="2400" dirty="0">
              <a:latin typeface="Kermit" panose="020F0503040000060003" pitchFamily="34" charset="0"/>
            </a:endParaRPr>
          </a:p>
          <a:p>
            <a:pPr algn="ctr"/>
            <a:r>
              <a:rPr lang="nl-NL" sz="2400" dirty="0">
                <a:latin typeface="Kermit" panose="020F0503040000060003" pitchFamily="34" charset="0"/>
              </a:rPr>
              <a:t>Gebruik duidelijke lijnen en vormen.</a:t>
            </a:r>
          </a:p>
          <a:p>
            <a:endParaRPr lang="nl-NL" sz="2400" dirty="0">
              <a:latin typeface="Kermit" panose="020F0503040000060003" pitchFamily="34" charset="0"/>
            </a:endParaRPr>
          </a:p>
          <a:p>
            <a:pPr algn="ctr"/>
            <a:r>
              <a:rPr lang="nl-NL" sz="2400" dirty="0">
                <a:latin typeface="Kermit" panose="020F0503040000060003" pitchFamily="34" charset="0"/>
              </a:rPr>
              <a:t>Geef details aan: kleuren, textuur (harig, glibberig, stekelig), grootte, vormen.</a:t>
            </a:r>
          </a:p>
          <a:p>
            <a:pPr algn="ctr"/>
            <a:endParaRPr lang="nl-NL" sz="2400" dirty="0">
              <a:latin typeface="Kermit" panose="020F0503040000060003" pitchFamily="34" charset="0"/>
            </a:endParaRPr>
          </a:p>
          <a:p>
            <a:pPr algn="ctr"/>
            <a:r>
              <a:rPr lang="nl-NL" sz="2400" dirty="0">
                <a:latin typeface="Kermit" panose="020F0503040000060003" pitchFamily="34" charset="0"/>
              </a:rPr>
              <a:t>Voeg labels toe bij de onderdelen van je soort (bijv. “voelspriet”, “wortelknol”, “vleugel”).</a:t>
            </a:r>
          </a:p>
        </p:txBody>
      </p:sp>
      <p:sp>
        <p:nvSpPr>
          <p:cNvPr id="6" name="Tekstvak 5">
            <a:extLst>
              <a:ext uri="{FF2B5EF4-FFF2-40B4-BE49-F238E27FC236}">
                <a16:creationId xmlns:a16="http://schemas.microsoft.com/office/drawing/2014/main" id="{7D6C6C25-66F5-BD7A-B558-9851C68580B6}"/>
              </a:ext>
            </a:extLst>
          </p:cNvPr>
          <p:cNvSpPr txBox="1"/>
          <p:nvPr/>
        </p:nvSpPr>
        <p:spPr>
          <a:xfrm>
            <a:off x="0" y="30039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94246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806B-1B00-EE80-0E07-7EF6DC8CFF4D}"/>
            </a:ext>
          </a:extLst>
        </p:cNvPr>
        <p:cNvGrpSpPr/>
        <p:nvPr/>
      </p:nvGrpSpPr>
      <p:grpSpPr>
        <a:xfrm>
          <a:off x="0" y="0"/>
          <a:ext cx="0" cy="0"/>
          <a:chOff x="0" y="0"/>
          <a:chExt cx="0" cy="0"/>
        </a:xfrm>
      </p:grpSpPr>
      <p:pic>
        <p:nvPicPr>
          <p:cNvPr id="6" name="Afbeelding 5" descr="Afbeelding met stilstaand, geel, ontwerp&#10;&#10;Door AI gegenereerde inhoud is mogelijk onjuist.">
            <a:extLst>
              <a:ext uri="{FF2B5EF4-FFF2-40B4-BE49-F238E27FC236}">
                <a16:creationId xmlns:a16="http://schemas.microsoft.com/office/drawing/2014/main" id="{28079F67-BEC0-4AFB-869C-866397FFEDF6}"/>
              </a:ext>
            </a:extLst>
          </p:cNvPr>
          <p:cNvPicPr>
            <a:picLocks noChangeAspect="1"/>
          </p:cNvPicPr>
          <p:nvPr/>
        </p:nvPicPr>
        <p:blipFill>
          <a:blip r:embed="rId3">
            <a:extLst>
              <a:ext uri="{28A0092B-C50C-407E-A947-70E740481C1C}">
                <a14:useLocalDpi xmlns:a14="http://schemas.microsoft.com/office/drawing/2010/main" val="0"/>
              </a:ext>
            </a:extLst>
          </a:blip>
          <a:srcRect l="10051" t="35412" r="11674" b="34767"/>
          <a:stretch/>
        </p:blipFill>
        <p:spPr>
          <a:xfrm>
            <a:off x="-1" y="23311"/>
            <a:ext cx="12683613" cy="6834690"/>
          </a:xfrm>
          <a:prstGeom prst="rect">
            <a:avLst/>
          </a:prstGeom>
        </p:spPr>
      </p:pic>
      <p:sp>
        <p:nvSpPr>
          <p:cNvPr id="74753" name="Rectangle 3">
            <a:extLst>
              <a:ext uri="{FF2B5EF4-FFF2-40B4-BE49-F238E27FC236}">
                <a16:creationId xmlns:a16="http://schemas.microsoft.com/office/drawing/2014/main" id="{9B03D9FE-0BF0-D9E8-965F-67AC377AB38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5CAF31F-EF92-34D2-BFA9-5210A59192A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8F71912-D3C2-A41F-EADD-721449FEEC9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3" name="Tekstvak 12">
            <a:extLst>
              <a:ext uri="{FF2B5EF4-FFF2-40B4-BE49-F238E27FC236}">
                <a16:creationId xmlns:a16="http://schemas.microsoft.com/office/drawing/2014/main" id="{41B27088-F283-52C8-70E6-7DB73F3DBDBA}"/>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sp>
        <p:nvSpPr>
          <p:cNvPr id="2" name="Tekstvak 1">
            <a:extLst>
              <a:ext uri="{FF2B5EF4-FFF2-40B4-BE49-F238E27FC236}">
                <a16:creationId xmlns:a16="http://schemas.microsoft.com/office/drawing/2014/main" id="{521BD225-FA54-7DAA-CA89-DAD07DA7FDD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8CE8B33F-1B19-7D9D-46C4-F05389379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5" name="Tekstvak 4">
            <a:extLst>
              <a:ext uri="{FF2B5EF4-FFF2-40B4-BE49-F238E27FC236}">
                <a16:creationId xmlns:a16="http://schemas.microsoft.com/office/drawing/2014/main" id="{93D5C989-3FEF-8826-4ED7-E60F037C86C2}"/>
              </a:ext>
            </a:extLst>
          </p:cNvPr>
          <p:cNvSpPr txBox="1"/>
          <p:nvPr/>
        </p:nvSpPr>
        <p:spPr>
          <a:xfrm>
            <a:off x="6096000" y="1958461"/>
            <a:ext cx="6456440" cy="2554545"/>
          </a:xfrm>
          <a:prstGeom prst="rect">
            <a:avLst/>
          </a:prstGeom>
          <a:noFill/>
        </p:spPr>
        <p:txBody>
          <a:bodyPr wrap="square">
            <a:spAutoFit/>
          </a:bodyPr>
          <a:lstStyle/>
          <a:p>
            <a:pPr algn="ctr"/>
            <a:r>
              <a:rPr lang="nl-NL" sz="3200" dirty="0">
                <a:latin typeface="Kermit" panose="020F0503040000060003" pitchFamily="34" charset="0"/>
              </a:rPr>
              <a:t>Presenteer je tekening.</a:t>
            </a:r>
          </a:p>
          <a:p>
            <a:pPr algn="ctr"/>
            <a:r>
              <a:rPr lang="nl-NL" sz="3200" dirty="0">
                <a:latin typeface="Kermit" panose="020F0503040000060003" pitchFamily="34" charset="0"/>
              </a:rPr>
              <a:t> </a:t>
            </a:r>
          </a:p>
          <a:p>
            <a:pPr algn="ctr"/>
            <a:r>
              <a:rPr lang="nl-NL" sz="3200" dirty="0">
                <a:latin typeface="Kermit" panose="020F0503040000060003" pitchFamily="34" charset="0"/>
              </a:rPr>
              <a:t>Vertel wie je bent, waar je het soort ontdekt hebt en waarom dit soort zo bijzonder is. </a:t>
            </a:r>
          </a:p>
        </p:txBody>
      </p:sp>
    </p:spTree>
    <p:extLst>
      <p:ext uri="{BB962C8B-B14F-4D97-AF65-F5344CB8AC3E}">
        <p14:creationId xmlns:p14="http://schemas.microsoft.com/office/powerpoint/2010/main" val="510680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8E27-1694-FCD3-D60A-6936C357381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FCC359C-5DCA-733F-9789-0A7F1962E27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F573AAC9-00DA-4DFF-873C-37C0CAF0168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3BDBFE5-8808-CC9E-8F84-F6767F4E554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D835A94B-7A0E-2138-24FC-74408E6F6CF4}"/>
              </a:ext>
            </a:extLst>
          </p:cNvPr>
          <p:cNvSpPr txBox="1"/>
          <p:nvPr/>
        </p:nvSpPr>
        <p:spPr>
          <a:xfrm>
            <a:off x="2713504"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7-8</a:t>
            </a:r>
            <a:r>
              <a:rPr lang="nl-NL" sz="3600" dirty="0">
                <a:solidFill>
                  <a:srgbClr val="E16C7F"/>
                </a:solidFill>
                <a:latin typeface="Kermit" panose="020F0503040000060003" pitchFamily="34" charset="0"/>
              </a:rPr>
              <a:t> </a:t>
            </a:r>
          </a:p>
        </p:txBody>
      </p:sp>
      <p:sp>
        <p:nvSpPr>
          <p:cNvPr id="4" name="Rectangle 3">
            <a:extLst>
              <a:ext uri="{FF2B5EF4-FFF2-40B4-BE49-F238E27FC236}">
                <a16:creationId xmlns:a16="http://schemas.microsoft.com/office/drawing/2014/main" id="{20C92E3D-CD24-753D-72AC-EBB75A7B738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383F3A2F-6F62-144C-7B39-C442913EB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680154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84608-0C05-01D7-5483-9F30F2860832}"/>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E3F45B06-4564-2630-5054-6D65A7959779}"/>
              </a:ext>
            </a:extLst>
          </p:cNvPr>
          <p:cNvSpPr txBox="1"/>
          <p:nvPr/>
        </p:nvSpPr>
        <p:spPr>
          <a:xfrm>
            <a:off x="120947" y="-14455"/>
            <a:ext cx="11934756"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p:txBody>
      </p:sp>
      <p:graphicFrame>
        <p:nvGraphicFramePr>
          <p:cNvPr id="4" name="Tabel 7">
            <a:extLst>
              <a:ext uri="{FF2B5EF4-FFF2-40B4-BE49-F238E27FC236}">
                <a16:creationId xmlns:a16="http://schemas.microsoft.com/office/drawing/2014/main" id="{58FA91C3-9B4B-1D22-F0ED-0DF7308E492A}"/>
              </a:ext>
            </a:extLst>
          </p:cNvPr>
          <p:cNvGraphicFramePr>
            <a:graphicFrameLocks noGrp="1"/>
          </p:cNvGraphicFramePr>
          <p:nvPr>
            <p:extLst>
              <p:ext uri="{D42A27DB-BD31-4B8C-83A1-F6EECF244321}">
                <p14:modId xmlns:p14="http://schemas.microsoft.com/office/powerpoint/2010/main" val="33619188"/>
              </p:ext>
            </p:extLst>
          </p:nvPr>
        </p:nvGraphicFramePr>
        <p:xfrm>
          <a:off x="250372" y="840801"/>
          <a:ext cx="11805332" cy="4950649"/>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marL="0" indent="0">
                        <a:buFont typeface="Arial" panose="020B0604020202020204" pitchFamily="34" charset="0"/>
                        <a:buNone/>
                        <a:defRPr/>
                      </a:pPr>
                      <a:r>
                        <a:rPr lang="nl-NL" sz="1400" b="0" i="0" dirty="0">
                          <a:solidFill>
                            <a:srgbClr val="E16C7F"/>
                          </a:solidFill>
                          <a:latin typeface="Kermit" panose="020F0503040000060003" pitchFamily="34" charset="0"/>
                        </a:rPr>
                        <a:t>Kennis:	</a:t>
                      </a:r>
                    </a:p>
                    <a:p>
                      <a:pPr marL="0" indent="0">
                        <a:buFont typeface="Arial" panose="020B0604020202020204" pitchFamily="34" charset="0"/>
                        <a:buNone/>
                        <a:defRPr/>
                      </a:pPr>
                      <a:r>
                        <a:rPr lang="nl-NL" sz="1400" b="0" i="0" dirty="0">
                          <a:solidFill>
                            <a:schemeClr val="tx1">
                              <a:lumMod val="65000"/>
                              <a:lumOff val="35000"/>
                            </a:schemeClr>
                          </a:solidFill>
                          <a:latin typeface="Kermit" panose="020F0503040000060003" pitchFamily="34" charset="0"/>
                        </a:rPr>
                        <a:t>"Ik heb een brede algemene ontwikkeling</a:t>
                      </a:r>
                      <a:r>
                        <a:rPr lang="ja-JP" altLang="nl-NL" sz="1400" b="0" i="0" dirty="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400" b="0" i="0" dirty="0">
                          <a:solidFill>
                            <a:schemeClr val="tx1">
                              <a:lumMod val="65000"/>
                              <a:lumOff val="35000"/>
                            </a:schemeClr>
                          </a:solidFill>
                          <a:latin typeface="Kermit" panose="020F0503040000060003" pitchFamily="34" charset="0"/>
                        </a:rPr>
                        <a:t>kennis maken met de wereld om je heen</a:t>
                      </a:r>
                    </a:p>
                    <a:p>
                      <a:pPr marL="0" indent="0">
                        <a:buFont typeface="Arial" panose="020B0604020202020204" pitchFamily="34" charset="0"/>
                        <a:buNone/>
                        <a:defRPr/>
                      </a:pPr>
                      <a:endParaRPr lang="nl-NL" sz="1400" b="0" i="0" dirty="0">
                        <a:latin typeface="Kermit" panose="020F0503040000060003" pitchFamily="34" charset="0"/>
                        <a:cs typeface="American Typewriter"/>
                      </a:endParaRPr>
                    </a:p>
                  </a:txBody>
                  <a:tcPr/>
                </a:tc>
                <a:tc>
                  <a:txBody>
                    <a:bodyPr/>
                    <a:lstStyle/>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wat een ontdekking doen inhoudt.</a:t>
                      </a:r>
                    </a:p>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hoe planten en dieren in de 17e eeuw werden vastgelegd.</a:t>
                      </a:r>
                    </a:p>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welke soorten zijn ontdekt tijdens ontdekkingsreizen.</a:t>
                      </a:r>
                    </a:p>
                  </a:txBody>
                  <a:tcPr/>
                </a:tc>
                <a:extLst>
                  <a:ext uri="{0D108BD9-81ED-4DB2-BD59-A6C34878D82A}">
                    <a16:rowId xmlns:a16="http://schemas.microsoft.com/office/drawing/2014/main" val="2464076590"/>
                  </a:ext>
                </a:extLst>
              </a:tr>
              <a:tr h="1338302">
                <a:tc>
                  <a:txBody>
                    <a:bodyPr/>
                    <a:lstStyle/>
                    <a:p>
                      <a:pPr marL="0" indent="0">
                        <a:buFont typeface="Arial" panose="020B0604020202020204" pitchFamily="34" charset="0"/>
                        <a:buNone/>
                        <a:defRPr/>
                      </a:pPr>
                      <a:r>
                        <a:rPr lang="nl-NL" sz="1400" b="0" i="0" dirty="0">
                          <a:solidFill>
                            <a:srgbClr val="E16C7F"/>
                          </a:solidFill>
                          <a:latin typeface="Kermit" panose="020F0503040000060003" pitchFamily="34" charset="0"/>
                        </a:rPr>
                        <a:t>Inzicht: (Denkbubbels)</a:t>
                      </a:r>
                    </a:p>
                    <a:p>
                      <a:pPr marL="0" indent="0">
                        <a:buFont typeface="Arial" panose="020B0604020202020204" pitchFamily="34" charset="0"/>
                        <a:buNone/>
                        <a:defRPr/>
                      </a:pPr>
                      <a:r>
                        <a:rPr lang="nl-NL" sz="1400" b="0" i="0" dirty="0">
                          <a:solidFill>
                            <a:schemeClr val="tx1">
                              <a:lumMod val="65000"/>
                              <a:lumOff val="35000"/>
                            </a:schemeClr>
                          </a:solidFill>
                          <a:latin typeface="Kermit" panose="020F0503040000060003" pitchFamily="34" charset="0"/>
                        </a:rPr>
                        <a:t>"Ik weet wie ik ben en wat ik wil</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400" b="0" i="0" dirty="0">
                          <a:solidFill>
                            <a:schemeClr val="tx1">
                              <a:lumMod val="65000"/>
                              <a:lumOff val="35000"/>
                            </a:schemeClr>
                          </a:solidFill>
                          <a:latin typeface="Kermit" panose="020F0503040000060003" pitchFamily="34" charset="0"/>
                        </a:rPr>
                        <a:t>reflectie op jezelf en de wereld</a:t>
                      </a:r>
                    </a:p>
                    <a:p>
                      <a:pPr marL="0" indent="0">
                        <a:buFont typeface="Arial" panose="020B0604020202020204" pitchFamily="34" charset="0"/>
                        <a:buNone/>
                        <a:defRPr/>
                      </a:pPr>
                      <a:endParaRPr lang="nl-NL" sz="1400" dirty="0">
                        <a:solidFill>
                          <a:schemeClr val="tx1">
                            <a:lumMod val="65000"/>
                            <a:lumOff val="35000"/>
                          </a:schemeClr>
                        </a:solidFill>
                      </a:endParaRPr>
                    </a:p>
                  </a:txBody>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chemeClr val="tx1"/>
                          </a:solidFill>
                          <a:effectLst/>
                          <a:latin typeface="Kermit" panose="020F0503040000060003" pitchFamily="34" charset="0"/>
                          <a:ea typeface="+mn-ea"/>
                          <a:cs typeface="+mn-cs"/>
                        </a:rPr>
                        <a:t>Ik </a:t>
                      </a:r>
                      <a:r>
                        <a:rPr lang="en-US" sz="1400" b="0" i="0" kern="1200" dirty="0" err="1">
                          <a:solidFill>
                            <a:schemeClr val="tx1"/>
                          </a:solidFill>
                          <a:effectLst/>
                          <a:latin typeface="Kermit" panose="020F0503040000060003" pitchFamily="34" charset="0"/>
                          <a:ea typeface="+mn-ea"/>
                          <a:cs typeface="+mn-cs"/>
                        </a:rPr>
                        <a:t>kan</a:t>
                      </a:r>
                      <a:r>
                        <a:rPr lang="en-US" sz="1400" b="0" i="0" kern="1200" dirty="0">
                          <a:solidFill>
                            <a:schemeClr val="tx1"/>
                          </a:solidFill>
                          <a:effectLst/>
                          <a:latin typeface="Kermit" panose="020F0503040000060003" pitchFamily="34" charset="0"/>
                          <a:ea typeface="+mn-ea"/>
                          <a:cs typeface="+mn-cs"/>
                        </a:rPr>
                        <a:t> </a:t>
                      </a:r>
                      <a:r>
                        <a:rPr lang="en-US" sz="1400" b="0" i="0" kern="1200" dirty="0" err="1">
                          <a:solidFill>
                            <a:schemeClr val="tx1"/>
                          </a:solidFill>
                          <a:effectLst/>
                          <a:latin typeface="Kermit" panose="020F0503040000060003" pitchFamily="34" charset="0"/>
                          <a:ea typeface="+mn-ea"/>
                          <a:cs typeface="+mn-cs"/>
                        </a:rPr>
                        <a:t>bedenken</a:t>
                      </a:r>
                      <a:r>
                        <a:rPr lang="en-US" sz="1400" b="0" i="0" kern="1200" dirty="0">
                          <a:solidFill>
                            <a:schemeClr val="tx1"/>
                          </a:solidFill>
                          <a:effectLst/>
                          <a:latin typeface="Kermit" panose="020F0503040000060003" pitchFamily="34" charset="0"/>
                          <a:ea typeface="+mn-ea"/>
                          <a:cs typeface="+mn-cs"/>
                        </a:rPr>
                        <a:t> hoe </a:t>
                      </a:r>
                      <a:r>
                        <a:rPr lang="en-US" sz="1400" b="0" i="0" kern="1200" dirty="0" err="1">
                          <a:solidFill>
                            <a:schemeClr val="tx1"/>
                          </a:solidFill>
                          <a:effectLst/>
                          <a:latin typeface="Kermit" panose="020F0503040000060003" pitchFamily="34" charset="0"/>
                          <a:ea typeface="+mn-ea"/>
                          <a:cs typeface="+mn-cs"/>
                        </a:rPr>
                        <a:t>mijn</a:t>
                      </a:r>
                      <a:r>
                        <a:rPr lang="en-US" sz="1400" b="0" i="0" kern="1200" dirty="0">
                          <a:solidFill>
                            <a:schemeClr val="tx1"/>
                          </a:solidFill>
                          <a:effectLst/>
                          <a:latin typeface="Kermit" panose="020F0503040000060003" pitchFamily="34" charset="0"/>
                          <a:ea typeface="+mn-ea"/>
                          <a:cs typeface="+mn-cs"/>
                        </a:rPr>
                        <a:t> </a:t>
                      </a:r>
                      <a:r>
                        <a:rPr lang="en-US" sz="1400" b="0" i="0" kern="1200" dirty="0" err="1">
                          <a:solidFill>
                            <a:schemeClr val="tx1"/>
                          </a:solidFill>
                          <a:effectLst/>
                          <a:latin typeface="Kermit" panose="020F0503040000060003" pitchFamily="34" charset="0"/>
                          <a:ea typeface="+mn-ea"/>
                          <a:cs typeface="+mn-cs"/>
                        </a:rPr>
                        <a:t>niet-bestaande</a:t>
                      </a:r>
                      <a:r>
                        <a:rPr lang="en-US" sz="1400" b="0" i="0" kern="1200" dirty="0">
                          <a:solidFill>
                            <a:schemeClr val="tx1"/>
                          </a:solidFill>
                          <a:effectLst/>
                          <a:latin typeface="Kermit" panose="020F0503040000060003" pitchFamily="34" charset="0"/>
                          <a:ea typeface="+mn-ea"/>
                          <a:cs typeface="+mn-cs"/>
                        </a:rPr>
                        <a:t> </a:t>
                      </a:r>
                      <a:r>
                        <a:rPr lang="en-US" sz="1400" b="0" i="0" kern="1200" dirty="0" err="1">
                          <a:solidFill>
                            <a:schemeClr val="tx1"/>
                          </a:solidFill>
                          <a:effectLst/>
                          <a:latin typeface="Kermit" panose="020F0503040000060003" pitchFamily="34" charset="0"/>
                          <a:ea typeface="+mn-ea"/>
                          <a:cs typeface="+mn-cs"/>
                        </a:rPr>
                        <a:t>diersoort</a:t>
                      </a:r>
                      <a:r>
                        <a:rPr lang="en-US" sz="1400" b="0" i="0" kern="1200" dirty="0">
                          <a:solidFill>
                            <a:schemeClr val="tx1"/>
                          </a:solidFill>
                          <a:effectLst/>
                          <a:latin typeface="Kermit" panose="020F0503040000060003" pitchFamily="34" charset="0"/>
                          <a:ea typeface="+mn-ea"/>
                          <a:cs typeface="+mn-cs"/>
                        </a:rPr>
                        <a:t> </a:t>
                      </a:r>
                      <a:r>
                        <a:rPr lang="en-US" sz="1400" b="0" i="0" kern="1200" dirty="0" err="1">
                          <a:solidFill>
                            <a:schemeClr val="tx1"/>
                          </a:solidFill>
                          <a:effectLst/>
                          <a:latin typeface="Kermit" panose="020F0503040000060003" pitchFamily="34" charset="0"/>
                          <a:ea typeface="+mn-ea"/>
                          <a:cs typeface="+mn-cs"/>
                        </a:rPr>
                        <a:t>eruit</a:t>
                      </a:r>
                      <a:r>
                        <a:rPr lang="en-US" sz="1400" b="0" i="0" kern="1200" dirty="0">
                          <a:solidFill>
                            <a:schemeClr val="tx1"/>
                          </a:solidFill>
                          <a:effectLst/>
                          <a:latin typeface="Kermit" panose="020F0503040000060003" pitchFamily="34" charset="0"/>
                          <a:ea typeface="+mn-ea"/>
                          <a:cs typeface="+mn-cs"/>
                        </a:rPr>
                        <a:t> </a:t>
                      </a:r>
                      <a:r>
                        <a:rPr lang="en-US" sz="1400" b="0" i="0" kern="1200" dirty="0" err="1">
                          <a:solidFill>
                            <a:schemeClr val="tx1"/>
                          </a:solidFill>
                          <a:effectLst/>
                          <a:latin typeface="Kermit" panose="020F0503040000060003" pitchFamily="34" charset="0"/>
                          <a:ea typeface="+mn-ea"/>
                          <a:cs typeface="+mn-cs"/>
                        </a:rPr>
                        <a:t>ziet</a:t>
                      </a:r>
                      <a:r>
                        <a:rPr lang="en-US" sz="1400" b="0" i="0" kern="1200" dirty="0">
                          <a:solidFill>
                            <a:schemeClr val="tx1"/>
                          </a:solidFill>
                          <a:effectLst/>
                          <a:latin typeface="Kermit" panose="020F0503040000060003" pitchFamily="34" charset="0"/>
                          <a:ea typeface="+mn-ea"/>
                          <a:cs typeface="+mn-cs"/>
                        </a:rPr>
                        <a:t> (</a:t>
                      </a:r>
                      <a:r>
                        <a:rPr lang="en-US" sz="1400" b="0" i="0" kern="1200" dirty="0" err="1">
                          <a:solidFill>
                            <a:schemeClr val="tx1"/>
                          </a:solidFill>
                          <a:effectLst/>
                          <a:latin typeface="Kermit" panose="020F0503040000060003" pitchFamily="34" charset="0"/>
                          <a:ea typeface="+mn-ea"/>
                          <a:cs typeface="+mn-cs"/>
                        </a:rPr>
                        <a:t>creatief</a:t>
                      </a:r>
                      <a:r>
                        <a:rPr lang="en-US" sz="1400" b="0" i="0" kern="1200" dirty="0">
                          <a:solidFill>
                            <a:schemeClr val="tx1"/>
                          </a:solidFill>
                          <a:effectLst/>
                          <a:latin typeface="Kermit" panose="020F0503040000060003" pitchFamily="34" charset="0"/>
                          <a:ea typeface="+mn-ea"/>
                          <a:cs typeface="+mn-cs"/>
                        </a:rPr>
                        <a:t> </a:t>
                      </a:r>
                      <a:r>
                        <a:rPr lang="en-US" sz="1400" b="0" i="0" kern="1200" dirty="0" err="1">
                          <a:solidFill>
                            <a:schemeClr val="tx1"/>
                          </a:solidFill>
                          <a:effectLst/>
                          <a:latin typeface="Kermit" panose="020F0503040000060003" pitchFamily="34" charset="0"/>
                          <a:ea typeface="+mn-ea"/>
                          <a:cs typeface="+mn-cs"/>
                        </a:rPr>
                        <a:t>denken</a:t>
                      </a:r>
                      <a:r>
                        <a:rPr lang="en-US" sz="1400" b="0" i="0" kern="1200" dirty="0">
                          <a:solidFill>
                            <a:schemeClr val="tx1"/>
                          </a:solidFill>
                          <a:effectLst/>
                          <a:latin typeface="Kermit" panose="020F0503040000060003" pitchFamily="34" charset="0"/>
                          <a:ea typeface="+mn-ea"/>
                          <a:cs typeface="+mn-cs"/>
                        </a:rPr>
                        <a:t>). </a:t>
                      </a:r>
                      <a:endParaRPr lang="nl-NL" sz="1400" b="0" i="0" kern="1200" dirty="0">
                        <a:solidFill>
                          <a:schemeClr val="tx1"/>
                        </a:solidFill>
                        <a:effectLst/>
                        <a:latin typeface="Kermit" panose="020F0503040000060003" pitchFamily="34" charset="0"/>
                        <a:ea typeface="+mn-ea"/>
                        <a:cs typeface="+mn-cs"/>
                      </a:endParaRPr>
                    </a:p>
                    <a:p>
                      <a:pPr marL="285750" indent="-285750" rtl="0" fontAlgn="base">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waar ik op moet letten tijdens het maken van een wetenschappelijke tekening (waardebepaling). </a:t>
                      </a:r>
                    </a:p>
                  </a:txBody>
                  <a:tcPr/>
                </a:tc>
                <a:extLst>
                  <a:ext uri="{0D108BD9-81ED-4DB2-BD59-A6C34878D82A}">
                    <a16:rowId xmlns:a16="http://schemas.microsoft.com/office/drawing/2014/main" val="1539926036"/>
                  </a:ext>
                </a:extLst>
              </a:tr>
              <a:tr h="2080062">
                <a:tc>
                  <a:txBody>
                    <a:bodyPr/>
                    <a:lstStyle/>
                    <a:p>
                      <a:pPr marL="0" indent="0">
                        <a:buFont typeface="Arial" panose="020B0604020202020204" pitchFamily="34" charset="0"/>
                        <a:buNone/>
                        <a:defRPr/>
                      </a:pPr>
                      <a:r>
                        <a:rPr lang="nl-NL" sz="1400" b="0" i="0" dirty="0">
                          <a:solidFill>
                            <a:srgbClr val="E16C7F"/>
                          </a:solidFill>
                          <a:latin typeface="Kermit" panose="020F0503040000060003" pitchFamily="34" charset="0"/>
                        </a:rPr>
                        <a:t>Vaardigheden:</a:t>
                      </a:r>
                    </a:p>
                    <a:p>
                      <a:pPr marL="0" indent="0">
                        <a:buFont typeface="Arial" panose="020B0604020202020204" pitchFamily="34" charset="0"/>
                        <a:buNone/>
                        <a:defRPr/>
                      </a:pPr>
                      <a:r>
                        <a:rPr lang="nl-NL" sz="14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400" b="0" i="0" dirty="0">
                          <a:solidFill>
                            <a:schemeClr val="tx1">
                              <a:lumMod val="65000"/>
                              <a:lumOff val="35000"/>
                            </a:schemeClr>
                          </a:solidFill>
                          <a:latin typeface="Kermit" panose="020F0503040000060003" pitchFamily="34" charset="0"/>
                        </a:rPr>
                        <a:t>Werkvormen, toepassingen en de transfer van het geleerde naar nieuwe situaties.</a:t>
                      </a:r>
                    </a:p>
                    <a:p>
                      <a:pPr marL="0" indent="0">
                        <a:buFont typeface="Arial" panose="020B0604020202020204" pitchFamily="34" charset="0"/>
                        <a:buNone/>
                        <a:defRPr/>
                      </a:pPr>
                      <a:endParaRPr lang="nl-NL" sz="1400" dirty="0">
                        <a:solidFill>
                          <a:srgbClr val="EE688E"/>
                        </a:solidFill>
                      </a:endParaRPr>
                    </a:p>
                  </a:txBody>
                  <a:tcPr/>
                </a:tc>
                <a:tc>
                  <a:txBody>
                    <a:bodyPr/>
                    <a:lstStyle/>
                    <a:p>
                      <a:pPr marL="285750" lvl="0" indent="-285750">
                        <a:buFont typeface="Arial" panose="020B0604020202020204" pitchFamily="34" charset="0"/>
                        <a:buChar char="•"/>
                      </a:pPr>
                      <a:r>
                        <a:rPr lang="en-US" sz="1400" b="0" i="0" dirty="0">
                          <a:solidFill>
                            <a:schemeClr val="tx1"/>
                          </a:solidFill>
                          <a:latin typeface="Kermit" panose="020F0503040000060003" pitchFamily="34" charset="0"/>
                        </a:rPr>
                        <a:t>Ik </a:t>
                      </a:r>
                      <a:r>
                        <a:rPr lang="en-US" sz="1400" b="0" i="0" dirty="0" err="1">
                          <a:solidFill>
                            <a:schemeClr val="tx1"/>
                          </a:solidFill>
                          <a:latin typeface="Kermit" panose="020F0503040000060003" pitchFamily="34" charset="0"/>
                        </a:rPr>
                        <a:t>kan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een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wetenschappelijke</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tekening</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maken</a:t>
                      </a:r>
                      <a:r>
                        <a:rPr lang="en-US" sz="1400" b="0" i="0" dirty="0">
                          <a:solidFill>
                            <a:schemeClr val="tx1"/>
                          </a:solidFill>
                          <a:latin typeface="Kermit" panose="020F0503040000060003"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Kermit" panose="020F0503040000060003" pitchFamily="34" charset="0"/>
                        </a:rPr>
                        <a:t>8+: Ik </a:t>
                      </a:r>
                      <a:r>
                        <a:rPr lang="en-US" sz="1400" b="0" i="0" dirty="0" err="1">
                          <a:solidFill>
                            <a:schemeClr val="tx1"/>
                          </a:solidFill>
                          <a:latin typeface="Kermit" panose="020F0503040000060003" pitchFamily="34" charset="0"/>
                        </a:rPr>
                        <a:t>kan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een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schaalverdeling</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tekenen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een</a:t>
                      </a:r>
                      <a:r>
                        <a:rPr lang="en-US" sz="1400" b="0" i="0" dirty="0">
                          <a:solidFill>
                            <a:schemeClr val="tx1"/>
                          </a:solidFill>
                          <a:latin typeface="Kermit" panose="020F0503040000060003" pitchFamily="34" charset="0"/>
                        </a:rPr>
                        <a:t> detail van het </a:t>
                      </a:r>
                      <a:r>
                        <a:rPr lang="en-US" sz="1400" b="0" i="0" dirty="0" err="1">
                          <a:solidFill>
                            <a:schemeClr val="tx1"/>
                          </a:solidFill>
                          <a:latin typeface="Kermit" panose="020F0503040000060003" pitchFamily="34" charset="0"/>
                        </a:rPr>
                        <a:t>dier</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uitvergroten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en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een</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korte</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wetenschappelijke</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tekst</a:t>
                      </a:r>
                      <a:r>
                        <a:rPr lang="en-US" sz="1400" b="0" i="0" dirty="0">
                          <a:solidFill>
                            <a:schemeClr val="tx1"/>
                          </a:solidFill>
                          <a:latin typeface="Kermit" panose="020F0503040000060003" pitchFamily="34" charset="0"/>
                        </a:rPr>
                        <a:t> </a:t>
                      </a:r>
                      <a:r>
                        <a:rPr lang="en-US" sz="1400" b="0" i="0" dirty="0" err="1">
                          <a:solidFill>
                            <a:schemeClr val="tx1"/>
                          </a:solidFill>
                          <a:latin typeface="Kermit" panose="020F0503040000060003" pitchFamily="34" charset="0"/>
                        </a:rPr>
                        <a:t>schrijven</a:t>
                      </a:r>
                      <a:r>
                        <a:rPr lang="en-US" sz="1400" b="0" i="0" dirty="0">
                          <a:solidFill>
                            <a:schemeClr val="tx1"/>
                          </a:solidFill>
                          <a:latin typeface="Kermit" panose="020F0503040000060003" pitchFamily="34" charset="0"/>
                        </a:rPr>
                        <a:t>. </a:t>
                      </a:r>
                      <a:endParaRPr lang="nl-NL" sz="1400" b="0" i="0" dirty="0">
                        <a:solidFill>
                          <a:schemeClr val="tx1"/>
                        </a:solidFill>
                        <a:latin typeface="Kermit" panose="020F0503040000060003" pitchFamily="34" charset="0"/>
                      </a:endParaRPr>
                    </a:p>
                    <a:p>
                      <a:pPr marL="285750" lvl="0" indent="-285750">
                        <a:buFont typeface="Arial" panose="020B0604020202020204" pitchFamily="34" charset="0"/>
                        <a:buChar char="•"/>
                      </a:pPr>
                      <a:endParaRPr lang="nl-NL" sz="1400" b="0" i="0" dirty="0">
                        <a:solidFill>
                          <a:schemeClr val="tx1"/>
                        </a:solidFill>
                        <a:latin typeface="Kermit" panose="020F0503040000060003" pitchFamily="34" charset="0"/>
                      </a:endParaRP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BAE08726-08EF-B3B2-54DD-6FCC632BF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74172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C4BB2-4B0F-CAF1-EB19-E3984922F04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22B0869-A526-C825-10F1-53440E64C67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FC07BD6-B131-95BD-D54C-1F1E91867EA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7B9D8837-9DB3-E7FC-71F2-AA74801E025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796B0660-FE1F-AD00-3B80-A868D420D9E0}"/>
              </a:ext>
            </a:extLst>
          </p:cNvPr>
          <p:cNvSpPr txBox="1"/>
          <p:nvPr/>
        </p:nvSpPr>
        <p:spPr>
          <a:xfrm>
            <a:off x="29936" y="62750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54E2A259-B97B-58A9-493E-2C06F4DC2ABD}"/>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5CBDD26E-4191-9012-0BB6-862FF14E08BF}"/>
              </a:ext>
            </a:extLst>
          </p:cNvPr>
          <p:cNvSpPr>
            <a:spLocks noChangeArrowheads="1"/>
          </p:cNvSpPr>
          <p:nvPr/>
        </p:nvSpPr>
        <p:spPr bwMode="auto">
          <a:xfrm>
            <a:off x="602014" y="2288294"/>
            <a:ext cx="10987972"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Wie van de drie</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Tips voor tekenopdracht</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Wetenschappelijke tekening maken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Presentaties</a:t>
            </a:r>
          </a:p>
        </p:txBody>
      </p:sp>
      <p:sp>
        <p:nvSpPr>
          <p:cNvPr id="4" name="Rectangle 3">
            <a:extLst>
              <a:ext uri="{FF2B5EF4-FFF2-40B4-BE49-F238E27FC236}">
                <a16:creationId xmlns:a16="http://schemas.microsoft.com/office/drawing/2014/main" id="{853717D2-B91C-29A8-27D9-46763B3662D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5" name="Tekstvak 4">
            <a:extLst>
              <a:ext uri="{FF2B5EF4-FFF2-40B4-BE49-F238E27FC236}">
                <a16:creationId xmlns:a16="http://schemas.microsoft.com/office/drawing/2014/main" id="{FB440B9D-4BD7-731E-DE8D-42D2344760F2}"/>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5B1C755F-851E-250F-440E-01E2CCFED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105053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847DD-2095-C3D1-9B1D-B74F6E02E580}"/>
            </a:ext>
          </a:extLst>
        </p:cNvPr>
        <p:cNvGrpSpPr/>
        <p:nvPr/>
      </p:nvGrpSpPr>
      <p:grpSpPr>
        <a:xfrm>
          <a:off x="0" y="0"/>
          <a:ext cx="0" cy="0"/>
          <a:chOff x="0" y="0"/>
          <a:chExt cx="0" cy="0"/>
        </a:xfrm>
      </p:grpSpPr>
      <p:pic>
        <p:nvPicPr>
          <p:cNvPr id="6" name="Afbeelding 5" descr="Afbeelding met ontwerp&#10;&#10;Door AI gegenereerde inhoud is mogelijk onjuist.">
            <a:extLst>
              <a:ext uri="{FF2B5EF4-FFF2-40B4-BE49-F238E27FC236}">
                <a16:creationId xmlns:a16="http://schemas.microsoft.com/office/drawing/2014/main" id="{68646E54-32D4-667F-0C01-E1128E2C8943}"/>
              </a:ext>
            </a:extLst>
          </p:cNvPr>
          <p:cNvPicPr>
            <a:picLocks noChangeAspect="1"/>
          </p:cNvPicPr>
          <p:nvPr/>
        </p:nvPicPr>
        <p:blipFill>
          <a:blip r:embed="rId3">
            <a:extLst>
              <a:ext uri="{28A0092B-C50C-407E-A947-70E740481C1C}">
                <a14:useLocalDpi xmlns:a14="http://schemas.microsoft.com/office/drawing/2010/main" val="0"/>
              </a:ext>
            </a:extLst>
          </a:blip>
          <a:srcRect l="11065" t="30968" r="11674" b="31756"/>
          <a:stretch/>
        </p:blipFill>
        <p:spPr>
          <a:xfrm>
            <a:off x="-29936" y="-730998"/>
            <a:ext cx="12310426" cy="8319996"/>
          </a:xfrm>
          <a:prstGeom prst="rect">
            <a:avLst/>
          </a:prstGeom>
        </p:spPr>
      </p:pic>
      <p:sp>
        <p:nvSpPr>
          <p:cNvPr id="74753" name="Rectangle 3">
            <a:extLst>
              <a:ext uri="{FF2B5EF4-FFF2-40B4-BE49-F238E27FC236}">
                <a16:creationId xmlns:a16="http://schemas.microsoft.com/office/drawing/2014/main" id="{F90A7744-9F80-9DD3-C611-1D27306A728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3FAF9F8-1DFD-CB0E-3F68-E229703071B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B8E2F28-74A4-BE4C-1BE0-AC121541BC5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265C7722-D3C1-2C33-CFE2-7CF5C467442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ECBD0F4C-B504-757D-F56D-C09A641BD863}"/>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456E3ED8-A0D4-6EC4-520E-1A2099527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FBF412B3-D2CA-5021-E430-4268D46D12AA}"/>
              </a:ext>
            </a:extLst>
          </p:cNvPr>
          <p:cNvSpPr txBox="1"/>
          <p:nvPr/>
        </p:nvSpPr>
        <p:spPr>
          <a:xfrm rot="19585165">
            <a:off x="1092083" y="2670512"/>
            <a:ext cx="10746657" cy="2123658"/>
          </a:xfrm>
          <a:prstGeom prst="rect">
            <a:avLst/>
          </a:prstGeom>
          <a:noFill/>
        </p:spPr>
        <p:txBody>
          <a:bodyPr wrap="square" rtlCol="0">
            <a:spAutoFit/>
          </a:bodyPr>
          <a:lstStyle/>
          <a:p>
            <a:pPr algn="ctr">
              <a:buNone/>
            </a:pPr>
            <a:r>
              <a:rPr lang="nl-NL" sz="2800" dirty="0">
                <a:latin typeface="Kermit" panose="020F0503040000060003" pitchFamily="34" charset="0"/>
              </a:rPr>
              <a:t>Welk diersoort bestaat niet? </a:t>
            </a:r>
          </a:p>
          <a:p>
            <a:pPr algn="ctr">
              <a:buNone/>
            </a:pPr>
            <a:endParaRPr lang="nl-NL" sz="1100" dirty="0">
              <a:latin typeface="Kermit" panose="020F0503040000060003" pitchFamily="34" charset="0"/>
            </a:endParaRPr>
          </a:p>
          <a:p>
            <a:pPr algn="ctr">
              <a:buNone/>
            </a:pPr>
            <a:r>
              <a:rPr lang="nl-NL" sz="2300" dirty="0">
                <a:latin typeface="Kermit" panose="020F0503040000060003" pitchFamily="34" charset="0"/>
              </a:rPr>
              <a:t>Luister naar de drie verhalen. </a:t>
            </a:r>
          </a:p>
          <a:p>
            <a:pPr algn="ctr">
              <a:buNone/>
            </a:pPr>
            <a:r>
              <a:rPr lang="nl-NL" sz="2300" dirty="0">
                <a:latin typeface="Kermit" panose="020F0503040000060003" pitchFamily="34" charset="0"/>
              </a:rPr>
              <a:t>2 kloppen, 1 is verzonnen. </a:t>
            </a:r>
          </a:p>
          <a:p>
            <a:pPr algn="ctr">
              <a:buNone/>
            </a:pPr>
            <a:endParaRPr lang="nl-NL" sz="2400" dirty="0">
              <a:latin typeface="Kermit" panose="020F0503040000060003" pitchFamily="34" charset="0"/>
            </a:endParaRPr>
          </a:p>
          <a:p>
            <a:endParaRPr lang="nl-NL" dirty="0">
              <a:solidFill>
                <a:schemeClr val="bg1"/>
              </a:solidFill>
            </a:endParaRPr>
          </a:p>
        </p:txBody>
      </p:sp>
      <p:sp>
        <p:nvSpPr>
          <p:cNvPr id="5" name="Tekstvak 4">
            <a:extLst>
              <a:ext uri="{FF2B5EF4-FFF2-40B4-BE49-F238E27FC236}">
                <a16:creationId xmlns:a16="http://schemas.microsoft.com/office/drawing/2014/main" id="{FE04D089-A7D0-4404-0AF0-04928B534103}"/>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935245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1592-D2FF-5A9C-A04A-27780490CC36}"/>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720B1BF-94D3-66A9-5030-1366E6D1121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141C26ED-B418-E93C-A8FC-BB9ACDD3375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82F4CB7-D550-A363-9425-0E8735C49B4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94371E2E-8BCE-6D86-BA5A-5DD831415074}"/>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C81004C6-AE77-037F-893F-FDADBF18A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1EEEC5C5-1DE6-FBC1-2D3B-A910DCBA9C59}"/>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1. De bidsprinkhaankreeft</a:t>
            </a:r>
            <a:endParaRPr lang="nl-NL" sz="2400" dirty="0">
              <a:solidFill>
                <a:srgbClr val="DC6B7C"/>
              </a:solidFill>
            </a:endParaRPr>
          </a:p>
        </p:txBody>
      </p:sp>
      <p:sp>
        <p:nvSpPr>
          <p:cNvPr id="9" name="Tekstvak 8">
            <a:extLst>
              <a:ext uri="{FF2B5EF4-FFF2-40B4-BE49-F238E27FC236}">
                <a16:creationId xmlns:a16="http://schemas.microsoft.com/office/drawing/2014/main" id="{F9F85C7E-E30A-4F7C-8F07-2979D9A663EA}"/>
              </a:ext>
            </a:extLst>
          </p:cNvPr>
          <p:cNvSpPr txBox="1"/>
          <p:nvPr/>
        </p:nvSpPr>
        <p:spPr>
          <a:xfrm>
            <a:off x="5274124" y="3290725"/>
            <a:ext cx="6499242" cy="2585323"/>
          </a:xfrm>
          <a:prstGeom prst="rect">
            <a:avLst/>
          </a:prstGeom>
          <a:noFill/>
        </p:spPr>
        <p:txBody>
          <a:bodyPr wrap="square">
            <a:spAutoFit/>
          </a:bodyPr>
          <a:lstStyle/>
          <a:p>
            <a:pPr>
              <a:buNone/>
            </a:pPr>
            <a:br>
              <a:rPr lang="nl-NL" dirty="0">
                <a:latin typeface="Kermit" panose="020F0503040000060003" pitchFamily="34" charset="0"/>
              </a:rPr>
            </a:br>
            <a:r>
              <a:rPr lang="nl-NL" b="1" dirty="0">
                <a:latin typeface="Kermit" panose="020F0503040000060003" pitchFamily="34" charset="0"/>
              </a:rPr>
              <a:t>Bijzonder omdat:</a:t>
            </a:r>
          </a:p>
          <a:p>
            <a:pPr marL="285750" indent="-285750">
              <a:buFont typeface="Arial" panose="020B0604020202020204" pitchFamily="34" charset="0"/>
              <a:buChar char="•"/>
            </a:pPr>
            <a:r>
              <a:rPr lang="nl-NL" dirty="0">
                <a:latin typeface="Kermit" panose="020F0503040000060003" pitchFamily="34" charset="0"/>
              </a:rPr>
              <a:t>Hij lijkt een beetje op een garnaal</a:t>
            </a:r>
          </a:p>
          <a:p>
            <a:pPr marL="285750" indent="-285750">
              <a:buFont typeface="Arial" panose="020B0604020202020204" pitchFamily="34" charset="0"/>
              <a:buChar char="•"/>
            </a:pPr>
            <a:r>
              <a:rPr lang="nl-NL" dirty="0">
                <a:latin typeface="Kermit" panose="020F0503040000060003" pitchFamily="34" charset="0"/>
              </a:rPr>
              <a:t>Hij heeft felle kleuren, strepen en nep-ogen op zijn rug (oogvlekken) om vijanden te laten schrikken.</a:t>
            </a:r>
          </a:p>
          <a:p>
            <a:pPr marL="285750" indent="-285750">
              <a:buFont typeface="Arial" panose="020B0604020202020204" pitchFamily="34" charset="0"/>
              <a:buChar char="•"/>
            </a:pPr>
            <a:r>
              <a:rPr lang="nl-NL" dirty="0">
                <a:latin typeface="Kermit" panose="020F0503040000060003" pitchFamily="34" charset="0"/>
              </a:rPr>
              <a:t>Hij kan met razendsnelle voorpoten prooien grijpen</a:t>
            </a:r>
          </a:p>
          <a:p>
            <a:pPr marL="285750" indent="-285750">
              <a:buFont typeface="Arial" panose="020B0604020202020204" pitchFamily="34" charset="0"/>
              <a:buChar char="•"/>
            </a:pPr>
            <a:r>
              <a:rPr lang="nl-NL" dirty="0">
                <a:latin typeface="Kermit" panose="020F0503040000060003" pitchFamily="34" charset="0"/>
              </a:rPr>
              <a:t>Wetenschappers hadden nog nooit zo’n soort met dit patroon gezien.</a:t>
            </a:r>
          </a:p>
          <a:p>
            <a:endParaRPr lang="nl-NL" dirty="0">
              <a:latin typeface="Kermit" panose="020F0503040000060003" pitchFamily="34" charset="0"/>
            </a:endParaRPr>
          </a:p>
        </p:txBody>
      </p:sp>
      <p:pic>
        <p:nvPicPr>
          <p:cNvPr id="10" name="Afbeelding 9" descr="Afbeelding met tekst, Lettertype, Graphics, ontwerp&#10;&#10;Door AI gegenereerde inhoud is mogelijk onjuist.">
            <a:extLst>
              <a:ext uri="{FF2B5EF4-FFF2-40B4-BE49-F238E27FC236}">
                <a16:creationId xmlns:a16="http://schemas.microsoft.com/office/drawing/2014/main" id="{8C7561CB-D185-6449-BAF0-0676A3EEC110}"/>
              </a:ext>
            </a:extLst>
          </p:cNvPr>
          <p:cNvPicPr>
            <a:picLocks noChangeAspect="1"/>
          </p:cNvPicPr>
          <p:nvPr/>
        </p:nvPicPr>
        <p:blipFill>
          <a:blip r:embed="rId4">
            <a:extLst>
              <a:ext uri="{28A0092B-C50C-407E-A947-70E740481C1C}">
                <a14:useLocalDpi xmlns:a14="http://schemas.microsoft.com/office/drawing/2010/main" val="0"/>
              </a:ext>
            </a:extLst>
          </a:blip>
          <a:srcRect l="4714" t="4958" r="51318" b="67097"/>
          <a:stretch/>
        </p:blipFill>
        <p:spPr>
          <a:xfrm>
            <a:off x="5274124" y="1363319"/>
            <a:ext cx="1293882" cy="1163174"/>
          </a:xfrm>
          <a:prstGeom prst="rect">
            <a:avLst/>
          </a:prstGeom>
        </p:spPr>
      </p:pic>
      <p:pic>
        <p:nvPicPr>
          <p:cNvPr id="11" name="Afbeelding 10" descr="Afbeelding met tekst, Lettertype, Graphics, ontwerp&#10;&#10;Door AI gegenereerde inhoud is mogelijk onjuist.">
            <a:extLst>
              <a:ext uri="{FF2B5EF4-FFF2-40B4-BE49-F238E27FC236}">
                <a16:creationId xmlns:a16="http://schemas.microsoft.com/office/drawing/2014/main" id="{D6BE6901-3AD5-32C5-E989-68129DF52F3D}"/>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112448" y="1469267"/>
            <a:ext cx="1791770" cy="1017836"/>
          </a:xfrm>
          <a:prstGeom prst="rect">
            <a:avLst/>
          </a:prstGeom>
        </p:spPr>
      </p:pic>
      <p:sp>
        <p:nvSpPr>
          <p:cNvPr id="13" name="Tekstvak 12">
            <a:extLst>
              <a:ext uri="{FF2B5EF4-FFF2-40B4-BE49-F238E27FC236}">
                <a16:creationId xmlns:a16="http://schemas.microsoft.com/office/drawing/2014/main" id="{35764696-7541-6DEF-1C4E-06E19BE94060}"/>
              </a:ext>
            </a:extLst>
          </p:cNvPr>
          <p:cNvSpPr txBox="1"/>
          <p:nvPr/>
        </p:nvSpPr>
        <p:spPr>
          <a:xfrm>
            <a:off x="7112448" y="2754138"/>
            <a:ext cx="1651702" cy="369332"/>
          </a:xfrm>
          <a:prstGeom prst="rect">
            <a:avLst/>
          </a:prstGeom>
          <a:noFill/>
        </p:spPr>
        <p:txBody>
          <a:bodyPr wrap="square">
            <a:spAutoFit/>
          </a:bodyPr>
          <a:lstStyle/>
          <a:p>
            <a:pPr>
              <a:buNone/>
            </a:pPr>
            <a:r>
              <a:rPr lang="nl-NL" dirty="0">
                <a:latin typeface="Kermit" panose="020F0503040000060003" pitchFamily="34" charset="0"/>
              </a:rPr>
              <a:t>9 centimeter</a:t>
            </a:r>
          </a:p>
        </p:txBody>
      </p:sp>
      <p:grpSp>
        <p:nvGrpSpPr>
          <p:cNvPr id="6" name="Groep 5">
            <a:extLst>
              <a:ext uri="{FF2B5EF4-FFF2-40B4-BE49-F238E27FC236}">
                <a16:creationId xmlns:a16="http://schemas.microsoft.com/office/drawing/2014/main" id="{282AB8FC-D84E-7CE8-AA29-DF7323E0681C}"/>
              </a:ext>
            </a:extLst>
          </p:cNvPr>
          <p:cNvGrpSpPr/>
          <p:nvPr/>
        </p:nvGrpSpPr>
        <p:grpSpPr>
          <a:xfrm>
            <a:off x="9393762" y="1462541"/>
            <a:ext cx="2199793" cy="1107997"/>
            <a:chOff x="8921757" y="852200"/>
            <a:chExt cx="2881168"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E372375D-E616-5D4A-FEC8-F81DDBBE2270}"/>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921757" y="852200"/>
              <a:ext cx="2697673" cy="1646617"/>
            </a:xfrm>
            <a:prstGeom prst="rect">
              <a:avLst/>
            </a:prstGeom>
          </p:spPr>
        </p:pic>
        <p:sp>
          <p:nvSpPr>
            <p:cNvPr id="18" name="Ovaal 17">
              <a:extLst>
                <a:ext uri="{FF2B5EF4-FFF2-40B4-BE49-F238E27FC236}">
                  <a16:creationId xmlns:a16="http://schemas.microsoft.com/office/drawing/2014/main" id="{249DD4DE-8F06-FDD8-CBAA-314EC8070658}"/>
                </a:ext>
              </a:extLst>
            </p:cNvPr>
            <p:cNvSpPr/>
            <p:nvPr/>
          </p:nvSpPr>
          <p:spPr>
            <a:xfrm>
              <a:off x="10801053" y="1700103"/>
              <a:ext cx="1001872" cy="786581"/>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152" name="Picture 8">
            <a:extLst>
              <a:ext uri="{FF2B5EF4-FFF2-40B4-BE49-F238E27FC236}">
                <a16:creationId xmlns:a16="http://schemas.microsoft.com/office/drawing/2014/main" id="{7DCE38D1-6D22-A88A-12FA-9E41C4167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450" y="1206755"/>
            <a:ext cx="3438598" cy="515789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9C3B0D5-E3DC-EC03-6D4F-BE551264B40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5" name="Tekstvak 4">
            <a:extLst>
              <a:ext uri="{FF2B5EF4-FFF2-40B4-BE49-F238E27FC236}">
                <a16:creationId xmlns:a16="http://schemas.microsoft.com/office/drawing/2014/main" id="{680D470B-1E9D-A204-7660-ADE35D29770A}"/>
              </a:ext>
            </a:extLst>
          </p:cNvPr>
          <p:cNvSpPr txBox="1"/>
          <p:nvPr/>
        </p:nvSpPr>
        <p:spPr>
          <a:xfrm>
            <a:off x="9393762" y="2779605"/>
            <a:ext cx="2577762" cy="369332"/>
          </a:xfrm>
          <a:prstGeom prst="rect">
            <a:avLst/>
          </a:prstGeom>
          <a:noFill/>
        </p:spPr>
        <p:txBody>
          <a:bodyPr wrap="square">
            <a:spAutoFit/>
          </a:bodyPr>
          <a:lstStyle/>
          <a:p>
            <a:r>
              <a:rPr lang="nl-NL" dirty="0">
                <a:latin typeface="Kermit" panose="020F0503040000060003" pitchFamily="34" charset="0"/>
              </a:rPr>
              <a:t>In de zee bij Australië</a:t>
            </a:r>
            <a:endParaRPr lang="nl-NL" dirty="0"/>
          </a:p>
        </p:txBody>
      </p:sp>
    </p:spTree>
    <p:extLst>
      <p:ext uri="{BB962C8B-B14F-4D97-AF65-F5344CB8AC3E}">
        <p14:creationId xmlns:p14="http://schemas.microsoft.com/office/powerpoint/2010/main" val="403818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1B86CCAF-1E50-CE49-8D62-37654D3DCB36}"/>
              </a:ext>
            </a:extLst>
          </p:cNvPr>
          <p:cNvSpPr txBox="1"/>
          <p:nvPr/>
        </p:nvSpPr>
        <p:spPr>
          <a:xfrm>
            <a:off x="0" y="207238"/>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Losse Denkbubbels om te gebruiken bij je les</a:t>
            </a:r>
          </a:p>
        </p:txBody>
      </p:sp>
      <p:sp>
        <p:nvSpPr>
          <p:cNvPr id="9" name="Tekstvak 8">
            <a:extLst>
              <a:ext uri="{FF2B5EF4-FFF2-40B4-BE49-F238E27FC236}">
                <a16:creationId xmlns:a16="http://schemas.microsoft.com/office/drawing/2014/main" id="{C1557A40-B667-49D6-82B8-99BB3AFBE755}"/>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2" name="Afbeelding 11">
            <a:extLst>
              <a:ext uri="{FF2B5EF4-FFF2-40B4-BE49-F238E27FC236}">
                <a16:creationId xmlns:a16="http://schemas.microsoft.com/office/drawing/2014/main" id="{701AC72F-8E9E-4003-BF4E-7A8BFEF15634}"/>
              </a:ext>
            </a:extLst>
          </p:cNvPr>
          <p:cNvPicPr/>
          <p:nvPr/>
        </p:nvPicPr>
        <p:blipFill>
          <a:blip r:embed="rId2">
            <a:extLst>
              <a:ext uri="{28A0092B-C50C-407E-A947-70E740481C1C}">
                <a14:useLocalDpi xmlns:a14="http://schemas.microsoft.com/office/drawing/2010/main" val="0"/>
              </a:ext>
            </a:extLst>
          </a:blip>
          <a:srcRect/>
          <a:stretch/>
        </p:blipFill>
        <p:spPr bwMode="auto">
          <a:xfrm>
            <a:off x="4157396" y="1473975"/>
            <a:ext cx="2319693" cy="2134266"/>
          </a:xfrm>
          <a:prstGeom prst="rect">
            <a:avLst/>
          </a:prstGeom>
          <a:noFill/>
          <a:ln>
            <a:noFill/>
          </a:ln>
        </p:spPr>
      </p:pic>
      <p:pic>
        <p:nvPicPr>
          <p:cNvPr id="14" name="Afbeelding 13">
            <a:extLst>
              <a:ext uri="{FF2B5EF4-FFF2-40B4-BE49-F238E27FC236}">
                <a16:creationId xmlns:a16="http://schemas.microsoft.com/office/drawing/2014/main" id="{EAD944B7-6400-4275-A3B4-55E2C18FADF4}"/>
              </a:ext>
            </a:extLst>
          </p:cNvPr>
          <p:cNvPicPr/>
          <p:nvPr/>
        </p:nvPicPr>
        <p:blipFill>
          <a:blip r:embed="rId3">
            <a:extLst>
              <a:ext uri="{28A0092B-C50C-407E-A947-70E740481C1C}">
                <a14:useLocalDpi xmlns:a14="http://schemas.microsoft.com/office/drawing/2010/main" val="0"/>
              </a:ext>
            </a:extLst>
          </a:blip>
          <a:srcRect/>
          <a:stretch/>
        </p:blipFill>
        <p:spPr bwMode="auto">
          <a:xfrm>
            <a:off x="1116463" y="3910802"/>
            <a:ext cx="2319693" cy="2349479"/>
          </a:xfrm>
          <a:prstGeom prst="rect">
            <a:avLst/>
          </a:prstGeom>
          <a:noFill/>
          <a:ln>
            <a:noFill/>
          </a:ln>
        </p:spPr>
      </p:pic>
      <p:pic>
        <p:nvPicPr>
          <p:cNvPr id="15" name="Afbeelding 14">
            <a:extLst>
              <a:ext uri="{FF2B5EF4-FFF2-40B4-BE49-F238E27FC236}">
                <a16:creationId xmlns:a16="http://schemas.microsoft.com/office/drawing/2014/main" id="{FD8DFE33-3CEE-4505-BF62-AFCC93743A2C}"/>
              </a:ext>
            </a:extLst>
          </p:cNvPr>
          <p:cNvPicPr/>
          <p:nvPr/>
        </p:nvPicPr>
        <p:blipFill>
          <a:blip r:embed="rId4">
            <a:extLst>
              <a:ext uri="{28A0092B-C50C-407E-A947-70E740481C1C}">
                <a14:useLocalDpi xmlns:a14="http://schemas.microsoft.com/office/drawing/2010/main" val="0"/>
              </a:ext>
            </a:extLst>
          </a:blip>
          <a:srcRect/>
          <a:stretch/>
        </p:blipFill>
        <p:spPr bwMode="auto">
          <a:xfrm>
            <a:off x="7436668" y="950277"/>
            <a:ext cx="2319693" cy="2269540"/>
          </a:xfrm>
          <a:prstGeom prst="rect">
            <a:avLst/>
          </a:prstGeom>
          <a:noFill/>
          <a:ln>
            <a:noFill/>
          </a:ln>
        </p:spPr>
      </p:pic>
      <p:pic>
        <p:nvPicPr>
          <p:cNvPr id="16" name="Afbeelding 15">
            <a:extLst>
              <a:ext uri="{FF2B5EF4-FFF2-40B4-BE49-F238E27FC236}">
                <a16:creationId xmlns:a16="http://schemas.microsoft.com/office/drawing/2014/main" id="{BC5DE565-2E17-4D1B-BE2D-6EF6167C5C88}"/>
              </a:ext>
            </a:extLst>
          </p:cNvPr>
          <p:cNvPicPr/>
          <p:nvPr/>
        </p:nvPicPr>
        <p:blipFill>
          <a:blip r:embed="rId5">
            <a:extLst>
              <a:ext uri="{28A0092B-C50C-407E-A947-70E740481C1C}">
                <a14:useLocalDpi xmlns:a14="http://schemas.microsoft.com/office/drawing/2010/main" val="0"/>
              </a:ext>
            </a:extLst>
          </a:blip>
          <a:srcRect/>
          <a:stretch/>
        </p:blipFill>
        <p:spPr bwMode="auto">
          <a:xfrm>
            <a:off x="4254684" y="4231053"/>
            <a:ext cx="2125980" cy="2186777"/>
          </a:xfrm>
          <a:prstGeom prst="rect">
            <a:avLst/>
          </a:prstGeom>
          <a:noFill/>
          <a:ln>
            <a:noFill/>
          </a:ln>
        </p:spPr>
      </p:pic>
      <p:pic>
        <p:nvPicPr>
          <p:cNvPr id="17" name="Afbeelding 16">
            <a:extLst>
              <a:ext uri="{FF2B5EF4-FFF2-40B4-BE49-F238E27FC236}">
                <a16:creationId xmlns:a16="http://schemas.microsoft.com/office/drawing/2014/main" id="{37CE2DF1-7C89-464F-9043-4F525313001B}"/>
              </a:ext>
            </a:extLst>
          </p:cNvPr>
          <p:cNvPicPr/>
          <p:nvPr/>
        </p:nvPicPr>
        <p:blipFill>
          <a:blip r:embed="rId6">
            <a:extLst>
              <a:ext uri="{28A0092B-C50C-407E-A947-70E740481C1C}">
                <a14:useLocalDpi xmlns:a14="http://schemas.microsoft.com/office/drawing/2010/main" val="0"/>
              </a:ext>
            </a:extLst>
          </a:blip>
          <a:srcRect t="1290" b="1290"/>
          <a:stretch/>
        </p:blipFill>
        <p:spPr bwMode="auto">
          <a:xfrm>
            <a:off x="9756361" y="2473474"/>
            <a:ext cx="2348837" cy="2269533"/>
          </a:xfrm>
          <a:prstGeom prst="rect">
            <a:avLst/>
          </a:prstGeom>
          <a:noFill/>
          <a:ln>
            <a:noFill/>
          </a:ln>
          <a:extLst>
            <a:ext uri="{53640926-AAD7-44D8-BBD7-CCE9431645EC}">
              <a14:shadowObscured xmlns:a14="http://schemas.microsoft.com/office/drawing/2010/main"/>
            </a:ext>
          </a:extLst>
        </p:spPr>
      </p:pic>
      <p:pic>
        <p:nvPicPr>
          <p:cNvPr id="18" name="Afbeelding 17">
            <a:extLst>
              <a:ext uri="{FF2B5EF4-FFF2-40B4-BE49-F238E27FC236}">
                <a16:creationId xmlns:a16="http://schemas.microsoft.com/office/drawing/2014/main" id="{7C8AC67C-92A4-45E8-A4B4-6BEAF0DF53C5}"/>
              </a:ext>
            </a:extLst>
          </p:cNvPr>
          <p:cNvPicPr/>
          <p:nvPr/>
        </p:nvPicPr>
        <p:blipFill>
          <a:blip r:embed="rId7">
            <a:extLst>
              <a:ext uri="{28A0092B-C50C-407E-A947-70E740481C1C}">
                <a14:useLocalDpi xmlns:a14="http://schemas.microsoft.com/office/drawing/2010/main" val="0"/>
              </a:ext>
            </a:extLst>
          </a:blip>
          <a:srcRect/>
          <a:stretch/>
        </p:blipFill>
        <p:spPr bwMode="auto">
          <a:xfrm>
            <a:off x="7313572" y="3910802"/>
            <a:ext cx="2125980" cy="2092601"/>
          </a:xfrm>
          <a:prstGeom prst="rect">
            <a:avLst/>
          </a:prstGeom>
          <a:noFill/>
          <a:ln>
            <a:noFill/>
          </a:ln>
        </p:spPr>
      </p:pic>
      <p:pic>
        <p:nvPicPr>
          <p:cNvPr id="19" name="Afbeelding 18">
            <a:extLst>
              <a:ext uri="{FF2B5EF4-FFF2-40B4-BE49-F238E27FC236}">
                <a16:creationId xmlns:a16="http://schemas.microsoft.com/office/drawing/2014/main" id="{FE10E912-3D46-4C9A-B8D7-EFA7724C9681}"/>
              </a:ext>
            </a:extLst>
          </p:cNvPr>
          <p:cNvPicPr/>
          <p:nvPr/>
        </p:nvPicPr>
        <p:blipFill>
          <a:blip r:embed="rId8">
            <a:extLst>
              <a:ext uri="{28A0092B-C50C-407E-A947-70E740481C1C}">
                <a14:useLocalDpi xmlns:a14="http://schemas.microsoft.com/office/drawing/2010/main" val="0"/>
              </a:ext>
            </a:extLst>
          </a:blip>
          <a:srcRect/>
          <a:stretch/>
        </p:blipFill>
        <p:spPr bwMode="auto">
          <a:xfrm>
            <a:off x="871167" y="1159460"/>
            <a:ext cx="2319693" cy="2269540"/>
          </a:xfrm>
          <a:prstGeom prst="rect">
            <a:avLst/>
          </a:prstGeom>
          <a:noFill/>
          <a:ln>
            <a:noFill/>
          </a:ln>
        </p:spPr>
      </p:pic>
      <p:pic>
        <p:nvPicPr>
          <p:cNvPr id="3" name="Afbeelding 2" descr="Afbeelding met Lettertype, Graphics, rood, tekst&#10;&#10;Automatisch gegenereerde beschrijving">
            <a:extLst>
              <a:ext uri="{FF2B5EF4-FFF2-40B4-BE49-F238E27FC236}">
                <a16:creationId xmlns:a16="http://schemas.microsoft.com/office/drawing/2014/main" id="{E8B9CCB1-3535-2DEE-D47B-20ACFC69B8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828112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AC5C9-AF8D-EF76-0E5C-304B75A0904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2CE34F85-6AB1-F659-7F5D-21DEE7829D5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1962A4F-3218-3CE2-0CFB-F0516721188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EDD7AFC2-4F77-8B21-C254-57BD3AE6F76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BEF03FBB-CDDA-3A6A-7163-929E62D45450}"/>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C2F7F702-0A64-0EC6-6AA9-E5BB3543D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E1365EAB-781A-23A1-ED07-488CEC16EB6E}"/>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2. De blauwe kuifhagedis</a:t>
            </a:r>
            <a:endParaRPr lang="nl-NL" sz="3200" dirty="0">
              <a:latin typeface="Kermit" panose="020F0503040000060003" pitchFamily="34" charset="0"/>
            </a:endParaRPr>
          </a:p>
        </p:txBody>
      </p:sp>
      <p:sp>
        <p:nvSpPr>
          <p:cNvPr id="9" name="Tekstvak 8">
            <a:extLst>
              <a:ext uri="{FF2B5EF4-FFF2-40B4-BE49-F238E27FC236}">
                <a16:creationId xmlns:a16="http://schemas.microsoft.com/office/drawing/2014/main" id="{9ADE9920-3350-FD56-F12C-DDF4EEAD38C3}"/>
              </a:ext>
            </a:extLst>
          </p:cNvPr>
          <p:cNvSpPr txBox="1"/>
          <p:nvPr/>
        </p:nvSpPr>
        <p:spPr>
          <a:xfrm>
            <a:off x="5407234" y="2753725"/>
            <a:ext cx="6499242" cy="2862322"/>
          </a:xfrm>
          <a:prstGeom prst="rect">
            <a:avLst/>
          </a:prstGeom>
          <a:noFill/>
        </p:spPr>
        <p:txBody>
          <a:bodyPr wrap="square">
            <a:spAutoFit/>
          </a:bodyPr>
          <a:lstStyle/>
          <a:p>
            <a:pPr>
              <a:buNone/>
            </a:pPr>
            <a:br>
              <a:rPr lang="nl-NL" dirty="0">
                <a:latin typeface="Kermit" panose="020F0503040000060003" pitchFamily="34" charset="0"/>
              </a:rPr>
            </a:br>
            <a:r>
              <a:rPr lang="nl-NL" b="1" dirty="0">
                <a:latin typeface="Kermit" panose="020F0503040000060003" pitchFamily="34" charset="0"/>
              </a:rPr>
              <a:t>Bijzonder omdat:</a:t>
            </a:r>
          </a:p>
          <a:p>
            <a:pPr marL="285750" indent="-285750">
              <a:buFont typeface="Arial" panose="020B0604020202020204" pitchFamily="34" charset="0"/>
              <a:buChar char="•"/>
            </a:pPr>
            <a:r>
              <a:rPr lang="nl-NL" dirty="0">
                <a:latin typeface="Kermit" panose="020F0503040000060003" pitchFamily="34" charset="0"/>
              </a:rPr>
              <a:t>Het mannetje heeft een felblauwe kuif op zijn kop, die hij opzet om indruk te maken op de vrouwtjes.</a:t>
            </a:r>
          </a:p>
          <a:p>
            <a:pPr marL="285750" indent="-285750">
              <a:buFont typeface="Arial" panose="020B0604020202020204" pitchFamily="34" charset="0"/>
              <a:buChar char="•"/>
            </a:pPr>
            <a:r>
              <a:rPr lang="nl-NL" dirty="0">
                <a:latin typeface="Kermit" panose="020F0503040000060003" pitchFamily="34" charset="0"/>
              </a:rPr>
              <a:t>Deze hagedis kan van kleur veranderen!</a:t>
            </a:r>
          </a:p>
          <a:p>
            <a:pPr marL="285750" indent="-285750">
              <a:buFont typeface="Arial" panose="020B0604020202020204" pitchFamily="34" charset="0"/>
              <a:buChar char="•"/>
            </a:pPr>
            <a:r>
              <a:rPr lang="nl-NL" dirty="0">
                <a:latin typeface="Kermit" panose="020F0503040000060003" pitchFamily="34" charset="0"/>
              </a:rPr>
              <a:t>Hij leeft in bomen en verdedigt zijn gebied fel, vooral als hij eieren bewaakt.</a:t>
            </a:r>
          </a:p>
          <a:p>
            <a:pPr marL="285750" indent="-285750">
              <a:buFont typeface="Arial" panose="020B0604020202020204" pitchFamily="34" charset="0"/>
              <a:buChar char="•"/>
            </a:pPr>
            <a:r>
              <a:rPr lang="nl-NL" dirty="0">
                <a:latin typeface="Kermit" panose="020F0503040000060003" pitchFamily="34" charset="0"/>
              </a:rPr>
              <a:t>Wetenschappers vonden hem tijdens een expeditie in een bergregenwoud.</a:t>
            </a:r>
          </a:p>
          <a:p>
            <a:endParaRPr lang="nl-NL" dirty="0">
              <a:latin typeface="Kermit" panose="020F0503040000060003" pitchFamily="34" charset="0"/>
            </a:endParaRPr>
          </a:p>
        </p:txBody>
      </p:sp>
      <p:pic>
        <p:nvPicPr>
          <p:cNvPr id="11" name="Afbeelding 10" descr="Afbeelding met tekst, Lettertype, Graphics, ontwerp&#10;&#10;Door AI gegenereerde inhoud is mogelijk onjuist.">
            <a:extLst>
              <a:ext uri="{FF2B5EF4-FFF2-40B4-BE49-F238E27FC236}">
                <a16:creationId xmlns:a16="http://schemas.microsoft.com/office/drawing/2014/main" id="{48B7B9D3-6443-46B4-51DE-8A10D00818B9}"/>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007882" y="1376942"/>
            <a:ext cx="1791770" cy="1017836"/>
          </a:xfrm>
          <a:prstGeom prst="rect">
            <a:avLst/>
          </a:prstGeom>
        </p:spPr>
      </p:pic>
      <p:sp>
        <p:nvSpPr>
          <p:cNvPr id="13" name="Tekstvak 12">
            <a:extLst>
              <a:ext uri="{FF2B5EF4-FFF2-40B4-BE49-F238E27FC236}">
                <a16:creationId xmlns:a16="http://schemas.microsoft.com/office/drawing/2014/main" id="{27BBC230-E22E-DC02-2B24-0D0CE4FE10A4}"/>
              </a:ext>
            </a:extLst>
          </p:cNvPr>
          <p:cNvSpPr txBox="1"/>
          <p:nvPr/>
        </p:nvSpPr>
        <p:spPr>
          <a:xfrm>
            <a:off x="7007882" y="2519564"/>
            <a:ext cx="1791770" cy="377831"/>
          </a:xfrm>
          <a:prstGeom prst="rect">
            <a:avLst/>
          </a:prstGeom>
          <a:noFill/>
        </p:spPr>
        <p:txBody>
          <a:bodyPr wrap="square">
            <a:spAutoFit/>
          </a:bodyPr>
          <a:lstStyle/>
          <a:p>
            <a:pPr>
              <a:buNone/>
            </a:pPr>
            <a:r>
              <a:rPr lang="nl-NL" dirty="0">
                <a:latin typeface="Kermit" panose="020F0503040000060003" pitchFamily="34" charset="0"/>
              </a:rPr>
              <a:t>30 centimeter</a:t>
            </a:r>
          </a:p>
        </p:txBody>
      </p:sp>
      <p:sp>
        <p:nvSpPr>
          <p:cNvPr id="15" name="Tekstvak 14">
            <a:extLst>
              <a:ext uri="{FF2B5EF4-FFF2-40B4-BE49-F238E27FC236}">
                <a16:creationId xmlns:a16="http://schemas.microsoft.com/office/drawing/2014/main" id="{8BC23707-552E-21F8-78EB-36A107436C33}"/>
              </a:ext>
            </a:extLst>
          </p:cNvPr>
          <p:cNvSpPr txBox="1"/>
          <p:nvPr/>
        </p:nvSpPr>
        <p:spPr>
          <a:xfrm>
            <a:off x="9387547" y="2571296"/>
            <a:ext cx="1684263" cy="369332"/>
          </a:xfrm>
          <a:prstGeom prst="rect">
            <a:avLst/>
          </a:prstGeom>
          <a:noFill/>
        </p:spPr>
        <p:txBody>
          <a:bodyPr wrap="square">
            <a:spAutoFit/>
          </a:bodyPr>
          <a:lstStyle/>
          <a:p>
            <a:r>
              <a:rPr lang="nl-NL" dirty="0">
                <a:latin typeface="Kermit" panose="020F0503040000060003" pitchFamily="34" charset="0"/>
              </a:rPr>
              <a:t>In Cambodja</a:t>
            </a:r>
          </a:p>
        </p:txBody>
      </p:sp>
      <p:grpSp>
        <p:nvGrpSpPr>
          <p:cNvPr id="2" name="Groep 1">
            <a:extLst>
              <a:ext uri="{FF2B5EF4-FFF2-40B4-BE49-F238E27FC236}">
                <a16:creationId xmlns:a16="http://schemas.microsoft.com/office/drawing/2014/main" id="{C9F6D27B-4B09-BD68-108B-B0A6DCB72836}"/>
              </a:ext>
            </a:extLst>
          </p:cNvPr>
          <p:cNvGrpSpPr/>
          <p:nvPr/>
        </p:nvGrpSpPr>
        <p:grpSpPr>
          <a:xfrm>
            <a:off x="9075406" y="1221713"/>
            <a:ext cx="2150053" cy="1235890"/>
            <a:chOff x="8921757" y="851352"/>
            <a:chExt cx="2697673"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BB328F04-7E89-5F4C-504A-5CDE9DC101AB}"/>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921757" y="851352"/>
              <a:ext cx="2697673" cy="1646617"/>
            </a:xfrm>
            <a:prstGeom prst="rect">
              <a:avLst/>
            </a:prstGeom>
          </p:spPr>
        </p:pic>
        <p:sp>
          <p:nvSpPr>
            <p:cNvPr id="18" name="Ovaal 17">
              <a:extLst>
                <a:ext uri="{FF2B5EF4-FFF2-40B4-BE49-F238E27FC236}">
                  <a16:creationId xmlns:a16="http://schemas.microsoft.com/office/drawing/2014/main" id="{7B4954F2-9470-8ADE-5843-834F3ACA173B}"/>
                </a:ext>
              </a:extLst>
            </p:cNvPr>
            <p:cNvSpPr/>
            <p:nvPr/>
          </p:nvSpPr>
          <p:spPr>
            <a:xfrm>
              <a:off x="10605113" y="1649156"/>
              <a:ext cx="751341" cy="483722"/>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 name="Afbeelding 3" descr="Afbeelding met tekst, Lettertype, Graphics, ontwerp&#10;&#10;Door AI gegenereerde inhoud is mogelijk onjuist.">
            <a:extLst>
              <a:ext uri="{FF2B5EF4-FFF2-40B4-BE49-F238E27FC236}">
                <a16:creationId xmlns:a16="http://schemas.microsoft.com/office/drawing/2014/main" id="{CC012075-CDC2-8885-CE4E-FBD5AC97F4A5}"/>
              </a:ext>
            </a:extLst>
          </p:cNvPr>
          <p:cNvPicPr>
            <a:picLocks noChangeAspect="1"/>
          </p:cNvPicPr>
          <p:nvPr/>
        </p:nvPicPr>
        <p:blipFill>
          <a:blip r:embed="rId4">
            <a:extLst>
              <a:ext uri="{28A0092B-C50C-407E-A947-70E740481C1C}">
                <a14:useLocalDpi xmlns:a14="http://schemas.microsoft.com/office/drawing/2010/main" val="0"/>
              </a:ext>
            </a:extLst>
          </a:blip>
          <a:srcRect l="48885" t="5169" r="3143" b="62309"/>
          <a:stretch/>
        </p:blipFill>
        <p:spPr>
          <a:xfrm>
            <a:off x="5314741" y="1256910"/>
            <a:ext cx="1374827" cy="1318300"/>
          </a:xfrm>
          <a:prstGeom prst="rect">
            <a:avLst/>
          </a:prstGeom>
        </p:spPr>
      </p:pic>
      <p:pic>
        <p:nvPicPr>
          <p:cNvPr id="8194" name="Picture 2">
            <a:extLst>
              <a:ext uri="{FF2B5EF4-FFF2-40B4-BE49-F238E27FC236}">
                <a16:creationId xmlns:a16="http://schemas.microsoft.com/office/drawing/2014/main" id="{90E8C4B3-FEB4-2AE1-C05B-54D1014C2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46" y="1674660"/>
            <a:ext cx="3886756" cy="388675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A02AF09-734E-D76D-6BF6-CF1349E8D2A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513733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73B7B-2FC8-1608-2385-1D53BFBFDE8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AEB0F4B-A415-013A-BB05-6E77A71A786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FB79EADE-F250-80C5-8147-7166AA37963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7CF7D88F-7D83-348A-7BB8-A61D0459594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A54E89AA-39F0-CBFC-9BC4-463866E4FFCA}"/>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5FC5E8FA-85D2-5B05-FCB2-669C8BB18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89" y="6135339"/>
            <a:ext cx="1831694" cy="633766"/>
          </a:xfrm>
          <a:prstGeom prst="rect">
            <a:avLst/>
          </a:prstGeom>
        </p:spPr>
      </p:pic>
      <p:sp>
        <p:nvSpPr>
          <p:cNvPr id="8" name="Tekstvak 7">
            <a:extLst>
              <a:ext uri="{FF2B5EF4-FFF2-40B4-BE49-F238E27FC236}">
                <a16:creationId xmlns:a16="http://schemas.microsoft.com/office/drawing/2014/main" id="{7AC6753E-A09F-306B-09CE-9234EBADD6F6}"/>
              </a:ext>
            </a:extLst>
          </p:cNvPr>
          <p:cNvSpPr txBox="1"/>
          <p:nvPr/>
        </p:nvSpPr>
        <p:spPr>
          <a:xfrm>
            <a:off x="0" y="436374"/>
            <a:ext cx="12192000" cy="584775"/>
          </a:xfrm>
          <a:prstGeom prst="rect">
            <a:avLst/>
          </a:prstGeom>
          <a:noFill/>
        </p:spPr>
        <p:txBody>
          <a:bodyPr wrap="square" rtlCol="0">
            <a:spAutoFit/>
          </a:bodyPr>
          <a:lstStyle/>
          <a:p>
            <a:pPr algn="ctr">
              <a:buNone/>
            </a:pPr>
            <a:r>
              <a:rPr lang="nl-NL" sz="3200" dirty="0">
                <a:solidFill>
                  <a:srgbClr val="DC6B7C"/>
                </a:solidFill>
                <a:latin typeface="Kermit" panose="020F0503040000060003" pitchFamily="34" charset="0"/>
              </a:rPr>
              <a:t>3. Nachtvleugelaar uit de Andes</a:t>
            </a:r>
            <a:endParaRPr lang="nl-NL" dirty="0">
              <a:solidFill>
                <a:schemeClr val="bg1"/>
              </a:solidFill>
            </a:endParaRPr>
          </a:p>
        </p:txBody>
      </p:sp>
      <p:sp>
        <p:nvSpPr>
          <p:cNvPr id="9" name="Tekstvak 8">
            <a:extLst>
              <a:ext uri="{FF2B5EF4-FFF2-40B4-BE49-F238E27FC236}">
                <a16:creationId xmlns:a16="http://schemas.microsoft.com/office/drawing/2014/main" id="{2357865F-8032-C6B6-D4BD-177879D87618}"/>
              </a:ext>
            </a:extLst>
          </p:cNvPr>
          <p:cNvSpPr txBox="1"/>
          <p:nvPr/>
        </p:nvSpPr>
        <p:spPr>
          <a:xfrm>
            <a:off x="4789284" y="3035902"/>
            <a:ext cx="7049460" cy="2862322"/>
          </a:xfrm>
          <a:prstGeom prst="rect">
            <a:avLst/>
          </a:prstGeom>
          <a:noFill/>
        </p:spPr>
        <p:txBody>
          <a:bodyPr wrap="square">
            <a:spAutoFit/>
          </a:bodyPr>
          <a:lstStyle/>
          <a:p>
            <a:pPr>
              <a:buNone/>
            </a:pPr>
            <a:r>
              <a:rPr lang="nl-NL" b="1" dirty="0">
                <a:latin typeface="Kermit" panose="020F0503040000060003" pitchFamily="34" charset="0"/>
              </a:rPr>
              <a:t>Bijzonder omdat:</a:t>
            </a:r>
          </a:p>
          <a:p>
            <a:pPr>
              <a:buNone/>
            </a:pPr>
            <a:endParaRPr lang="nl-NL" dirty="0">
              <a:latin typeface="Kermit" panose="020F0503040000060003" pitchFamily="34" charset="0"/>
            </a:endParaRPr>
          </a:p>
          <a:p>
            <a:pPr marL="285750" indent="-285750">
              <a:buFont typeface="Arial" panose="020B0604020202020204" pitchFamily="34" charset="0"/>
              <a:buChar char="•"/>
            </a:pPr>
            <a:r>
              <a:rPr lang="nl-NL" dirty="0">
                <a:latin typeface="Kermit" panose="020F0503040000060003" pitchFamily="34" charset="0"/>
              </a:rPr>
              <a:t>De Nachtvleugelaar is een nachtactief zoogdier, dat leeft hoog in de boomtoppen van de Andes.</a:t>
            </a:r>
          </a:p>
          <a:p>
            <a:pPr marL="285750" indent="-285750">
              <a:buFont typeface="Arial" panose="020B0604020202020204" pitchFamily="34" charset="0"/>
              <a:buChar char="•"/>
            </a:pPr>
            <a:r>
              <a:rPr lang="nl-NL" dirty="0">
                <a:latin typeface="Kermit" panose="020F0503040000060003" pitchFamily="34" charset="0"/>
              </a:rPr>
              <a:t>De vleugels lijken op bladeren, wat zorgt voor perfecte camouflage.</a:t>
            </a:r>
          </a:p>
          <a:p>
            <a:pPr marL="285750" indent="-285750">
              <a:buFont typeface="Arial" panose="020B0604020202020204" pitchFamily="34" charset="0"/>
              <a:buChar char="•"/>
            </a:pPr>
            <a:r>
              <a:rPr lang="nl-NL" dirty="0">
                <a:latin typeface="Kermit" panose="020F0503040000060003" pitchFamily="34" charset="0"/>
              </a:rPr>
              <a:t>Zijn grote oren en gevoelige neus helpen hem om ‘s nachts prooien te vinden, zoals motten en kevers.</a:t>
            </a:r>
          </a:p>
          <a:p>
            <a:pPr marL="285750" indent="-285750">
              <a:buFont typeface="Arial" panose="020B0604020202020204" pitchFamily="34" charset="0"/>
              <a:buChar char="•"/>
            </a:pPr>
            <a:r>
              <a:rPr lang="nl-NL" dirty="0">
                <a:latin typeface="Kermit" panose="020F0503040000060003" pitchFamily="34" charset="0"/>
              </a:rPr>
              <a:t>Het dier werd per toeval ontdekt door biologen die op zoek waren naar een nieuwe soort boomkikker.</a:t>
            </a:r>
          </a:p>
        </p:txBody>
      </p:sp>
      <p:pic>
        <p:nvPicPr>
          <p:cNvPr id="10" name="Afbeelding 9" descr="Afbeelding met tekst, Lettertype, Graphics, ontwerp&#10;&#10;Door AI gegenereerde inhoud is mogelijk onjuist.">
            <a:extLst>
              <a:ext uri="{FF2B5EF4-FFF2-40B4-BE49-F238E27FC236}">
                <a16:creationId xmlns:a16="http://schemas.microsoft.com/office/drawing/2014/main" id="{F5BFC5D4-4A0C-16E0-D736-E5582CB8F350}"/>
              </a:ext>
            </a:extLst>
          </p:cNvPr>
          <p:cNvPicPr>
            <a:picLocks noChangeAspect="1"/>
          </p:cNvPicPr>
          <p:nvPr/>
        </p:nvPicPr>
        <p:blipFill>
          <a:blip r:embed="rId4">
            <a:extLst>
              <a:ext uri="{28A0092B-C50C-407E-A947-70E740481C1C}">
                <a14:useLocalDpi xmlns:a14="http://schemas.microsoft.com/office/drawing/2010/main" val="0"/>
              </a:ext>
            </a:extLst>
          </a:blip>
          <a:srcRect l="4714" t="4958" r="51318" b="67097"/>
          <a:stretch/>
        </p:blipFill>
        <p:spPr>
          <a:xfrm>
            <a:off x="5160640" y="1173171"/>
            <a:ext cx="1293882" cy="1163174"/>
          </a:xfrm>
          <a:prstGeom prst="rect">
            <a:avLst/>
          </a:prstGeom>
        </p:spPr>
      </p:pic>
      <p:pic>
        <p:nvPicPr>
          <p:cNvPr id="11" name="Afbeelding 10" descr="Afbeelding met tekst, Lettertype, Graphics, ontwerp&#10;&#10;Door AI gegenereerde inhoud is mogelijk onjuist.">
            <a:extLst>
              <a:ext uri="{FF2B5EF4-FFF2-40B4-BE49-F238E27FC236}">
                <a16:creationId xmlns:a16="http://schemas.microsoft.com/office/drawing/2014/main" id="{DFFC8D6A-7A54-5FAD-D39B-83E05D7C2E4F}"/>
              </a:ext>
            </a:extLst>
          </p:cNvPr>
          <p:cNvPicPr>
            <a:picLocks noChangeAspect="1"/>
          </p:cNvPicPr>
          <p:nvPr/>
        </p:nvPicPr>
        <p:blipFill>
          <a:blip r:embed="rId4">
            <a:extLst>
              <a:ext uri="{28A0092B-C50C-407E-A947-70E740481C1C}">
                <a14:useLocalDpi xmlns:a14="http://schemas.microsoft.com/office/drawing/2010/main" val="0"/>
              </a:ext>
            </a:extLst>
          </a:blip>
          <a:srcRect l="7618" t="41779" r="53650" b="42343"/>
          <a:stretch/>
        </p:blipFill>
        <p:spPr>
          <a:xfrm>
            <a:off x="7005540" y="1238060"/>
            <a:ext cx="1791770" cy="1017836"/>
          </a:xfrm>
          <a:prstGeom prst="rect">
            <a:avLst/>
          </a:prstGeom>
        </p:spPr>
      </p:pic>
      <p:sp>
        <p:nvSpPr>
          <p:cNvPr id="13" name="Tekstvak 12">
            <a:extLst>
              <a:ext uri="{FF2B5EF4-FFF2-40B4-BE49-F238E27FC236}">
                <a16:creationId xmlns:a16="http://schemas.microsoft.com/office/drawing/2014/main" id="{021061A0-8995-1253-5AAB-43D336BDB89F}"/>
              </a:ext>
            </a:extLst>
          </p:cNvPr>
          <p:cNvSpPr txBox="1"/>
          <p:nvPr/>
        </p:nvSpPr>
        <p:spPr>
          <a:xfrm>
            <a:off x="7005540" y="2432885"/>
            <a:ext cx="1791770" cy="369332"/>
          </a:xfrm>
          <a:prstGeom prst="rect">
            <a:avLst/>
          </a:prstGeom>
          <a:noFill/>
        </p:spPr>
        <p:txBody>
          <a:bodyPr wrap="square">
            <a:spAutoFit/>
          </a:bodyPr>
          <a:lstStyle/>
          <a:p>
            <a:pPr>
              <a:buNone/>
            </a:pPr>
            <a:r>
              <a:rPr lang="nl-NL" dirty="0">
                <a:latin typeface="Kermit" panose="020F0503040000060003" pitchFamily="34" charset="0"/>
              </a:rPr>
              <a:t>15 centimeter</a:t>
            </a:r>
          </a:p>
        </p:txBody>
      </p:sp>
      <p:sp>
        <p:nvSpPr>
          <p:cNvPr id="15" name="Tekstvak 14">
            <a:extLst>
              <a:ext uri="{FF2B5EF4-FFF2-40B4-BE49-F238E27FC236}">
                <a16:creationId xmlns:a16="http://schemas.microsoft.com/office/drawing/2014/main" id="{51A49E56-52AD-D0E3-E331-76827762DDEB}"/>
              </a:ext>
            </a:extLst>
          </p:cNvPr>
          <p:cNvSpPr txBox="1"/>
          <p:nvPr/>
        </p:nvSpPr>
        <p:spPr>
          <a:xfrm>
            <a:off x="9378000" y="2481377"/>
            <a:ext cx="2030538" cy="369332"/>
          </a:xfrm>
          <a:prstGeom prst="rect">
            <a:avLst/>
          </a:prstGeom>
          <a:noFill/>
        </p:spPr>
        <p:txBody>
          <a:bodyPr wrap="square">
            <a:spAutoFit/>
          </a:bodyPr>
          <a:lstStyle/>
          <a:p>
            <a:r>
              <a:rPr lang="nl-NL" dirty="0">
                <a:latin typeface="Kermit" panose="020F0503040000060003" pitchFamily="34" charset="0"/>
              </a:rPr>
              <a:t>Peruaanse Andes</a:t>
            </a:r>
          </a:p>
        </p:txBody>
      </p:sp>
      <p:grpSp>
        <p:nvGrpSpPr>
          <p:cNvPr id="2" name="Groep 1">
            <a:extLst>
              <a:ext uri="{FF2B5EF4-FFF2-40B4-BE49-F238E27FC236}">
                <a16:creationId xmlns:a16="http://schemas.microsoft.com/office/drawing/2014/main" id="{826BB4E7-B8AD-9F35-B693-59E7FCFE36BC}"/>
              </a:ext>
            </a:extLst>
          </p:cNvPr>
          <p:cNvGrpSpPr/>
          <p:nvPr/>
        </p:nvGrpSpPr>
        <p:grpSpPr>
          <a:xfrm>
            <a:off x="9247352" y="1290637"/>
            <a:ext cx="1791770" cy="1163175"/>
            <a:chOff x="8890852" y="870262"/>
            <a:chExt cx="2697673" cy="1646617"/>
          </a:xfrm>
        </p:grpSpPr>
        <p:pic>
          <p:nvPicPr>
            <p:cNvPr id="17" name="Afbeelding 16" descr="Afbeelding met tekst, Lettertype, Graphics, ontwerp&#10;&#10;Door AI gegenereerde inhoud is mogelijk onjuist.">
              <a:extLst>
                <a:ext uri="{FF2B5EF4-FFF2-40B4-BE49-F238E27FC236}">
                  <a16:creationId xmlns:a16="http://schemas.microsoft.com/office/drawing/2014/main" id="{E24E6DE7-CAF9-39F9-007B-2C39718130B3}"/>
                </a:ext>
              </a:extLst>
            </p:cNvPr>
            <p:cNvPicPr>
              <a:picLocks noChangeAspect="1"/>
            </p:cNvPicPr>
            <p:nvPr/>
          </p:nvPicPr>
          <p:blipFill>
            <a:blip r:embed="rId4">
              <a:extLst>
                <a:ext uri="{28A0092B-C50C-407E-A947-70E740481C1C}">
                  <a14:useLocalDpi xmlns:a14="http://schemas.microsoft.com/office/drawing/2010/main" val="0"/>
                </a:ext>
              </a:extLst>
            </a:blip>
            <a:srcRect t="56846"/>
            <a:stretch/>
          </p:blipFill>
          <p:spPr>
            <a:xfrm>
              <a:off x="8890852" y="870262"/>
              <a:ext cx="2697673" cy="1646617"/>
            </a:xfrm>
            <a:prstGeom prst="rect">
              <a:avLst/>
            </a:prstGeom>
          </p:spPr>
        </p:pic>
        <p:sp>
          <p:nvSpPr>
            <p:cNvPr id="18" name="Ovaal 17">
              <a:extLst>
                <a:ext uri="{FF2B5EF4-FFF2-40B4-BE49-F238E27FC236}">
                  <a16:creationId xmlns:a16="http://schemas.microsoft.com/office/drawing/2014/main" id="{939C132F-F8AB-0A73-E592-39CCA724061B}"/>
                </a:ext>
              </a:extLst>
            </p:cNvPr>
            <p:cNvSpPr/>
            <p:nvPr/>
          </p:nvSpPr>
          <p:spPr>
            <a:xfrm>
              <a:off x="9255585" y="1716486"/>
              <a:ext cx="694660" cy="479832"/>
            </a:xfrm>
            <a:prstGeom prst="ellipse">
              <a:avLst/>
            </a:prstGeom>
            <a:noFill/>
            <a:ln w="381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183" name="Picture 15" descr="Gegenereerde afbeelding">
            <a:extLst>
              <a:ext uri="{FF2B5EF4-FFF2-40B4-BE49-F238E27FC236}">
                <a16:creationId xmlns:a16="http://schemas.microsoft.com/office/drawing/2014/main" id="{AE514A45-071A-72EA-8C4F-ECA9CE241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62" y="1916209"/>
            <a:ext cx="3662516" cy="366251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09825BB8-2CC4-A86B-0FDD-AC044F2BC08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925096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57CD1-5844-0CA2-64E5-BB21DCF52A8F}"/>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651F0354-3A18-56BE-840B-5A133DC9077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66D0E8B-4CFD-AE4A-8F36-BB430EDD94D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CC0634E0-628F-AECE-53AF-70133A5F61F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CF417C47-544D-1B63-43B2-9D342C40DDD2}"/>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D652F23C-CA86-121C-E304-C744A6090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89" y="6135339"/>
            <a:ext cx="1831694" cy="633766"/>
          </a:xfrm>
          <a:prstGeom prst="rect">
            <a:avLst/>
          </a:prstGeom>
        </p:spPr>
      </p:pic>
      <p:sp>
        <p:nvSpPr>
          <p:cNvPr id="8" name="Tekstvak 7">
            <a:extLst>
              <a:ext uri="{FF2B5EF4-FFF2-40B4-BE49-F238E27FC236}">
                <a16:creationId xmlns:a16="http://schemas.microsoft.com/office/drawing/2014/main" id="{F8F2A12C-8DDD-46F0-F66D-D5B92E0177EC}"/>
              </a:ext>
            </a:extLst>
          </p:cNvPr>
          <p:cNvSpPr txBox="1"/>
          <p:nvPr/>
        </p:nvSpPr>
        <p:spPr>
          <a:xfrm>
            <a:off x="29936" y="436374"/>
            <a:ext cx="12162064" cy="861774"/>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Antwoord</a:t>
            </a:r>
          </a:p>
          <a:p>
            <a:endParaRPr lang="nl-NL" dirty="0">
              <a:solidFill>
                <a:schemeClr val="bg1"/>
              </a:solidFill>
            </a:endParaRPr>
          </a:p>
        </p:txBody>
      </p:sp>
      <p:pic>
        <p:nvPicPr>
          <p:cNvPr id="7183" name="Picture 15" descr="Gegenereerde afbeelding">
            <a:extLst>
              <a:ext uri="{FF2B5EF4-FFF2-40B4-BE49-F238E27FC236}">
                <a16:creationId xmlns:a16="http://schemas.microsoft.com/office/drawing/2014/main" id="{8AE02333-572F-DD50-0845-DDB82FBEEF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9" t="-16971" r="-1709" b="16971"/>
          <a:stretch/>
        </p:blipFill>
        <p:spPr bwMode="auto">
          <a:xfrm>
            <a:off x="8111293" y="863134"/>
            <a:ext cx="3886756" cy="388675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2B25372-BDBA-46B1-CB24-E5833C268608}"/>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2" name="Picture 8">
            <a:extLst>
              <a:ext uri="{FF2B5EF4-FFF2-40B4-BE49-F238E27FC236}">
                <a16:creationId xmlns:a16="http://schemas.microsoft.com/office/drawing/2014/main" id="{63D1A593-6A03-2BB4-6227-5BF2EE1E47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70" b="20774"/>
          <a:stretch/>
        </p:blipFill>
        <p:spPr bwMode="auto">
          <a:xfrm>
            <a:off x="329895" y="1179292"/>
            <a:ext cx="3438598" cy="3886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3060632-B729-09F3-1B60-33958BEBC4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6283"/>
          <a:stretch/>
        </p:blipFill>
        <p:spPr bwMode="auto">
          <a:xfrm>
            <a:off x="3962444" y="1509314"/>
            <a:ext cx="3886756" cy="3253872"/>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2CB4DA77-3E94-BE30-45D2-2D9083C79800}"/>
              </a:ext>
            </a:extLst>
          </p:cNvPr>
          <p:cNvSpPr/>
          <p:nvPr/>
        </p:nvSpPr>
        <p:spPr>
          <a:xfrm>
            <a:off x="7852787" y="1093056"/>
            <a:ext cx="4145262" cy="4086387"/>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505569E6-CD42-CE32-E80B-41519ACD6ECF}"/>
              </a:ext>
            </a:extLst>
          </p:cNvPr>
          <p:cNvSpPr txBox="1"/>
          <p:nvPr/>
        </p:nvSpPr>
        <p:spPr>
          <a:xfrm>
            <a:off x="1532181" y="5678708"/>
            <a:ext cx="9127639" cy="954107"/>
          </a:xfrm>
          <a:prstGeom prst="rect">
            <a:avLst/>
          </a:prstGeom>
          <a:noFill/>
        </p:spPr>
        <p:txBody>
          <a:bodyPr wrap="square">
            <a:spAutoFit/>
          </a:bodyPr>
          <a:lstStyle/>
          <a:p>
            <a:pPr algn="ctr">
              <a:buNone/>
            </a:pPr>
            <a:r>
              <a:rPr lang="nl-NL" sz="2800" dirty="0">
                <a:solidFill>
                  <a:srgbClr val="C16E7F"/>
                </a:solidFill>
                <a:latin typeface="Kermit" panose="020F0503040000060003" pitchFamily="34" charset="0"/>
              </a:rPr>
              <a:t>De Nachtvleugelaar uit de Andes is een dier dat niet echt bestaat!</a:t>
            </a:r>
          </a:p>
        </p:txBody>
      </p:sp>
    </p:spTree>
    <p:extLst>
      <p:ext uri="{BB962C8B-B14F-4D97-AF65-F5344CB8AC3E}">
        <p14:creationId xmlns:p14="http://schemas.microsoft.com/office/powerpoint/2010/main" val="796448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6530-75E7-8BDD-ED3D-9BE61C168CC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4EA4319-3644-1CA4-8F94-93DC6201693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A1E9349-8ACC-8B8F-696B-F5D9D7979E7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7DC88786-1371-171D-7CB0-0CD96AB021F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BDE460E9-5EA3-F5D1-8A51-4DFC0061027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8" name="Afbeelding 7">
            <a:extLst>
              <a:ext uri="{FF2B5EF4-FFF2-40B4-BE49-F238E27FC236}">
                <a16:creationId xmlns:a16="http://schemas.microsoft.com/office/drawing/2014/main" id="{201E0FCF-A31E-53A1-079D-C27054E4ABD3}"/>
              </a:ext>
            </a:extLst>
          </p:cNvPr>
          <p:cNvPicPr/>
          <p:nvPr/>
        </p:nvPicPr>
        <p:blipFill>
          <a:blip r:embed="rId4">
            <a:extLst>
              <a:ext uri="{28A0092B-C50C-407E-A947-70E740481C1C}">
                <a14:useLocalDpi xmlns:a14="http://schemas.microsoft.com/office/drawing/2010/main" val="0"/>
              </a:ext>
            </a:extLst>
          </a:blip>
          <a:srcRect/>
          <a:stretch/>
        </p:blipFill>
        <p:spPr bwMode="auto">
          <a:xfrm>
            <a:off x="3736940" y="5666914"/>
            <a:ext cx="1162123" cy="1106339"/>
          </a:xfrm>
          <a:prstGeom prst="rect">
            <a:avLst/>
          </a:prstGeom>
          <a:noFill/>
          <a:ln>
            <a:noFill/>
          </a:ln>
        </p:spPr>
      </p:pic>
      <p:sp>
        <p:nvSpPr>
          <p:cNvPr id="2" name="Tekstvak 1">
            <a:extLst>
              <a:ext uri="{FF2B5EF4-FFF2-40B4-BE49-F238E27FC236}">
                <a16:creationId xmlns:a16="http://schemas.microsoft.com/office/drawing/2014/main" id="{D68E2D1D-E67A-1B0B-93B7-21AB8092F466}"/>
              </a:ext>
            </a:extLst>
          </p:cNvPr>
          <p:cNvSpPr txBox="1"/>
          <p:nvPr/>
        </p:nvSpPr>
        <p:spPr>
          <a:xfrm>
            <a:off x="0" y="-7812"/>
            <a:ext cx="12192000" cy="307777"/>
          </a:xfrm>
          <a:prstGeom prst="rect">
            <a:avLst/>
          </a:prstGeom>
          <a:noFill/>
        </p:spPr>
        <p:txBody>
          <a:bodyPr wrap="square" rtlCol="0">
            <a:spAutoFit/>
          </a:bodyPr>
          <a:lstStyle/>
          <a:p>
            <a:pPr algn="ctr"/>
            <a:r>
              <a:rPr lang="nl-NL" sz="1400" dirty="0">
                <a:solidFill>
                  <a:srgbClr val="DC6B7C"/>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C8F05E31-9042-2711-A305-0F8DB6467D3A}"/>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B5993997-6DC1-55EB-D25B-25E6ED4E5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17612F92-2227-7CD5-A35F-96CB8416FFF6}"/>
              </a:ext>
            </a:extLst>
          </p:cNvPr>
          <p:cNvSpPr txBox="1"/>
          <p:nvPr/>
        </p:nvSpPr>
        <p:spPr>
          <a:xfrm>
            <a:off x="708780" y="920614"/>
            <a:ext cx="10774440" cy="553998"/>
          </a:xfrm>
          <a:prstGeom prst="rect">
            <a:avLst/>
          </a:prstGeom>
          <a:noFill/>
        </p:spPr>
        <p:txBody>
          <a:bodyPr wrap="square" rtlCol="0">
            <a:spAutoFit/>
          </a:bodyPr>
          <a:lstStyle/>
          <a:p>
            <a:pPr algn="ctr"/>
            <a:r>
              <a:rPr lang="nl-NL" sz="1500" dirty="0">
                <a:latin typeface="Kermit" panose="020F0503040000060003" pitchFamily="34" charset="0"/>
              </a:rPr>
              <a:t>Als wetenschappers een nieuwe ontdekking hebben gedaan, maken ze hier een wetenschappelijke tekening van. </a:t>
            </a:r>
          </a:p>
          <a:p>
            <a:pPr algn="ctr"/>
            <a:r>
              <a:rPr lang="nl-NL" sz="1500" dirty="0">
                <a:latin typeface="Kermit" panose="020F0503040000060003" pitchFamily="34" charset="0"/>
              </a:rPr>
              <a:t>Hoe werkt dit? Esmée Winkel, wetenschappelijk tekenaar voor Naturalis legt het in de video uit. </a:t>
            </a:r>
          </a:p>
        </p:txBody>
      </p:sp>
      <p:pic>
        <p:nvPicPr>
          <p:cNvPr id="10" name="Onlinemedia 9" title="3. Flora Batava – Esmee Winkel: Botanische illustraties">
            <a:hlinkClick r:id="" action="ppaction://media"/>
            <a:extLst>
              <a:ext uri="{FF2B5EF4-FFF2-40B4-BE49-F238E27FC236}">
                <a16:creationId xmlns:a16="http://schemas.microsoft.com/office/drawing/2014/main" id="{EDF8A1B1-7516-18F0-5A07-608203208DB6}"/>
              </a:ext>
            </a:extLst>
          </p:cNvPr>
          <p:cNvPicPr>
            <a:picLocks noRot="1" noChangeAspect="1"/>
          </p:cNvPicPr>
          <p:nvPr>
            <a:videoFile r:link="rId1"/>
          </p:nvPr>
        </p:nvPicPr>
        <p:blipFill>
          <a:blip r:embed="rId6"/>
          <a:stretch>
            <a:fillRect/>
          </a:stretch>
        </p:blipFill>
        <p:spPr>
          <a:xfrm>
            <a:off x="3014134" y="1708022"/>
            <a:ext cx="6163732" cy="3479786"/>
          </a:xfrm>
          <a:prstGeom prst="rect">
            <a:avLst/>
          </a:prstGeom>
        </p:spPr>
      </p:pic>
      <p:sp>
        <p:nvSpPr>
          <p:cNvPr id="9" name="Tekstvak 8">
            <a:extLst>
              <a:ext uri="{FF2B5EF4-FFF2-40B4-BE49-F238E27FC236}">
                <a16:creationId xmlns:a16="http://schemas.microsoft.com/office/drawing/2014/main" id="{29B08D84-B4C9-14A4-FA1E-5D962FB6D84A}"/>
              </a:ext>
            </a:extLst>
          </p:cNvPr>
          <p:cNvSpPr txBox="1"/>
          <p:nvPr/>
        </p:nvSpPr>
        <p:spPr>
          <a:xfrm>
            <a:off x="34773" y="217957"/>
            <a:ext cx="12162064" cy="584775"/>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Wetenschappelijk tekenen</a:t>
            </a:r>
          </a:p>
        </p:txBody>
      </p:sp>
      <p:sp>
        <p:nvSpPr>
          <p:cNvPr id="12" name="Tekstvak 11">
            <a:extLst>
              <a:ext uri="{FF2B5EF4-FFF2-40B4-BE49-F238E27FC236}">
                <a16:creationId xmlns:a16="http://schemas.microsoft.com/office/drawing/2014/main" id="{F4D39E61-9903-E774-F4CD-D57440F92852}"/>
              </a:ext>
            </a:extLst>
          </p:cNvPr>
          <p:cNvSpPr txBox="1"/>
          <p:nvPr/>
        </p:nvSpPr>
        <p:spPr>
          <a:xfrm>
            <a:off x="3007857" y="5311314"/>
            <a:ext cx="6170010" cy="400110"/>
          </a:xfrm>
          <a:prstGeom prst="rect">
            <a:avLst/>
          </a:prstGeom>
          <a:noFill/>
        </p:spPr>
        <p:txBody>
          <a:bodyPr wrap="square">
            <a:spAutoFit/>
          </a:bodyPr>
          <a:lstStyle/>
          <a:p>
            <a:pPr algn="ctr"/>
            <a:r>
              <a:rPr lang="nl-NL" sz="2000" dirty="0">
                <a:solidFill>
                  <a:schemeClr val="tx1"/>
                </a:solidFill>
                <a:latin typeface="Kermit" panose="020F0503040000060003" pitchFamily="34" charset="0"/>
              </a:rPr>
              <a:t>Maak aantekeningen met tips. </a:t>
            </a:r>
          </a:p>
        </p:txBody>
      </p:sp>
      <p:sp>
        <p:nvSpPr>
          <p:cNvPr id="14" name="Tekstvak 13">
            <a:extLst>
              <a:ext uri="{FF2B5EF4-FFF2-40B4-BE49-F238E27FC236}">
                <a16:creationId xmlns:a16="http://schemas.microsoft.com/office/drawing/2014/main" id="{9D09EEC4-5F28-DFE9-41E0-6D54DE5BFAF4}"/>
              </a:ext>
            </a:extLst>
          </p:cNvPr>
          <p:cNvSpPr txBox="1"/>
          <p:nvPr/>
        </p:nvSpPr>
        <p:spPr>
          <a:xfrm>
            <a:off x="4827947" y="5880069"/>
            <a:ext cx="4349919" cy="646331"/>
          </a:xfrm>
          <a:prstGeom prst="rect">
            <a:avLst/>
          </a:prstGeom>
          <a:noFill/>
        </p:spPr>
        <p:txBody>
          <a:bodyPr wrap="square">
            <a:spAutoFit/>
          </a:bodyPr>
          <a:lstStyle/>
          <a:p>
            <a:r>
              <a:rPr lang="nl-NL" dirty="0">
                <a:solidFill>
                  <a:srgbClr val="DC6B7C"/>
                </a:solidFill>
                <a:latin typeface="Kermit" panose="020F0503040000060003" pitchFamily="34" charset="0"/>
              </a:rPr>
              <a:t>Wat is belangrijk bij het maken van een wetenschappelijke tekening? </a:t>
            </a:r>
          </a:p>
        </p:txBody>
      </p:sp>
    </p:spTree>
    <p:extLst>
      <p:ext uri="{BB962C8B-B14F-4D97-AF65-F5344CB8AC3E}">
        <p14:creationId xmlns:p14="http://schemas.microsoft.com/office/powerpoint/2010/main" val="235875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DFF86-09A7-BDA2-4068-95F30BCC06B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51512FFD-0D80-8D30-CCB5-9A93798D853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D7F4F59-2E95-BFFC-3943-5C6D98752CC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88E1DEA-BE5B-C391-FEC2-3AE9F83D793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1D722E0B-A0DC-875A-6C4B-1095A8B3917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BF339A43-5952-08D3-09E6-4E8D0D10ADE3}"/>
              </a:ext>
            </a:extLst>
          </p:cNvPr>
          <p:cNvSpPr txBox="1"/>
          <p:nvPr/>
        </p:nvSpPr>
        <p:spPr>
          <a:xfrm>
            <a:off x="0" y="-7812"/>
            <a:ext cx="12192000" cy="307777"/>
          </a:xfrm>
          <a:prstGeom prst="rect">
            <a:avLst/>
          </a:prstGeom>
          <a:noFill/>
        </p:spPr>
        <p:txBody>
          <a:bodyPr wrap="square" rtlCol="0">
            <a:spAutoFit/>
          </a:bodyPr>
          <a:lstStyle/>
          <a:p>
            <a:pPr algn="ctr"/>
            <a:r>
              <a:rPr lang="nl-NL" sz="1400" dirty="0">
                <a:solidFill>
                  <a:srgbClr val="DC6B7C"/>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678307D6-5839-6AD7-E3A2-CCF0E3A2F54A}"/>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279F707D-02E9-EF7C-570A-715CB9C42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0" name="Onlinemedia 9" title="3. Flora Batava – Esmee Winkel: Botanische illustraties">
            <a:hlinkClick r:id="" action="ppaction://media"/>
            <a:extLst>
              <a:ext uri="{FF2B5EF4-FFF2-40B4-BE49-F238E27FC236}">
                <a16:creationId xmlns:a16="http://schemas.microsoft.com/office/drawing/2014/main" id="{75F13CA7-B8D7-DBCC-62DD-445CDE22743A}"/>
              </a:ext>
            </a:extLst>
          </p:cNvPr>
          <p:cNvPicPr>
            <a:picLocks noRot="1" noChangeAspect="1"/>
          </p:cNvPicPr>
          <p:nvPr>
            <a:videoFile r:link="rId1"/>
          </p:nvPr>
        </p:nvPicPr>
        <p:blipFill>
          <a:blip r:embed="rId5"/>
          <a:stretch>
            <a:fillRect/>
          </a:stretch>
        </p:blipFill>
        <p:spPr>
          <a:xfrm>
            <a:off x="1171498" y="494830"/>
            <a:ext cx="9849004" cy="5560337"/>
          </a:xfrm>
          <a:prstGeom prst="rect">
            <a:avLst/>
          </a:prstGeom>
        </p:spPr>
      </p:pic>
    </p:spTree>
    <p:extLst>
      <p:ext uri="{BB962C8B-B14F-4D97-AF65-F5344CB8AC3E}">
        <p14:creationId xmlns:p14="http://schemas.microsoft.com/office/powerpoint/2010/main" val="25728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2C6B-0974-0E55-FE5D-7E3B2BC64CB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6379D32-9EB5-3A2A-2FFB-6D45D40E0F7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3695890-F34E-26E8-25AA-227EE5E4B59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A173C4F8-5C6B-177A-DD85-288EDF5D6AE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8AB32114-2C3E-2E2E-DFC7-3FD433477F4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8" name="Afbeelding 7">
            <a:extLst>
              <a:ext uri="{FF2B5EF4-FFF2-40B4-BE49-F238E27FC236}">
                <a16:creationId xmlns:a16="http://schemas.microsoft.com/office/drawing/2014/main" id="{B07EF727-D0A2-9D16-C99D-CAB569693A45}"/>
              </a:ext>
            </a:extLst>
          </p:cNvPr>
          <p:cNvPicPr/>
          <p:nvPr/>
        </p:nvPicPr>
        <p:blipFill>
          <a:blip r:embed="rId3">
            <a:extLst>
              <a:ext uri="{28A0092B-C50C-407E-A947-70E740481C1C}">
                <a14:useLocalDpi xmlns:a14="http://schemas.microsoft.com/office/drawing/2010/main" val="0"/>
              </a:ext>
            </a:extLst>
          </a:blip>
          <a:srcRect/>
          <a:stretch/>
        </p:blipFill>
        <p:spPr bwMode="auto">
          <a:xfrm rot="1740407">
            <a:off x="9603448" y="3477820"/>
            <a:ext cx="2063537" cy="2160431"/>
          </a:xfrm>
          <a:prstGeom prst="rect">
            <a:avLst/>
          </a:prstGeom>
          <a:noFill/>
          <a:ln>
            <a:noFill/>
          </a:ln>
        </p:spPr>
      </p:pic>
      <p:sp>
        <p:nvSpPr>
          <p:cNvPr id="2" name="Tekstvak 1">
            <a:extLst>
              <a:ext uri="{FF2B5EF4-FFF2-40B4-BE49-F238E27FC236}">
                <a16:creationId xmlns:a16="http://schemas.microsoft.com/office/drawing/2014/main" id="{0A881D42-26A4-2F68-654D-AFDC78CD1C8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DC6B7C"/>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EF332004-4413-0098-DDA8-CDBD27C06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18DCC1B3-0108-6BED-C6B0-8A48307CE5DC}"/>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3" name="Tekstvak 2">
            <a:extLst>
              <a:ext uri="{FF2B5EF4-FFF2-40B4-BE49-F238E27FC236}">
                <a16:creationId xmlns:a16="http://schemas.microsoft.com/office/drawing/2014/main" id="{B4F786F8-BDCB-9C25-ECF0-3E1227D910B9}"/>
              </a:ext>
            </a:extLst>
          </p:cNvPr>
          <p:cNvSpPr txBox="1"/>
          <p:nvPr/>
        </p:nvSpPr>
        <p:spPr>
          <a:xfrm>
            <a:off x="29936" y="436374"/>
            <a:ext cx="12162064" cy="584775"/>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Waarom gebruiken we geen foto’s?</a:t>
            </a:r>
            <a:endParaRPr lang="nl-NL" sz="2400" dirty="0">
              <a:solidFill>
                <a:schemeClr val="bg1"/>
              </a:solidFill>
            </a:endParaRPr>
          </a:p>
        </p:txBody>
      </p:sp>
      <p:pic>
        <p:nvPicPr>
          <p:cNvPr id="1026" name="Picture 2" descr="Welkom bij Naturalis - Naturalis">
            <a:hlinkClick r:id="rId5"/>
            <a:extLst>
              <a:ext uri="{FF2B5EF4-FFF2-40B4-BE49-F238E27FC236}">
                <a16:creationId xmlns:a16="http://schemas.microsoft.com/office/drawing/2014/main" id="{99CA7873-D940-A657-AC49-9E78E4624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297" y="3792761"/>
            <a:ext cx="3803407" cy="2070083"/>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4544BFB9-4969-E55D-869B-2FB45FFF53EF}"/>
              </a:ext>
            </a:extLst>
          </p:cNvPr>
          <p:cNvSpPr txBox="1"/>
          <p:nvPr/>
        </p:nvSpPr>
        <p:spPr>
          <a:xfrm>
            <a:off x="1190044" y="1122266"/>
            <a:ext cx="9811912" cy="1938992"/>
          </a:xfrm>
          <a:prstGeom prst="rect">
            <a:avLst/>
          </a:prstGeom>
          <a:noFill/>
        </p:spPr>
        <p:txBody>
          <a:bodyPr wrap="square" rtlCol="0">
            <a:spAutoFit/>
          </a:bodyPr>
          <a:lstStyle/>
          <a:p>
            <a:pPr algn="ctr"/>
            <a:r>
              <a:rPr lang="en-US" sz="2000" dirty="0">
                <a:latin typeface="Kermit" panose="020F0503040000060003" pitchFamily="34" charset="0"/>
              </a:rPr>
              <a:t>W</a:t>
            </a:r>
            <a:r>
              <a:rPr lang="nl-NL" sz="2000" dirty="0" err="1">
                <a:latin typeface="Kermit" panose="020F0503040000060003" pitchFamily="34" charset="0"/>
              </a:rPr>
              <a:t>aarom</a:t>
            </a:r>
            <a:r>
              <a:rPr lang="nl-NL" sz="2000" dirty="0">
                <a:latin typeface="Kermit" panose="020F0503040000060003" pitchFamily="34" charset="0"/>
              </a:rPr>
              <a:t> tekenen wetenschappers nog steeds planten en dieren na? We kunnen toch ook gewoon foto’s of AI hiervoor gebruiken? </a:t>
            </a:r>
          </a:p>
          <a:p>
            <a:pPr algn="ctr"/>
            <a:endParaRPr lang="nl-NL" sz="2000" dirty="0">
              <a:latin typeface="Kermit" panose="020F0503040000060003" pitchFamily="34" charset="0"/>
            </a:endParaRPr>
          </a:p>
          <a:p>
            <a:pPr algn="ctr"/>
            <a:r>
              <a:rPr lang="nl-NL" sz="2000" dirty="0">
                <a:latin typeface="Kermit" panose="020F0503040000060003" pitchFamily="34" charset="0"/>
              </a:rPr>
              <a:t>Wetenschappers hebben een aantal redenen om toch liever achter de tekentafel te gaan zitten. Lees in tweetallen het artikel van Naturalis van Janneke van </a:t>
            </a:r>
            <a:r>
              <a:rPr lang="nl-NL" sz="2000" dirty="0" err="1">
                <a:latin typeface="Kermit" panose="020F0503040000060003" pitchFamily="34" charset="0"/>
              </a:rPr>
              <a:t>Oers</a:t>
            </a:r>
            <a:r>
              <a:rPr lang="nl-NL" sz="2000" dirty="0">
                <a:latin typeface="Kermit" panose="020F0503040000060003" pitchFamily="34" charset="0"/>
              </a:rPr>
              <a:t> en schrijf vervolgens de </a:t>
            </a:r>
            <a:r>
              <a:rPr lang="nl-NL" sz="2000" dirty="0">
                <a:solidFill>
                  <a:srgbClr val="C16E7F"/>
                </a:solidFill>
                <a:latin typeface="Kermit" panose="020F0503040000060003" pitchFamily="34" charset="0"/>
              </a:rPr>
              <a:t>3 redenen </a:t>
            </a:r>
            <a:r>
              <a:rPr lang="nl-NL" sz="2000" dirty="0">
                <a:latin typeface="Kermit" panose="020F0503040000060003" pitchFamily="34" charset="0"/>
              </a:rPr>
              <a:t>op papier. </a:t>
            </a:r>
          </a:p>
        </p:txBody>
      </p:sp>
    </p:spTree>
    <p:extLst>
      <p:ext uri="{BB962C8B-B14F-4D97-AF65-F5344CB8AC3E}">
        <p14:creationId xmlns:p14="http://schemas.microsoft.com/office/powerpoint/2010/main" val="4185768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8FB15-2F64-4321-7D0B-B121F24FD7A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B88CD78-D458-AE9A-288F-9FA3E413642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30A0E533-4F66-B02C-BFFE-6C1B41FF3B7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FD4D206-ADAD-87ED-7662-A45FE3259C6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963B9189-66DD-DF79-7B97-1D7768A8877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8" name="Afbeelding 7">
            <a:extLst>
              <a:ext uri="{FF2B5EF4-FFF2-40B4-BE49-F238E27FC236}">
                <a16:creationId xmlns:a16="http://schemas.microsoft.com/office/drawing/2014/main" id="{143B4F7E-2DE5-8C9F-90F7-D03CA809C4FF}"/>
              </a:ext>
            </a:extLst>
          </p:cNvPr>
          <p:cNvPicPr/>
          <p:nvPr/>
        </p:nvPicPr>
        <p:blipFill>
          <a:blip r:embed="rId3">
            <a:extLst>
              <a:ext uri="{28A0092B-C50C-407E-A947-70E740481C1C}">
                <a14:useLocalDpi xmlns:a14="http://schemas.microsoft.com/office/drawing/2010/main" val="0"/>
              </a:ext>
            </a:extLst>
          </a:blip>
          <a:srcRect/>
          <a:stretch/>
        </p:blipFill>
        <p:spPr bwMode="auto">
          <a:xfrm rot="20803382">
            <a:off x="13340" y="315480"/>
            <a:ext cx="1927499" cy="1868863"/>
          </a:xfrm>
          <a:prstGeom prst="rect">
            <a:avLst/>
          </a:prstGeom>
          <a:noFill/>
          <a:ln>
            <a:noFill/>
          </a:ln>
        </p:spPr>
      </p:pic>
      <p:sp>
        <p:nvSpPr>
          <p:cNvPr id="2" name="Tekstvak 1">
            <a:extLst>
              <a:ext uri="{FF2B5EF4-FFF2-40B4-BE49-F238E27FC236}">
                <a16:creationId xmlns:a16="http://schemas.microsoft.com/office/drawing/2014/main" id="{B7AF8738-B161-76A3-42A5-DE0BA3472E75}"/>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746DC5AA-D9AB-B2A5-7E66-10BCDE7CA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9" name="Tekstvak 8">
            <a:extLst>
              <a:ext uri="{FF2B5EF4-FFF2-40B4-BE49-F238E27FC236}">
                <a16:creationId xmlns:a16="http://schemas.microsoft.com/office/drawing/2014/main" id="{55425D57-1E9D-3F0F-8438-B77F5F2AF8FC}"/>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3" name="Tekstvak 2">
            <a:extLst>
              <a:ext uri="{FF2B5EF4-FFF2-40B4-BE49-F238E27FC236}">
                <a16:creationId xmlns:a16="http://schemas.microsoft.com/office/drawing/2014/main" id="{A53441F9-5B69-96C7-6112-E4D4B309D7CC}"/>
              </a:ext>
            </a:extLst>
          </p:cNvPr>
          <p:cNvSpPr txBox="1"/>
          <p:nvPr/>
        </p:nvSpPr>
        <p:spPr>
          <a:xfrm>
            <a:off x="29936" y="842948"/>
            <a:ext cx="12162064" cy="861774"/>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Waarom gebruiken we geen foto’s?</a:t>
            </a:r>
          </a:p>
          <a:p>
            <a:endParaRPr lang="nl-NL" dirty="0">
              <a:solidFill>
                <a:schemeClr val="bg1"/>
              </a:solidFill>
            </a:endParaRPr>
          </a:p>
        </p:txBody>
      </p:sp>
      <p:sp>
        <p:nvSpPr>
          <p:cNvPr id="11" name="Tekstvak 10">
            <a:extLst>
              <a:ext uri="{FF2B5EF4-FFF2-40B4-BE49-F238E27FC236}">
                <a16:creationId xmlns:a16="http://schemas.microsoft.com/office/drawing/2014/main" id="{D0B48467-40BD-3D55-8242-203F77F89A52}"/>
              </a:ext>
            </a:extLst>
          </p:cNvPr>
          <p:cNvSpPr txBox="1"/>
          <p:nvPr/>
        </p:nvSpPr>
        <p:spPr>
          <a:xfrm>
            <a:off x="1102294" y="1273020"/>
            <a:ext cx="9811912" cy="4647426"/>
          </a:xfrm>
          <a:prstGeom prst="rect">
            <a:avLst/>
          </a:prstGeom>
          <a:noFill/>
        </p:spPr>
        <p:txBody>
          <a:bodyPr wrap="square" rtlCol="0">
            <a:spAutoFit/>
          </a:bodyPr>
          <a:lstStyle/>
          <a:p>
            <a:pPr algn="ctr"/>
            <a:endParaRPr lang="nl-NL" sz="2000" dirty="0">
              <a:latin typeface="Kermit" panose="020F0503040000060003" pitchFamily="34" charset="0"/>
            </a:endParaRPr>
          </a:p>
          <a:p>
            <a:pPr algn="ctr"/>
            <a:endParaRPr lang="nl-NL" sz="2000" dirty="0">
              <a:latin typeface="Kermit" panose="020F0503040000060003" pitchFamily="34" charset="0"/>
            </a:endParaRPr>
          </a:p>
          <a:p>
            <a:pPr marL="457200" indent="-457200" algn="ctr">
              <a:buAutoNum type="arabicPeriod"/>
            </a:pPr>
            <a:r>
              <a:rPr lang="nl-NL" sz="2800" dirty="0">
                <a:latin typeface="Kermit" panose="020F0503040000060003" pitchFamily="34" charset="0"/>
              </a:rPr>
              <a:t>Een tekening maakt duidelijk hoe een diersoort er precies uitziet.</a:t>
            </a:r>
          </a:p>
          <a:p>
            <a:pPr algn="ctr"/>
            <a:endParaRPr lang="nl-NL" sz="2800" dirty="0">
              <a:latin typeface="Kermit" panose="020F0503040000060003" pitchFamily="34" charset="0"/>
            </a:endParaRPr>
          </a:p>
          <a:p>
            <a:pPr algn="ctr"/>
            <a:r>
              <a:rPr lang="nl-NL" sz="2800" dirty="0">
                <a:latin typeface="Kermit" panose="020F0503040000060003" pitchFamily="34" charset="0"/>
              </a:rPr>
              <a:t>2. Met tekeningen kun je beter vergelijken.</a:t>
            </a:r>
          </a:p>
          <a:p>
            <a:pPr algn="ctr"/>
            <a:endParaRPr lang="nl-NL" sz="2800" dirty="0">
              <a:latin typeface="Kermit" panose="020F0503040000060003" pitchFamily="34" charset="0"/>
            </a:endParaRPr>
          </a:p>
          <a:p>
            <a:pPr algn="ctr"/>
            <a:r>
              <a:rPr lang="nl-NL" sz="2800" dirty="0">
                <a:latin typeface="Kermit" panose="020F0503040000060003" pitchFamily="34" charset="0"/>
              </a:rPr>
              <a:t>3. Er is wel eens iets stuk en vaak verliezen dode dieren hun kleur. Op een tekening kun je dit er gewoon bij tekenen. </a:t>
            </a:r>
          </a:p>
          <a:p>
            <a:pPr algn="ct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031078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E463-4095-AF5A-61E5-1D50F95451EF}"/>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64483C57-8210-14C1-AE98-AB2E65310789}"/>
              </a:ext>
            </a:extLst>
          </p:cNvPr>
          <p:cNvSpPr txBox="1"/>
          <p:nvPr/>
        </p:nvSpPr>
        <p:spPr>
          <a:xfrm>
            <a:off x="34773" y="217957"/>
            <a:ext cx="12162064" cy="584775"/>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Wetenschappelijk tekenen</a:t>
            </a:r>
          </a:p>
        </p:txBody>
      </p:sp>
      <p:sp>
        <p:nvSpPr>
          <p:cNvPr id="74753" name="Rectangle 3">
            <a:extLst>
              <a:ext uri="{FF2B5EF4-FFF2-40B4-BE49-F238E27FC236}">
                <a16:creationId xmlns:a16="http://schemas.microsoft.com/office/drawing/2014/main" id="{12048D56-EAAA-FCEA-B925-3C275EF1475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3D7849A1-7D5A-1BA2-330D-4FCCB63F7D3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A1FC2EC6-2D69-58A1-6AA6-80C52D8EB2A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86D960AF-4089-D2D2-05F8-AABDD574974E}"/>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BB70493-882A-33C4-3DF2-8018CE94B58C}"/>
              </a:ext>
            </a:extLst>
          </p:cNvPr>
          <p:cNvSpPr>
            <a:spLocks noChangeArrowheads="1"/>
          </p:cNvSpPr>
          <p:nvPr/>
        </p:nvSpPr>
        <p:spPr bwMode="auto">
          <a:xfrm>
            <a:off x="282891" y="838907"/>
            <a:ext cx="10987972"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000" b="1" dirty="0">
                <a:effectLst/>
                <a:latin typeface="Kermit" panose="020F0503040000060003" pitchFamily="34" charset="0"/>
                <a:ea typeface="Times New Roman" panose="02020603050405020304" pitchFamily="18" charset="0"/>
              </a:rPr>
              <a:t>Werkvorm: </a:t>
            </a:r>
            <a:endParaRPr lang="nl-NL" sz="2000" b="1" dirty="0">
              <a:effectLst/>
              <a:latin typeface="Times New Roman" panose="02020603050405020304" pitchFamily="18" charset="0"/>
              <a:ea typeface="Times New Roman" panose="02020603050405020304" pitchFamily="18" charset="0"/>
            </a:endParaRPr>
          </a:p>
          <a:p>
            <a:r>
              <a:rPr lang="nl-NL" sz="2000" dirty="0">
                <a:effectLst/>
                <a:latin typeface="Kermit" panose="020F0503040000060003" pitchFamily="34" charset="0"/>
                <a:ea typeface="Times New Roman" panose="02020603050405020304" pitchFamily="18" charset="0"/>
              </a:rPr>
              <a:t>Je hebt in de vorige les een eigen soort bedacht en ingevuld in de taxonomie. Vandaag ga je deze soort wetenschappelijk tekenen.</a:t>
            </a:r>
          </a:p>
          <a:p>
            <a:endParaRPr lang="nl-NL" sz="2000" dirty="0">
              <a:effectLst/>
              <a:latin typeface="Kermit" panose="020F0503040000060003" pitchFamily="34" charset="0"/>
              <a:ea typeface="Times New Roman" panose="02020603050405020304" pitchFamily="18" charset="0"/>
            </a:endParaRPr>
          </a:p>
          <a:p>
            <a:r>
              <a:rPr lang="nl-NL" sz="20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je dier of plant getekend met potlood en zwarte pen/stift. </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getekend in detail.</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minimaal vijf labels aan de tekening toegevoegd.</a:t>
            </a:r>
          </a:p>
          <a:p>
            <a:endParaRPr lang="nl-NL" sz="2000" dirty="0">
              <a:latin typeface="Kermit" panose="020F0503040000060003" pitchFamily="34" charset="0"/>
              <a:ea typeface="Times New Roman" panose="02020603050405020304" pitchFamily="18" charset="0"/>
            </a:endParaRPr>
          </a:p>
          <a:p>
            <a:r>
              <a:rPr lang="nl-NL" sz="2000" b="1" dirty="0">
                <a:effectLst/>
                <a:latin typeface="Kermit" panose="020F0503040000060003" pitchFamily="34" charset="0"/>
                <a:ea typeface="Times New Roman" panose="02020603050405020304" pitchFamily="18" charset="0"/>
              </a:rPr>
              <a:t>Klaar-/verdiepingsopdracht</a:t>
            </a:r>
            <a:r>
              <a:rPr lang="nl-NL" sz="2000" b="1" dirty="0">
                <a:latin typeface="Kermit" panose="020F0503040000060003" pitchFamily="34" charset="0"/>
                <a:ea typeface="Times New Roman" panose="02020603050405020304" pitchFamily="18" charset="0"/>
              </a:rPr>
              <a:t>en:</a:t>
            </a:r>
          </a:p>
          <a:p>
            <a:pPr marL="457200" indent="-457200">
              <a:buFontTx/>
              <a:buAutoNum type="arabicPeriod"/>
            </a:pPr>
            <a:r>
              <a:rPr lang="nl-NL" sz="2000" dirty="0">
                <a:latin typeface="Kermit" panose="020F0503040000060003" pitchFamily="34" charset="0"/>
                <a:ea typeface="Times New Roman" panose="02020603050405020304" pitchFamily="18" charset="0"/>
              </a:rPr>
              <a:t>Verzin een passende naam voor jouw dier of plant. Zorg dat het Latijn achtig is, zoals </a:t>
            </a:r>
            <a:r>
              <a:rPr lang="nl-NL" sz="2000" dirty="0">
                <a:latin typeface="Kermit" panose="020F0503040000060003" pitchFamily="34" charset="0"/>
              </a:rPr>
              <a:t>Floribunda invisibilis of Animalus grappius of vertaal een aantal woorden in het Latijn om zo tot een naam te komen. </a:t>
            </a:r>
          </a:p>
          <a:p>
            <a:pPr marL="457200" indent="-457200">
              <a:buFontTx/>
              <a:buAutoNum type="arabicPeriod"/>
            </a:pPr>
            <a:r>
              <a:rPr lang="nl-NL" sz="2000" dirty="0">
                <a:latin typeface="Kermit" panose="020F0503040000060003" pitchFamily="34" charset="0"/>
              </a:rPr>
              <a:t>Teken de omgeving waarin je jouw dier of plant hebt ontdekt.</a:t>
            </a:r>
          </a:p>
          <a:p>
            <a:pPr marL="457200" indent="-457200">
              <a:buAutoNum type="arabicPeriod"/>
            </a:pPr>
            <a:r>
              <a:rPr lang="nl-NL" sz="2000" dirty="0">
                <a:latin typeface="Kermit" panose="020F0503040000060003" pitchFamily="34" charset="0"/>
                <a:ea typeface="Times New Roman" panose="02020603050405020304" pitchFamily="18" charset="0"/>
              </a:rPr>
              <a:t>Schrijf een dagboekverhaal over jouw ontdekking. </a:t>
            </a: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AECA5755-2A0D-F1AA-1DE2-8A72D7FD1A8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DEFC31B5-2A6D-6570-566A-B3737970A6AC}"/>
              </a:ext>
            </a:extLst>
          </p:cNvPr>
          <p:cNvSpPr txBox="1"/>
          <p:nvPr/>
        </p:nvSpPr>
        <p:spPr>
          <a:xfrm>
            <a:off x="29935" y="-2540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B7F75724-A82E-FCE1-C3C4-66BF09019E6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D40772EA-0DB8-65D4-D9BB-09E5C4EBE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AFDA0F03-F4A9-AE46-3398-D282BCD3EAF2}"/>
              </a:ext>
            </a:extLst>
          </p:cNvPr>
          <p:cNvPicPr/>
          <p:nvPr/>
        </p:nvPicPr>
        <p:blipFill>
          <a:blip r:embed="rId3">
            <a:extLst>
              <a:ext uri="{28A0092B-C50C-407E-A947-70E740481C1C}">
                <a14:useLocalDpi xmlns:a14="http://schemas.microsoft.com/office/drawing/2010/main" val="0"/>
              </a:ext>
            </a:extLst>
          </a:blip>
          <a:srcRect/>
          <a:stretch/>
        </p:blipFill>
        <p:spPr bwMode="auto">
          <a:xfrm>
            <a:off x="1158228" y="5680821"/>
            <a:ext cx="1101008" cy="994452"/>
          </a:xfrm>
          <a:prstGeom prst="rect">
            <a:avLst/>
          </a:prstGeom>
          <a:noFill/>
          <a:ln>
            <a:noFill/>
          </a:ln>
        </p:spPr>
      </p:pic>
      <p:sp>
        <p:nvSpPr>
          <p:cNvPr id="6" name="Tekstvak 5">
            <a:extLst>
              <a:ext uri="{FF2B5EF4-FFF2-40B4-BE49-F238E27FC236}">
                <a16:creationId xmlns:a16="http://schemas.microsoft.com/office/drawing/2014/main" id="{E4E16F61-E326-CD82-C6B9-BF415EC2CFB6}"/>
              </a:ext>
            </a:extLst>
          </p:cNvPr>
          <p:cNvSpPr txBox="1"/>
          <p:nvPr/>
        </p:nvSpPr>
        <p:spPr>
          <a:xfrm>
            <a:off x="2359715" y="5879297"/>
            <a:ext cx="2761128" cy="584775"/>
          </a:xfrm>
          <a:prstGeom prst="rect">
            <a:avLst/>
          </a:prstGeom>
          <a:noFill/>
        </p:spPr>
        <p:txBody>
          <a:bodyPr wrap="square" rtlCol="0">
            <a:spAutoFit/>
          </a:bodyPr>
          <a:lstStyle/>
          <a:p>
            <a:r>
              <a:rPr lang="en-US" sz="1600" dirty="0">
                <a:solidFill>
                  <a:srgbClr val="8B677D"/>
                </a:solidFill>
                <a:latin typeface="Kermit" panose="020F0503040000060003" pitchFamily="34" charset="0"/>
              </a:rPr>
              <a:t>Hoe </a:t>
            </a:r>
            <a:r>
              <a:rPr lang="en-US" sz="1600" dirty="0" err="1">
                <a:solidFill>
                  <a:srgbClr val="8B677D"/>
                </a:solidFill>
                <a:latin typeface="Kermit" panose="020F0503040000060003" pitchFamily="34" charset="0"/>
              </a:rPr>
              <a:t>ziet</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jouw</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verzonnen</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dier</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eruit</a:t>
            </a:r>
            <a:r>
              <a:rPr lang="en-US" sz="1600" dirty="0">
                <a:solidFill>
                  <a:srgbClr val="8B677D"/>
                </a:solidFill>
                <a:latin typeface="Kermit" panose="020F0503040000060003" pitchFamily="34" charset="0"/>
              </a:rPr>
              <a:t>?</a:t>
            </a:r>
            <a:endParaRPr lang="nl-NL" sz="1600" dirty="0">
              <a:solidFill>
                <a:srgbClr val="8B677D"/>
              </a:solidFill>
              <a:latin typeface="Kermit" panose="020F0503040000060003" pitchFamily="34" charset="0"/>
            </a:endParaRPr>
          </a:p>
        </p:txBody>
      </p:sp>
      <p:sp>
        <p:nvSpPr>
          <p:cNvPr id="7" name="Tekstvak 6">
            <a:extLst>
              <a:ext uri="{FF2B5EF4-FFF2-40B4-BE49-F238E27FC236}">
                <a16:creationId xmlns:a16="http://schemas.microsoft.com/office/drawing/2014/main" id="{90D37CB4-988A-1C83-864F-DD0DC1E957AF}"/>
              </a:ext>
            </a:extLst>
          </p:cNvPr>
          <p:cNvSpPr txBox="1"/>
          <p:nvPr/>
        </p:nvSpPr>
        <p:spPr>
          <a:xfrm>
            <a:off x="6470293" y="5756185"/>
            <a:ext cx="3034575" cy="830997"/>
          </a:xfrm>
          <a:prstGeom prst="rect">
            <a:avLst/>
          </a:prstGeom>
          <a:noFill/>
        </p:spPr>
        <p:txBody>
          <a:bodyPr wrap="square" rtlCol="0">
            <a:spAutoFit/>
          </a:bodyPr>
          <a:lstStyle/>
          <a:p>
            <a:r>
              <a:rPr lang="en-US" sz="1600" dirty="0" err="1">
                <a:solidFill>
                  <a:srgbClr val="84AFD1"/>
                </a:solidFill>
                <a:latin typeface="Kermit" panose="020F0503040000060003" pitchFamily="34" charset="0"/>
              </a:rPr>
              <a:t>Waar</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moet</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ik</a:t>
            </a:r>
            <a:r>
              <a:rPr lang="en-US" sz="1600" dirty="0">
                <a:solidFill>
                  <a:srgbClr val="84AFD1"/>
                </a:solidFill>
                <a:latin typeface="Kermit" panose="020F0503040000060003" pitchFamily="34" charset="0"/>
              </a:rPr>
              <a:t> op </a:t>
            </a:r>
            <a:r>
              <a:rPr lang="en-US" sz="1600" dirty="0" err="1">
                <a:solidFill>
                  <a:srgbClr val="84AFD1"/>
                </a:solidFill>
                <a:latin typeface="Kermit" panose="020F0503040000060003" pitchFamily="34" charset="0"/>
              </a:rPr>
              <a:t>letten</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tijdens</a:t>
            </a:r>
            <a:r>
              <a:rPr lang="en-US" sz="1600" dirty="0">
                <a:solidFill>
                  <a:srgbClr val="84AFD1"/>
                </a:solidFill>
                <a:latin typeface="Kermit" panose="020F0503040000060003" pitchFamily="34" charset="0"/>
              </a:rPr>
              <a:t> het </a:t>
            </a:r>
            <a:r>
              <a:rPr lang="en-US" sz="1600" dirty="0" err="1">
                <a:solidFill>
                  <a:srgbClr val="84AFD1"/>
                </a:solidFill>
                <a:latin typeface="Kermit" panose="020F0503040000060003" pitchFamily="34" charset="0"/>
              </a:rPr>
              <a:t>maken</a:t>
            </a:r>
            <a:r>
              <a:rPr lang="en-US" sz="1600" dirty="0">
                <a:solidFill>
                  <a:srgbClr val="84AFD1"/>
                </a:solidFill>
                <a:latin typeface="Kermit" panose="020F0503040000060003" pitchFamily="34" charset="0"/>
              </a:rPr>
              <a:t> van </a:t>
            </a:r>
            <a:r>
              <a:rPr lang="en-US" sz="1600" dirty="0" err="1">
                <a:solidFill>
                  <a:srgbClr val="84AFD1"/>
                </a:solidFill>
                <a:latin typeface="Kermit" panose="020F0503040000060003" pitchFamily="34" charset="0"/>
              </a:rPr>
              <a:t>een</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wetenschappelijke</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tekening</a:t>
            </a:r>
            <a:r>
              <a:rPr lang="en-US" sz="1600" dirty="0">
                <a:solidFill>
                  <a:srgbClr val="84AFD1"/>
                </a:solidFill>
                <a:latin typeface="Kermit" panose="020F0503040000060003" pitchFamily="34" charset="0"/>
              </a:rPr>
              <a:t>?</a:t>
            </a:r>
            <a:endParaRPr lang="nl-NL" sz="1600" dirty="0">
              <a:solidFill>
                <a:srgbClr val="84AFD1"/>
              </a:solidFill>
              <a:latin typeface="Kermit" panose="020F0503040000060003" pitchFamily="34" charset="0"/>
            </a:endParaRPr>
          </a:p>
        </p:txBody>
      </p:sp>
      <p:pic>
        <p:nvPicPr>
          <p:cNvPr id="8" name="Afbeelding 7">
            <a:extLst>
              <a:ext uri="{FF2B5EF4-FFF2-40B4-BE49-F238E27FC236}">
                <a16:creationId xmlns:a16="http://schemas.microsoft.com/office/drawing/2014/main" id="{2E07323A-A34F-0746-FBAB-B8F2DDB2EEE7}"/>
              </a:ext>
            </a:extLst>
          </p:cNvPr>
          <p:cNvPicPr/>
          <p:nvPr/>
        </p:nvPicPr>
        <p:blipFill>
          <a:blip r:embed="rId4">
            <a:extLst>
              <a:ext uri="{28A0092B-C50C-407E-A947-70E740481C1C}">
                <a14:useLocalDpi xmlns:a14="http://schemas.microsoft.com/office/drawing/2010/main" val="0"/>
              </a:ext>
            </a:extLst>
          </a:blip>
          <a:srcRect/>
          <a:stretch/>
        </p:blipFill>
        <p:spPr bwMode="auto">
          <a:xfrm>
            <a:off x="5284618" y="5682169"/>
            <a:ext cx="1101008" cy="991755"/>
          </a:xfrm>
          <a:prstGeom prst="rect">
            <a:avLst/>
          </a:prstGeom>
          <a:noFill/>
          <a:ln>
            <a:noFill/>
          </a:ln>
        </p:spPr>
      </p:pic>
    </p:spTree>
    <p:extLst>
      <p:ext uri="{BB962C8B-B14F-4D97-AF65-F5344CB8AC3E}">
        <p14:creationId xmlns:p14="http://schemas.microsoft.com/office/powerpoint/2010/main" val="3315384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9E621-81F2-5C17-7468-DB5233FE353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FF7FCB2-23E4-950F-B1D0-F7F2606C418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24BE0C6-6D7F-EEFE-CD10-637A7959CAA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9F54971-8D7A-8145-ECCA-AF561B357D9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7D9F79BE-E13E-B0A2-63E8-4EB3FE02FA5E}"/>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BF60566-B3A6-4FD5-A876-0D223D375D8F}"/>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851FFB25-EFC5-7E04-1A8B-6B0D192787F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AA570893-652A-A82B-A366-F154D88A4712}"/>
              </a:ext>
            </a:extLst>
          </p:cNvPr>
          <p:cNvSpPr txBox="1"/>
          <p:nvPr/>
        </p:nvSpPr>
        <p:spPr>
          <a:xfrm>
            <a:off x="29936" y="74711"/>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F30F41CF-6274-D7B1-30CC-19E568A3747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0BFC2885-A33A-7756-143F-BE3D3009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D4CD16B7-1D0D-E1B4-44EF-C06F00CFDAFD}"/>
              </a:ext>
            </a:extLst>
          </p:cNvPr>
          <p:cNvSpPr txBox="1"/>
          <p:nvPr/>
        </p:nvSpPr>
        <p:spPr>
          <a:xfrm>
            <a:off x="761575" y="1389236"/>
            <a:ext cx="10668850" cy="4154984"/>
          </a:xfrm>
          <a:prstGeom prst="rect">
            <a:avLst/>
          </a:prstGeom>
          <a:noFill/>
        </p:spPr>
        <p:txBody>
          <a:bodyPr wrap="square">
            <a:spAutoFit/>
          </a:bodyPr>
          <a:lstStyle/>
          <a:p>
            <a:pPr algn="ctr"/>
            <a:r>
              <a:rPr lang="nl-NL" sz="2400" b="1" dirty="0">
                <a:latin typeface="Kermit" panose="020F0503040000060003" pitchFamily="34" charset="0"/>
              </a:rPr>
              <a:t>TIPS</a:t>
            </a:r>
          </a:p>
          <a:p>
            <a:pPr algn="ctr"/>
            <a:endParaRPr lang="nl-NL" sz="2400" dirty="0">
              <a:latin typeface="Kermit" panose="020F0503040000060003" pitchFamily="34" charset="0"/>
            </a:endParaRPr>
          </a:p>
          <a:p>
            <a:pPr algn="ctr"/>
            <a:r>
              <a:rPr lang="nl-NL" sz="2400" dirty="0">
                <a:latin typeface="Kermit" panose="020F0503040000060003" pitchFamily="34" charset="0"/>
              </a:rPr>
              <a:t>Teken je dier zoals een echte ontdekkingsreiziger dat zou doen.</a:t>
            </a:r>
          </a:p>
          <a:p>
            <a:pPr algn="ctr"/>
            <a:endParaRPr lang="nl-NL" sz="2400" dirty="0">
              <a:latin typeface="Kermit" panose="020F0503040000060003" pitchFamily="34" charset="0"/>
            </a:endParaRPr>
          </a:p>
          <a:p>
            <a:pPr algn="ctr"/>
            <a:r>
              <a:rPr lang="nl-NL" sz="2400" dirty="0">
                <a:latin typeface="Kermit" panose="020F0503040000060003" pitchFamily="34" charset="0"/>
              </a:rPr>
              <a:t>Gebruik duidelijke lijnen en vormen.</a:t>
            </a:r>
          </a:p>
          <a:p>
            <a:endParaRPr lang="nl-NL" sz="2400" dirty="0">
              <a:latin typeface="Kermit" panose="020F0503040000060003" pitchFamily="34" charset="0"/>
            </a:endParaRPr>
          </a:p>
          <a:p>
            <a:pPr algn="ctr"/>
            <a:r>
              <a:rPr lang="nl-NL" sz="2400" dirty="0">
                <a:latin typeface="Kermit" panose="020F0503040000060003" pitchFamily="34" charset="0"/>
              </a:rPr>
              <a:t>Geef details aan: kleuren, textuur (harig, glibberig, stekelig), grootte, vormen.</a:t>
            </a:r>
          </a:p>
          <a:p>
            <a:pPr algn="ctr"/>
            <a:endParaRPr lang="nl-NL" sz="2400" dirty="0">
              <a:latin typeface="Kermit" panose="020F0503040000060003" pitchFamily="34" charset="0"/>
            </a:endParaRPr>
          </a:p>
          <a:p>
            <a:pPr algn="ctr"/>
            <a:r>
              <a:rPr lang="nl-NL" sz="2400" dirty="0">
                <a:latin typeface="Kermit" panose="020F0503040000060003" pitchFamily="34" charset="0"/>
              </a:rPr>
              <a:t>Voeg labels toe bij de onderdelen van je soort (bijv. “voelspriet”, “wortelknol”, “vleugel”).</a:t>
            </a:r>
          </a:p>
        </p:txBody>
      </p:sp>
      <p:sp>
        <p:nvSpPr>
          <p:cNvPr id="6" name="Tekstvak 5">
            <a:extLst>
              <a:ext uri="{FF2B5EF4-FFF2-40B4-BE49-F238E27FC236}">
                <a16:creationId xmlns:a16="http://schemas.microsoft.com/office/drawing/2014/main" id="{FBABBF94-944F-B91C-43A0-1E414A9F703C}"/>
              </a:ext>
            </a:extLst>
          </p:cNvPr>
          <p:cNvSpPr txBox="1"/>
          <p:nvPr/>
        </p:nvSpPr>
        <p:spPr>
          <a:xfrm>
            <a:off x="0" y="300391"/>
            <a:ext cx="12192000" cy="584775"/>
          </a:xfrm>
          <a:prstGeom prst="rect">
            <a:avLst/>
          </a:prstGeom>
          <a:noFill/>
        </p:spPr>
        <p:txBody>
          <a:bodyPr wrap="square" rtlCol="0">
            <a:spAutoFit/>
          </a:bodyPr>
          <a:lstStyle/>
          <a:p>
            <a:pPr algn="ctr"/>
            <a:r>
              <a:rPr lang="en-US" sz="3200" dirty="0" err="1">
                <a:solidFill>
                  <a:srgbClr val="C16E7F"/>
                </a:solidFill>
                <a:latin typeface="Kermit" panose="020F0503040000060003" pitchFamily="34" charset="0"/>
              </a:rPr>
              <a:t>Wetenschappelijk</a:t>
            </a:r>
            <a:r>
              <a:rPr lang="en-US" sz="3200" dirty="0">
                <a:solidFill>
                  <a:srgbClr val="C16E7F"/>
                </a:solidFill>
                <a:latin typeface="Kermit" panose="020F0503040000060003" pitchFamily="34" charset="0"/>
              </a:rPr>
              <a:t> </a:t>
            </a:r>
            <a:r>
              <a:rPr lang="en-US" sz="3200" dirty="0" err="1">
                <a:solidFill>
                  <a:srgbClr val="C16E7F"/>
                </a:solidFill>
                <a:latin typeface="Kermit" panose="020F0503040000060003" pitchFamily="34" charset="0"/>
              </a:rPr>
              <a:t>tekenen</a:t>
            </a:r>
            <a:endParaRPr lang="nl-NL" sz="32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747974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253B-C6A5-1508-42D3-FD9A98010239}"/>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E062636-217E-4F8A-5DFC-689A9C00BB5A}"/>
              </a:ext>
            </a:extLst>
          </p:cNvPr>
          <p:cNvPicPr/>
          <p:nvPr/>
        </p:nvPicPr>
        <p:blipFill>
          <a:blip r:embed="rId2">
            <a:extLst>
              <a:ext uri="{28A0092B-C50C-407E-A947-70E740481C1C}">
                <a14:useLocalDpi xmlns:a14="http://schemas.microsoft.com/office/drawing/2010/main" val="0"/>
              </a:ext>
            </a:extLst>
          </a:blip>
          <a:srcRect/>
          <a:stretch/>
        </p:blipFill>
        <p:spPr bwMode="auto">
          <a:xfrm>
            <a:off x="4702149" y="3972603"/>
            <a:ext cx="1001799" cy="1020963"/>
          </a:xfrm>
          <a:prstGeom prst="rect">
            <a:avLst/>
          </a:prstGeom>
          <a:noFill/>
          <a:ln>
            <a:noFill/>
          </a:ln>
        </p:spPr>
      </p:pic>
      <p:sp>
        <p:nvSpPr>
          <p:cNvPr id="74753" name="Rectangle 3">
            <a:extLst>
              <a:ext uri="{FF2B5EF4-FFF2-40B4-BE49-F238E27FC236}">
                <a16:creationId xmlns:a16="http://schemas.microsoft.com/office/drawing/2014/main" id="{5D45D004-C101-95FF-A6D4-D4B14934A8B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FBD300D-4456-36E3-F3F5-5E70A8CC1C4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DEE927C7-CF19-193E-AC21-41A27D8E501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A3254B47-D1A2-59D8-C887-BEFCEF608200}"/>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9DFC1B0D-C2B4-6B63-74FA-63DC1FFC7B00}"/>
              </a:ext>
            </a:extLst>
          </p:cNvPr>
          <p:cNvSpPr>
            <a:spLocks noChangeArrowheads="1"/>
          </p:cNvSpPr>
          <p:nvPr/>
        </p:nvSpPr>
        <p:spPr bwMode="auto">
          <a:xfrm>
            <a:off x="442452" y="466139"/>
            <a:ext cx="10987972"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1600" b="1" dirty="0">
                <a:effectLst/>
                <a:latin typeface="Kermit" panose="020F0503040000060003" pitchFamily="34" charset="0"/>
                <a:ea typeface="Times New Roman" panose="02020603050405020304" pitchFamily="18" charset="0"/>
              </a:rPr>
              <a:t>Werkvorm: </a:t>
            </a:r>
            <a:endParaRPr lang="nl-NL" sz="1600" b="1" dirty="0">
              <a:effectLst/>
              <a:latin typeface="Times New Roman" panose="02020603050405020304" pitchFamily="18" charset="0"/>
              <a:ea typeface="Times New Roman" panose="02020603050405020304" pitchFamily="18" charset="0"/>
            </a:endParaRPr>
          </a:p>
          <a:p>
            <a:r>
              <a:rPr lang="nl-NL" sz="1600" dirty="0">
                <a:effectLst/>
                <a:latin typeface="Kermit" panose="020F0503040000060003" pitchFamily="34" charset="0"/>
                <a:ea typeface="Times New Roman" panose="02020603050405020304" pitchFamily="18" charset="0"/>
              </a:rPr>
              <a:t>Je hebt in de vorige les een eigen soort bedacht en ingevuld in de taxonomie. Vandaag ga je deze soort wetenschappelijk tekenen en vergroot je </a:t>
            </a:r>
            <a:r>
              <a:rPr lang="nl-NL" sz="1600" dirty="0">
                <a:latin typeface="Kermit" panose="020F0503040000060003" pitchFamily="34" charset="0"/>
              </a:rPr>
              <a:t>één bijzonder detail van het dier uit (zoals een poot, oog of het huidpatroon)</a:t>
            </a:r>
            <a:r>
              <a:rPr lang="nl-NL" sz="1600" dirty="0">
                <a:effectLst/>
                <a:latin typeface="Kermit" panose="020F0503040000060003" pitchFamily="34" charset="0"/>
                <a:ea typeface="Times New Roman" panose="02020603050405020304" pitchFamily="18" charset="0"/>
              </a:rPr>
              <a:t>. Ook schrijf je een kort wetenschappelijke tekst over het dier. </a:t>
            </a:r>
          </a:p>
          <a:p>
            <a:endParaRPr lang="nl-NL" sz="1600" dirty="0">
              <a:effectLst/>
              <a:latin typeface="Kermit" panose="020F0503040000060003" pitchFamily="34" charset="0"/>
              <a:ea typeface="Times New Roman" panose="02020603050405020304" pitchFamily="18" charset="0"/>
            </a:endParaRPr>
          </a:p>
          <a:p>
            <a:r>
              <a:rPr lang="nl-NL" sz="16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je dier of plant getekend met potlood en zwarte pen/stift. </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getekend in detail.</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minimaal 5 labels aan de tekening toegevoegd.</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a:t>
            </a:r>
            <a:r>
              <a:rPr lang="nl-NL" sz="1600" dirty="0">
                <a:latin typeface="Kermit" panose="020F0503040000060003" pitchFamily="34" charset="0"/>
              </a:rPr>
              <a:t>één bijzonder detail van het dier uitvergroot. </a:t>
            </a:r>
          </a:p>
          <a:p>
            <a:pPr marL="342900" indent="-342900">
              <a:buFont typeface="Arial" panose="020B0604020202020204" pitchFamily="34" charset="0"/>
              <a:buChar char="•"/>
            </a:pPr>
            <a:r>
              <a:rPr lang="nl-NL" sz="1600" dirty="0">
                <a:latin typeface="Kermit" panose="020F0503040000060003" pitchFamily="34" charset="0"/>
              </a:rPr>
              <a:t>Je hebt een schaalverdeling getekend naast het dier, zodat het zichtbaar is hoe groot het dier is in vergelijking met een mens of een alledaags object. </a:t>
            </a:r>
          </a:p>
          <a:p>
            <a:pPr marL="342900" indent="-342900">
              <a:buFont typeface="Arial" panose="020B0604020202020204" pitchFamily="34" charset="0"/>
              <a:buChar char="•"/>
            </a:pPr>
            <a:r>
              <a:rPr lang="nl-NL" sz="1600" dirty="0">
                <a:latin typeface="Kermit" panose="020F0503040000060003" pitchFamily="34" charset="0"/>
              </a:rPr>
              <a:t>Je hebt een kort wetenschappelijk stuk tekst geschreven over het dier, hierin is toegevoegd: </a:t>
            </a:r>
          </a:p>
          <a:p>
            <a:pPr marL="914400" lvl="1" indent="-457200">
              <a:buAutoNum type="arabicPeriod"/>
            </a:pPr>
            <a:r>
              <a:rPr lang="nl-NL" sz="1600" dirty="0">
                <a:latin typeface="Kermit" panose="020F0503040000060003" pitchFamily="34" charset="0"/>
              </a:rPr>
              <a:t>Waar het dier leeft</a:t>
            </a:r>
          </a:p>
          <a:p>
            <a:pPr marL="914400" lvl="1" indent="-457200">
              <a:buAutoNum type="arabicPeriod"/>
            </a:pPr>
            <a:r>
              <a:rPr lang="nl-NL" sz="1600" dirty="0">
                <a:latin typeface="Kermit" panose="020F0503040000060003" pitchFamily="34" charset="0"/>
              </a:rPr>
              <a:t>Wat het dier eet</a:t>
            </a:r>
          </a:p>
          <a:p>
            <a:pPr marL="914400" lvl="1" indent="-457200">
              <a:buAutoNum type="arabicPeriod"/>
            </a:pPr>
            <a:r>
              <a:rPr lang="nl-NL" sz="1600" dirty="0">
                <a:latin typeface="Kermit" panose="020F0503040000060003" pitchFamily="34" charset="0"/>
              </a:rPr>
              <a:t>Hoe dit dier zich verdedigt</a:t>
            </a:r>
          </a:p>
          <a:p>
            <a:pPr marL="914400" lvl="1" indent="-457200">
              <a:buAutoNum type="arabicPeriod"/>
            </a:pPr>
            <a:r>
              <a:rPr lang="nl-NL" sz="1600" dirty="0">
                <a:latin typeface="Kermit" panose="020F0503040000060003" pitchFamily="34" charset="0"/>
              </a:rPr>
              <a:t>Wat dit dier bijzonder maakt</a:t>
            </a:r>
          </a:p>
          <a:p>
            <a:endParaRPr lang="nl-NL" sz="1600" dirty="0">
              <a:latin typeface="Kermit" panose="020F0503040000060003" pitchFamily="34" charset="0"/>
              <a:ea typeface="Times New Roman" panose="02020603050405020304" pitchFamily="18" charset="0"/>
            </a:endParaRPr>
          </a:p>
          <a:p>
            <a:r>
              <a:rPr lang="nl-NL" sz="1600" b="1" dirty="0">
                <a:effectLst/>
                <a:latin typeface="Kermit" panose="020F0503040000060003" pitchFamily="34" charset="0"/>
                <a:ea typeface="Times New Roman" panose="02020603050405020304" pitchFamily="18" charset="0"/>
              </a:rPr>
              <a:t>Klaar-/verdiepingsopdracht</a:t>
            </a:r>
            <a:r>
              <a:rPr lang="nl-NL" sz="1600" b="1" dirty="0">
                <a:latin typeface="Kermit" panose="020F0503040000060003" pitchFamily="34" charset="0"/>
                <a:ea typeface="Times New Roman" panose="02020603050405020304" pitchFamily="18" charset="0"/>
              </a:rPr>
              <a:t>en:</a:t>
            </a:r>
          </a:p>
          <a:p>
            <a:pPr marL="457200" indent="-457200">
              <a:buFontTx/>
              <a:buAutoNum type="arabicPeriod"/>
            </a:pPr>
            <a:r>
              <a:rPr lang="nl-NL" sz="1600" dirty="0">
                <a:latin typeface="Kermit" panose="020F0503040000060003" pitchFamily="34" charset="0"/>
                <a:ea typeface="Times New Roman" panose="02020603050405020304" pitchFamily="18" charset="0"/>
              </a:rPr>
              <a:t>Verzin een passende naam voor jouw dier of plant. Zorg dat het Latijn achtig is, zoals </a:t>
            </a:r>
            <a:r>
              <a:rPr lang="nl-NL" sz="1600" dirty="0">
                <a:latin typeface="Kermit" panose="020F0503040000060003" pitchFamily="34" charset="0"/>
              </a:rPr>
              <a:t>Floribunda invisibilis of Animalus grappius of vertaal een aantal woorden in het Latijn om zo tot een naam te komen. </a:t>
            </a:r>
          </a:p>
          <a:p>
            <a:pPr marL="457200" indent="-457200">
              <a:buFontTx/>
              <a:buAutoNum type="arabicPeriod"/>
            </a:pPr>
            <a:r>
              <a:rPr lang="nl-NL" sz="1600" dirty="0">
                <a:latin typeface="Kermit" panose="020F0503040000060003" pitchFamily="34" charset="0"/>
              </a:rPr>
              <a:t>Teken de omgeving waarin je jouw dier of plant hebt ontdekt.</a:t>
            </a:r>
          </a:p>
          <a:p>
            <a:pPr marL="457200" indent="-457200">
              <a:buAutoNum type="arabicPeriod"/>
            </a:pPr>
            <a:r>
              <a:rPr lang="nl-NL" sz="1600" dirty="0">
                <a:latin typeface="Kermit" panose="020F0503040000060003" pitchFamily="34" charset="0"/>
                <a:ea typeface="Times New Roman" panose="02020603050405020304" pitchFamily="18" charset="0"/>
              </a:rPr>
              <a:t>Schrijf een dagboekverhaal over jouw ontdekking. </a:t>
            </a:r>
            <a:endParaRPr kumimoji="0" lang="nl-NL" altLang="nl-NL"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5FEC7C73-B3C8-4278-F1CB-7B66442C7F1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11E584BF-C055-3F08-162D-7331135755AE}"/>
              </a:ext>
            </a:extLst>
          </p:cNvPr>
          <p:cNvSpPr txBox="1"/>
          <p:nvPr/>
        </p:nvSpPr>
        <p:spPr>
          <a:xfrm>
            <a:off x="14967" y="-5997"/>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 8+</a:t>
            </a:r>
          </a:p>
        </p:txBody>
      </p:sp>
      <p:pic>
        <p:nvPicPr>
          <p:cNvPr id="5" name="Afbeelding 4" descr="Afbeelding met Lettertype, Graphics, rood, tekst&#10;&#10;Automatisch gegenereerde beschrijving">
            <a:extLst>
              <a:ext uri="{FF2B5EF4-FFF2-40B4-BE49-F238E27FC236}">
                <a16:creationId xmlns:a16="http://schemas.microsoft.com/office/drawing/2014/main" id="{0FA96FB4-AB92-5398-4E80-56899FC9A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A60EF3C4-7A58-55D8-2AD0-C1CDC7A630B2}"/>
              </a:ext>
            </a:extLst>
          </p:cNvPr>
          <p:cNvPicPr/>
          <p:nvPr/>
        </p:nvPicPr>
        <p:blipFill>
          <a:blip r:embed="rId4">
            <a:extLst>
              <a:ext uri="{28A0092B-C50C-407E-A947-70E740481C1C}">
                <a14:useLocalDpi xmlns:a14="http://schemas.microsoft.com/office/drawing/2010/main" val="0"/>
              </a:ext>
            </a:extLst>
          </a:blip>
          <a:srcRect/>
          <a:stretch/>
        </p:blipFill>
        <p:spPr bwMode="auto">
          <a:xfrm>
            <a:off x="7818127" y="1769121"/>
            <a:ext cx="1005699" cy="830993"/>
          </a:xfrm>
          <a:prstGeom prst="rect">
            <a:avLst/>
          </a:prstGeom>
          <a:noFill/>
          <a:ln>
            <a:noFill/>
          </a:ln>
        </p:spPr>
      </p:pic>
      <p:sp>
        <p:nvSpPr>
          <p:cNvPr id="6" name="Tekstvak 5">
            <a:extLst>
              <a:ext uri="{FF2B5EF4-FFF2-40B4-BE49-F238E27FC236}">
                <a16:creationId xmlns:a16="http://schemas.microsoft.com/office/drawing/2014/main" id="{3C141B04-AF24-A57D-D32F-E59B59725F93}"/>
              </a:ext>
            </a:extLst>
          </p:cNvPr>
          <p:cNvSpPr txBox="1"/>
          <p:nvPr/>
        </p:nvSpPr>
        <p:spPr>
          <a:xfrm>
            <a:off x="29936" y="62416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8+</a:t>
            </a:r>
            <a:endParaRPr lang="nl-NL" dirty="0"/>
          </a:p>
        </p:txBody>
      </p:sp>
      <p:sp>
        <p:nvSpPr>
          <p:cNvPr id="7" name="Tekstvak 6">
            <a:extLst>
              <a:ext uri="{FF2B5EF4-FFF2-40B4-BE49-F238E27FC236}">
                <a16:creationId xmlns:a16="http://schemas.microsoft.com/office/drawing/2014/main" id="{4E5DADCF-7016-5C23-E4F7-B7E9EF43892A}"/>
              </a:ext>
            </a:extLst>
          </p:cNvPr>
          <p:cNvSpPr txBox="1"/>
          <p:nvPr/>
        </p:nvSpPr>
        <p:spPr>
          <a:xfrm>
            <a:off x="8709774" y="1867494"/>
            <a:ext cx="2682633" cy="584775"/>
          </a:xfrm>
          <a:prstGeom prst="rect">
            <a:avLst/>
          </a:prstGeom>
          <a:noFill/>
        </p:spPr>
        <p:txBody>
          <a:bodyPr wrap="square" rtlCol="0">
            <a:spAutoFit/>
          </a:bodyPr>
          <a:lstStyle/>
          <a:p>
            <a:r>
              <a:rPr lang="en-US" sz="1600" dirty="0">
                <a:solidFill>
                  <a:srgbClr val="8B677D"/>
                </a:solidFill>
                <a:latin typeface="Kermit" panose="020F0503040000060003" pitchFamily="34" charset="0"/>
              </a:rPr>
              <a:t>Hoe </a:t>
            </a:r>
            <a:r>
              <a:rPr lang="en-US" sz="1600" dirty="0" err="1">
                <a:solidFill>
                  <a:srgbClr val="8B677D"/>
                </a:solidFill>
                <a:latin typeface="Kermit" panose="020F0503040000060003" pitchFamily="34" charset="0"/>
              </a:rPr>
              <a:t>ziet</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jouw</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verzonnen</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dier</a:t>
            </a:r>
            <a:r>
              <a:rPr lang="en-US" sz="1600" dirty="0">
                <a:solidFill>
                  <a:srgbClr val="8B677D"/>
                </a:solidFill>
                <a:latin typeface="Kermit" panose="020F0503040000060003" pitchFamily="34" charset="0"/>
              </a:rPr>
              <a:t> </a:t>
            </a:r>
            <a:r>
              <a:rPr lang="en-US" sz="1600" dirty="0" err="1">
                <a:solidFill>
                  <a:srgbClr val="8B677D"/>
                </a:solidFill>
                <a:latin typeface="Kermit" panose="020F0503040000060003" pitchFamily="34" charset="0"/>
              </a:rPr>
              <a:t>eruit</a:t>
            </a:r>
            <a:r>
              <a:rPr lang="en-US" sz="1600" dirty="0">
                <a:solidFill>
                  <a:srgbClr val="8B677D"/>
                </a:solidFill>
                <a:latin typeface="Kermit" panose="020F0503040000060003" pitchFamily="34" charset="0"/>
              </a:rPr>
              <a:t>?</a:t>
            </a:r>
            <a:endParaRPr lang="nl-NL" sz="1600" dirty="0">
              <a:solidFill>
                <a:srgbClr val="8B677D"/>
              </a:solidFill>
              <a:latin typeface="Kermit" panose="020F0503040000060003" pitchFamily="34" charset="0"/>
            </a:endParaRPr>
          </a:p>
        </p:txBody>
      </p:sp>
      <p:sp>
        <p:nvSpPr>
          <p:cNvPr id="8" name="Tekstvak 7">
            <a:extLst>
              <a:ext uri="{FF2B5EF4-FFF2-40B4-BE49-F238E27FC236}">
                <a16:creationId xmlns:a16="http://schemas.microsoft.com/office/drawing/2014/main" id="{073123CB-6512-9904-2C91-0FE0BC9EA412}"/>
              </a:ext>
            </a:extLst>
          </p:cNvPr>
          <p:cNvSpPr txBox="1"/>
          <p:nvPr/>
        </p:nvSpPr>
        <p:spPr>
          <a:xfrm>
            <a:off x="5703948" y="4032022"/>
            <a:ext cx="3956141" cy="830997"/>
          </a:xfrm>
          <a:prstGeom prst="rect">
            <a:avLst/>
          </a:prstGeom>
          <a:noFill/>
        </p:spPr>
        <p:txBody>
          <a:bodyPr wrap="square" rtlCol="0">
            <a:spAutoFit/>
          </a:bodyPr>
          <a:lstStyle/>
          <a:p>
            <a:r>
              <a:rPr lang="en-US" sz="1600" dirty="0" err="1">
                <a:solidFill>
                  <a:srgbClr val="84AFD1"/>
                </a:solidFill>
                <a:latin typeface="Kermit" panose="020F0503040000060003" pitchFamily="34" charset="0"/>
              </a:rPr>
              <a:t>Waar</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moet</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ik</a:t>
            </a:r>
            <a:r>
              <a:rPr lang="en-US" sz="1600" dirty="0">
                <a:solidFill>
                  <a:srgbClr val="84AFD1"/>
                </a:solidFill>
                <a:latin typeface="Kermit" panose="020F0503040000060003" pitchFamily="34" charset="0"/>
              </a:rPr>
              <a:t> op </a:t>
            </a:r>
            <a:r>
              <a:rPr lang="en-US" sz="1600" dirty="0" err="1">
                <a:solidFill>
                  <a:srgbClr val="84AFD1"/>
                </a:solidFill>
                <a:latin typeface="Kermit" panose="020F0503040000060003" pitchFamily="34" charset="0"/>
              </a:rPr>
              <a:t>letten</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tijdens</a:t>
            </a:r>
            <a:r>
              <a:rPr lang="en-US" sz="1600" dirty="0">
                <a:solidFill>
                  <a:srgbClr val="84AFD1"/>
                </a:solidFill>
                <a:latin typeface="Kermit" panose="020F0503040000060003" pitchFamily="34" charset="0"/>
              </a:rPr>
              <a:t> het </a:t>
            </a:r>
            <a:r>
              <a:rPr lang="en-US" sz="1600" dirty="0" err="1">
                <a:solidFill>
                  <a:srgbClr val="84AFD1"/>
                </a:solidFill>
                <a:latin typeface="Kermit" panose="020F0503040000060003" pitchFamily="34" charset="0"/>
              </a:rPr>
              <a:t>maken</a:t>
            </a:r>
            <a:r>
              <a:rPr lang="en-US" sz="1600" dirty="0">
                <a:solidFill>
                  <a:srgbClr val="84AFD1"/>
                </a:solidFill>
                <a:latin typeface="Kermit" panose="020F0503040000060003" pitchFamily="34" charset="0"/>
              </a:rPr>
              <a:t> van </a:t>
            </a:r>
            <a:r>
              <a:rPr lang="en-US" sz="1600" dirty="0" err="1">
                <a:solidFill>
                  <a:srgbClr val="84AFD1"/>
                </a:solidFill>
                <a:latin typeface="Kermit" panose="020F0503040000060003" pitchFamily="34" charset="0"/>
              </a:rPr>
              <a:t>een</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wetenschappelijke</a:t>
            </a:r>
            <a:r>
              <a:rPr lang="en-US" sz="1600" dirty="0">
                <a:solidFill>
                  <a:srgbClr val="84AFD1"/>
                </a:solidFill>
                <a:latin typeface="Kermit" panose="020F0503040000060003" pitchFamily="34" charset="0"/>
              </a:rPr>
              <a:t> </a:t>
            </a:r>
            <a:r>
              <a:rPr lang="en-US" sz="1600" dirty="0" err="1">
                <a:solidFill>
                  <a:srgbClr val="84AFD1"/>
                </a:solidFill>
                <a:latin typeface="Kermit" panose="020F0503040000060003" pitchFamily="34" charset="0"/>
              </a:rPr>
              <a:t>tekening</a:t>
            </a:r>
            <a:r>
              <a:rPr lang="en-US" sz="1600" dirty="0">
                <a:solidFill>
                  <a:srgbClr val="84AFD1"/>
                </a:solidFill>
                <a:latin typeface="Kermit" panose="020F0503040000060003" pitchFamily="34" charset="0"/>
              </a:rPr>
              <a:t>?</a:t>
            </a:r>
            <a:endParaRPr lang="nl-NL" sz="1600" dirty="0">
              <a:solidFill>
                <a:srgbClr val="84AFD1"/>
              </a:solidFill>
              <a:latin typeface="Kermit" panose="020F0503040000060003" pitchFamily="34" charset="0"/>
            </a:endParaRPr>
          </a:p>
        </p:txBody>
      </p:sp>
      <p:sp>
        <p:nvSpPr>
          <p:cNvPr id="10" name="Tekstvak 9">
            <a:extLst>
              <a:ext uri="{FF2B5EF4-FFF2-40B4-BE49-F238E27FC236}">
                <a16:creationId xmlns:a16="http://schemas.microsoft.com/office/drawing/2014/main" id="{A04ED6F4-3FB0-5502-A856-DCE13B700EDF}"/>
              </a:ext>
            </a:extLst>
          </p:cNvPr>
          <p:cNvSpPr txBox="1"/>
          <p:nvPr/>
        </p:nvSpPr>
        <p:spPr>
          <a:xfrm>
            <a:off x="34773" y="217957"/>
            <a:ext cx="12162064" cy="584775"/>
          </a:xfrm>
          <a:prstGeom prst="rect">
            <a:avLst/>
          </a:prstGeom>
          <a:noFill/>
        </p:spPr>
        <p:txBody>
          <a:bodyPr wrap="square" rtlCol="0">
            <a:spAutoFit/>
          </a:bodyPr>
          <a:lstStyle/>
          <a:p>
            <a:pPr algn="ctr">
              <a:buNone/>
            </a:pPr>
            <a:r>
              <a:rPr lang="nl-NL" sz="3200" dirty="0">
                <a:solidFill>
                  <a:srgbClr val="C16E7F"/>
                </a:solidFill>
                <a:latin typeface="Kermit" panose="020F0503040000060003" pitchFamily="34" charset="0"/>
              </a:rPr>
              <a:t>Wetenschappelijk tekenen</a:t>
            </a:r>
          </a:p>
        </p:txBody>
      </p:sp>
    </p:spTree>
    <p:extLst>
      <p:ext uri="{BB962C8B-B14F-4D97-AF65-F5344CB8AC3E}">
        <p14:creationId xmlns:p14="http://schemas.microsoft.com/office/powerpoint/2010/main" val="1666677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ED80-DBA1-7C30-3B76-665DC46D2E3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3AF4945-2C93-8DDC-E163-B3562B90575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E1A6A00E-3FFC-7AB5-5D09-F44F5A94590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72686AB-DBA5-7613-9676-E611EE76E5E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CE833A71-0A78-8548-B470-D55EC09BD584}"/>
              </a:ext>
            </a:extLst>
          </p:cNvPr>
          <p:cNvSpPr txBox="1"/>
          <p:nvPr/>
        </p:nvSpPr>
        <p:spPr>
          <a:xfrm>
            <a:off x="0" y="24082"/>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Achtergrondinformatie voor de leerkracht</a:t>
            </a:r>
          </a:p>
        </p:txBody>
      </p:sp>
      <p:sp>
        <p:nvSpPr>
          <p:cNvPr id="9" name="Tekstvak 8">
            <a:extLst>
              <a:ext uri="{FF2B5EF4-FFF2-40B4-BE49-F238E27FC236}">
                <a16:creationId xmlns:a16="http://schemas.microsoft.com/office/drawing/2014/main" id="{4A3EA917-9890-DFD9-7AA0-7FFBB8DDFA49}"/>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BFB26D8-6BFD-101C-3B54-59740E0C8DA9}"/>
              </a:ext>
            </a:extLst>
          </p:cNvPr>
          <p:cNvSpPr>
            <a:spLocks noChangeArrowheads="1"/>
          </p:cNvSpPr>
          <p:nvPr/>
        </p:nvSpPr>
        <p:spPr bwMode="auto">
          <a:xfrm>
            <a:off x="722246" y="3053735"/>
            <a:ext cx="109879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nl-NL"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nl-NL" sz="2000" dirty="0">
              <a:effectLst/>
              <a:latin typeface="Kermit" panose="020F0503040000060003" pitchFamily="34" charset="0"/>
              <a:ea typeface="Cutive"/>
              <a:cs typeface="Cutive"/>
            </a:endParaRPr>
          </a:p>
          <a:p>
            <a:r>
              <a:rPr lang="nl-NL" sz="2000" dirty="0">
                <a:solidFill>
                  <a:srgbClr val="F66BAF"/>
                </a:solidFill>
                <a:effectLst/>
                <a:latin typeface="Kermit" panose="020F0503040000060003" pitchFamily="34" charset="0"/>
                <a:ea typeface="Cutive"/>
                <a:cs typeface="Cutive"/>
              </a:rPr>
              <a:t> </a:t>
            </a:r>
            <a:endParaRPr lang="nl-NL" sz="20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0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BD3AF014-DCDF-FFEF-A53B-3771EA490A2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Rectangle 2">
            <a:extLst>
              <a:ext uri="{FF2B5EF4-FFF2-40B4-BE49-F238E27FC236}">
                <a16:creationId xmlns:a16="http://schemas.microsoft.com/office/drawing/2014/main" id="{CB4726D2-D17D-CC31-833F-4817370F0231}"/>
              </a:ext>
            </a:extLst>
          </p:cNvPr>
          <p:cNvSpPr>
            <a:spLocks noChangeArrowheads="1"/>
          </p:cNvSpPr>
          <p:nvPr/>
        </p:nvSpPr>
        <p:spPr bwMode="auto">
          <a:xfrm>
            <a:off x="1155883" y="2138746"/>
            <a:ext cx="1043487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nl-NL" dirty="0">
                <a:latin typeface="Kermit" panose="020F0503040000060003" pitchFamily="34" charset="0"/>
              </a:rPr>
              <a:t>De </a:t>
            </a:r>
            <a:r>
              <a:rPr lang="en-GB" altLang="nl-NL" dirty="0" err="1">
                <a:latin typeface="Kermit" panose="020F0503040000060003" pitchFamily="34" charset="0"/>
              </a:rPr>
              <a:t>wereld</a:t>
            </a:r>
            <a:r>
              <a:rPr lang="en-GB" altLang="nl-NL" dirty="0">
                <a:latin typeface="Kermit" panose="020F0503040000060003" pitchFamily="34" charset="0"/>
              </a:rPr>
              <a:t> </a:t>
            </a:r>
            <a:r>
              <a:rPr lang="en-GB" altLang="nl-NL" dirty="0" err="1">
                <a:latin typeface="Kermit" panose="020F0503040000060003" pitchFamily="34" charset="0"/>
              </a:rPr>
              <a:t>naar</a:t>
            </a:r>
            <a:r>
              <a:rPr lang="en-GB" altLang="nl-NL" dirty="0">
                <a:latin typeface="Kermit" panose="020F0503040000060003" pitchFamily="34" charset="0"/>
              </a:rPr>
              <a:t> </a:t>
            </a:r>
            <a:r>
              <a:rPr lang="en-GB" altLang="nl-NL" dirty="0" err="1">
                <a:latin typeface="Kermit" panose="020F0503040000060003" pitchFamily="34" charset="0"/>
              </a:rPr>
              <a:t>jouw</a:t>
            </a:r>
            <a:r>
              <a:rPr lang="en-GB" altLang="nl-NL" dirty="0">
                <a:latin typeface="Kermit" panose="020F0503040000060003" pitchFamily="34" charset="0"/>
              </a:rPr>
              <a:t> </a:t>
            </a:r>
            <a:r>
              <a:rPr lang="en-GB" altLang="nl-NL" dirty="0" err="1">
                <a:latin typeface="Kermit" panose="020F0503040000060003" pitchFamily="34" charset="0"/>
              </a:rPr>
              <a:t>achtertuin</a:t>
            </a:r>
            <a:r>
              <a:rPr lang="en-GB" altLang="nl-NL" dirty="0">
                <a:latin typeface="Kermit" panose="020F0503040000060003" pitchFamily="34" charset="0"/>
              </a:rPr>
              <a:t>: https://</a:t>
            </a:r>
            <a:r>
              <a:rPr lang="en-GB" altLang="nl-NL" dirty="0" err="1">
                <a:latin typeface="Kermit" panose="020F0503040000060003" pitchFamily="34" charset="0"/>
              </a:rPr>
              <a:t>historianet.nl</a:t>
            </a:r>
            <a:r>
              <a:rPr lang="en-GB" altLang="nl-NL" dirty="0">
                <a:latin typeface="Kermit" panose="020F0503040000060003" pitchFamily="34" charset="0"/>
              </a:rPr>
              <a:t>/</a:t>
            </a:r>
            <a:r>
              <a:rPr lang="en-GB" altLang="nl-NL" dirty="0" err="1">
                <a:latin typeface="Kermit" panose="020F0503040000060003" pitchFamily="34" charset="0"/>
              </a:rPr>
              <a:t>maatschappij</a:t>
            </a:r>
            <a:r>
              <a:rPr lang="en-GB" altLang="nl-NL" dirty="0">
                <a:latin typeface="Kermit" panose="020F0503040000060003" pitchFamily="34" charset="0"/>
              </a:rPr>
              <a:t>/</a:t>
            </a:r>
            <a:r>
              <a:rPr lang="en-GB" altLang="nl-NL" dirty="0" err="1">
                <a:latin typeface="Kermit" panose="020F0503040000060003" pitchFamily="34" charset="0"/>
              </a:rPr>
              <a:t>dagelijks-leven</a:t>
            </a:r>
            <a:r>
              <a:rPr lang="en-GB" altLang="nl-NL" dirty="0">
                <a:latin typeface="Kermit" panose="020F0503040000060003" pitchFamily="34" charset="0"/>
              </a:rPr>
              <a:t>/tuingeschiedenis-plantenjagers-brachten-de-wereld-naar-je-achtertuin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nl-NL" dirty="0">
                <a:latin typeface="Kermit" panose="020F0503040000060003" pitchFamily="34" charset="0"/>
              </a:rPr>
              <a:t>Hoe </a:t>
            </a:r>
            <a:r>
              <a:rPr lang="en-GB" altLang="nl-NL" dirty="0" err="1">
                <a:latin typeface="Kermit" panose="020F0503040000060003" pitchFamily="34" charset="0"/>
              </a:rPr>
              <a:t>komt</a:t>
            </a:r>
            <a:r>
              <a:rPr lang="en-GB" altLang="nl-NL" dirty="0">
                <a:latin typeface="Kermit" panose="020F0503040000060003" pitchFamily="34" charset="0"/>
              </a:rPr>
              <a:t> het </a:t>
            </a:r>
            <a:r>
              <a:rPr lang="en-GB" altLang="nl-NL" dirty="0" err="1">
                <a:latin typeface="Kermit" panose="020F0503040000060003" pitchFamily="34" charset="0"/>
              </a:rPr>
              <a:t>beestje</a:t>
            </a:r>
            <a:r>
              <a:rPr lang="en-GB" altLang="nl-NL" dirty="0">
                <a:latin typeface="Kermit" panose="020F0503040000060003" pitchFamily="34" charset="0"/>
              </a:rPr>
              <a:t> </a:t>
            </a:r>
            <a:r>
              <a:rPr lang="en-GB" altLang="nl-NL" dirty="0" err="1">
                <a:latin typeface="Kermit" panose="020F0503040000060003" pitchFamily="34" charset="0"/>
              </a:rPr>
              <a:t>aan</a:t>
            </a:r>
            <a:r>
              <a:rPr lang="en-GB" altLang="nl-NL" dirty="0">
                <a:latin typeface="Kermit" panose="020F0503040000060003" pitchFamily="34" charset="0"/>
              </a:rPr>
              <a:t> </a:t>
            </a:r>
            <a:r>
              <a:rPr lang="en-GB" altLang="nl-NL" dirty="0" err="1">
                <a:latin typeface="Kermit" panose="020F0503040000060003" pitchFamily="34" charset="0"/>
              </a:rPr>
              <a:t>zijn</a:t>
            </a:r>
            <a:r>
              <a:rPr lang="en-GB" altLang="nl-NL" dirty="0">
                <a:latin typeface="Kermit" panose="020F0503040000060003" pitchFamily="34" charset="0"/>
              </a:rPr>
              <a:t> naam? https://</a:t>
            </a:r>
            <a:r>
              <a:rPr lang="en-GB" altLang="nl-NL" dirty="0" err="1">
                <a:latin typeface="Kermit" panose="020F0503040000060003" pitchFamily="34" charset="0"/>
              </a:rPr>
              <a:t>natuurwijzer.naturalis.nl</a:t>
            </a:r>
            <a:r>
              <a:rPr lang="en-GB" altLang="nl-NL" dirty="0">
                <a:latin typeface="Kermit" panose="020F0503040000060003" pitchFamily="34" charset="0"/>
              </a:rPr>
              <a:t>/</a:t>
            </a:r>
            <a:r>
              <a:rPr lang="en-GB" altLang="nl-NL" dirty="0" err="1">
                <a:latin typeface="Kermit" panose="020F0503040000060003" pitchFamily="34" charset="0"/>
              </a:rPr>
              <a:t>leerobjecten</a:t>
            </a:r>
            <a:r>
              <a:rPr lang="en-GB" altLang="nl-NL" dirty="0">
                <a:latin typeface="Kermit" panose="020F0503040000060003" pitchFamily="34" charset="0"/>
              </a:rPr>
              <a:t>/</a:t>
            </a:r>
            <a:r>
              <a:rPr lang="en-GB" altLang="nl-NL" dirty="0" err="1">
                <a:latin typeface="Kermit" panose="020F0503040000060003" pitchFamily="34" charset="0"/>
              </a:rPr>
              <a:t>taxonomie</a:t>
            </a:r>
            <a:r>
              <a:rPr lang="en-GB" altLang="nl-NL" dirty="0">
                <a:latin typeface="Kermit" panose="020F0503040000060003" pitchFamily="34" charset="0"/>
              </a:rPr>
              <a:t>-hoe-</a:t>
            </a:r>
            <a:r>
              <a:rPr lang="en-GB" altLang="nl-NL" dirty="0" err="1">
                <a:latin typeface="Kermit" panose="020F0503040000060003" pitchFamily="34" charset="0"/>
              </a:rPr>
              <a:t>komt</a:t>
            </a:r>
            <a:r>
              <a:rPr lang="en-GB" altLang="nl-NL" dirty="0">
                <a:latin typeface="Kermit" panose="020F0503040000060003" pitchFamily="34" charset="0"/>
              </a:rPr>
              <a:t>-het-</a:t>
            </a:r>
            <a:r>
              <a:rPr lang="en-GB" altLang="nl-NL" dirty="0" err="1">
                <a:latin typeface="Kermit" panose="020F0503040000060003" pitchFamily="34" charset="0"/>
              </a:rPr>
              <a:t>beestje</a:t>
            </a:r>
            <a:r>
              <a:rPr lang="en-GB" altLang="nl-NL" dirty="0">
                <a:latin typeface="Kermit" panose="020F0503040000060003" pitchFamily="34" charset="0"/>
              </a:rPr>
              <a:t>-</a:t>
            </a:r>
            <a:r>
              <a:rPr lang="en-GB" altLang="nl-NL" dirty="0" err="1">
                <a:latin typeface="Kermit" panose="020F0503040000060003" pitchFamily="34" charset="0"/>
              </a:rPr>
              <a:t>aan</a:t>
            </a:r>
            <a:r>
              <a:rPr lang="en-GB" altLang="nl-NL" dirty="0">
                <a:latin typeface="Kermit" panose="020F0503040000060003" pitchFamily="34" charset="0"/>
              </a:rPr>
              <a:t>-</a:t>
            </a:r>
            <a:r>
              <a:rPr lang="en-GB" altLang="nl-NL" dirty="0" err="1">
                <a:latin typeface="Kermit" panose="020F0503040000060003" pitchFamily="34" charset="0"/>
              </a:rPr>
              <a:t>zijn</a:t>
            </a:r>
            <a:r>
              <a:rPr lang="en-GB" altLang="nl-NL" dirty="0">
                <a:latin typeface="Kermit" panose="020F0503040000060003" pitchFamily="34" charset="0"/>
              </a:rPr>
              <a:t>-naam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nl-NL" dirty="0" err="1">
                <a:latin typeface="Kermit" panose="020F0503040000060003" pitchFamily="34" charset="0"/>
              </a:rPr>
              <a:t>Wetenschappelijk</a:t>
            </a:r>
            <a:r>
              <a:rPr lang="en-GB" altLang="nl-NL" dirty="0">
                <a:latin typeface="Kermit" panose="020F0503040000060003" pitchFamily="34" charset="0"/>
              </a:rPr>
              <a:t> </a:t>
            </a:r>
            <a:r>
              <a:rPr lang="en-GB" altLang="nl-NL" dirty="0" err="1">
                <a:latin typeface="Kermit" panose="020F0503040000060003" pitchFamily="34" charset="0"/>
              </a:rPr>
              <a:t>tekenen</a:t>
            </a:r>
            <a:r>
              <a:rPr lang="en-GB" altLang="nl-NL" dirty="0">
                <a:latin typeface="Kermit" panose="020F0503040000060003" pitchFamily="34" charset="0"/>
              </a:rPr>
              <a:t>: https://</a:t>
            </a:r>
            <a:r>
              <a:rPr lang="en-GB" altLang="nl-NL" dirty="0" err="1">
                <a:latin typeface="Kermit" panose="020F0503040000060003" pitchFamily="34" charset="0"/>
              </a:rPr>
              <a:t>natuurwijzer.naturalis.nl</a:t>
            </a:r>
            <a:r>
              <a:rPr lang="en-GB" altLang="nl-NL" dirty="0">
                <a:latin typeface="Kermit" panose="020F0503040000060003" pitchFamily="34" charset="0"/>
              </a:rPr>
              <a:t>/</a:t>
            </a:r>
            <a:r>
              <a:rPr lang="en-GB" altLang="nl-NL" dirty="0" err="1">
                <a:latin typeface="Kermit" panose="020F0503040000060003" pitchFamily="34" charset="0"/>
              </a:rPr>
              <a:t>leerobjecten</a:t>
            </a:r>
            <a:r>
              <a:rPr lang="en-GB" altLang="nl-NL" dirty="0">
                <a:latin typeface="Kermit" panose="020F0503040000060003" pitchFamily="34" charset="0"/>
              </a:rPr>
              <a:t>/</a:t>
            </a:r>
            <a:r>
              <a:rPr lang="en-GB" altLang="nl-NL" dirty="0" err="1">
                <a:latin typeface="Kermit" panose="020F0503040000060003" pitchFamily="34" charset="0"/>
              </a:rPr>
              <a:t>wetenschappelijk</a:t>
            </a:r>
            <a:r>
              <a:rPr lang="en-GB" altLang="nl-NL" dirty="0">
                <a:latin typeface="Kermit" panose="020F0503040000060003" pitchFamily="34" charset="0"/>
              </a:rPr>
              <a:t>-</a:t>
            </a:r>
            <a:r>
              <a:rPr lang="en-GB" altLang="nl-NL" dirty="0" err="1">
                <a:latin typeface="Kermit" panose="020F0503040000060003" pitchFamily="34" charset="0"/>
              </a:rPr>
              <a:t>tekenen</a:t>
            </a:r>
            <a:r>
              <a:rPr lang="en-GB" altLang="nl-NL" dirty="0">
                <a:latin typeface="Kermit" panose="020F0503040000060003" pitchFamily="34" charset="0"/>
              </a:rPr>
              <a:t>-het-</a:t>
            </a:r>
            <a:r>
              <a:rPr lang="en-GB" altLang="nl-NL" dirty="0" err="1">
                <a:latin typeface="Kermit" panose="020F0503040000060003" pitchFamily="34" charset="0"/>
              </a:rPr>
              <a:t>gaat</a:t>
            </a:r>
            <a:r>
              <a:rPr lang="en-GB" altLang="nl-NL" dirty="0">
                <a:latin typeface="Kermit" panose="020F0503040000060003" pitchFamily="34" charset="0"/>
              </a:rPr>
              <a:t>-om-de-details </a:t>
            </a:r>
          </a:p>
        </p:txBody>
      </p:sp>
      <p:pic>
        <p:nvPicPr>
          <p:cNvPr id="5" name="Afbeelding 4" descr="Afbeelding met Lettertype, Graphics, rood, tekst&#10;&#10;Automatisch gegenereerde beschrijving">
            <a:extLst>
              <a:ext uri="{FF2B5EF4-FFF2-40B4-BE49-F238E27FC236}">
                <a16:creationId xmlns:a16="http://schemas.microsoft.com/office/drawing/2014/main" id="{26C0E5B8-CBB1-72F6-A7F8-848F8B35D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996718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EFA3-64EA-3295-AE69-6F80C1E5BFDE}"/>
            </a:ext>
          </a:extLst>
        </p:cNvPr>
        <p:cNvGrpSpPr/>
        <p:nvPr/>
      </p:nvGrpSpPr>
      <p:grpSpPr>
        <a:xfrm>
          <a:off x="0" y="0"/>
          <a:ext cx="0" cy="0"/>
          <a:chOff x="0" y="0"/>
          <a:chExt cx="0" cy="0"/>
        </a:xfrm>
      </p:grpSpPr>
      <p:pic>
        <p:nvPicPr>
          <p:cNvPr id="6" name="Afbeelding 5" descr="Afbeelding met stilstaand, geel, ontwerp&#10;&#10;Door AI gegenereerde inhoud is mogelijk onjuist.">
            <a:extLst>
              <a:ext uri="{FF2B5EF4-FFF2-40B4-BE49-F238E27FC236}">
                <a16:creationId xmlns:a16="http://schemas.microsoft.com/office/drawing/2014/main" id="{B6646E1F-54BC-3D68-5A2E-9D2FF9B835F1}"/>
              </a:ext>
            </a:extLst>
          </p:cNvPr>
          <p:cNvPicPr>
            <a:picLocks noChangeAspect="1"/>
          </p:cNvPicPr>
          <p:nvPr/>
        </p:nvPicPr>
        <p:blipFill>
          <a:blip r:embed="rId3">
            <a:extLst>
              <a:ext uri="{28A0092B-C50C-407E-A947-70E740481C1C}">
                <a14:useLocalDpi xmlns:a14="http://schemas.microsoft.com/office/drawing/2010/main" val="0"/>
              </a:ext>
            </a:extLst>
          </a:blip>
          <a:srcRect l="10051" t="35412" r="11674" b="34767"/>
          <a:stretch/>
        </p:blipFill>
        <p:spPr>
          <a:xfrm>
            <a:off x="-1" y="23311"/>
            <a:ext cx="12683613" cy="6834690"/>
          </a:xfrm>
          <a:prstGeom prst="rect">
            <a:avLst/>
          </a:prstGeom>
        </p:spPr>
      </p:pic>
      <p:sp>
        <p:nvSpPr>
          <p:cNvPr id="74753" name="Rectangle 3">
            <a:extLst>
              <a:ext uri="{FF2B5EF4-FFF2-40B4-BE49-F238E27FC236}">
                <a16:creationId xmlns:a16="http://schemas.microsoft.com/office/drawing/2014/main" id="{12341366-6AF8-812C-EB02-9D8F8F6D275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07FE825-9094-2153-12F2-80407A34DC6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EE64B50C-3241-3B44-7E26-C42BE5035DC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3" name="Tekstvak 12">
            <a:extLst>
              <a:ext uri="{FF2B5EF4-FFF2-40B4-BE49-F238E27FC236}">
                <a16:creationId xmlns:a16="http://schemas.microsoft.com/office/drawing/2014/main" id="{CF39E8D8-1614-C0B0-ADF5-83CF208B6D33}"/>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sp>
        <p:nvSpPr>
          <p:cNvPr id="2" name="Tekstvak 1">
            <a:extLst>
              <a:ext uri="{FF2B5EF4-FFF2-40B4-BE49-F238E27FC236}">
                <a16:creationId xmlns:a16="http://schemas.microsoft.com/office/drawing/2014/main" id="{A77D9672-0B28-3AD6-F3D1-B7AA0488CC7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8A1BDA1F-3222-DAD0-333A-E7767F716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5" name="Tekstvak 4">
            <a:extLst>
              <a:ext uri="{FF2B5EF4-FFF2-40B4-BE49-F238E27FC236}">
                <a16:creationId xmlns:a16="http://schemas.microsoft.com/office/drawing/2014/main" id="{B5E69DCB-D6F1-29CF-06CE-D6E50ABC1B95}"/>
              </a:ext>
            </a:extLst>
          </p:cNvPr>
          <p:cNvSpPr txBox="1"/>
          <p:nvPr/>
        </p:nvSpPr>
        <p:spPr>
          <a:xfrm>
            <a:off x="6096000" y="1958461"/>
            <a:ext cx="6456440" cy="2554545"/>
          </a:xfrm>
          <a:prstGeom prst="rect">
            <a:avLst/>
          </a:prstGeom>
          <a:noFill/>
        </p:spPr>
        <p:txBody>
          <a:bodyPr wrap="square">
            <a:spAutoFit/>
          </a:bodyPr>
          <a:lstStyle/>
          <a:p>
            <a:pPr algn="ctr"/>
            <a:r>
              <a:rPr lang="nl-NL" sz="3200" dirty="0">
                <a:latin typeface="Kermit" panose="020F0503040000060003" pitchFamily="34" charset="0"/>
              </a:rPr>
              <a:t>Presenteer je tekening.</a:t>
            </a:r>
          </a:p>
          <a:p>
            <a:pPr algn="ctr"/>
            <a:r>
              <a:rPr lang="nl-NL" sz="3200" dirty="0">
                <a:latin typeface="Kermit" panose="020F0503040000060003" pitchFamily="34" charset="0"/>
              </a:rPr>
              <a:t> </a:t>
            </a:r>
          </a:p>
          <a:p>
            <a:pPr algn="ctr"/>
            <a:r>
              <a:rPr lang="nl-NL" sz="3200" dirty="0">
                <a:latin typeface="Kermit" panose="020F0503040000060003" pitchFamily="34" charset="0"/>
              </a:rPr>
              <a:t>Vertel wie je bent, waar je het soort ontdekt hebt en waarom dit soort zo bijzonder is. </a:t>
            </a:r>
          </a:p>
        </p:txBody>
      </p:sp>
    </p:spTree>
    <p:extLst>
      <p:ext uri="{BB962C8B-B14F-4D97-AF65-F5344CB8AC3E}">
        <p14:creationId xmlns:p14="http://schemas.microsoft.com/office/powerpoint/2010/main" val="2744482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9F25-8B6F-0AAD-8EE1-1A09C517EEA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57BEA19-3047-D850-C65B-8536EE0D2EA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3ECE39D-66BA-1723-EE21-48CC3255313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83E46C2-4962-D6C8-A19B-10026BDF352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a:p>
            <a:endParaRPr lang="nl-NL"/>
          </a:p>
        </p:txBody>
      </p:sp>
      <p:sp>
        <p:nvSpPr>
          <p:cNvPr id="13" name="Tekstvak 12">
            <a:extLst>
              <a:ext uri="{FF2B5EF4-FFF2-40B4-BE49-F238E27FC236}">
                <a16:creationId xmlns:a16="http://schemas.microsoft.com/office/drawing/2014/main" id="{B6A8B53F-BEE9-C4E2-B8FA-6E196E801CC3}"/>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pic>
        <p:nvPicPr>
          <p:cNvPr id="3" name="Afbeelding 2" descr="Afbeelding met Lettertype, Graphics, rood, tekst&#10;&#10;Automatisch gegenereerde beschrijving">
            <a:extLst>
              <a:ext uri="{FF2B5EF4-FFF2-40B4-BE49-F238E27FC236}">
                <a16:creationId xmlns:a16="http://schemas.microsoft.com/office/drawing/2014/main" id="{8FC09156-6573-7372-CAF2-16201CA57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123" y="4969330"/>
            <a:ext cx="4883472" cy="1689681"/>
          </a:xfrm>
          <a:prstGeom prst="rect">
            <a:avLst/>
          </a:prstGeom>
        </p:spPr>
      </p:pic>
      <p:sp>
        <p:nvSpPr>
          <p:cNvPr id="7" name="Tekstvak 6">
            <a:extLst>
              <a:ext uri="{FF2B5EF4-FFF2-40B4-BE49-F238E27FC236}">
                <a16:creationId xmlns:a16="http://schemas.microsoft.com/office/drawing/2014/main" id="{1E017801-DB46-2AD0-2A98-1029DE0EA960}"/>
              </a:ext>
            </a:extLst>
          </p:cNvPr>
          <p:cNvSpPr txBox="1"/>
          <p:nvPr/>
        </p:nvSpPr>
        <p:spPr>
          <a:xfrm>
            <a:off x="0" y="312606"/>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Meer weten?</a:t>
            </a:r>
          </a:p>
        </p:txBody>
      </p:sp>
      <p:sp>
        <p:nvSpPr>
          <p:cNvPr id="4" name="Tekstvak 3">
            <a:extLst>
              <a:ext uri="{FF2B5EF4-FFF2-40B4-BE49-F238E27FC236}">
                <a16:creationId xmlns:a16="http://schemas.microsoft.com/office/drawing/2014/main" id="{1093A81E-4F49-A9D7-6BEA-D52B4AE7C3EC}"/>
              </a:ext>
            </a:extLst>
          </p:cNvPr>
          <p:cNvSpPr txBox="1"/>
          <p:nvPr/>
        </p:nvSpPr>
        <p:spPr>
          <a:xfrm>
            <a:off x="524436" y="1429900"/>
            <a:ext cx="11214846" cy="3539430"/>
          </a:xfrm>
          <a:prstGeom prst="rect">
            <a:avLst/>
          </a:prstGeom>
          <a:noFill/>
        </p:spPr>
        <p:txBody>
          <a:bodyPr wrap="square" rtlCol="0">
            <a:spAutoFit/>
          </a:bodyPr>
          <a:lstStyle/>
          <a:p>
            <a:pPr algn="ctr"/>
            <a:r>
              <a:rPr lang="nl-NL" sz="3200" dirty="0">
                <a:latin typeface="Kermit" panose="020F0503040000060003" pitchFamily="34" charset="0"/>
              </a:rPr>
              <a:t>Ben je enthousiast geworden over de Noordwijkse Methode?</a:t>
            </a:r>
          </a:p>
          <a:p>
            <a:pPr algn="ctr"/>
            <a:endParaRPr lang="nl-NL" sz="3200" dirty="0">
              <a:latin typeface="Kermit" panose="020F0503040000060003" pitchFamily="34" charset="0"/>
            </a:endParaRPr>
          </a:p>
          <a:p>
            <a:pPr algn="ctr"/>
            <a:r>
              <a:rPr lang="nl-NL" sz="3200" dirty="0">
                <a:latin typeface="Kermit" panose="020F0503040000060003" pitchFamily="34" charset="0"/>
              </a:rPr>
              <a:t>We komen graag een vrijblijvende presentatie geven!</a:t>
            </a:r>
          </a:p>
          <a:p>
            <a:pPr algn="ctr"/>
            <a:endParaRPr lang="nl-NL" sz="3200" dirty="0">
              <a:latin typeface="Kermit" panose="020F0503040000060003" pitchFamily="34" charset="0"/>
            </a:endParaRPr>
          </a:p>
          <a:p>
            <a:pPr algn="ctr"/>
            <a:r>
              <a:rPr lang="nl-NL" sz="3200" dirty="0">
                <a:latin typeface="Kermit" panose="020F0503040000060003" pitchFamily="34" charset="0"/>
                <a:hlinkClick r:id="rId3"/>
              </a:rPr>
              <a:t>www.noordwijksemethode.nl</a:t>
            </a:r>
            <a:endParaRPr lang="nl-NL" sz="3200" dirty="0">
              <a:latin typeface="Kermit" panose="020F0503040000060003" pitchFamily="34" charset="0"/>
            </a:endParaRPr>
          </a:p>
          <a:p>
            <a:pPr algn="ctr"/>
            <a:r>
              <a:rPr lang="nl-NL" sz="3200" dirty="0">
                <a:latin typeface="Kermit" panose="020F0503040000060003" pitchFamily="34" charset="0"/>
              </a:rPr>
              <a:t> </a:t>
            </a:r>
          </a:p>
        </p:txBody>
      </p:sp>
    </p:spTree>
    <p:extLst>
      <p:ext uri="{BB962C8B-B14F-4D97-AF65-F5344CB8AC3E}">
        <p14:creationId xmlns:p14="http://schemas.microsoft.com/office/powerpoint/2010/main" val="4044347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1B86CCAF-1E50-CE49-8D62-37654D3DCB36}"/>
              </a:ext>
            </a:extLst>
          </p:cNvPr>
          <p:cNvSpPr txBox="1"/>
          <p:nvPr/>
        </p:nvSpPr>
        <p:spPr>
          <a:xfrm>
            <a:off x="0" y="9406"/>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Benodigdheden voor dit atelier</a:t>
            </a:r>
          </a:p>
        </p:txBody>
      </p:sp>
      <p:sp>
        <p:nvSpPr>
          <p:cNvPr id="9" name="Tekstvak 8">
            <a:extLst>
              <a:ext uri="{FF2B5EF4-FFF2-40B4-BE49-F238E27FC236}">
                <a16:creationId xmlns:a16="http://schemas.microsoft.com/office/drawing/2014/main" id="{C1557A40-B667-49D6-82B8-99BB3AFBE755}"/>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E4369B1-BB13-4F9E-8E5C-413119610A8D}"/>
              </a:ext>
            </a:extLst>
          </p:cNvPr>
          <p:cNvSpPr>
            <a:spLocks noChangeArrowheads="1"/>
          </p:cNvSpPr>
          <p:nvPr/>
        </p:nvSpPr>
        <p:spPr bwMode="auto">
          <a:xfrm>
            <a:off x="722246" y="3053735"/>
            <a:ext cx="109879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nl-NL"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nl-NL" sz="2000" dirty="0">
              <a:effectLst/>
              <a:latin typeface="Kermit" panose="020F0503040000060003" pitchFamily="34" charset="0"/>
              <a:ea typeface="Cutive"/>
              <a:cs typeface="Cutive"/>
            </a:endParaRPr>
          </a:p>
          <a:p>
            <a:r>
              <a:rPr lang="nl-NL" sz="2000" dirty="0">
                <a:solidFill>
                  <a:srgbClr val="F66BAF"/>
                </a:solidFill>
                <a:effectLst/>
                <a:latin typeface="Kermit" panose="020F0503040000060003" pitchFamily="34" charset="0"/>
                <a:ea typeface="Cutive"/>
                <a:cs typeface="Cutive"/>
              </a:rPr>
              <a:t> </a:t>
            </a:r>
            <a:endParaRPr lang="nl-NL" sz="20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0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3" name="Afbeelding 12">
            <a:extLst>
              <a:ext uri="{FF2B5EF4-FFF2-40B4-BE49-F238E27FC236}">
                <a16:creationId xmlns:a16="http://schemas.microsoft.com/office/drawing/2014/main" id="{BD95B1FA-4660-4DD8-AFD2-E87118DA5A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829800" y="5934075"/>
            <a:ext cx="2125980" cy="839178"/>
          </a:xfrm>
          <a:prstGeom prst="rect">
            <a:avLst/>
          </a:prstGeom>
          <a:noFill/>
          <a:ln>
            <a:noFill/>
          </a:ln>
        </p:spPr>
      </p:pic>
      <p:sp>
        <p:nvSpPr>
          <p:cNvPr id="5" name="Tekstvak 4">
            <a:extLst>
              <a:ext uri="{FF2B5EF4-FFF2-40B4-BE49-F238E27FC236}">
                <a16:creationId xmlns:a16="http://schemas.microsoft.com/office/drawing/2014/main" id="{D461EA7D-A7D5-3583-F3D6-4EFD3D284278}"/>
              </a:ext>
            </a:extLst>
          </p:cNvPr>
          <p:cNvSpPr txBox="1"/>
          <p:nvPr/>
        </p:nvSpPr>
        <p:spPr>
          <a:xfrm>
            <a:off x="570446" y="1366252"/>
            <a:ext cx="10972448" cy="4524315"/>
          </a:xfrm>
          <a:prstGeom prst="rect">
            <a:avLst/>
          </a:prstGeom>
          <a:noFill/>
        </p:spPr>
        <p:txBody>
          <a:bodyPr wrap="square" rtlCol="0">
            <a:spAutoFit/>
          </a:bodyPr>
          <a:lstStyle/>
          <a:p>
            <a:r>
              <a:rPr lang="nl-NL" sz="2400" dirty="0">
                <a:solidFill>
                  <a:srgbClr val="E16C7F"/>
                </a:solidFill>
                <a:latin typeface="Kermit" panose="020F0503040000060003" pitchFamily="34" charset="0"/>
              </a:rPr>
              <a:t>Les 1 &amp; 2</a:t>
            </a:r>
          </a:p>
          <a:p>
            <a:pPr marL="342900" indent="-342900">
              <a:buFont typeface="Arial" panose="020B0604020202020204" pitchFamily="34" charset="0"/>
              <a:buChar char="•"/>
            </a:pPr>
            <a:r>
              <a:rPr lang="nl-NL" sz="2400" dirty="0">
                <a:latin typeface="Kermit" panose="020F0503040000060003" pitchFamily="34" charset="0"/>
              </a:rPr>
              <a:t>Bijlagen horend bij de les </a:t>
            </a:r>
          </a:p>
          <a:p>
            <a:pPr marL="342900" indent="-342900">
              <a:buFont typeface="Arial" panose="020B0604020202020204" pitchFamily="34" charset="0"/>
              <a:buChar char="•"/>
            </a:pPr>
            <a:r>
              <a:rPr lang="nl-NL" sz="2400" dirty="0">
                <a:latin typeface="Kermit" panose="020F0503040000060003" pitchFamily="34" charset="0"/>
              </a:rPr>
              <a:t>Tekenpapier, potlood, gum</a:t>
            </a:r>
          </a:p>
          <a:p>
            <a:endParaRPr lang="nl-NL" sz="2400" dirty="0">
              <a:latin typeface="Kermit" panose="020F0503040000060003" pitchFamily="34" charset="0"/>
            </a:endParaRPr>
          </a:p>
          <a:p>
            <a:r>
              <a:rPr lang="nl-NL" sz="2400" dirty="0">
                <a:solidFill>
                  <a:srgbClr val="E16C7F"/>
                </a:solidFill>
                <a:latin typeface="Kermit" panose="020F0503040000060003" pitchFamily="34" charset="0"/>
              </a:rPr>
              <a:t>Les 3 </a:t>
            </a:r>
          </a:p>
          <a:p>
            <a:pPr marL="342900" indent="-342900">
              <a:buFont typeface="Arial" panose="020B0604020202020204" pitchFamily="34" charset="0"/>
              <a:buChar char="•"/>
            </a:pPr>
            <a:r>
              <a:rPr lang="nl-NL" sz="2400" dirty="0">
                <a:latin typeface="Kermit" panose="020F0503040000060003" pitchFamily="34" charset="0"/>
              </a:rPr>
              <a:t>Bijlagen horend bij de les</a:t>
            </a:r>
          </a:p>
          <a:p>
            <a:pPr marL="342900" indent="-342900">
              <a:buFont typeface="Arial" panose="020B0604020202020204" pitchFamily="34" charset="0"/>
              <a:buChar char="•"/>
            </a:pPr>
            <a:r>
              <a:rPr lang="nl-NL" sz="2400" dirty="0">
                <a:latin typeface="Kermit" panose="020F0503040000060003" pitchFamily="34" charset="0"/>
              </a:rPr>
              <a:t>Klei</a:t>
            </a:r>
          </a:p>
          <a:p>
            <a:pPr marL="342900" indent="-342900">
              <a:buFont typeface="Arial" panose="020B0604020202020204" pitchFamily="34" charset="0"/>
              <a:buChar char="•"/>
            </a:pPr>
            <a:r>
              <a:rPr lang="nl-NL" sz="2400" dirty="0">
                <a:latin typeface="Kermit" panose="020F0503040000060003" pitchFamily="34" charset="0"/>
              </a:rPr>
              <a:t>Tekenpapier, potlood, gum</a:t>
            </a:r>
          </a:p>
          <a:p>
            <a:pPr marL="342900" indent="-342900">
              <a:buFont typeface="Arial" panose="020B0604020202020204" pitchFamily="34" charset="0"/>
              <a:buChar char="•"/>
            </a:pPr>
            <a:endParaRPr lang="nl-NL" sz="2400" dirty="0">
              <a:latin typeface="Kermit" panose="020F0503040000060003" pitchFamily="34" charset="0"/>
            </a:endParaRPr>
          </a:p>
          <a:p>
            <a:r>
              <a:rPr lang="nl-NL" sz="2400" dirty="0">
                <a:solidFill>
                  <a:srgbClr val="E16C7F"/>
                </a:solidFill>
                <a:latin typeface="Kermit" panose="020F0503040000060003" pitchFamily="34" charset="0"/>
              </a:rPr>
              <a:t>Les 4</a:t>
            </a:r>
          </a:p>
          <a:p>
            <a:pPr marL="342900" indent="-342900">
              <a:buFont typeface="Arial" panose="020B0604020202020204" pitchFamily="34" charset="0"/>
              <a:buChar char="•"/>
            </a:pPr>
            <a:r>
              <a:rPr lang="nl-NL" sz="2400" dirty="0">
                <a:latin typeface="Kermit" panose="020F0503040000060003" pitchFamily="34" charset="0"/>
              </a:rPr>
              <a:t>Bijlagen horend bij de les</a:t>
            </a:r>
          </a:p>
          <a:p>
            <a:pPr marL="342900" indent="-342900">
              <a:buFont typeface="Arial" panose="020B0604020202020204" pitchFamily="34" charset="0"/>
              <a:buChar char="•"/>
            </a:pPr>
            <a:r>
              <a:rPr lang="nl-NL" sz="2400" dirty="0">
                <a:latin typeface="Kermit" panose="020F0503040000060003" pitchFamily="34" charset="0"/>
              </a:rPr>
              <a:t>Pen, papier, (kleur)potloden</a:t>
            </a:r>
          </a:p>
        </p:txBody>
      </p:sp>
    </p:spTree>
    <p:extLst>
      <p:ext uri="{BB962C8B-B14F-4D97-AF65-F5344CB8AC3E}">
        <p14:creationId xmlns:p14="http://schemas.microsoft.com/office/powerpoint/2010/main" val="109420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96F4D-7AC8-2D63-58D4-EB8B56FFE27C}"/>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B2C2C52-3C66-02C2-DED7-EAA685A54FA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7BDDBF77-FA00-6E68-DF6F-3F604C4D11C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CFD6EC14-9AB6-36CC-3873-4417BA8998A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D671C100-A5A9-D510-76A8-3DEA2FBF1A6A}"/>
              </a:ext>
            </a:extLst>
          </p:cNvPr>
          <p:cNvSpPr txBox="1"/>
          <p:nvPr/>
        </p:nvSpPr>
        <p:spPr>
          <a:xfrm>
            <a:off x="2713504"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3-4</a:t>
            </a:r>
            <a:r>
              <a:rPr lang="nl-NL" sz="3600" dirty="0">
                <a:solidFill>
                  <a:srgbClr val="E16C7F"/>
                </a:solidFill>
                <a:latin typeface="Kermit" panose="020F0503040000060003" pitchFamily="34" charset="0"/>
              </a:rPr>
              <a:t> </a:t>
            </a:r>
          </a:p>
        </p:txBody>
      </p:sp>
      <p:sp>
        <p:nvSpPr>
          <p:cNvPr id="9" name="Tekstvak 8">
            <a:extLst>
              <a:ext uri="{FF2B5EF4-FFF2-40B4-BE49-F238E27FC236}">
                <a16:creationId xmlns:a16="http://schemas.microsoft.com/office/drawing/2014/main" id="{FCC60AA4-2EF6-F4B9-F686-B86C2595A0D4}"/>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FA7DA783-5738-E1D7-FBB5-8E2EE658BFF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71D4AB2F-667C-43CE-7861-FF7344614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636688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72B3-0D76-2D81-D982-5011CB5DC5A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C5421D2-AD46-5175-AD4C-CCFBB7D63210}"/>
              </a:ext>
            </a:extLst>
          </p:cNvPr>
          <p:cNvSpPr txBox="1"/>
          <p:nvPr/>
        </p:nvSpPr>
        <p:spPr>
          <a:xfrm>
            <a:off x="120947" y="256478"/>
            <a:ext cx="11934756" cy="1200329"/>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a:p>
            <a:pPr algn="ctr"/>
            <a:endParaRPr lang="nl-NL" sz="3600" dirty="0">
              <a:solidFill>
                <a:srgbClr val="E16C7F"/>
              </a:solidFill>
              <a:latin typeface="Kermit" panose="020F0503040000060003" pitchFamily="34" charset="0"/>
              <a:ea typeface="American Typewriter" charset="0"/>
              <a:cs typeface="American Typewriter" charset="0"/>
            </a:endParaRPr>
          </a:p>
        </p:txBody>
      </p:sp>
      <p:graphicFrame>
        <p:nvGraphicFramePr>
          <p:cNvPr id="4" name="Tabel 7">
            <a:extLst>
              <a:ext uri="{FF2B5EF4-FFF2-40B4-BE49-F238E27FC236}">
                <a16:creationId xmlns:a16="http://schemas.microsoft.com/office/drawing/2014/main" id="{9CDC11BF-C3B5-CD62-41D9-1590954D9442}"/>
              </a:ext>
            </a:extLst>
          </p:cNvPr>
          <p:cNvGraphicFramePr>
            <a:graphicFrameLocks noGrp="1"/>
          </p:cNvGraphicFramePr>
          <p:nvPr/>
        </p:nvGraphicFramePr>
        <p:xfrm>
          <a:off x="250372" y="840801"/>
          <a:ext cx="11805332" cy="4852384"/>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a:defRPr/>
                      </a:pPr>
                      <a:r>
                        <a:rPr lang="nl-NL" sz="1400" b="0" i="0" dirty="0">
                          <a:solidFill>
                            <a:srgbClr val="E16C7F"/>
                          </a:solidFill>
                          <a:latin typeface="Kermit" panose="020F0503040000060003" pitchFamily="34" charset="0"/>
                        </a:rPr>
                        <a:t>Kennis:	</a:t>
                      </a:r>
                    </a:p>
                    <a:p>
                      <a:pPr>
                        <a:defRPr/>
                      </a:pPr>
                      <a:r>
                        <a:rPr lang="nl-NL" sz="1400" b="0" i="0" dirty="0">
                          <a:solidFill>
                            <a:schemeClr val="tx1">
                              <a:lumMod val="65000"/>
                              <a:lumOff val="35000"/>
                            </a:schemeClr>
                          </a:solidFill>
                          <a:latin typeface="Kermit" panose="020F0503040000060003" pitchFamily="34" charset="0"/>
                        </a:rPr>
                        <a:t>"Ik heb een brede algemene ontwikkeling</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kennis maken met de wereld om je heen</a:t>
                      </a:r>
                    </a:p>
                    <a:p>
                      <a:pPr>
                        <a:defRPr/>
                      </a:pPr>
                      <a:endParaRPr lang="nl-NL" sz="1400" b="0" i="0" dirty="0">
                        <a:latin typeface="Kermit" panose="020F0503040000060003" pitchFamily="34" charset="0"/>
                        <a:cs typeface="American Typewriter"/>
                      </a:endParaRPr>
                    </a:p>
                  </a:txBody>
                  <a:tcPr/>
                </a:tc>
                <a:tc>
                  <a:txBody>
                    <a:bodyPr/>
                    <a:lstStyle/>
                    <a:p>
                      <a:pPr marL="171450" lvl="0" indent="-1714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wat een ontdekking doen inhoudt.</a:t>
                      </a:r>
                    </a:p>
                    <a:p>
                      <a:pPr marL="171450" lvl="0" indent="-1714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hoe planten en dieren in de 17e eeuw werden vastgelegd.</a:t>
                      </a:r>
                    </a:p>
                    <a:p>
                      <a:pPr marL="171450" lvl="0" indent="-1714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welke soorten zijn ontdekt tijdens ontdekkingsreizen.</a:t>
                      </a:r>
                    </a:p>
                    <a:p>
                      <a:pPr marL="285750" indent="-285750" rtl="0" fontAlgn="base">
                        <a:buFont typeface="Arial" panose="020B0604020202020204" pitchFamily="34" charset="0"/>
                        <a:buChar char="•"/>
                      </a:pPr>
                      <a:endParaRPr lang="nl-NL" sz="14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240037">
                <a:tc>
                  <a:txBody>
                    <a:bodyPr/>
                    <a:lstStyle/>
                    <a:p>
                      <a:pPr>
                        <a:defRPr/>
                      </a:pPr>
                      <a:r>
                        <a:rPr lang="nl-NL" sz="1400" b="0" i="0" dirty="0">
                          <a:solidFill>
                            <a:srgbClr val="E16C7F"/>
                          </a:solidFill>
                          <a:latin typeface="Kermit" panose="020F0503040000060003" pitchFamily="34" charset="0"/>
                        </a:rPr>
                        <a:t>Inzicht: (Denkbubbels)</a:t>
                      </a:r>
                    </a:p>
                    <a:p>
                      <a:pPr>
                        <a:defRPr/>
                      </a:pPr>
                      <a:r>
                        <a:rPr lang="nl-NL" sz="1400" b="0" i="0" dirty="0">
                          <a:solidFill>
                            <a:schemeClr val="tx1">
                              <a:lumMod val="65000"/>
                              <a:lumOff val="35000"/>
                            </a:schemeClr>
                          </a:solidFill>
                          <a:latin typeface="Kermit" panose="020F0503040000060003" pitchFamily="34" charset="0"/>
                        </a:rPr>
                        <a:t>"Ik weet wie ik ben en wat ik wil</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reflectie op jezelf en de wereld</a:t>
                      </a:r>
                    </a:p>
                    <a:p>
                      <a:pPr>
                        <a:defRPr/>
                      </a:pPr>
                      <a:endParaRPr lang="nl-NL" sz="1400" dirty="0">
                        <a:solidFill>
                          <a:schemeClr val="tx1">
                            <a:lumMod val="65000"/>
                            <a:lumOff val="35000"/>
                          </a:schemeClr>
                        </a:solidFill>
                      </a:endParaRPr>
                    </a:p>
                  </a:txBody>
                  <a:tcPr/>
                </a:tc>
                <a:tc>
                  <a:txBody>
                    <a:bodyPr/>
                    <a:lstStyle/>
                    <a:p>
                      <a:pPr marL="285750" indent="-285750" rtl="0" fontAlgn="base">
                        <a:buFont typeface="Arial" panose="020B0604020202020204" pitchFamily="34" charset="0"/>
                        <a:buChar char="•"/>
                      </a:pPr>
                      <a:r>
                        <a:rPr lang="en-US" sz="1600" b="0" i="0" kern="1200" dirty="0">
                          <a:solidFill>
                            <a:schemeClr val="tx1"/>
                          </a:solidFill>
                          <a:effectLst/>
                          <a:latin typeface="Kermit" panose="020F0503040000060003" pitchFamily="34" charset="0"/>
                          <a:ea typeface="+mn-ea"/>
                          <a:cs typeface="+mn-cs"/>
                        </a:rPr>
                        <a:t>Ik </a:t>
                      </a:r>
                      <a:r>
                        <a:rPr lang="en-US" sz="1600" b="0" i="0" kern="1200" dirty="0" err="1">
                          <a:solidFill>
                            <a:schemeClr val="tx1"/>
                          </a:solidFill>
                          <a:effectLst/>
                          <a:latin typeface="Kermit" panose="020F0503040000060003" pitchFamily="34" charset="0"/>
                          <a:ea typeface="+mn-ea"/>
                          <a:cs typeface="+mn-cs"/>
                        </a:rPr>
                        <a:t>kan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bedenken</a:t>
                      </a:r>
                      <a:r>
                        <a:rPr lang="en-US" sz="1600" b="0" i="0" kern="1200" dirty="0">
                          <a:solidFill>
                            <a:schemeClr val="tx1"/>
                          </a:solidFill>
                          <a:effectLst/>
                          <a:latin typeface="Kermit" panose="020F0503040000060003" pitchFamily="34" charset="0"/>
                          <a:ea typeface="+mn-ea"/>
                          <a:cs typeface="+mn-cs"/>
                        </a:rPr>
                        <a:t> hoe </a:t>
                      </a:r>
                      <a:r>
                        <a:rPr lang="en-US" sz="1600" b="0" i="0" kern="1200" dirty="0" err="1">
                          <a:solidFill>
                            <a:schemeClr val="tx1"/>
                          </a:solidFill>
                          <a:effectLst/>
                          <a:latin typeface="Kermit" panose="020F0503040000060003" pitchFamily="34" charset="0"/>
                          <a:ea typeface="+mn-ea"/>
                          <a:cs typeface="+mn-cs"/>
                        </a:rPr>
                        <a:t>mijn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niet-bestaande</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diersoort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eruit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ziet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creatief</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denken</a:t>
                      </a:r>
                      <a:r>
                        <a:rPr lang="en-US" sz="1600" b="0" i="0" kern="1200" dirty="0">
                          <a:solidFill>
                            <a:schemeClr val="tx1"/>
                          </a:solidFill>
                          <a:effectLst/>
                          <a:latin typeface="Kermit" panose="020F0503040000060003" pitchFamily="34" charset="0"/>
                          <a:ea typeface="+mn-ea"/>
                          <a:cs typeface="+mn-cs"/>
                        </a:rPr>
                        <a:t>). </a:t>
                      </a: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1539926036"/>
                  </a:ext>
                </a:extLst>
              </a:tr>
              <a:tr h="2080062">
                <a:tc>
                  <a:txBody>
                    <a:bodyPr/>
                    <a:lstStyle/>
                    <a:p>
                      <a:pPr>
                        <a:defRPr/>
                      </a:pPr>
                      <a:r>
                        <a:rPr lang="nl-NL" sz="1400" b="0" i="0" dirty="0">
                          <a:solidFill>
                            <a:srgbClr val="E16C7F"/>
                          </a:solidFill>
                          <a:latin typeface="Kermit" panose="020F0503040000060003" pitchFamily="34" charset="0"/>
                        </a:rPr>
                        <a:t>Vaardigheden:</a:t>
                      </a:r>
                    </a:p>
                    <a:p>
                      <a:pPr>
                        <a:defRPr/>
                      </a:pPr>
                      <a:r>
                        <a:rPr lang="nl-NL" sz="14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Werkvormen, toepassingen en de transfer van het geleerde naar nieuwe situaties.</a:t>
                      </a:r>
                    </a:p>
                    <a:p>
                      <a:pPr>
                        <a:defRPr/>
                      </a:pPr>
                      <a:endParaRPr lang="nl-NL" sz="1400" dirty="0">
                        <a:solidFill>
                          <a:srgbClr val="EE688E"/>
                        </a:solidFill>
                      </a:endParaRPr>
                    </a:p>
                  </a:txBody>
                  <a:tcPr/>
                </a:tc>
                <a:tc>
                  <a:txBody>
                    <a:bodyPr/>
                    <a:lstStyle/>
                    <a:p>
                      <a:pPr marL="285750" lvl="0" indent="-285750">
                        <a:buFont typeface="Arial" panose="020B0604020202020204" pitchFamily="34" charset="0"/>
                        <a:buChar char="•"/>
                      </a:pPr>
                      <a:r>
                        <a:rPr lang="en-US" sz="1600" b="0" i="0" dirty="0">
                          <a:solidFill>
                            <a:schemeClr val="tx1"/>
                          </a:solidFill>
                          <a:latin typeface="Kermit" panose="020F0503040000060003" pitchFamily="34" charset="0"/>
                        </a:rPr>
                        <a:t>Ik </a:t>
                      </a:r>
                      <a:r>
                        <a:rPr lang="en-US" sz="1600" b="0" i="0" dirty="0" err="1">
                          <a:solidFill>
                            <a:schemeClr val="tx1"/>
                          </a:solidFill>
                          <a:latin typeface="Kermit" panose="020F0503040000060003" pitchFamily="34" charset="0"/>
                        </a:rPr>
                        <a:t>kan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niet-bestaand</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diersoort</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tekenen</a:t>
                      </a:r>
                      <a:r>
                        <a:rPr lang="en-US" sz="1600" b="0" i="0" dirty="0">
                          <a:solidFill>
                            <a:schemeClr val="tx1"/>
                          </a:solidFill>
                          <a:latin typeface="Kermit" panose="020F0503040000060003" pitchFamily="34" charset="0"/>
                        </a:rPr>
                        <a:t>. </a:t>
                      </a:r>
                    </a:p>
                    <a:p>
                      <a:pPr marL="285750" lvl="0" indent="-285750">
                        <a:buFont typeface="Arial" panose="020B0604020202020204" pitchFamily="34" charset="0"/>
                        <a:buChar char="•"/>
                      </a:pPr>
                      <a:r>
                        <a:rPr lang="en-US" sz="1600" b="0" i="0" dirty="0">
                          <a:solidFill>
                            <a:schemeClr val="tx1"/>
                          </a:solidFill>
                          <a:latin typeface="Kermit" panose="020F0503040000060003" pitchFamily="34" charset="0"/>
                        </a:rPr>
                        <a:t>Ik </a:t>
                      </a:r>
                      <a:r>
                        <a:rPr lang="en-US" sz="1600" b="0" i="0" dirty="0" err="1">
                          <a:solidFill>
                            <a:schemeClr val="tx1"/>
                          </a:solidFill>
                          <a:latin typeface="Kermit" panose="020F0503040000060003" pitchFamily="34" charset="0"/>
                        </a:rPr>
                        <a:t>kan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schetsen</a:t>
                      </a:r>
                      <a:r>
                        <a:rPr lang="en-US" sz="1600" b="0" i="0" dirty="0">
                          <a:solidFill>
                            <a:schemeClr val="tx1"/>
                          </a:solidFill>
                          <a:latin typeface="Kermit" panose="020F0503040000060003" pitchFamily="34" charset="0"/>
                        </a:rPr>
                        <a:t>. </a:t>
                      </a:r>
                      <a:endParaRPr lang="nl-NL" sz="1600" b="0" i="0" dirty="0">
                        <a:solidFill>
                          <a:schemeClr val="tx1"/>
                        </a:solidFill>
                        <a:latin typeface="Kermit" panose="020F0503040000060003" pitchFamily="34" charset="0"/>
                      </a:endParaRP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786C7261-FB96-D67A-1701-30AE76C9F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23167565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6d047e-c7c9-48a3-8f43-db3ffccf2247">
      <Terms xmlns="http://schemas.microsoft.com/office/infopath/2007/PartnerControls"/>
    </lcf76f155ced4ddcb4097134ff3c332f>
    <TaxCatchAll xmlns="6aeb2e26-bba5-43b1-a0a2-5b6d2e9179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B11BAA320F5249B4BDF5CDEE2FF242" ma:contentTypeVersion="19" ma:contentTypeDescription="Een nieuw document maken." ma:contentTypeScope="" ma:versionID="3e2f9cc98a63856391a727591d78bd71">
  <xsd:schema xmlns:xsd="http://www.w3.org/2001/XMLSchema" xmlns:xs="http://www.w3.org/2001/XMLSchema" xmlns:p="http://schemas.microsoft.com/office/2006/metadata/properties" xmlns:ns2="7a6d047e-c7c9-48a3-8f43-db3ffccf2247" xmlns:ns3="6aeb2e26-bba5-43b1-a0a2-5b6d2e9179d0" targetNamespace="http://schemas.microsoft.com/office/2006/metadata/properties" ma:root="true" ma:fieldsID="1c6812a2147acc38379d5761e807fd68" ns2:_="" ns3:_="">
    <xsd:import namespace="7a6d047e-c7c9-48a3-8f43-db3ffccf2247"/>
    <xsd:import namespace="6aeb2e26-bba5-43b1-a0a2-5b6d2e9179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d047e-c7c9-48a3-8f43-db3ffccf22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c594551-4bf9-4bd3-8489-c159e07133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eb2e26-bba5-43b1-a0a2-5b6d2e9179d0"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229d3af7-e122-46e5-b7bc-40126057de53}" ma:internalName="TaxCatchAll" ma:showField="CatchAllData" ma:web="6aeb2e26-bba5-43b1-a0a2-5b6d2e9179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B63F27-EA62-43FD-915B-3770DDC0FEAA}">
  <ds:schemaRefs>
    <ds:schemaRef ds:uri="http://schemas.microsoft.com/sharepoint/v3/contenttype/forms"/>
  </ds:schemaRefs>
</ds:datastoreItem>
</file>

<file path=customXml/itemProps2.xml><?xml version="1.0" encoding="utf-8"?>
<ds:datastoreItem xmlns:ds="http://schemas.openxmlformats.org/officeDocument/2006/customXml" ds:itemID="{E0D64B8D-A383-4D47-8199-66912E020DAF}">
  <ds:schemaRefs>
    <ds:schemaRef ds:uri="http://purl.org/dc/elements/1.1/"/>
    <ds:schemaRef ds:uri="http://www.w3.org/XML/1998/namespace"/>
    <ds:schemaRef ds:uri="http://schemas.microsoft.com/office/2006/metadata/properties"/>
    <ds:schemaRef ds:uri="6aeb2e26-bba5-43b1-a0a2-5b6d2e9179d0"/>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7a6d047e-c7c9-48a3-8f43-db3ffccf2247"/>
  </ds:schemaRefs>
</ds:datastoreItem>
</file>

<file path=customXml/itemProps3.xml><?xml version="1.0" encoding="utf-8"?>
<ds:datastoreItem xmlns:ds="http://schemas.openxmlformats.org/officeDocument/2006/customXml" ds:itemID="{1FFDE9EB-E66B-4BCF-964F-4AB732771F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d047e-c7c9-48a3-8f43-db3ffccf2247"/>
    <ds:schemaRef ds:uri="6aeb2e26-bba5-43b1-a0a2-5b6d2e9179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353</TotalTime>
  <Words>4665</Words>
  <Application>Microsoft Macintosh PowerPoint</Application>
  <PresentationFormat>Breedbeeld</PresentationFormat>
  <Paragraphs>671</Paragraphs>
  <Slides>61</Slides>
  <Notes>40</Notes>
  <HiddenSlides>0</HiddenSlides>
  <MMClips>4</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61</vt:i4>
      </vt:variant>
    </vt:vector>
  </HeadingPairs>
  <TitlesOfParts>
    <vt:vector size="68" baseType="lpstr">
      <vt:lpstr>Aptos</vt:lpstr>
      <vt:lpstr>Aptos Display</vt:lpstr>
      <vt:lpstr>Arial</vt:lpstr>
      <vt:lpstr>Kermit</vt:lpstr>
      <vt:lpstr>Symbol</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Aleid | Noordwijkse Methode</dc:creator>
  <cp:lastModifiedBy>Aleid | Noordwijkse Methode</cp:lastModifiedBy>
  <cp:revision>1</cp:revision>
  <dcterms:created xsi:type="dcterms:W3CDTF">2025-08-28T07:36:38Z</dcterms:created>
  <dcterms:modified xsi:type="dcterms:W3CDTF">2025-09-10T12:25:15Z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0x01010004B11BAA320F5249B4BDF5CDEE2FF242</vt:lpwstr>
  </property>
  <property fmtid="{D5CDD505-2E9C-101B-9397-08002B2CF9AE}" pid="3" name="MediaServiceImageTags">
    <vt:lpwstr/>
  </property>
</Properties>
</file>