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0"/>
  </p:notesMasterIdLst>
  <p:sldIdLst>
    <p:sldId id="1368" r:id="rId5"/>
    <p:sldId id="1331" r:id="rId6"/>
    <p:sldId id="2381" r:id="rId7"/>
    <p:sldId id="2594" r:id="rId8"/>
    <p:sldId id="2595" r:id="rId9"/>
    <p:sldId id="2207" r:id="rId10"/>
    <p:sldId id="1348" r:id="rId11"/>
    <p:sldId id="2133" r:id="rId12"/>
    <p:sldId id="2543" r:id="rId13"/>
    <p:sldId id="2544" r:id="rId14"/>
    <p:sldId id="2545" r:id="rId15"/>
    <p:sldId id="2546" r:id="rId16"/>
    <p:sldId id="2547" r:id="rId17"/>
    <p:sldId id="2616" r:id="rId18"/>
    <p:sldId id="2550" r:id="rId19"/>
    <p:sldId id="2551" r:id="rId20"/>
    <p:sldId id="2325" r:id="rId21"/>
    <p:sldId id="2617" r:id="rId22"/>
    <p:sldId id="2326" r:id="rId23"/>
    <p:sldId id="2327" r:id="rId24"/>
    <p:sldId id="2328" r:id="rId25"/>
    <p:sldId id="2329" r:id="rId26"/>
    <p:sldId id="2330" r:id="rId27"/>
    <p:sldId id="2331" r:id="rId28"/>
    <p:sldId id="2332" r:id="rId29"/>
    <p:sldId id="2333" r:id="rId30"/>
    <p:sldId id="2334" r:id="rId31"/>
    <p:sldId id="2335" r:id="rId32"/>
    <p:sldId id="2336" r:id="rId33"/>
    <p:sldId id="2552" r:id="rId34"/>
    <p:sldId id="2337" r:id="rId35"/>
    <p:sldId id="2338" r:id="rId36"/>
    <p:sldId id="2339" r:id="rId37"/>
    <p:sldId id="2340" r:id="rId38"/>
    <p:sldId id="2341" r:id="rId39"/>
    <p:sldId id="2342" r:id="rId40"/>
    <p:sldId id="2343" r:id="rId41"/>
    <p:sldId id="2344" r:id="rId42"/>
    <p:sldId id="2345" r:id="rId43"/>
    <p:sldId id="2346" r:id="rId44"/>
    <p:sldId id="2347" r:id="rId45"/>
    <p:sldId id="2516" r:id="rId46"/>
    <p:sldId id="2517" r:id="rId47"/>
    <p:sldId id="2536" r:id="rId48"/>
    <p:sldId id="2537" r:id="rId49"/>
    <p:sldId id="2518" r:id="rId50"/>
    <p:sldId id="2535" r:id="rId51"/>
    <p:sldId id="2618" r:id="rId52"/>
    <p:sldId id="2519" r:id="rId53"/>
    <p:sldId id="2538" r:id="rId54"/>
    <p:sldId id="2520" r:id="rId55"/>
    <p:sldId id="2521" r:id="rId56"/>
    <p:sldId id="2539" r:id="rId57"/>
    <p:sldId id="2525" r:id="rId58"/>
    <p:sldId id="2540" r:id="rId59"/>
    <p:sldId id="2529" r:id="rId60"/>
    <p:sldId id="2530" r:id="rId61"/>
    <p:sldId id="2531" r:id="rId62"/>
    <p:sldId id="2532" r:id="rId63"/>
    <p:sldId id="2534" r:id="rId64"/>
    <p:sldId id="2134" r:id="rId65"/>
    <p:sldId id="2196" r:id="rId66"/>
    <p:sldId id="2275" r:id="rId67"/>
    <p:sldId id="2619" r:id="rId68"/>
    <p:sldId id="2620" r:id="rId69"/>
    <p:sldId id="2621" r:id="rId70"/>
    <p:sldId id="2622" r:id="rId71"/>
    <p:sldId id="2623" r:id="rId72"/>
    <p:sldId id="2279" r:id="rId73"/>
    <p:sldId id="2624" r:id="rId74"/>
    <p:sldId id="1751" r:id="rId75"/>
    <p:sldId id="1752" r:id="rId76"/>
    <p:sldId id="1753" r:id="rId77"/>
    <p:sldId id="1755" r:id="rId78"/>
    <p:sldId id="1756" r:id="rId79"/>
    <p:sldId id="1757" r:id="rId80"/>
    <p:sldId id="1758" r:id="rId81"/>
    <p:sldId id="1759" r:id="rId82"/>
    <p:sldId id="1760" r:id="rId83"/>
    <p:sldId id="1761" r:id="rId84"/>
    <p:sldId id="1762" r:id="rId85"/>
    <p:sldId id="1763" r:id="rId86"/>
    <p:sldId id="2453" r:id="rId87"/>
    <p:sldId id="2625" r:id="rId88"/>
    <p:sldId id="2626" r:id="rId89"/>
    <p:sldId id="2627" r:id="rId90"/>
    <p:sldId id="2628" r:id="rId91"/>
    <p:sldId id="2629" r:id="rId92"/>
    <p:sldId id="2630" r:id="rId93"/>
    <p:sldId id="2631" r:id="rId94"/>
    <p:sldId id="2632" r:id="rId95"/>
    <p:sldId id="2633" r:id="rId96"/>
    <p:sldId id="2634" r:id="rId97"/>
    <p:sldId id="2635" r:id="rId98"/>
    <p:sldId id="2636" r:id="rId99"/>
    <p:sldId id="2637" r:id="rId100"/>
    <p:sldId id="2439" r:id="rId101"/>
    <p:sldId id="2437" r:id="rId102"/>
    <p:sldId id="2638" r:id="rId103"/>
    <p:sldId id="2639" r:id="rId104"/>
    <p:sldId id="2640" r:id="rId105"/>
    <p:sldId id="2441" r:id="rId106"/>
    <p:sldId id="2445" r:id="rId107"/>
    <p:sldId id="2443" r:id="rId108"/>
    <p:sldId id="2444" r:id="rId109"/>
    <p:sldId id="2446" r:id="rId110"/>
    <p:sldId id="2447" r:id="rId111"/>
    <p:sldId id="2448" r:id="rId112"/>
    <p:sldId id="2449" r:id="rId113"/>
    <p:sldId id="2450" r:id="rId114"/>
    <p:sldId id="2451" r:id="rId115"/>
    <p:sldId id="1935" r:id="rId116"/>
    <p:sldId id="2348" r:id="rId117"/>
    <p:sldId id="2454" r:id="rId118"/>
    <p:sldId id="2452" r:id="rId119"/>
    <p:sldId id="2641" r:id="rId120"/>
    <p:sldId id="2135" r:id="rId121"/>
    <p:sldId id="2461" r:id="rId122"/>
    <p:sldId id="2462" r:id="rId123"/>
    <p:sldId id="2642" r:id="rId124"/>
    <p:sldId id="2643" r:id="rId125"/>
    <p:sldId id="2644" r:id="rId126"/>
    <p:sldId id="2645" r:id="rId127"/>
    <p:sldId id="2646" r:id="rId128"/>
    <p:sldId id="2647" r:id="rId129"/>
    <p:sldId id="2648" r:id="rId130"/>
    <p:sldId id="2514" r:id="rId131"/>
    <p:sldId id="2515" r:id="rId132"/>
    <p:sldId id="2650" r:id="rId133"/>
    <p:sldId id="2471" r:id="rId134"/>
    <p:sldId id="2472" r:id="rId135"/>
    <p:sldId id="2473" r:id="rId136"/>
    <p:sldId id="2474" r:id="rId137"/>
    <p:sldId id="2475" r:id="rId138"/>
    <p:sldId id="2476" r:id="rId139"/>
    <p:sldId id="2477" r:id="rId140"/>
    <p:sldId id="2478" r:id="rId141"/>
    <p:sldId id="2479" r:id="rId142"/>
    <p:sldId id="2480" r:id="rId143"/>
    <p:sldId id="2481" r:id="rId144"/>
    <p:sldId id="2651" r:id="rId145"/>
    <p:sldId id="2652" r:id="rId146"/>
    <p:sldId id="2653" r:id="rId147"/>
    <p:sldId id="2654" r:id="rId148"/>
    <p:sldId id="2655" r:id="rId149"/>
    <p:sldId id="2656" r:id="rId150"/>
    <p:sldId id="2657" r:id="rId151"/>
    <p:sldId id="2658" r:id="rId152"/>
    <p:sldId id="2659" r:id="rId153"/>
    <p:sldId id="2660" r:id="rId154"/>
    <p:sldId id="2661" r:id="rId155"/>
    <p:sldId id="2662" r:id="rId156"/>
    <p:sldId id="2665" r:id="rId157"/>
    <p:sldId id="2495" r:id="rId158"/>
    <p:sldId id="2496" r:id="rId159"/>
    <p:sldId id="2666" r:id="rId160"/>
    <p:sldId id="2667" r:id="rId161"/>
    <p:sldId id="2668" r:id="rId162"/>
    <p:sldId id="2498" r:id="rId163"/>
    <p:sldId id="2499" r:id="rId164"/>
    <p:sldId id="2500" r:id="rId165"/>
    <p:sldId id="2501" r:id="rId166"/>
    <p:sldId id="2502" r:id="rId167"/>
    <p:sldId id="2503" r:id="rId168"/>
    <p:sldId id="2504" r:id="rId169"/>
    <p:sldId id="2505" r:id="rId170"/>
    <p:sldId id="2506" r:id="rId171"/>
    <p:sldId id="2507" r:id="rId172"/>
    <p:sldId id="2669" r:id="rId173"/>
    <p:sldId id="2670" r:id="rId174"/>
    <p:sldId id="2671" r:id="rId175"/>
    <p:sldId id="2672" r:id="rId176"/>
    <p:sldId id="2513" r:id="rId177"/>
    <p:sldId id="2673" r:id="rId178"/>
    <p:sldId id="2382" r:id="rId17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5772"/>
    <a:srgbClr val="C16E7F"/>
    <a:srgbClr val="E16C7F"/>
    <a:srgbClr val="E15E30"/>
    <a:srgbClr val="5490BF"/>
    <a:srgbClr val="6DC4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34DEC2-6E3D-0949-8539-89555D8651C5}" v="15" dt="2025-09-10T12:29:47.4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25" autoAdjust="0"/>
    <p:restoredTop sz="80933" autoAdjust="0"/>
  </p:normalViewPr>
  <p:slideViewPr>
    <p:cSldViewPr snapToGrid="0">
      <p:cViewPr varScale="1">
        <p:scale>
          <a:sx n="97" d="100"/>
          <a:sy n="97" d="100"/>
        </p:scale>
        <p:origin x="56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presProps" Target="pres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viewProps" Target="viewProps.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notesMaster" Target="notesMasters/notesMaster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microsoft.com/office/2015/10/relationships/revisionInfo" Target="revisionInfo.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id | Noordwijkse Methode" userId="49d8fce3-4a7e-4451-8c46-04b3f101f857" providerId="ADAL" clId="{026E289F-EC3B-507D-8C5E-BEEA44921974}"/>
    <pc:docChg chg="custSel addSld delSld modSld">
      <pc:chgData name="Aleid | Noordwijkse Methode" userId="49d8fce3-4a7e-4451-8c46-04b3f101f857" providerId="ADAL" clId="{026E289F-EC3B-507D-8C5E-BEEA44921974}" dt="2025-09-10T12:29:51.928" v="140" actId="20577"/>
      <pc:docMkLst>
        <pc:docMk/>
      </pc:docMkLst>
      <pc:sldChg chg="addSp delSp modSp mod">
        <pc:chgData name="Aleid | Noordwijkse Methode" userId="49d8fce3-4a7e-4451-8c46-04b3f101f857" providerId="ADAL" clId="{026E289F-EC3B-507D-8C5E-BEEA44921974}" dt="2025-09-02T12:09:45.814" v="4" actId="478"/>
        <pc:sldMkLst>
          <pc:docMk/>
          <pc:sldMk cId="2828112934" sldId="1331"/>
        </pc:sldMkLst>
      </pc:sldChg>
      <pc:sldChg chg="add">
        <pc:chgData name="Aleid | Noordwijkse Methode" userId="49d8fce3-4a7e-4451-8c46-04b3f101f857" providerId="ADAL" clId="{026E289F-EC3B-507D-8C5E-BEEA44921974}" dt="2025-08-28T15:15:40.992" v="1"/>
        <pc:sldMkLst>
          <pc:docMk/>
          <pc:sldMk cId="1094203375" sldId="1348"/>
        </pc:sldMkLst>
      </pc:sldChg>
      <pc:sldChg chg="addSp delSp modSp mod modNotesTx">
        <pc:chgData name="Aleid | Noordwijkse Methode" userId="49d8fce3-4a7e-4451-8c46-04b3f101f857" providerId="ADAL" clId="{026E289F-EC3B-507D-8C5E-BEEA44921974}" dt="2025-09-10T12:28:52.894" v="104" actId="20577"/>
        <pc:sldMkLst>
          <pc:docMk/>
          <pc:sldMk cId="3201594811" sldId="1751"/>
        </pc:sldMkLst>
        <pc:spChg chg="del">
          <ac:chgData name="Aleid | Noordwijkse Methode" userId="49d8fce3-4a7e-4451-8c46-04b3f101f857" providerId="ADAL" clId="{026E289F-EC3B-507D-8C5E-BEEA44921974}" dt="2025-09-10T12:28:27.360" v="83" actId="478"/>
          <ac:spMkLst>
            <pc:docMk/>
            <pc:sldMk cId="3201594811" sldId="1751"/>
            <ac:spMk id="5" creationId="{168574D0-BD37-7B7B-17F8-5A604A62BC5F}"/>
          </ac:spMkLst>
        </pc:spChg>
        <pc:spChg chg="add mod">
          <ac:chgData name="Aleid | Noordwijkse Methode" userId="49d8fce3-4a7e-4451-8c46-04b3f101f857" providerId="ADAL" clId="{026E289F-EC3B-507D-8C5E-BEEA44921974}" dt="2025-09-10T12:28:31.270" v="88" actId="20577"/>
          <ac:spMkLst>
            <pc:docMk/>
            <pc:sldMk cId="3201594811" sldId="1751"/>
            <ac:spMk id="9" creationId="{CF82CC4F-9E7C-06D0-84E6-0EEBB2564CFB}"/>
          </ac:spMkLst>
        </pc:spChg>
      </pc:sldChg>
      <pc:sldChg chg="modSp">
        <pc:chgData name="Aleid | Noordwijkse Methode" userId="49d8fce3-4a7e-4451-8c46-04b3f101f857" providerId="ADAL" clId="{026E289F-EC3B-507D-8C5E-BEEA44921974}" dt="2025-09-10T08:44:06.391" v="10" actId="1076"/>
        <pc:sldMkLst>
          <pc:docMk/>
          <pc:sldMk cId="2127441290" sldId="1761"/>
        </pc:sldMkLst>
        <pc:picChg chg="mod">
          <ac:chgData name="Aleid | Noordwijkse Methode" userId="49d8fce3-4a7e-4451-8c46-04b3f101f857" providerId="ADAL" clId="{026E289F-EC3B-507D-8C5E-BEEA44921974}" dt="2025-09-10T08:44:06.391" v="10" actId="1076"/>
          <ac:picMkLst>
            <pc:docMk/>
            <pc:sldMk cId="2127441290" sldId="1761"/>
            <ac:picMk id="10242" creationId="{A9137683-92DD-5ABB-480A-6C7EEECF0F97}"/>
          </ac:picMkLst>
        </pc:picChg>
      </pc:sldChg>
      <pc:sldChg chg="add">
        <pc:chgData name="Aleid | Noordwijkse Methode" userId="49d8fce3-4a7e-4451-8c46-04b3f101f857" providerId="ADAL" clId="{026E289F-EC3B-507D-8C5E-BEEA44921974}" dt="2025-08-28T15:14:18.326" v="0"/>
        <pc:sldMkLst>
          <pc:docMk/>
          <pc:sldMk cId="2324739348" sldId="2381"/>
        </pc:sldMkLst>
      </pc:sldChg>
      <pc:sldChg chg="add">
        <pc:chgData name="Aleid | Noordwijkse Methode" userId="49d8fce3-4a7e-4451-8c46-04b3f101f857" providerId="ADAL" clId="{026E289F-EC3B-507D-8C5E-BEEA44921974}" dt="2025-08-28T15:16:05.609" v="2"/>
        <pc:sldMkLst>
          <pc:docMk/>
          <pc:sldMk cId="4044347193" sldId="2382"/>
        </pc:sldMkLst>
      </pc:sldChg>
      <pc:sldChg chg="addSp delSp modSp mod modNotesTx">
        <pc:chgData name="Aleid | Noordwijkse Methode" userId="49d8fce3-4a7e-4451-8c46-04b3f101f857" providerId="ADAL" clId="{026E289F-EC3B-507D-8C5E-BEEA44921974}" dt="2025-09-10T12:28:44.754" v="97"/>
        <pc:sldMkLst>
          <pc:docMk/>
          <pc:sldMk cId="919202669" sldId="2453"/>
        </pc:sldMkLst>
        <pc:spChg chg="del">
          <ac:chgData name="Aleid | Noordwijkse Methode" userId="49d8fce3-4a7e-4451-8c46-04b3f101f857" providerId="ADAL" clId="{026E289F-EC3B-507D-8C5E-BEEA44921974}" dt="2025-09-10T12:28:44.383" v="96" actId="478"/>
          <ac:spMkLst>
            <pc:docMk/>
            <pc:sldMk cId="919202669" sldId="2453"/>
            <ac:spMk id="2" creationId="{E5C19E63-1DC9-A55E-6EA3-92631B7B7DEF}"/>
          </ac:spMkLst>
        </pc:spChg>
        <pc:spChg chg="add mod">
          <ac:chgData name="Aleid | Noordwijkse Methode" userId="49d8fce3-4a7e-4451-8c46-04b3f101f857" providerId="ADAL" clId="{026E289F-EC3B-507D-8C5E-BEEA44921974}" dt="2025-09-10T12:28:44.754" v="97"/>
          <ac:spMkLst>
            <pc:docMk/>
            <pc:sldMk cId="919202669" sldId="2453"/>
            <ac:spMk id="5" creationId="{F3D8AC37-24AB-870D-F0FF-010520E9BB4F}"/>
          </ac:spMkLst>
        </pc:spChg>
      </pc:sldChg>
      <pc:sldChg chg="modSp mod modNotesTx">
        <pc:chgData name="Aleid | Noordwijkse Methode" userId="49d8fce3-4a7e-4451-8c46-04b3f101f857" providerId="ADAL" clId="{026E289F-EC3B-507D-8C5E-BEEA44921974}" dt="2025-09-10T12:27:59.198" v="81" actId="20577"/>
        <pc:sldMkLst>
          <pc:docMk/>
          <pc:sldMk cId="458100686" sldId="2547"/>
        </pc:sldMkLst>
        <pc:spChg chg="mod">
          <ac:chgData name="Aleid | Noordwijkse Methode" userId="49d8fce3-4a7e-4451-8c46-04b3f101f857" providerId="ADAL" clId="{026E289F-EC3B-507D-8C5E-BEEA44921974}" dt="2025-09-10T12:27:59.198" v="81" actId="20577"/>
          <ac:spMkLst>
            <pc:docMk/>
            <pc:sldMk cId="458100686" sldId="2547"/>
            <ac:spMk id="6" creationId="{EB03C1A2-F823-710E-D4E9-0BE121D45143}"/>
          </ac:spMkLst>
        </pc:spChg>
      </pc:sldChg>
      <pc:sldChg chg="add">
        <pc:chgData name="Aleid | Noordwijkse Methode" userId="49d8fce3-4a7e-4451-8c46-04b3f101f857" providerId="ADAL" clId="{026E289F-EC3B-507D-8C5E-BEEA44921974}" dt="2025-08-28T15:14:18.326" v="0"/>
        <pc:sldMkLst>
          <pc:docMk/>
          <pc:sldMk cId="1131432532" sldId="2594"/>
        </pc:sldMkLst>
      </pc:sldChg>
      <pc:sldChg chg="add del">
        <pc:chgData name="Aleid | Noordwijkse Methode" userId="49d8fce3-4a7e-4451-8c46-04b3f101f857" providerId="ADAL" clId="{026E289F-EC3B-507D-8C5E-BEEA44921974}" dt="2025-09-10T12:25:52.445" v="12"/>
        <pc:sldMkLst>
          <pc:docMk/>
          <pc:sldMk cId="171560267" sldId="2595"/>
        </pc:sldMkLst>
      </pc:sldChg>
      <pc:sldChg chg="addSp delSp modSp mod modNotesTx">
        <pc:chgData name="Aleid | Noordwijkse Methode" userId="49d8fce3-4a7e-4451-8c46-04b3f101f857" providerId="ADAL" clId="{026E289F-EC3B-507D-8C5E-BEEA44921974}" dt="2025-09-10T12:28:02.470" v="82" actId="20577"/>
        <pc:sldMkLst>
          <pc:docMk/>
          <pc:sldMk cId="3514770413" sldId="2616"/>
        </pc:sldMkLst>
        <pc:spChg chg="del">
          <ac:chgData name="Aleid | Noordwijkse Methode" userId="49d8fce3-4a7e-4451-8c46-04b3f101f857" providerId="ADAL" clId="{026E289F-EC3B-507D-8C5E-BEEA44921974}" dt="2025-09-10T12:26:10.829" v="38" actId="478"/>
          <ac:spMkLst>
            <pc:docMk/>
            <pc:sldMk cId="3514770413" sldId="2616"/>
            <ac:spMk id="6" creationId="{EE9A5598-69EB-E0F0-EDB8-D16F8B05952F}"/>
          </ac:spMkLst>
        </pc:spChg>
        <pc:spChg chg="add mod">
          <ac:chgData name="Aleid | Noordwijkse Methode" userId="49d8fce3-4a7e-4451-8c46-04b3f101f857" providerId="ADAL" clId="{026E289F-EC3B-507D-8C5E-BEEA44921974}" dt="2025-09-10T12:28:02.470" v="82" actId="20577"/>
          <ac:spMkLst>
            <pc:docMk/>
            <pc:sldMk cId="3514770413" sldId="2616"/>
            <ac:spMk id="8" creationId="{35D2ABBF-79C0-497E-CCB9-A3F8A0CDCE8A}"/>
          </ac:spMkLst>
        </pc:spChg>
        <pc:picChg chg="mod">
          <ac:chgData name="Aleid | Noordwijkse Methode" userId="49d8fce3-4a7e-4451-8c46-04b3f101f857" providerId="ADAL" clId="{026E289F-EC3B-507D-8C5E-BEEA44921974}" dt="2025-09-10T08:19:33.151" v="8" actId="1035"/>
          <ac:picMkLst>
            <pc:docMk/>
            <pc:sldMk cId="3514770413" sldId="2616"/>
            <ac:picMk id="13" creationId="{A16A4E0B-1274-B909-AB7B-B4C589E5F810}"/>
          </ac:picMkLst>
        </pc:picChg>
      </pc:sldChg>
      <pc:sldChg chg="modSp mod">
        <pc:chgData name="Aleid | Noordwijkse Methode" userId="49d8fce3-4a7e-4451-8c46-04b3f101f857" providerId="ADAL" clId="{026E289F-EC3B-507D-8C5E-BEEA44921974}" dt="2025-09-10T12:26:59.711" v="50" actId="20577"/>
        <pc:sldMkLst>
          <pc:docMk/>
          <pc:sldMk cId="4158686049" sldId="2619"/>
        </pc:sldMkLst>
        <pc:spChg chg="mod">
          <ac:chgData name="Aleid | Noordwijkse Methode" userId="49d8fce3-4a7e-4451-8c46-04b3f101f857" providerId="ADAL" clId="{026E289F-EC3B-507D-8C5E-BEEA44921974}" dt="2025-09-10T12:26:59.711" v="50" actId="20577"/>
          <ac:spMkLst>
            <pc:docMk/>
            <pc:sldMk cId="4158686049" sldId="2619"/>
            <ac:spMk id="5" creationId="{252BD2BE-D8AC-0D72-FD22-D3E3ADA435C0}"/>
          </ac:spMkLst>
        </pc:spChg>
      </pc:sldChg>
      <pc:sldChg chg="modSp mod">
        <pc:chgData name="Aleid | Noordwijkse Methode" userId="49d8fce3-4a7e-4451-8c46-04b3f101f857" providerId="ADAL" clId="{026E289F-EC3B-507D-8C5E-BEEA44921974}" dt="2025-09-10T12:27:03.529" v="53" actId="20577"/>
        <pc:sldMkLst>
          <pc:docMk/>
          <pc:sldMk cId="2276523649" sldId="2620"/>
        </pc:sldMkLst>
        <pc:spChg chg="mod">
          <ac:chgData name="Aleid | Noordwijkse Methode" userId="49d8fce3-4a7e-4451-8c46-04b3f101f857" providerId="ADAL" clId="{026E289F-EC3B-507D-8C5E-BEEA44921974}" dt="2025-09-10T12:27:03.529" v="53" actId="20577"/>
          <ac:spMkLst>
            <pc:docMk/>
            <pc:sldMk cId="2276523649" sldId="2620"/>
            <ac:spMk id="5" creationId="{940A1F3F-D64B-DFB2-AA32-43320DE4BAC6}"/>
          </ac:spMkLst>
        </pc:spChg>
      </pc:sldChg>
      <pc:sldChg chg="addSp delSp modSp mod modNotesTx">
        <pc:chgData name="Aleid | Noordwijkse Methode" userId="49d8fce3-4a7e-4451-8c46-04b3f101f857" providerId="ADAL" clId="{026E289F-EC3B-507D-8C5E-BEEA44921974}" dt="2025-09-10T12:27:46.787" v="80" actId="20577"/>
        <pc:sldMkLst>
          <pc:docMk/>
          <pc:sldMk cId="1944756891" sldId="2621"/>
        </pc:sldMkLst>
        <pc:spChg chg="mod">
          <ac:chgData name="Aleid | Noordwijkse Methode" userId="49d8fce3-4a7e-4451-8c46-04b3f101f857" providerId="ADAL" clId="{026E289F-EC3B-507D-8C5E-BEEA44921974}" dt="2025-09-10T12:27:15.922" v="59" actId="20577"/>
          <ac:spMkLst>
            <pc:docMk/>
            <pc:sldMk cId="1944756891" sldId="2621"/>
            <ac:spMk id="5" creationId="{C18A46C9-C4E3-95F3-F456-89F8434BAAA0}"/>
          </ac:spMkLst>
        </pc:spChg>
        <pc:spChg chg="del">
          <ac:chgData name="Aleid | Noordwijkse Methode" userId="49d8fce3-4a7e-4451-8c46-04b3f101f857" providerId="ADAL" clId="{026E289F-EC3B-507D-8C5E-BEEA44921974}" dt="2025-09-10T12:27:07.804" v="54" actId="478"/>
          <ac:spMkLst>
            <pc:docMk/>
            <pc:sldMk cId="1944756891" sldId="2621"/>
            <ac:spMk id="6" creationId="{1CC1F049-471C-845E-34D7-DB5BC956040C}"/>
          </ac:spMkLst>
        </pc:spChg>
        <pc:spChg chg="add mod">
          <ac:chgData name="Aleid | Noordwijkse Methode" userId="49d8fce3-4a7e-4451-8c46-04b3f101f857" providerId="ADAL" clId="{026E289F-EC3B-507D-8C5E-BEEA44921974}" dt="2025-09-10T12:27:46.787" v="80" actId="20577"/>
          <ac:spMkLst>
            <pc:docMk/>
            <pc:sldMk cId="1944756891" sldId="2621"/>
            <ac:spMk id="8" creationId="{E54BAFD9-0C2B-4C86-5648-4595C0CE778E}"/>
          </ac:spMkLst>
        </pc:spChg>
      </pc:sldChg>
      <pc:sldChg chg="addSp delSp modSp mod">
        <pc:chgData name="Aleid | Noordwijkse Methode" userId="49d8fce3-4a7e-4451-8c46-04b3f101f857" providerId="ADAL" clId="{026E289F-EC3B-507D-8C5E-BEEA44921974}" dt="2025-09-10T12:27:43.992" v="79" actId="20577"/>
        <pc:sldMkLst>
          <pc:docMk/>
          <pc:sldMk cId="3019601948" sldId="2622"/>
        </pc:sldMkLst>
        <pc:spChg chg="mod">
          <ac:chgData name="Aleid | Noordwijkse Methode" userId="49d8fce3-4a7e-4451-8c46-04b3f101f857" providerId="ADAL" clId="{026E289F-EC3B-507D-8C5E-BEEA44921974}" dt="2025-09-10T12:27:37.653" v="77" actId="20577"/>
          <ac:spMkLst>
            <pc:docMk/>
            <pc:sldMk cId="3019601948" sldId="2622"/>
            <ac:spMk id="5" creationId="{9EE74E61-9394-D02A-11D6-3F0A840B66E6}"/>
          </ac:spMkLst>
        </pc:spChg>
        <pc:spChg chg="del">
          <ac:chgData name="Aleid | Noordwijkse Methode" userId="49d8fce3-4a7e-4451-8c46-04b3f101f857" providerId="ADAL" clId="{026E289F-EC3B-507D-8C5E-BEEA44921974}" dt="2025-09-10T12:27:34.984" v="74" actId="478"/>
          <ac:spMkLst>
            <pc:docMk/>
            <pc:sldMk cId="3019601948" sldId="2622"/>
            <ac:spMk id="6" creationId="{BA8EFB65-2D3C-C6B8-057D-F9B3B5E704D2}"/>
          </ac:spMkLst>
        </pc:spChg>
        <pc:spChg chg="add mod">
          <ac:chgData name="Aleid | Noordwijkse Methode" userId="49d8fce3-4a7e-4451-8c46-04b3f101f857" providerId="ADAL" clId="{026E289F-EC3B-507D-8C5E-BEEA44921974}" dt="2025-09-10T12:27:43.992" v="79" actId="20577"/>
          <ac:spMkLst>
            <pc:docMk/>
            <pc:sldMk cId="3019601948" sldId="2622"/>
            <ac:spMk id="8" creationId="{91BC4ED3-A84E-58E9-0A1A-1D3864D769EF}"/>
          </ac:spMkLst>
        </pc:spChg>
      </pc:sldChg>
      <pc:sldChg chg="addSp delSp modSp mod modNotesTx">
        <pc:chgData name="Aleid | Noordwijkse Methode" userId="49d8fce3-4a7e-4451-8c46-04b3f101f857" providerId="ADAL" clId="{026E289F-EC3B-507D-8C5E-BEEA44921974}" dt="2025-09-10T12:29:16.744" v="119" actId="20577"/>
        <pc:sldMkLst>
          <pc:docMk/>
          <pc:sldMk cId="1109648164" sldId="2644"/>
        </pc:sldMkLst>
        <pc:spChg chg="del">
          <ac:chgData name="Aleid | Noordwijkse Methode" userId="49d8fce3-4a7e-4451-8c46-04b3f101f857" providerId="ADAL" clId="{026E289F-EC3B-507D-8C5E-BEEA44921974}" dt="2025-09-10T12:29:11.505" v="105" actId="478"/>
          <ac:spMkLst>
            <pc:docMk/>
            <pc:sldMk cId="1109648164" sldId="2644"/>
            <ac:spMk id="6" creationId="{61C4F209-EEB6-722D-B8FB-62C73941B8CD}"/>
          </ac:spMkLst>
        </pc:spChg>
        <pc:spChg chg="add mod">
          <ac:chgData name="Aleid | Noordwijkse Methode" userId="49d8fce3-4a7e-4451-8c46-04b3f101f857" providerId="ADAL" clId="{026E289F-EC3B-507D-8C5E-BEEA44921974}" dt="2025-09-10T12:29:12.007" v="106"/>
          <ac:spMkLst>
            <pc:docMk/>
            <pc:sldMk cId="1109648164" sldId="2644"/>
            <ac:spMk id="8" creationId="{57093276-34EB-B57D-E605-7B2E690A83DD}"/>
          </ac:spMkLst>
        </pc:spChg>
      </pc:sldChg>
      <pc:sldChg chg="addSp delSp modSp mod modNotesTx">
        <pc:chgData name="Aleid | Noordwijkse Methode" userId="49d8fce3-4a7e-4451-8c46-04b3f101f857" providerId="ADAL" clId="{026E289F-EC3B-507D-8C5E-BEEA44921974}" dt="2025-09-10T12:29:28.065" v="134"/>
        <pc:sldMkLst>
          <pc:docMk/>
          <pc:sldMk cId="2898337299" sldId="2645"/>
        </pc:sldMkLst>
        <pc:spChg chg="del">
          <ac:chgData name="Aleid | Noordwijkse Methode" userId="49d8fce3-4a7e-4451-8c46-04b3f101f857" providerId="ADAL" clId="{026E289F-EC3B-507D-8C5E-BEEA44921974}" dt="2025-09-10T12:29:27.628" v="133" actId="478"/>
          <ac:spMkLst>
            <pc:docMk/>
            <pc:sldMk cId="2898337299" sldId="2645"/>
            <ac:spMk id="6" creationId="{011ED74F-8DF6-583A-6E4B-D2E28DE415B6}"/>
          </ac:spMkLst>
        </pc:spChg>
        <pc:spChg chg="add mod">
          <ac:chgData name="Aleid | Noordwijkse Methode" userId="49d8fce3-4a7e-4451-8c46-04b3f101f857" providerId="ADAL" clId="{026E289F-EC3B-507D-8C5E-BEEA44921974}" dt="2025-09-10T12:29:28.065" v="134"/>
          <ac:spMkLst>
            <pc:docMk/>
            <pc:sldMk cId="2898337299" sldId="2645"/>
            <ac:spMk id="8" creationId="{CAE53DFA-CD6B-BB5D-E687-5B59C816D152}"/>
          </ac:spMkLst>
        </pc:spChg>
      </pc:sldChg>
      <pc:sldChg chg="addSp delSp modSp mod modNotesTx">
        <pc:chgData name="Aleid | Noordwijkse Methode" userId="49d8fce3-4a7e-4451-8c46-04b3f101f857" providerId="ADAL" clId="{026E289F-EC3B-507D-8C5E-BEEA44921974}" dt="2025-09-10T12:29:39.494" v="137"/>
        <pc:sldMkLst>
          <pc:docMk/>
          <pc:sldMk cId="759363024" sldId="2650"/>
        </pc:sldMkLst>
        <pc:spChg chg="del">
          <ac:chgData name="Aleid | Noordwijkse Methode" userId="49d8fce3-4a7e-4451-8c46-04b3f101f857" providerId="ADAL" clId="{026E289F-EC3B-507D-8C5E-BEEA44921974}" dt="2025-09-10T12:29:39.189" v="136" actId="478"/>
          <ac:spMkLst>
            <pc:docMk/>
            <pc:sldMk cId="759363024" sldId="2650"/>
            <ac:spMk id="5" creationId="{338D8ED4-EF54-AEF8-E50C-080E53F5BB6F}"/>
          </ac:spMkLst>
        </pc:spChg>
        <pc:spChg chg="add mod">
          <ac:chgData name="Aleid | Noordwijkse Methode" userId="49d8fce3-4a7e-4451-8c46-04b3f101f857" providerId="ADAL" clId="{026E289F-EC3B-507D-8C5E-BEEA44921974}" dt="2025-09-10T12:29:39.494" v="137"/>
          <ac:spMkLst>
            <pc:docMk/>
            <pc:sldMk cId="759363024" sldId="2650"/>
            <ac:spMk id="9" creationId="{8028B636-9EC5-6FF9-A995-33849CA53B36}"/>
          </ac:spMkLst>
        </pc:spChg>
      </pc:sldChg>
      <pc:sldChg chg="addSp delSp modSp mod modNotesTx">
        <pc:chgData name="Aleid | Noordwijkse Methode" userId="49d8fce3-4a7e-4451-8c46-04b3f101f857" providerId="ADAL" clId="{026E289F-EC3B-507D-8C5E-BEEA44921974}" dt="2025-09-10T12:29:51.928" v="140" actId="20577"/>
        <pc:sldMkLst>
          <pc:docMk/>
          <pc:sldMk cId="2046926917" sldId="2651"/>
        </pc:sldMkLst>
        <pc:spChg chg="del">
          <ac:chgData name="Aleid | Noordwijkse Methode" userId="49d8fce3-4a7e-4451-8c46-04b3f101f857" providerId="ADAL" clId="{026E289F-EC3B-507D-8C5E-BEEA44921974}" dt="2025-09-10T12:29:47.167" v="138" actId="478"/>
          <ac:spMkLst>
            <pc:docMk/>
            <pc:sldMk cId="2046926917" sldId="2651"/>
            <ac:spMk id="2" creationId="{11DED365-7423-10FD-68E6-0A9AE10D958F}"/>
          </ac:spMkLst>
        </pc:spChg>
        <pc:spChg chg="add mod">
          <ac:chgData name="Aleid | Noordwijkse Methode" userId="49d8fce3-4a7e-4451-8c46-04b3f101f857" providerId="ADAL" clId="{026E289F-EC3B-507D-8C5E-BEEA44921974}" dt="2025-09-10T12:29:47.420" v="139"/>
          <ac:spMkLst>
            <pc:docMk/>
            <pc:sldMk cId="2046926917" sldId="2651"/>
            <ac:spMk id="5" creationId="{FC57DFA3-EF13-5BBB-4DB2-4FF49C852C3C}"/>
          </ac:spMkLst>
        </pc:spChg>
      </pc:sldChg>
    </pc:docChg>
  </pc:docChgLst>
  <pc:docChgLst>
    <pc:chgData name="Frum | Noordwijkse Methode" userId="S::frum@noordwijksemethode.nl::d25f3619-1bfe-4b81-98f0-c0a5c55521d2" providerId="AD" clId="Web-{3AAC4B2B-B1CF-210D-08A4-ADF641D06265}"/>
    <pc:docChg chg="modSld">
      <pc:chgData name="Frum | Noordwijkse Methode" userId="S::frum@noordwijksemethode.nl::d25f3619-1bfe-4b81-98f0-c0a5c55521d2" providerId="AD" clId="Web-{3AAC4B2B-B1CF-210D-08A4-ADF641D06265}" dt="2025-09-01T14:38:17.558" v="58" actId="20577"/>
      <pc:docMkLst>
        <pc:docMk/>
      </pc:docMkLst>
      <pc:sldChg chg="modSp">
        <pc:chgData name="Frum | Noordwijkse Methode" userId="S::frum@noordwijksemethode.nl::d25f3619-1bfe-4b81-98f0-c0a5c55521d2" providerId="AD" clId="Web-{3AAC4B2B-B1CF-210D-08A4-ADF641D06265}" dt="2025-09-01T14:38:17.558" v="58" actId="20577"/>
        <pc:sldMkLst>
          <pc:docMk/>
          <pc:sldMk cId="2996718144" sldId="2207"/>
        </pc:sldMkLst>
        <pc:spChg chg="mod">
          <ac:chgData name="Frum | Noordwijkse Methode" userId="S::frum@noordwijksemethode.nl::d25f3619-1bfe-4b81-98f0-c0a5c55521d2" providerId="AD" clId="Web-{3AAC4B2B-B1CF-210D-08A4-ADF641D06265}" dt="2025-09-01T14:38:17.558" v="58" actId="20577"/>
          <ac:spMkLst>
            <pc:docMk/>
            <pc:sldMk cId="2996718144" sldId="2207"/>
            <ac:spMk id="7" creationId="{1BF49B40-97C3-B1F5-9E71-F771C00B00B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3D14A-A704-4E3B-A463-758F215AB529}" type="datetimeFigureOut">
              <a:rPr lang="nl-NL" smtClean="0"/>
              <a:t>10-09-2025</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2FEF0-826A-4B57-A68B-C43F4A540EC9}" type="slidenum">
              <a:rPr lang="nl-NL" smtClean="0"/>
              <a:t>‹nr.›</a:t>
            </a:fld>
            <a:endParaRPr lang="nl-NL" dirty="0"/>
          </a:p>
        </p:txBody>
      </p:sp>
    </p:spTree>
    <p:extLst>
      <p:ext uri="{BB962C8B-B14F-4D97-AF65-F5344CB8AC3E}">
        <p14:creationId xmlns:p14="http://schemas.microsoft.com/office/powerpoint/2010/main" val="3985465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F6082-8087-1A4B-F654-791E464959A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732C4A5-28E3-A3B9-FD0B-B2DF6A4A6C2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F6E40C4-9345-B8C1-5F19-2D8E2966C088}"/>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72E8BFF-87DC-4163-C7AE-190572938476}"/>
              </a:ext>
            </a:extLst>
          </p:cNvPr>
          <p:cNvSpPr>
            <a:spLocks noGrp="1"/>
          </p:cNvSpPr>
          <p:nvPr>
            <p:ph type="sldNum" sz="quarter" idx="5"/>
          </p:nvPr>
        </p:nvSpPr>
        <p:spPr/>
        <p:txBody>
          <a:bodyPr/>
          <a:lstStyle/>
          <a:p>
            <a:fld id="{14B9C266-6BA2-43B1-BFBA-7C3D359042D9}" type="slidenum">
              <a:rPr lang="nl-NL" smtClean="0"/>
              <a:t>1</a:t>
            </a:fld>
            <a:endParaRPr lang="nl-NL" dirty="0"/>
          </a:p>
        </p:txBody>
      </p:sp>
    </p:spTree>
    <p:extLst>
      <p:ext uri="{BB962C8B-B14F-4D97-AF65-F5344CB8AC3E}">
        <p14:creationId xmlns:p14="http://schemas.microsoft.com/office/powerpoint/2010/main" val="1303324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27FFF-0CA2-2D9F-1C16-60294598FF1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31149C6-7A6A-5AB5-D5B8-F7F8E99F79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BFD940A-E95E-7CDF-6FFA-4E8C207C9E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nl-NL" b="0" dirty="0"/>
              <a:t>Carl Linnaeus was een wetenschapper die dol was op de natuur. Hij wilde orde scheppen in alle planten en dieren die mensen ontdekten. Want iedereen gaf toen zijn eigen namen aan bloemen, bomen en beesten — dat werd heel onduidelijk!</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E2C44CBD-E988-9C11-AEE2-B2B7EEE5A640}"/>
              </a:ext>
            </a:extLst>
          </p:cNvPr>
          <p:cNvSpPr>
            <a:spLocks noGrp="1"/>
          </p:cNvSpPr>
          <p:nvPr>
            <p:ph type="sldNum" sz="quarter" idx="5"/>
          </p:nvPr>
        </p:nvSpPr>
        <p:spPr/>
        <p:txBody>
          <a:bodyPr/>
          <a:lstStyle/>
          <a:p>
            <a:fld id="{046B0619-5E7D-4043-9E64-AB5674A10325}" type="slidenum">
              <a:rPr lang="nl-NL" smtClean="0"/>
              <a:t>43</a:t>
            </a:fld>
            <a:endParaRPr lang="nl-NL" dirty="0"/>
          </a:p>
        </p:txBody>
      </p:sp>
    </p:spTree>
    <p:extLst>
      <p:ext uri="{BB962C8B-B14F-4D97-AF65-F5344CB8AC3E}">
        <p14:creationId xmlns:p14="http://schemas.microsoft.com/office/powerpoint/2010/main" val="3779097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0A70F-1A2C-D52C-9D6A-67E9CCE6497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39E3D57-8398-FDF4-81C6-9EAF4EF63E1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F76D7EA-BAF4-2051-9125-BD9112C2D8CF}"/>
              </a:ext>
            </a:extLst>
          </p:cNvPr>
          <p:cNvSpPr>
            <a:spLocks noGrp="1"/>
          </p:cNvSpPr>
          <p:nvPr>
            <p:ph type="body" idx="1"/>
          </p:nvPr>
        </p:nvSpPr>
        <p:spPr/>
        <p:txBody>
          <a:bodyPr/>
          <a:lstStyle/>
          <a:p>
            <a:pPr marL="0" lvl="0" indent="0">
              <a:buFont typeface="Symbol" panose="05050102010706020507" pitchFamily="18" charset="2"/>
              <a:buNone/>
            </a:pPr>
            <a:r>
              <a:rPr lang="en-US" dirty="0"/>
              <a:t>Je </a:t>
            </a:r>
            <a:r>
              <a:rPr lang="en-US" dirty="0" err="1"/>
              <a:t>kunt</a:t>
            </a:r>
            <a:r>
              <a:rPr lang="en-US" dirty="0"/>
              <a:t> al het </a:t>
            </a:r>
            <a:r>
              <a:rPr lang="en-US" dirty="0" err="1"/>
              <a:t>speelgoed</a:t>
            </a:r>
            <a:r>
              <a:rPr lang="en-US" dirty="0"/>
              <a:t> in de </a:t>
            </a:r>
            <a:r>
              <a:rPr lang="en-US" dirty="0" err="1"/>
              <a:t>kast</a:t>
            </a:r>
            <a:r>
              <a:rPr lang="en-US" dirty="0"/>
              <a:t> </a:t>
            </a:r>
            <a:r>
              <a:rPr lang="en-US" dirty="0" err="1"/>
              <a:t>leggen</a:t>
            </a:r>
            <a:r>
              <a:rPr lang="en-US" dirty="0"/>
              <a:t> </a:t>
            </a:r>
            <a:r>
              <a:rPr lang="en-US" dirty="0" err="1"/>
              <a:t>zonder</a:t>
            </a:r>
            <a:r>
              <a:rPr lang="en-US" dirty="0"/>
              <a:t> </a:t>
            </a:r>
            <a:r>
              <a:rPr lang="en-US" dirty="0" err="1"/>
              <a:t>dat</a:t>
            </a:r>
            <a:r>
              <a:rPr lang="en-US" dirty="0"/>
              <a:t> je het </a:t>
            </a:r>
            <a:r>
              <a:rPr lang="en-US" dirty="0" err="1"/>
              <a:t>indeelt</a:t>
            </a:r>
            <a:r>
              <a:rPr lang="en-US" dirty="0"/>
              <a:t>, maar dan </a:t>
            </a:r>
            <a:r>
              <a:rPr lang="en-US" dirty="0" err="1"/>
              <a:t>wordt</a:t>
            </a:r>
            <a:r>
              <a:rPr lang="en-US" dirty="0"/>
              <a:t> het heel </a:t>
            </a:r>
            <a:r>
              <a:rPr lang="en-US" dirty="0" err="1"/>
              <a:t>onoverzichtelijk</a:t>
            </a:r>
            <a:r>
              <a:rPr lang="en-US" dirty="0"/>
              <a:t>. </a:t>
            </a:r>
            <a:endParaRPr lang="nl-NL" dirty="0"/>
          </a:p>
        </p:txBody>
      </p:sp>
      <p:sp>
        <p:nvSpPr>
          <p:cNvPr id="4" name="Tijdelijke aanduiding voor dianummer 3">
            <a:extLst>
              <a:ext uri="{FF2B5EF4-FFF2-40B4-BE49-F238E27FC236}">
                <a16:creationId xmlns:a16="http://schemas.microsoft.com/office/drawing/2014/main" id="{BB7CAF3E-9202-F2A8-87A8-7B2BABEC4086}"/>
              </a:ext>
            </a:extLst>
          </p:cNvPr>
          <p:cNvSpPr>
            <a:spLocks noGrp="1"/>
          </p:cNvSpPr>
          <p:nvPr>
            <p:ph type="sldNum" sz="quarter" idx="5"/>
          </p:nvPr>
        </p:nvSpPr>
        <p:spPr/>
        <p:txBody>
          <a:bodyPr/>
          <a:lstStyle/>
          <a:p>
            <a:fld id="{046B0619-5E7D-4043-9E64-AB5674A10325}" type="slidenum">
              <a:rPr lang="nl-NL" smtClean="0"/>
              <a:t>44</a:t>
            </a:fld>
            <a:endParaRPr lang="nl-NL" dirty="0"/>
          </a:p>
        </p:txBody>
      </p:sp>
    </p:spTree>
    <p:extLst>
      <p:ext uri="{BB962C8B-B14F-4D97-AF65-F5344CB8AC3E}">
        <p14:creationId xmlns:p14="http://schemas.microsoft.com/office/powerpoint/2010/main" val="2624309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1232F-505F-07E8-D5C7-6415B831669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8BC1DC6-6ECD-896B-DF2F-4A37F05659B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B8F1AFD-A442-2D56-5E97-6AA93A9142E8}"/>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766D763E-BCC2-748A-9C3A-D68A466A9A7D}"/>
              </a:ext>
            </a:extLst>
          </p:cNvPr>
          <p:cNvSpPr>
            <a:spLocks noGrp="1"/>
          </p:cNvSpPr>
          <p:nvPr>
            <p:ph type="sldNum" sz="quarter" idx="5"/>
          </p:nvPr>
        </p:nvSpPr>
        <p:spPr/>
        <p:txBody>
          <a:bodyPr/>
          <a:lstStyle/>
          <a:p>
            <a:fld id="{046B0619-5E7D-4043-9E64-AB5674A10325}" type="slidenum">
              <a:rPr lang="nl-NL" smtClean="0"/>
              <a:t>45</a:t>
            </a:fld>
            <a:endParaRPr lang="nl-NL" dirty="0"/>
          </a:p>
        </p:txBody>
      </p:sp>
    </p:spTree>
    <p:extLst>
      <p:ext uri="{BB962C8B-B14F-4D97-AF65-F5344CB8AC3E}">
        <p14:creationId xmlns:p14="http://schemas.microsoft.com/office/powerpoint/2010/main" val="1004850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6F312-836B-B2F0-7AB7-4C46A425A28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8F9ECCE-BD0B-1CE5-A187-9EF07B831C8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BE8F7D1-0B07-24B2-C2BE-8E53BEE512DD}"/>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2CB79C29-D1D5-CE6A-79A9-FAA0D1B19567}"/>
              </a:ext>
            </a:extLst>
          </p:cNvPr>
          <p:cNvSpPr>
            <a:spLocks noGrp="1"/>
          </p:cNvSpPr>
          <p:nvPr>
            <p:ph type="sldNum" sz="quarter" idx="5"/>
          </p:nvPr>
        </p:nvSpPr>
        <p:spPr/>
        <p:txBody>
          <a:bodyPr/>
          <a:lstStyle/>
          <a:p>
            <a:fld id="{046B0619-5E7D-4043-9E64-AB5674A10325}" type="slidenum">
              <a:rPr lang="nl-NL" smtClean="0"/>
              <a:t>46</a:t>
            </a:fld>
            <a:endParaRPr lang="nl-NL" dirty="0"/>
          </a:p>
        </p:txBody>
      </p:sp>
    </p:spTree>
    <p:extLst>
      <p:ext uri="{BB962C8B-B14F-4D97-AF65-F5344CB8AC3E}">
        <p14:creationId xmlns:p14="http://schemas.microsoft.com/office/powerpoint/2010/main" val="4063097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5B44C-E3AB-21E7-79B0-DAB242BC235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8652ACB-622F-D1A0-7DEE-D38172162CE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DC342FF-9795-5A38-0DA6-8E45673EEC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nl-NL" b="0" dirty="0"/>
              <a:t>Carl Linnaeus was een wetenschapper die dol was op de natuur. Hij wilde orde scheppen in alle planten en dieren die mensen ontdekten. Want iedereen gaf toen zijn eigen namen aan bloemen, bomen en beesten — dat werd heel onduidelijk!</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2E6C245D-C9E9-1A7F-6776-72813822877E}"/>
              </a:ext>
            </a:extLst>
          </p:cNvPr>
          <p:cNvSpPr>
            <a:spLocks noGrp="1"/>
          </p:cNvSpPr>
          <p:nvPr>
            <p:ph type="sldNum" sz="quarter" idx="5"/>
          </p:nvPr>
        </p:nvSpPr>
        <p:spPr/>
        <p:txBody>
          <a:bodyPr/>
          <a:lstStyle/>
          <a:p>
            <a:fld id="{046B0619-5E7D-4043-9E64-AB5674A10325}" type="slidenum">
              <a:rPr lang="nl-NL" smtClean="0"/>
              <a:t>47</a:t>
            </a:fld>
            <a:endParaRPr lang="nl-NL" dirty="0"/>
          </a:p>
        </p:txBody>
      </p:sp>
    </p:spTree>
    <p:extLst>
      <p:ext uri="{BB962C8B-B14F-4D97-AF65-F5344CB8AC3E}">
        <p14:creationId xmlns:p14="http://schemas.microsoft.com/office/powerpoint/2010/main" val="3290436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F5835-78C6-8C68-6F40-1F536161681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88FCB23-2F3C-ADE8-3436-1F91453407D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2316D3A-B244-20C5-D149-73113CFB7536}"/>
              </a:ext>
            </a:extLst>
          </p:cNvPr>
          <p:cNvSpPr>
            <a:spLocks noGrp="1"/>
          </p:cNvSpPr>
          <p:nvPr>
            <p:ph type="body" idx="1"/>
          </p:nvPr>
        </p:nvSpPr>
        <p:spPr/>
        <p:txBody>
          <a:bodyPr/>
          <a:lstStyle/>
          <a:p>
            <a:pPr marL="285750" indent="-285750">
              <a:buFont typeface="Arial" panose="020B0604020202020204" pitchFamily="34" charset="0"/>
              <a:buChar char="•"/>
            </a:pPr>
            <a:r>
              <a:rPr lang="nl-NL" dirty="0">
                <a:latin typeface="Kermit" panose="020F0503040000060003" pitchFamily="34" charset="0"/>
              </a:rPr>
              <a:t>Het helpt ons om beter te begrijpen welke dieren en planten op elkaar lijken.</a:t>
            </a:r>
            <a:br>
              <a:rPr lang="nl-NL" dirty="0">
                <a:latin typeface="Kermit" panose="020F0503040000060003" pitchFamily="34" charset="0"/>
              </a:rPr>
            </a:br>
            <a:r>
              <a:rPr lang="nl-NL" dirty="0">
                <a:latin typeface="Kermit" panose="020F0503040000060003" pitchFamily="34" charset="0"/>
              </a:rPr>
              <a:t>Een hond en een vos lijken op elkaar, en met taxonomie zie je: ze horen allebei bij de hondachtigen!</a:t>
            </a:r>
          </a:p>
          <a:p>
            <a:pPr marL="285750" indent="-285750">
              <a:buFont typeface="Arial" panose="020B0604020202020204" pitchFamily="34" charset="0"/>
              <a:buChar char="•"/>
            </a:pPr>
            <a:r>
              <a:rPr lang="nl-NL" dirty="0">
                <a:latin typeface="Kermit" panose="020F0503040000060003" pitchFamily="34" charset="0"/>
              </a:rPr>
              <a:t>Het helpt mensen over de hele wereld om dezelfde taal te spreken over dieren en planten.</a:t>
            </a:r>
            <a:br>
              <a:rPr lang="nl-NL" dirty="0">
                <a:latin typeface="Kermit" panose="020F0503040000060003" pitchFamily="34" charset="0"/>
              </a:rPr>
            </a:br>
            <a:r>
              <a:rPr lang="nl-NL" dirty="0">
                <a:latin typeface="Kermit" panose="020F0503040000060003" pitchFamily="34" charset="0"/>
              </a:rPr>
              <a:t>In elk land heet een leeuw anders, maar </a:t>
            </a:r>
            <a:r>
              <a:rPr lang="nl-NL" dirty="0" err="1">
                <a:latin typeface="Kermit" panose="020F0503040000060003" pitchFamily="34" charset="0"/>
              </a:rPr>
              <a:t>Panthera</a:t>
            </a:r>
            <a:r>
              <a:rPr lang="nl-NL" dirty="0">
                <a:latin typeface="Kermit" panose="020F0503040000060003" pitchFamily="34" charset="0"/>
              </a:rPr>
              <a:t> </a:t>
            </a:r>
            <a:r>
              <a:rPr lang="nl-NL" dirty="0" err="1">
                <a:latin typeface="Kermit" panose="020F0503040000060003" pitchFamily="34" charset="0"/>
              </a:rPr>
              <a:t>leo</a:t>
            </a:r>
            <a:r>
              <a:rPr lang="nl-NL" dirty="0">
                <a:latin typeface="Kermit" panose="020F0503040000060003" pitchFamily="34" charset="0"/>
              </a:rPr>
              <a:t> is overal hetzelfde.</a:t>
            </a:r>
          </a:p>
          <a:p>
            <a:pPr marL="285750" indent="-285750">
              <a:buFont typeface="Arial" panose="020B0604020202020204" pitchFamily="34" charset="0"/>
              <a:buChar char="•"/>
            </a:pPr>
            <a:r>
              <a:rPr lang="nl-NL" dirty="0">
                <a:latin typeface="Kermit" panose="020F0503040000060003" pitchFamily="34" charset="0"/>
              </a:rPr>
              <a:t>Wetenschappers kunnen beter onderzoeken en samenwerken.</a:t>
            </a:r>
            <a:br>
              <a:rPr lang="nl-NL" dirty="0">
                <a:latin typeface="Kermit" panose="020F0503040000060003" pitchFamily="34" charset="0"/>
              </a:rPr>
            </a:br>
            <a:r>
              <a:rPr lang="nl-NL" dirty="0">
                <a:latin typeface="Kermit" panose="020F0503040000060003" pitchFamily="34" charset="0"/>
              </a:rPr>
              <a:t>Als een bioloog in Nederland en een onderzoeker in Afrika praten over </a:t>
            </a:r>
            <a:r>
              <a:rPr lang="nl-NL" dirty="0" err="1">
                <a:latin typeface="Kermit" panose="020F0503040000060003" pitchFamily="34" charset="0"/>
              </a:rPr>
              <a:t>Loxodonta</a:t>
            </a:r>
            <a:r>
              <a:rPr lang="nl-NL" dirty="0">
                <a:latin typeface="Kermit" panose="020F0503040000060003" pitchFamily="34" charset="0"/>
              </a:rPr>
              <a:t> </a:t>
            </a:r>
            <a:r>
              <a:rPr lang="nl-NL" dirty="0" err="1">
                <a:latin typeface="Kermit" panose="020F0503040000060003" pitchFamily="34" charset="0"/>
              </a:rPr>
              <a:t>africana</a:t>
            </a:r>
            <a:r>
              <a:rPr lang="nl-NL" dirty="0">
                <a:latin typeface="Kermit" panose="020F0503040000060003" pitchFamily="34" charset="0"/>
              </a:rPr>
              <a:t>, dan weten ze dat ze het over dezelfde olifant hebben.</a:t>
            </a:r>
          </a:p>
          <a:p>
            <a:pPr marL="285750" indent="-285750">
              <a:buFont typeface="Arial" panose="020B0604020202020204" pitchFamily="34" charset="0"/>
              <a:buChar char="•"/>
            </a:pPr>
            <a:r>
              <a:rPr lang="nl-NL" dirty="0">
                <a:latin typeface="Kermit" panose="020F0503040000060003" pitchFamily="34" charset="0"/>
              </a:rPr>
              <a:t>We leren hoe het leven op aarde zich heeft ontwikkeld.</a:t>
            </a:r>
            <a:br>
              <a:rPr lang="nl-NL" dirty="0">
                <a:latin typeface="Kermit" panose="020F0503040000060003" pitchFamily="34" charset="0"/>
              </a:rPr>
            </a:br>
            <a:r>
              <a:rPr lang="nl-NL" dirty="0">
                <a:latin typeface="Kermit" panose="020F0503040000060003" pitchFamily="34" charset="0"/>
              </a:rPr>
              <a:t>Door te kijken naar welke soorten bij elkaar horen, ontdekken we hoe dieren zijn ontstaan en veranderd.</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76EFEFAB-16D6-A46D-D5C6-6239BEFCCD8B}"/>
              </a:ext>
            </a:extLst>
          </p:cNvPr>
          <p:cNvSpPr>
            <a:spLocks noGrp="1"/>
          </p:cNvSpPr>
          <p:nvPr>
            <p:ph type="sldNum" sz="quarter" idx="5"/>
          </p:nvPr>
        </p:nvSpPr>
        <p:spPr/>
        <p:txBody>
          <a:bodyPr/>
          <a:lstStyle/>
          <a:p>
            <a:fld id="{046B0619-5E7D-4043-9E64-AB5674A10325}" type="slidenum">
              <a:rPr lang="nl-NL" smtClean="0"/>
              <a:t>48</a:t>
            </a:fld>
            <a:endParaRPr lang="nl-NL" dirty="0"/>
          </a:p>
        </p:txBody>
      </p:sp>
    </p:spTree>
    <p:extLst>
      <p:ext uri="{BB962C8B-B14F-4D97-AF65-F5344CB8AC3E}">
        <p14:creationId xmlns:p14="http://schemas.microsoft.com/office/powerpoint/2010/main" val="1173023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3C812-030E-1052-3A35-E62C71898E7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7E206C7-3565-82E3-67E1-95D851E4F69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22DE87A-DB43-2681-8428-326993EA16E3}"/>
              </a:ext>
            </a:extLst>
          </p:cNvPr>
          <p:cNvSpPr>
            <a:spLocks noGrp="1"/>
          </p:cNvSpPr>
          <p:nvPr>
            <p:ph type="body" idx="1"/>
          </p:nvPr>
        </p:nvSpPr>
        <p:spPr/>
        <p:txBody>
          <a:bodyPr/>
          <a:lstStyle/>
          <a:p>
            <a:pPr marL="285750" indent="-285750">
              <a:buFont typeface="Arial" panose="020B0604020202020204" pitchFamily="34" charset="0"/>
              <a:buChar char="•"/>
            </a:pPr>
            <a:r>
              <a:rPr lang="nl-NL" dirty="0">
                <a:latin typeface="Kermit" panose="020F0503040000060003" pitchFamily="34" charset="0"/>
              </a:rPr>
              <a:t>Het helpt ons om beter te begrijpen welke dieren en planten op elkaar lijken.</a:t>
            </a:r>
            <a:br>
              <a:rPr lang="nl-NL" dirty="0">
                <a:latin typeface="Kermit" panose="020F0503040000060003" pitchFamily="34" charset="0"/>
              </a:rPr>
            </a:br>
            <a:r>
              <a:rPr lang="nl-NL" dirty="0">
                <a:latin typeface="Kermit" panose="020F0503040000060003" pitchFamily="34" charset="0"/>
              </a:rPr>
              <a:t>Een hond en een vos lijken op elkaar, en met taxonomie zie je: ze horen allebei bij de hondachtigen!</a:t>
            </a:r>
          </a:p>
          <a:p>
            <a:pPr marL="285750" indent="-285750">
              <a:buFont typeface="Arial" panose="020B0604020202020204" pitchFamily="34" charset="0"/>
              <a:buChar char="•"/>
            </a:pPr>
            <a:r>
              <a:rPr lang="nl-NL" dirty="0">
                <a:latin typeface="Kermit" panose="020F0503040000060003" pitchFamily="34" charset="0"/>
              </a:rPr>
              <a:t>Het helpt mensen over de hele wereld om dezelfde taal te spreken over dieren en planten.</a:t>
            </a:r>
            <a:br>
              <a:rPr lang="nl-NL" dirty="0">
                <a:latin typeface="Kermit" panose="020F0503040000060003" pitchFamily="34" charset="0"/>
              </a:rPr>
            </a:br>
            <a:r>
              <a:rPr lang="nl-NL" dirty="0">
                <a:latin typeface="Kermit" panose="020F0503040000060003" pitchFamily="34" charset="0"/>
              </a:rPr>
              <a:t>In elk land heet een leeuw anders, maar </a:t>
            </a:r>
            <a:r>
              <a:rPr lang="nl-NL" dirty="0" err="1">
                <a:latin typeface="Kermit" panose="020F0503040000060003" pitchFamily="34" charset="0"/>
              </a:rPr>
              <a:t>Panthera</a:t>
            </a:r>
            <a:r>
              <a:rPr lang="nl-NL" dirty="0">
                <a:latin typeface="Kermit" panose="020F0503040000060003" pitchFamily="34" charset="0"/>
              </a:rPr>
              <a:t> </a:t>
            </a:r>
            <a:r>
              <a:rPr lang="nl-NL" dirty="0" err="1">
                <a:latin typeface="Kermit" panose="020F0503040000060003" pitchFamily="34" charset="0"/>
              </a:rPr>
              <a:t>leo</a:t>
            </a:r>
            <a:r>
              <a:rPr lang="nl-NL" dirty="0">
                <a:latin typeface="Kermit" panose="020F0503040000060003" pitchFamily="34" charset="0"/>
              </a:rPr>
              <a:t> is overal hetzelfde.</a:t>
            </a:r>
          </a:p>
          <a:p>
            <a:pPr marL="285750" indent="-285750">
              <a:buFont typeface="Arial" panose="020B0604020202020204" pitchFamily="34" charset="0"/>
              <a:buChar char="•"/>
            </a:pPr>
            <a:r>
              <a:rPr lang="nl-NL" dirty="0">
                <a:latin typeface="Kermit" panose="020F0503040000060003" pitchFamily="34" charset="0"/>
              </a:rPr>
              <a:t>Wetenschappers kunnen beter onderzoeken en samenwerken.</a:t>
            </a:r>
            <a:br>
              <a:rPr lang="nl-NL" dirty="0">
                <a:latin typeface="Kermit" panose="020F0503040000060003" pitchFamily="34" charset="0"/>
              </a:rPr>
            </a:br>
            <a:r>
              <a:rPr lang="nl-NL" dirty="0">
                <a:latin typeface="Kermit" panose="020F0503040000060003" pitchFamily="34" charset="0"/>
              </a:rPr>
              <a:t>Als een bioloog in Nederland en een onderzoeker in Afrika praten over </a:t>
            </a:r>
            <a:r>
              <a:rPr lang="nl-NL" dirty="0" err="1">
                <a:latin typeface="Kermit" panose="020F0503040000060003" pitchFamily="34" charset="0"/>
              </a:rPr>
              <a:t>Loxodonta</a:t>
            </a:r>
            <a:r>
              <a:rPr lang="nl-NL" dirty="0">
                <a:latin typeface="Kermit" panose="020F0503040000060003" pitchFamily="34" charset="0"/>
              </a:rPr>
              <a:t> </a:t>
            </a:r>
            <a:r>
              <a:rPr lang="nl-NL" dirty="0" err="1">
                <a:latin typeface="Kermit" panose="020F0503040000060003" pitchFamily="34" charset="0"/>
              </a:rPr>
              <a:t>africana</a:t>
            </a:r>
            <a:r>
              <a:rPr lang="nl-NL" dirty="0">
                <a:latin typeface="Kermit" panose="020F0503040000060003" pitchFamily="34" charset="0"/>
              </a:rPr>
              <a:t>, dan weten ze dat ze het over dezelfde olifant hebben.</a:t>
            </a:r>
          </a:p>
          <a:p>
            <a:pPr marL="285750" indent="-285750">
              <a:buFont typeface="Arial" panose="020B0604020202020204" pitchFamily="34" charset="0"/>
              <a:buChar char="•"/>
            </a:pPr>
            <a:r>
              <a:rPr lang="nl-NL" dirty="0">
                <a:latin typeface="Kermit" panose="020F0503040000060003" pitchFamily="34" charset="0"/>
              </a:rPr>
              <a:t>We leren hoe het leven op aarde zich heeft ontwikkeld.</a:t>
            </a:r>
            <a:br>
              <a:rPr lang="nl-NL" dirty="0">
                <a:latin typeface="Kermit" panose="020F0503040000060003" pitchFamily="34" charset="0"/>
              </a:rPr>
            </a:br>
            <a:r>
              <a:rPr lang="nl-NL" dirty="0">
                <a:latin typeface="Kermit" panose="020F0503040000060003" pitchFamily="34" charset="0"/>
              </a:rPr>
              <a:t>Door te kijken naar welke soorten bij elkaar horen, ontdekken we hoe dieren zijn ontstaan en veranderd.</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BFD4AD2D-F04C-57D6-AF88-B83977E3E704}"/>
              </a:ext>
            </a:extLst>
          </p:cNvPr>
          <p:cNvSpPr>
            <a:spLocks noGrp="1"/>
          </p:cNvSpPr>
          <p:nvPr>
            <p:ph type="sldNum" sz="quarter" idx="5"/>
          </p:nvPr>
        </p:nvSpPr>
        <p:spPr/>
        <p:txBody>
          <a:bodyPr/>
          <a:lstStyle/>
          <a:p>
            <a:fld id="{046B0619-5E7D-4043-9E64-AB5674A10325}" type="slidenum">
              <a:rPr lang="nl-NL" smtClean="0"/>
              <a:t>49</a:t>
            </a:fld>
            <a:endParaRPr lang="nl-NL" dirty="0"/>
          </a:p>
        </p:txBody>
      </p:sp>
    </p:spTree>
    <p:extLst>
      <p:ext uri="{BB962C8B-B14F-4D97-AF65-F5344CB8AC3E}">
        <p14:creationId xmlns:p14="http://schemas.microsoft.com/office/powerpoint/2010/main" val="1072380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C7225-3DA7-6C51-BC50-0506EF4D2A6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E60822D-0CE7-BFA3-1FA0-3FCD40207BD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AB02ADC-420F-31E2-9D66-5C13B23B93F6}"/>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500B9425-6B76-BD19-8A31-B119C89BE5C0}"/>
              </a:ext>
            </a:extLst>
          </p:cNvPr>
          <p:cNvSpPr>
            <a:spLocks noGrp="1"/>
          </p:cNvSpPr>
          <p:nvPr>
            <p:ph type="sldNum" sz="quarter" idx="5"/>
          </p:nvPr>
        </p:nvSpPr>
        <p:spPr/>
        <p:txBody>
          <a:bodyPr/>
          <a:lstStyle/>
          <a:p>
            <a:fld id="{046B0619-5E7D-4043-9E64-AB5674A10325}" type="slidenum">
              <a:rPr lang="nl-NL" smtClean="0"/>
              <a:t>50</a:t>
            </a:fld>
            <a:endParaRPr lang="nl-NL" dirty="0"/>
          </a:p>
        </p:txBody>
      </p:sp>
    </p:spTree>
    <p:extLst>
      <p:ext uri="{BB962C8B-B14F-4D97-AF65-F5344CB8AC3E}">
        <p14:creationId xmlns:p14="http://schemas.microsoft.com/office/powerpoint/2010/main" val="3880526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9FCA0-F19A-9BEC-FCC9-FCFAA8FBAE8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EC9D435-B318-B813-DA42-A552E05B27B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E716EAB-3926-DB5E-EC56-314EECD18B1D}"/>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4005805E-577F-46B4-548B-584834EC72C8}"/>
              </a:ext>
            </a:extLst>
          </p:cNvPr>
          <p:cNvSpPr>
            <a:spLocks noGrp="1"/>
          </p:cNvSpPr>
          <p:nvPr>
            <p:ph type="sldNum" sz="quarter" idx="5"/>
          </p:nvPr>
        </p:nvSpPr>
        <p:spPr/>
        <p:txBody>
          <a:bodyPr/>
          <a:lstStyle/>
          <a:p>
            <a:fld id="{046B0619-5E7D-4043-9E64-AB5674A10325}" type="slidenum">
              <a:rPr lang="nl-NL" smtClean="0"/>
              <a:t>51</a:t>
            </a:fld>
            <a:endParaRPr lang="nl-NL" dirty="0"/>
          </a:p>
        </p:txBody>
      </p:sp>
    </p:spTree>
    <p:extLst>
      <p:ext uri="{BB962C8B-B14F-4D97-AF65-F5344CB8AC3E}">
        <p14:creationId xmlns:p14="http://schemas.microsoft.com/office/powerpoint/2010/main" val="2795472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47EB7-C9EB-B64C-3C06-E63E63DE79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C804F84-FF45-99DE-24AC-0B0F980CF61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295F2C3-661E-9329-3037-B11A766EC05D}"/>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99C09987-43F8-F14C-43D6-C4F0F61D262C}"/>
              </a:ext>
            </a:extLst>
          </p:cNvPr>
          <p:cNvSpPr>
            <a:spLocks noGrp="1"/>
          </p:cNvSpPr>
          <p:nvPr>
            <p:ph type="sldNum" sz="quarter" idx="5"/>
          </p:nvPr>
        </p:nvSpPr>
        <p:spPr/>
        <p:txBody>
          <a:bodyPr/>
          <a:lstStyle/>
          <a:p>
            <a:fld id="{046B0619-5E7D-4043-9E64-AB5674A10325}" type="slidenum">
              <a:rPr lang="nl-NL" smtClean="0"/>
              <a:t>52</a:t>
            </a:fld>
            <a:endParaRPr lang="nl-NL" dirty="0"/>
          </a:p>
        </p:txBody>
      </p:sp>
    </p:spTree>
    <p:extLst>
      <p:ext uri="{BB962C8B-B14F-4D97-AF65-F5344CB8AC3E}">
        <p14:creationId xmlns:p14="http://schemas.microsoft.com/office/powerpoint/2010/main" val="1538298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Link naar de bijlagen:</a:t>
            </a:r>
          </a:p>
        </p:txBody>
      </p:sp>
      <p:sp>
        <p:nvSpPr>
          <p:cNvPr id="4" name="Tijdelijke aanduiding voor dianummer 3"/>
          <p:cNvSpPr>
            <a:spLocks noGrp="1"/>
          </p:cNvSpPr>
          <p:nvPr>
            <p:ph type="sldNum" sz="quarter" idx="5"/>
          </p:nvPr>
        </p:nvSpPr>
        <p:spPr/>
        <p:txBody>
          <a:bodyPr/>
          <a:lstStyle/>
          <a:p>
            <a:fld id="{E9347554-8FF0-E747-92CC-FE4E580FC0E8}" type="slidenum">
              <a:rPr lang="nl-NL" smtClean="0"/>
              <a:t>5</a:t>
            </a:fld>
            <a:endParaRPr lang="nl-NL"/>
          </a:p>
        </p:txBody>
      </p:sp>
    </p:spTree>
    <p:extLst>
      <p:ext uri="{BB962C8B-B14F-4D97-AF65-F5344CB8AC3E}">
        <p14:creationId xmlns:p14="http://schemas.microsoft.com/office/powerpoint/2010/main" val="1297965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24063-9704-AE72-856C-58DB0CB61A0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DF3D842-D6D6-7371-CFA8-4E01C4443F5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0960367-55EC-57B9-AC0E-989109393BB1}"/>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FC4BB4ED-2F7E-8754-1E3C-EAE2CEFCE82E}"/>
              </a:ext>
            </a:extLst>
          </p:cNvPr>
          <p:cNvSpPr>
            <a:spLocks noGrp="1"/>
          </p:cNvSpPr>
          <p:nvPr>
            <p:ph type="sldNum" sz="quarter" idx="5"/>
          </p:nvPr>
        </p:nvSpPr>
        <p:spPr/>
        <p:txBody>
          <a:bodyPr/>
          <a:lstStyle/>
          <a:p>
            <a:fld id="{046B0619-5E7D-4043-9E64-AB5674A10325}" type="slidenum">
              <a:rPr lang="nl-NL" smtClean="0"/>
              <a:t>53</a:t>
            </a:fld>
            <a:endParaRPr lang="nl-NL" dirty="0"/>
          </a:p>
        </p:txBody>
      </p:sp>
    </p:spTree>
    <p:extLst>
      <p:ext uri="{BB962C8B-B14F-4D97-AF65-F5344CB8AC3E}">
        <p14:creationId xmlns:p14="http://schemas.microsoft.com/office/powerpoint/2010/main" val="3141344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EF853-2B17-6107-6B4E-98F47A3C277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4D62B9F-0B27-95DA-2FE1-A4182144B49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A0D145F-C400-5BEF-9814-0F6443379B9D}"/>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99523A78-2446-256E-FA94-3FD0CEBFEEFF}"/>
              </a:ext>
            </a:extLst>
          </p:cNvPr>
          <p:cNvSpPr>
            <a:spLocks noGrp="1"/>
          </p:cNvSpPr>
          <p:nvPr>
            <p:ph type="sldNum" sz="quarter" idx="5"/>
          </p:nvPr>
        </p:nvSpPr>
        <p:spPr/>
        <p:txBody>
          <a:bodyPr/>
          <a:lstStyle/>
          <a:p>
            <a:fld id="{046B0619-5E7D-4043-9E64-AB5674A10325}" type="slidenum">
              <a:rPr lang="nl-NL" smtClean="0"/>
              <a:t>54</a:t>
            </a:fld>
            <a:endParaRPr lang="nl-NL" dirty="0"/>
          </a:p>
        </p:txBody>
      </p:sp>
    </p:spTree>
    <p:extLst>
      <p:ext uri="{BB962C8B-B14F-4D97-AF65-F5344CB8AC3E}">
        <p14:creationId xmlns:p14="http://schemas.microsoft.com/office/powerpoint/2010/main" val="4179127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20FA9-2355-49EF-D135-A1FB6DD43F4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E5F8ACB-A9A4-EADB-2988-C6969AE4B3A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ADA5EAE-6F4D-D88E-2591-A32AC979BBDC}"/>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7C38B753-FB07-58F1-1A9B-C1E750C08158}"/>
              </a:ext>
            </a:extLst>
          </p:cNvPr>
          <p:cNvSpPr>
            <a:spLocks noGrp="1"/>
          </p:cNvSpPr>
          <p:nvPr>
            <p:ph type="sldNum" sz="quarter" idx="5"/>
          </p:nvPr>
        </p:nvSpPr>
        <p:spPr/>
        <p:txBody>
          <a:bodyPr/>
          <a:lstStyle/>
          <a:p>
            <a:fld id="{046B0619-5E7D-4043-9E64-AB5674A10325}" type="slidenum">
              <a:rPr lang="nl-NL" smtClean="0"/>
              <a:t>55</a:t>
            </a:fld>
            <a:endParaRPr lang="nl-NL" dirty="0"/>
          </a:p>
        </p:txBody>
      </p:sp>
    </p:spTree>
    <p:extLst>
      <p:ext uri="{BB962C8B-B14F-4D97-AF65-F5344CB8AC3E}">
        <p14:creationId xmlns:p14="http://schemas.microsoft.com/office/powerpoint/2010/main" val="1948321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203B0-BF82-9BF8-0D65-E00D7A226F8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4C26DB5-BB3A-35C4-4BED-B238A0F2020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3979CCD-A58C-CEBF-084A-2CCA6ED4F0C0}"/>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6954F63F-561B-3083-065A-679E38C7BC90}"/>
              </a:ext>
            </a:extLst>
          </p:cNvPr>
          <p:cNvSpPr>
            <a:spLocks noGrp="1"/>
          </p:cNvSpPr>
          <p:nvPr>
            <p:ph type="sldNum" sz="quarter" idx="5"/>
          </p:nvPr>
        </p:nvSpPr>
        <p:spPr/>
        <p:txBody>
          <a:bodyPr/>
          <a:lstStyle/>
          <a:p>
            <a:fld id="{046B0619-5E7D-4043-9E64-AB5674A10325}" type="slidenum">
              <a:rPr lang="nl-NL" smtClean="0"/>
              <a:t>56</a:t>
            </a:fld>
            <a:endParaRPr lang="nl-NL" dirty="0"/>
          </a:p>
        </p:txBody>
      </p:sp>
    </p:spTree>
    <p:extLst>
      <p:ext uri="{BB962C8B-B14F-4D97-AF65-F5344CB8AC3E}">
        <p14:creationId xmlns:p14="http://schemas.microsoft.com/office/powerpoint/2010/main" val="1818115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BC2FEF0-826A-4B57-A68B-C43F4A540EC9}" type="slidenum">
              <a:rPr lang="nl-NL" smtClean="0"/>
              <a:t>59</a:t>
            </a:fld>
            <a:endParaRPr lang="nl-NL" dirty="0"/>
          </a:p>
        </p:txBody>
      </p:sp>
    </p:spTree>
    <p:extLst>
      <p:ext uri="{BB962C8B-B14F-4D97-AF65-F5344CB8AC3E}">
        <p14:creationId xmlns:p14="http://schemas.microsoft.com/office/powerpoint/2010/main" val="3223613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F7A3C-6DE3-5566-6698-3E4EB460A62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A26D80B-D35E-9D00-A71A-9BFFDA1EF09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9AEB7EC-91E4-0EE4-8651-7358BF7E27D9}"/>
              </a:ext>
            </a:extLst>
          </p:cNvPr>
          <p:cNvSpPr>
            <a:spLocks noGrp="1"/>
          </p:cNvSpPr>
          <p:nvPr>
            <p:ph type="body" idx="1"/>
          </p:nvPr>
        </p:nvSpPr>
        <p:spPr/>
        <p:txBody>
          <a:bodyPr/>
          <a:lstStyle/>
          <a:p>
            <a:r>
              <a:rPr lang="nl-NL" dirty="0"/>
              <a:t>Tip: Doe dit in kleine groepjes voor een grotere betrokkenheid.</a:t>
            </a:r>
          </a:p>
        </p:txBody>
      </p:sp>
      <p:sp>
        <p:nvSpPr>
          <p:cNvPr id="4" name="Tijdelijke aanduiding voor dianummer 3">
            <a:extLst>
              <a:ext uri="{FF2B5EF4-FFF2-40B4-BE49-F238E27FC236}">
                <a16:creationId xmlns:a16="http://schemas.microsoft.com/office/drawing/2014/main" id="{0C023C34-F9A3-03C4-F859-456410D112EE}"/>
              </a:ext>
            </a:extLst>
          </p:cNvPr>
          <p:cNvSpPr>
            <a:spLocks noGrp="1"/>
          </p:cNvSpPr>
          <p:nvPr>
            <p:ph type="sldNum" sz="quarter" idx="5"/>
          </p:nvPr>
        </p:nvSpPr>
        <p:spPr/>
        <p:txBody>
          <a:bodyPr/>
          <a:lstStyle/>
          <a:p>
            <a:fld id="{CBC2FEF0-826A-4B57-A68B-C43F4A540EC9}" type="slidenum">
              <a:rPr lang="nl-NL" smtClean="0"/>
              <a:t>60</a:t>
            </a:fld>
            <a:endParaRPr lang="nl-NL" dirty="0"/>
          </a:p>
        </p:txBody>
      </p:sp>
    </p:spTree>
    <p:extLst>
      <p:ext uri="{BB962C8B-B14F-4D97-AF65-F5344CB8AC3E}">
        <p14:creationId xmlns:p14="http://schemas.microsoft.com/office/powerpoint/2010/main" val="62651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5C698-FC39-C95B-A413-D299AC335FA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96FD9DB-721D-1CD0-7A3D-D5EF814FD74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2B8715A-4401-949E-2D9F-F21E79781E6F}"/>
              </a:ext>
            </a:extLst>
          </p:cNvPr>
          <p:cNvSpPr>
            <a:spLocks noGrp="1"/>
          </p:cNvSpPr>
          <p:nvPr>
            <p:ph type="body" idx="1"/>
          </p:nvPr>
        </p:nvSpPr>
        <p:spPr/>
        <p:txBody>
          <a:bodyPr/>
          <a:lstStyle/>
          <a:p>
            <a:r>
              <a:rPr lang="en-US" dirty="0"/>
              <a:t>By Zhangzhugang - Own work, CC BY-SA 3.0, https://commons.wikimedia.org/w/index.php?curid=21276931</a:t>
            </a:r>
          </a:p>
          <a:p>
            <a:endParaRPr lang="en-US" dirty="0"/>
          </a:p>
          <a:p>
            <a:r>
              <a:rPr lang="en-US" dirty="0"/>
              <a:t>Lees de </a:t>
            </a:r>
            <a:r>
              <a:rPr lang="en-US" dirty="0" err="1"/>
              <a:t>tekst</a:t>
            </a:r>
            <a:r>
              <a:rPr lang="en-US" dirty="0"/>
              <a:t> op de </a:t>
            </a:r>
            <a:r>
              <a:rPr lang="en-US" dirty="0" err="1"/>
              <a:t>dia</a:t>
            </a:r>
            <a:r>
              <a:rPr lang="en-US" dirty="0"/>
              <a:t> </a:t>
            </a:r>
            <a:r>
              <a:rPr lang="en-US" dirty="0" err="1"/>
              <a:t>voor</a:t>
            </a:r>
            <a:r>
              <a:rPr lang="en-US" dirty="0"/>
              <a:t> </a:t>
            </a:r>
            <a:r>
              <a:rPr lang="en-US" dirty="0" err="1"/>
              <a:t>aan</a:t>
            </a:r>
            <a:r>
              <a:rPr lang="en-US" dirty="0"/>
              <a:t> de </a:t>
            </a:r>
            <a:r>
              <a:rPr lang="en-US" dirty="0" err="1"/>
              <a:t>kinderen</a:t>
            </a:r>
            <a:endParaRPr lang="nl-NL" dirty="0"/>
          </a:p>
        </p:txBody>
      </p:sp>
      <p:sp>
        <p:nvSpPr>
          <p:cNvPr id="4" name="Tijdelijke aanduiding voor dianummer 3">
            <a:extLst>
              <a:ext uri="{FF2B5EF4-FFF2-40B4-BE49-F238E27FC236}">
                <a16:creationId xmlns:a16="http://schemas.microsoft.com/office/drawing/2014/main" id="{2E4146C0-4429-1009-BC12-29B826455526}"/>
              </a:ext>
            </a:extLst>
          </p:cNvPr>
          <p:cNvSpPr>
            <a:spLocks noGrp="1"/>
          </p:cNvSpPr>
          <p:nvPr>
            <p:ph type="sldNum" sz="quarter" idx="5"/>
          </p:nvPr>
        </p:nvSpPr>
        <p:spPr/>
        <p:txBody>
          <a:bodyPr/>
          <a:lstStyle/>
          <a:p>
            <a:fld id="{CBC2FEF0-826A-4B57-A68B-C43F4A540EC9}" type="slidenum">
              <a:rPr lang="nl-NL" smtClean="0"/>
              <a:t>64</a:t>
            </a:fld>
            <a:endParaRPr lang="nl-NL" dirty="0"/>
          </a:p>
        </p:txBody>
      </p:sp>
    </p:spTree>
    <p:extLst>
      <p:ext uri="{BB962C8B-B14F-4D97-AF65-F5344CB8AC3E}">
        <p14:creationId xmlns:p14="http://schemas.microsoft.com/office/powerpoint/2010/main" val="4212525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C6703-6AE9-7DB6-8931-145A183B65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C33FD64-1256-8F4B-1837-98F10EE10B7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484252D-DA4E-1B9A-6AE0-821C1D9BAC44}"/>
              </a:ext>
            </a:extLst>
          </p:cNvPr>
          <p:cNvSpPr>
            <a:spLocks noGrp="1"/>
          </p:cNvSpPr>
          <p:nvPr>
            <p:ph type="body" idx="1"/>
          </p:nvPr>
        </p:nvSpPr>
        <p:spPr/>
        <p:txBody>
          <a:bodyPr/>
          <a:lstStyle/>
          <a:p>
            <a:r>
              <a:rPr lang="en-US" dirty="0"/>
              <a:t>By Zhangzhugang - Own work, CC BY-SA 3.0, https://commons.wikimedia.org/w/index.php?curid=21276931</a:t>
            </a:r>
            <a:endParaRPr lang="nl-NL" dirty="0"/>
          </a:p>
        </p:txBody>
      </p:sp>
      <p:sp>
        <p:nvSpPr>
          <p:cNvPr id="4" name="Tijdelijke aanduiding voor dianummer 3">
            <a:extLst>
              <a:ext uri="{FF2B5EF4-FFF2-40B4-BE49-F238E27FC236}">
                <a16:creationId xmlns:a16="http://schemas.microsoft.com/office/drawing/2014/main" id="{91493926-E092-994E-EFD8-C58750421737}"/>
              </a:ext>
            </a:extLst>
          </p:cNvPr>
          <p:cNvSpPr>
            <a:spLocks noGrp="1"/>
          </p:cNvSpPr>
          <p:nvPr>
            <p:ph type="sldNum" sz="quarter" idx="5"/>
          </p:nvPr>
        </p:nvSpPr>
        <p:spPr/>
        <p:txBody>
          <a:bodyPr/>
          <a:lstStyle/>
          <a:p>
            <a:fld id="{CBC2FEF0-826A-4B57-A68B-C43F4A540EC9}" type="slidenum">
              <a:rPr lang="nl-NL" smtClean="0"/>
              <a:t>65</a:t>
            </a:fld>
            <a:endParaRPr lang="nl-NL" dirty="0"/>
          </a:p>
        </p:txBody>
      </p:sp>
    </p:spTree>
    <p:extLst>
      <p:ext uri="{BB962C8B-B14F-4D97-AF65-F5344CB8AC3E}">
        <p14:creationId xmlns:p14="http://schemas.microsoft.com/office/powerpoint/2010/main" val="1231874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469DB-EBDD-48BF-F615-050045F7339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D878579-15EB-58DD-EC64-C477A73C4F0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C71E16E-3738-3F17-C246-2D43563555B9}"/>
              </a:ext>
            </a:extLst>
          </p:cNvPr>
          <p:cNvSpPr>
            <a:spLocks noGrp="1"/>
          </p:cNvSpPr>
          <p:nvPr>
            <p:ph type="body" idx="1"/>
          </p:nvPr>
        </p:nvSpPr>
        <p:spPr/>
        <p:txBody>
          <a:bodyPr/>
          <a:lstStyle/>
          <a:p>
            <a:r>
              <a:rPr lang="nl-NL" dirty="0"/>
              <a:t>Print voor ieder groepje een wereldkaart. Tip lamineer ze en laat ze met een marker omcirkelen, zodat je de kaarten in alle klassen kunt gebruiken. </a:t>
            </a:r>
          </a:p>
          <a:p>
            <a:r>
              <a:rPr lang="nl-NL" dirty="0"/>
              <a:t>By Robert Fortune - https://archive.org/details/threeyearswander00fortuoft/page/n33/mode/2up, Public Domain, https://commons.wikimedia.org/w/index.php?curid=138365941</a:t>
            </a:r>
          </a:p>
        </p:txBody>
      </p:sp>
      <p:sp>
        <p:nvSpPr>
          <p:cNvPr id="4" name="Tijdelijke aanduiding voor dianummer 3">
            <a:extLst>
              <a:ext uri="{FF2B5EF4-FFF2-40B4-BE49-F238E27FC236}">
                <a16:creationId xmlns:a16="http://schemas.microsoft.com/office/drawing/2014/main" id="{F0833DD9-668E-02DD-E405-BDFE05658232}"/>
              </a:ext>
            </a:extLst>
          </p:cNvPr>
          <p:cNvSpPr>
            <a:spLocks noGrp="1"/>
          </p:cNvSpPr>
          <p:nvPr>
            <p:ph type="sldNum" sz="quarter" idx="5"/>
          </p:nvPr>
        </p:nvSpPr>
        <p:spPr/>
        <p:txBody>
          <a:bodyPr/>
          <a:lstStyle/>
          <a:p>
            <a:fld id="{046B0619-5E7D-4043-9E64-AB5674A10325}" type="slidenum">
              <a:rPr lang="nl-NL" smtClean="0"/>
              <a:t>66</a:t>
            </a:fld>
            <a:endParaRPr lang="nl-NL" dirty="0"/>
          </a:p>
        </p:txBody>
      </p:sp>
    </p:spTree>
    <p:extLst>
      <p:ext uri="{BB962C8B-B14F-4D97-AF65-F5344CB8AC3E}">
        <p14:creationId xmlns:p14="http://schemas.microsoft.com/office/powerpoint/2010/main" val="4228439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4CE60-D033-C178-11FC-9D7692CDFEF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DDCCB09-66C6-9DA4-9988-A71BD8193EF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4A71E52-E0AA-608F-ECA9-8E8C30300045}"/>
              </a:ext>
            </a:extLst>
          </p:cNvPr>
          <p:cNvSpPr>
            <a:spLocks noGrp="1"/>
          </p:cNvSpPr>
          <p:nvPr>
            <p:ph type="body" idx="1"/>
          </p:nvPr>
        </p:nvSpPr>
        <p:spPr/>
        <p:txBody>
          <a:bodyPr/>
          <a:lstStyle/>
          <a:p>
            <a:r>
              <a:rPr lang="nl-NL" dirty="0"/>
              <a:t>De bijlagen zijn te downloaden via deze link: </a:t>
            </a:r>
          </a:p>
          <a:p>
            <a:endParaRPr lang="nl-NL" dirty="0"/>
          </a:p>
          <a:p>
            <a:endParaRPr lang="nl-NL" dirty="0"/>
          </a:p>
          <a:p>
            <a:endParaRPr lang="nl-NL" dirty="0"/>
          </a:p>
          <a:p>
            <a:r>
              <a:rPr lang="nl-NL" dirty="0"/>
              <a:t>Print voor ieder groepje een wereldkaart. Tip lamineer ze en laat ze met een marker omcirkelen, zodat je de kaarten in alle klassen kunt gebruiken. </a:t>
            </a:r>
          </a:p>
          <a:p>
            <a:r>
              <a:rPr lang="nl-NL" dirty="0"/>
              <a:t>By Robert Fortune - https://archive.org/details/threeyearswander00fortuoft/page/n33/mode/2up, Public Domain, https://commons.wikimedia.org/w/index.php?curid=138365941</a:t>
            </a:r>
          </a:p>
        </p:txBody>
      </p:sp>
      <p:sp>
        <p:nvSpPr>
          <p:cNvPr id="4" name="Tijdelijke aanduiding voor dianummer 3">
            <a:extLst>
              <a:ext uri="{FF2B5EF4-FFF2-40B4-BE49-F238E27FC236}">
                <a16:creationId xmlns:a16="http://schemas.microsoft.com/office/drawing/2014/main" id="{0EF9D2AF-5E7B-65B5-83A7-F595E69D4800}"/>
              </a:ext>
            </a:extLst>
          </p:cNvPr>
          <p:cNvSpPr>
            <a:spLocks noGrp="1"/>
          </p:cNvSpPr>
          <p:nvPr>
            <p:ph type="sldNum" sz="quarter" idx="5"/>
          </p:nvPr>
        </p:nvSpPr>
        <p:spPr/>
        <p:txBody>
          <a:bodyPr/>
          <a:lstStyle/>
          <a:p>
            <a:fld id="{046B0619-5E7D-4043-9E64-AB5674A10325}" type="slidenum">
              <a:rPr lang="nl-NL" smtClean="0"/>
              <a:t>67</a:t>
            </a:fld>
            <a:endParaRPr lang="nl-NL" dirty="0"/>
          </a:p>
        </p:txBody>
      </p:sp>
    </p:spTree>
    <p:extLst>
      <p:ext uri="{BB962C8B-B14F-4D97-AF65-F5344CB8AC3E}">
        <p14:creationId xmlns:p14="http://schemas.microsoft.com/office/powerpoint/2010/main" val="2793443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73ADD-7B86-66BA-E13A-D5A0F7E798E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31FB177-A41E-A16E-D258-D90C685D06D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39FEDC2-9669-B535-1DC7-30BA6941CE28}"/>
              </a:ext>
            </a:extLst>
          </p:cNvPr>
          <p:cNvSpPr>
            <a:spLocks noGrp="1"/>
          </p:cNvSpPr>
          <p:nvPr>
            <p:ph type="body" idx="1"/>
          </p:nvPr>
        </p:nvSpPr>
        <p:spPr/>
        <p:txBody>
          <a:bodyPr/>
          <a:lstStyle/>
          <a:p>
            <a:r>
              <a:rPr lang="en-US" dirty="0"/>
              <a:t>By Zhangzhugang - Own work, CC BY-SA 3.0, https://commons.wikimedia.org/w/index.php?curid=21276931</a:t>
            </a:r>
          </a:p>
          <a:p>
            <a:endParaRPr lang="en-US" dirty="0"/>
          </a:p>
          <a:p>
            <a:r>
              <a:rPr lang="en-US" dirty="0"/>
              <a:t>Lees de </a:t>
            </a:r>
            <a:r>
              <a:rPr lang="en-US" dirty="0" err="1"/>
              <a:t>tekst</a:t>
            </a:r>
            <a:r>
              <a:rPr lang="en-US" dirty="0"/>
              <a:t> op de </a:t>
            </a:r>
            <a:r>
              <a:rPr lang="en-US" dirty="0" err="1"/>
              <a:t>dia</a:t>
            </a:r>
            <a:r>
              <a:rPr lang="en-US" dirty="0"/>
              <a:t> </a:t>
            </a:r>
            <a:r>
              <a:rPr lang="en-US" dirty="0" err="1"/>
              <a:t>voor</a:t>
            </a:r>
            <a:r>
              <a:rPr lang="en-US" dirty="0"/>
              <a:t> </a:t>
            </a:r>
            <a:r>
              <a:rPr lang="en-US" dirty="0" err="1"/>
              <a:t>aan</a:t>
            </a:r>
            <a:r>
              <a:rPr lang="en-US" dirty="0"/>
              <a:t> de </a:t>
            </a:r>
            <a:r>
              <a:rPr lang="en-US" dirty="0" err="1"/>
              <a:t>kinderen</a:t>
            </a:r>
            <a:endParaRPr lang="nl-NL" dirty="0"/>
          </a:p>
        </p:txBody>
      </p:sp>
      <p:sp>
        <p:nvSpPr>
          <p:cNvPr id="4" name="Tijdelijke aanduiding voor dianummer 3">
            <a:extLst>
              <a:ext uri="{FF2B5EF4-FFF2-40B4-BE49-F238E27FC236}">
                <a16:creationId xmlns:a16="http://schemas.microsoft.com/office/drawing/2014/main" id="{BA5F673B-99D2-687A-D5F9-CBB60B76E3E7}"/>
              </a:ext>
            </a:extLst>
          </p:cNvPr>
          <p:cNvSpPr>
            <a:spLocks noGrp="1"/>
          </p:cNvSpPr>
          <p:nvPr>
            <p:ph type="sldNum" sz="quarter" idx="5"/>
          </p:nvPr>
        </p:nvSpPr>
        <p:spPr/>
        <p:txBody>
          <a:bodyPr/>
          <a:lstStyle/>
          <a:p>
            <a:fld id="{CBC2FEF0-826A-4B57-A68B-C43F4A540EC9}" type="slidenum">
              <a:rPr lang="nl-NL" smtClean="0"/>
              <a:t>11</a:t>
            </a:fld>
            <a:endParaRPr lang="nl-NL" dirty="0"/>
          </a:p>
        </p:txBody>
      </p:sp>
    </p:spTree>
    <p:extLst>
      <p:ext uri="{BB962C8B-B14F-4D97-AF65-F5344CB8AC3E}">
        <p14:creationId xmlns:p14="http://schemas.microsoft.com/office/powerpoint/2010/main" val="2599796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48A1E-D9DB-5A71-1A33-5175AEAB91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C488545-8186-C238-E15B-4E733E33EE0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225F60F-6016-6DC9-B6DD-EDF00F33BFF6}"/>
              </a:ext>
            </a:extLst>
          </p:cNvPr>
          <p:cNvSpPr>
            <a:spLocks noGrp="1"/>
          </p:cNvSpPr>
          <p:nvPr>
            <p:ph type="body" idx="1"/>
          </p:nvPr>
        </p:nvSpPr>
        <p:spPr/>
        <p:txBody>
          <a:bodyPr/>
          <a:lstStyle/>
          <a:p>
            <a:r>
              <a:rPr lang="en-US" dirty="0"/>
              <a:t>By Zhangzhugang - Own work, CC BY-SA 3.0, https://commons.wikimedia.org/w/index.php?curid=21276931</a:t>
            </a:r>
            <a:endParaRPr lang="nl-NL" dirty="0"/>
          </a:p>
        </p:txBody>
      </p:sp>
      <p:sp>
        <p:nvSpPr>
          <p:cNvPr id="4" name="Tijdelijke aanduiding voor dianummer 3">
            <a:extLst>
              <a:ext uri="{FF2B5EF4-FFF2-40B4-BE49-F238E27FC236}">
                <a16:creationId xmlns:a16="http://schemas.microsoft.com/office/drawing/2014/main" id="{F33B8CDE-3078-AFBE-C13D-0E238174A90A}"/>
              </a:ext>
            </a:extLst>
          </p:cNvPr>
          <p:cNvSpPr>
            <a:spLocks noGrp="1"/>
          </p:cNvSpPr>
          <p:nvPr>
            <p:ph type="sldNum" sz="quarter" idx="5"/>
          </p:nvPr>
        </p:nvSpPr>
        <p:spPr/>
        <p:txBody>
          <a:bodyPr/>
          <a:lstStyle/>
          <a:p>
            <a:fld id="{CBC2FEF0-826A-4B57-A68B-C43F4A540EC9}" type="slidenum">
              <a:rPr lang="nl-NL" smtClean="0"/>
              <a:t>68</a:t>
            </a:fld>
            <a:endParaRPr lang="nl-NL" dirty="0"/>
          </a:p>
        </p:txBody>
      </p:sp>
    </p:spTree>
    <p:extLst>
      <p:ext uri="{BB962C8B-B14F-4D97-AF65-F5344CB8AC3E}">
        <p14:creationId xmlns:p14="http://schemas.microsoft.com/office/powerpoint/2010/main" val="10607581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2F21C-6BBE-F590-173E-EC5666B7DCC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5D1450F-A308-FFB8-2459-7662B3C9540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0B7EB45-66BF-64FB-A294-C581763B9CFE}"/>
              </a:ext>
            </a:extLst>
          </p:cNvPr>
          <p:cNvSpPr>
            <a:spLocks noGrp="1"/>
          </p:cNvSpPr>
          <p:nvPr>
            <p:ph type="body" idx="1"/>
          </p:nvPr>
        </p:nvSpPr>
        <p:spPr/>
        <p:txBody>
          <a:bodyPr/>
          <a:lstStyle/>
          <a:p>
            <a:r>
              <a:rPr lang="en-US" dirty="0"/>
              <a:t>By Zhangzhugang - Own work, CC BY-SA 3.0, https://commons.wikimedia.org/w/index.php?curid=21276931</a:t>
            </a:r>
            <a:endParaRPr lang="nl-NL" dirty="0"/>
          </a:p>
        </p:txBody>
      </p:sp>
      <p:sp>
        <p:nvSpPr>
          <p:cNvPr id="4" name="Tijdelijke aanduiding voor dianummer 3">
            <a:extLst>
              <a:ext uri="{FF2B5EF4-FFF2-40B4-BE49-F238E27FC236}">
                <a16:creationId xmlns:a16="http://schemas.microsoft.com/office/drawing/2014/main" id="{3B70B6B0-4EFD-3D0B-D46C-4CCC5A6D3FC9}"/>
              </a:ext>
            </a:extLst>
          </p:cNvPr>
          <p:cNvSpPr>
            <a:spLocks noGrp="1"/>
          </p:cNvSpPr>
          <p:nvPr>
            <p:ph type="sldNum" sz="quarter" idx="5"/>
          </p:nvPr>
        </p:nvSpPr>
        <p:spPr/>
        <p:txBody>
          <a:bodyPr/>
          <a:lstStyle/>
          <a:p>
            <a:fld id="{CBC2FEF0-826A-4B57-A68B-C43F4A540EC9}" type="slidenum">
              <a:rPr lang="nl-NL" smtClean="0"/>
              <a:t>69</a:t>
            </a:fld>
            <a:endParaRPr lang="nl-NL" dirty="0"/>
          </a:p>
        </p:txBody>
      </p:sp>
    </p:spTree>
    <p:extLst>
      <p:ext uri="{BB962C8B-B14F-4D97-AF65-F5344CB8AC3E}">
        <p14:creationId xmlns:p14="http://schemas.microsoft.com/office/powerpoint/2010/main" val="3525723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F35E2-FCCB-B9BC-8469-85762AE62EC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FC463B1-233B-2744-047B-E44D1338172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CED2A62-E06A-2245-3217-ECF8E58EC64E}"/>
              </a:ext>
            </a:extLst>
          </p:cNvPr>
          <p:cNvSpPr>
            <a:spLocks noGrp="1"/>
          </p:cNvSpPr>
          <p:nvPr>
            <p:ph type="body" idx="1"/>
          </p:nvPr>
        </p:nvSpPr>
        <p:spPr/>
        <p:txBody>
          <a:bodyPr/>
          <a:lstStyle/>
          <a:p>
            <a:r>
              <a:rPr lang="nl-NL" dirty="0"/>
              <a:t>https://historianet.nl/maatschappij/dagelijks-leven/tuingeschiedenis-plantenjagers-brachten-de-wereld-naar-je-achtertuin </a:t>
            </a:r>
          </a:p>
        </p:txBody>
      </p:sp>
      <p:sp>
        <p:nvSpPr>
          <p:cNvPr id="4" name="Tijdelijke aanduiding voor dianummer 3">
            <a:extLst>
              <a:ext uri="{FF2B5EF4-FFF2-40B4-BE49-F238E27FC236}">
                <a16:creationId xmlns:a16="http://schemas.microsoft.com/office/drawing/2014/main" id="{C90F7705-E5D2-C5FE-4EB9-EC3F51EB917E}"/>
              </a:ext>
            </a:extLst>
          </p:cNvPr>
          <p:cNvSpPr>
            <a:spLocks noGrp="1"/>
          </p:cNvSpPr>
          <p:nvPr>
            <p:ph type="sldNum" sz="quarter" idx="5"/>
          </p:nvPr>
        </p:nvSpPr>
        <p:spPr/>
        <p:txBody>
          <a:bodyPr/>
          <a:lstStyle/>
          <a:p>
            <a:fld id="{CBC2FEF0-826A-4B57-A68B-C43F4A540EC9}" type="slidenum">
              <a:rPr lang="nl-NL" smtClean="0"/>
              <a:t>70</a:t>
            </a:fld>
            <a:endParaRPr lang="nl-NL" dirty="0"/>
          </a:p>
        </p:txBody>
      </p:sp>
    </p:spTree>
    <p:extLst>
      <p:ext uri="{BB962C8B-B14F-4D97-AF65-F5344CB8AC3E}">
        <p14:creationId xmlns:p14="http://schemas.microsoft.com/office/powerpoint/2010/main" val="1514356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BC2FEF0-826A-4B57-A68B-C43F4A540EC9}" type="slidenum">
              <a:rPr lang="nl-NL" smtClean="0"/>
              <a:t>71</a:t>
            </a:fld>
            <a:endParaRPr lang="nl-NL" dirty="0"/>
          </a:p>
        </p:txBody>
      </p:sp>
    </p:spTree>
    <p:extLst>
      <p:ext uri="{BB962C8B-B14F-4D97-AF65-F5344CB8AC3E}">
        <p14:creationId xmlns:p14="http://schemas.microsoft.com/office/powerpoint/2010/main" val="188434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002F6-27DE-1AC5-9138-979E0642E9B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9233E1F-86E0-9CAE-E58B-B698FAF631D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8DF1845-A0BE-A7A3-FDE3-793195ECD17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C85F2DF-6C99-B117-FA68-A82880D51561}"/>
              </a:ext>
            </a:extLst>
          </p:cNvPr>
          <p:cNvSpPr>
            <a:spLocks noGrp="1"/>
          </p:cNvSpPr>
          <p:nvPr>
            <p:ph type="sldNum" sz="quarter" idx="5"/>
          </p:nvPr>
        </p:nvSpPr>
        <p:spPr/>
        <p:txBody>
          <a:bodyPr/>
          <a:lstStyle/>
          <a:p>
            <a:fld id="{CBC2FEF0-826A-4B57-A68B-C43F4A540EC9}" type="slidenum">
              <a:rPr lang="nl-NL" smtClean="0"/>
              <a:t>83</a:t>
            </a:fld>
            <a:endParaRPr lang="nl-NL" dirty="0"/>
          </a:p>
        </p:txBody>
      </p:sp>
    </p:spTree>
    <p:extLst>
      <p:ext uri="{BB962C8B-B14F-4D97-AF65-F5344CB8AC3E}">
        <p14:creationId xmlns:p14="http://schemas.microsoft.com/office/powerpoint/2010/main" val="24539326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EAF63-99DA-A470-5E95-45365C447BF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B78C93A-9C13-B26E-B12E-3D0C59C581F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692A4A9-4945-21A9-9737-055B08EBF5E1}"/>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60D8B4CA-9B35-DBC2-4C25-081B64B04AF1}"/>
              </a:ext>
            </a:extLst>
          </p:cNvPr>
          <p:cNvSpPr>
            <a:spLocks noGrp="1"/>
          </p:cNvSpPr>
          <p:nvPr>
            <p:ph type="sldNum" sz="quarter" idx="5"/>
          </p:nvPr>
        </p:nvSpPr>
        <p:spPr/>
        <p:txBody>
          <a:bodyPr/>
          <a:lstStyle/>
          <a:p>
            <a:fld id="{046B0619-5E7D-4043-9E64-AB5674A10325}" type="slidenum">
              <a:rPr lang="nl-NL" smtClean="0"/>
              <a:t>96</a:t>
            </a:fld>
            <a:endParaRPr lang="nl-NL" dirty="0"/>
          </a:p>
        </p:txBody>
      </p:sp>
    </p:spTree>
    <p:extLst>
      <p:ext uri="{BB962C8B-B14F-4D97-AF65-F5344CB8AC3E}">
        <p14:creationId xmlns:p14="http://schemas.microsoft.com/office/powerpoint/2010/main" val="38986230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FECD8-6FE4-1102-3B04-BA4D4CF16DC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157675-6F42-85DF-798B-9F6C9D49348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148E7B1-D24B-B342-AE61-4890ACA6E9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nl-NL" b="0" dirty="0"/>
              <a:t>Carl Linnaeus was een wetenschapper die dol was op de natuur. Hij wilde orde scheppen in alle planten en dieren die mensen ontdekten. Want iedereen gaf toen zijn eigen namen aan bloemen, bomen en beesten — dat werd heel onduidelijk!</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F7F41A69-84FD-7DCD-6378-2F9C65F06427}"/>
              </a:ext>
            </a:extLst>
          </p:cNvPr>
          <p:cNvSpPr>
            <a:spLocks noGrp="1"/>
          </p:cNvSpPr>
          <p:nvPr>
            <p:ph type="sldNum" sz="quarter" idx="5"/>
          </p:nvPr>
        </p:nvSpPr>
        <p:spPr/>
        <p:txBody>
          <a:bodyPr/>
          <a:lstStyle/>
          <a:p>
            <a:fld id="{046B0619-5E7D-4043-9E64-AB5674A10325}" type="slidenum">
              <a:rPr lang="nl-NL" smtClean="0"/>
              <a:t>97</a:t>
            </a:fld>
            <a:endParaRPr lang="nl-NL" dirty="0"/>
          </a:p>
        </p:txBody>
      </p:sp>
    </p:spTree>
    <p:extLst>
      <p:ext uri="{BB962C8B-B14F-4D97-AF65-F5344CB8AC3E}">
        <p14:creationId xmlns:p14="http://schemas.microsoft.com/office/powerpoint/2010/main" val="26541178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61ABF-3C7B-27CF-88DC-B201AEABB41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CC5230B-609F-1953-3F16-5B901844CB3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FB28BD2-1688-2A5A-7C0E-6E791CC574A8}"/>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167E377D-9C99-AB60-2B1B-FB5F3023AC86}"/>
              </a:ext>
            </a:extLst>
          </p:cNvPr>
          <p:cNvSpPr>
            <a:spLocks noGrp="1"/>
          </p:cNvSpPr>
          <p:nvPr>
            <p:ph type="sldNum" sz="quarter" idx="5"/>
          </p:nvPr>
        </p:nvSpPr>
        <p:spPr/>
        <p:txBody>
          <a:bodyPr/>
          <a:lstStyle/>
          <a:p>
            <a:fld id="{046B0619-5E7D-4043-9E64-AB5674A10325}" type="slidenum">
              <a:rPr lang="nl-NL" smtClean="0"/>
              <a:t>98</a:t>
            </a:fld>
            <a:endParaRPr lang="nl-NL" dirty="0"/>
          </a:p>
        </p:txBody>
      </p:sp>
    </p:spTree>
    <p:extLst>
      <p:ext uri="{BB962C8B-B14F-4D97-AF65-F5344CB8AC3E}">
        <p14:creationId xmlns:p14="http://schemas.microsoft.com/office/powerpoint/2010/main" val="23843618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7F7BC-7E6E-BC43-7396-94B93CE7D04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B839C82-B329-CFD3-6A9C-28F3166C839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54D6F0D-E68A-76CD-75E4-C0EBBFE7FFD6}"/>
              </a:ext>
            </a:extLst>
          </p:cNvPr>
          <p:cNvSpPr>
            <a:spLocks noGrp="1"/>
          </p:cNvSpPr>
          <p:nvPr>
            <p:ph type="body" idx="1"/>
          </p:nvPr>
        </p:nvSpPr>
        <p:spPr/>
        <p:txBody>
          <a:bodyPr/>
          <a:lstStyle/>
          <a:p>
            <a:pPr marL="285750" indent="-285750">
              <a:buFont typeface="Arial" panose="020B0604020202020204" pitchFamily="34" charset="0"/>
              <a:buChar char="•"/>
            </a:pPr>
            <a:r>
              <a:rPr lang="nl-NL" dirty="0">
                <a:latin typeface="Kermit" panose="020F0503040000060003" pitchFamily="34" charset="0"/>
              </a:rPr>
              <a:t>Het helpt ons om beter te begrijpen welke dieren en planten op elkaar lijken.</a:t>
            </a:r>
            <a:br>
              <a:rPr lang="nl-NL" dirty="0">
                <a:latin typeface="Kermit" panose="020F0503040000060003" pitchFamily="34" charset="0"/>
              </a:rPr>
            </a:br>
            <a:r>
              <a:rPr lang="nl-NL" dirty="0">
                <a:latin typeface="Kermit" panose="020F0503040000060003" pitchFamily="34" charset="0"/>
              </a:rPr>
              <a:t>Een hond en een vos lijken op elkaar, en met taxonomie zie je: ze horen allebei bij de hondachtigen!</a:t>
            </a:r>
          </a:p>
          <a:p>
            <a:pPr marL="285750" indent="-285750">
              <a:buFont typeface="Arial" panose="020B0604020202020204" pitchFamily="34" charset="0"/>
              <a:buChar char="•"/>
            </a:pPr>
            <a:r>
              <a:rPr lang="nl-NL" dirty="0">
                <a:latin typeface="Kermit" panose="020F0503040000060003" pitchFamily="34" charset="0"/>
              </a:rPr>
              <a:t>Het helpt mensen over de hele wereld om dezelfde taal te spreken over dieren en planten.</a:t>
            </a:r>
            <a:br>
              <a:rPr lang="nl-NL" dirty="0">
                <a:latin typeface="Kermit" panose="020F0503040000060003" pitchFamily="34" charset="0"/>
              </a:rPr>
            </a:br>
            <a:r>
              <a:rPr lang="nl-NL" dirty="0">
                <a:latin typeface="Kermit" panose="020F0503040000060003" pitchFamily="34" charset="0"/>
              </a:rPr>
              <a:t>In elk land heet een leeuw anders, maar </a:t>
            </a:r>
            <a:r>
              <a:rPr lang="nl-NL" dirty="0" err="1">
                <a:latin typeface="Kermit" panose="020F0503040000060003" pitchFamily="34" charset="0"/>
              </a:rPr>
              <a:t>Panthera</a:t>
            </a:r>
            <a:r>
              <a:rPr lang="nl-NL" dirty="0">
                <a:latin typeface="Kermit" panose="020F0503040000060003" pitchFamily="34" charset="0"/>
              </a:rPr>
              <a:t> </a:t>
            </a:r>
            <a:r>
              <a:rPr lang="nl-NL" dirty="0" err="1">
                <a:latin typeface="Kermit" panose="020F0503040000060003" pitchFamily="34" charset="0"/>
              </a:rPr>
              <a:t>leo</a:t>
            </a:r>
            <a:r>
              <a:rPr lang="nl-NL" dirty="0">
                <a:latin typeface="Kermit" panose="020F0503040000060003" pitchFamily="34" charset="0"/>
              </a:rPr>
              <a:t> is overal hetzelfde.</a:t>
            </a:r>
          </a:p>
          <a:p>
            <a:pPr marL="285750" indent="-285750">
              <a:buFont typeface="Arial" panose="020B0604020202020204" pitchFamily="34" charset="0"/>
              <a:buChar char="•"/>
            </a:pPr>
            <a:r>
              <a:rPr lang="nl-NL" dirty="0">
                <a:latin typeface="Kermit" panose="020F0503040000060003" pitchFamily="34" charset="0"/>
              </a:rPr>
              <a:t>Wetenschappers kunnen beter onderzoeken en samenwerken.</a:t>
            </a:r>
            <a:br>
              <a:rPr lang="nl-NL" dirty="0">
                <a:latin typeface="Kermit" panose="020F0503040000060003" pitchFamily="34" charset="0"/>
              </a:rPr>
            </a:br>
            <a:r>
              <a:rPr lang="nl-NL" dirty="0">
                <a:latin typeface="Kermit" panose="020F0503040000060003" pitchFamily="34" charset="0"/>
              </a:rPr>
              <a:t>Als een bioloog in Nederland en een onderzoeker in Afrika praten over </a:t>
            </a:r>
            <a:r>
              <a:rPr lang="nl-NL" dirty="0" err="1">
                <a:latin typeface="Kermit" panose="020F0503040000060003" pitchFamily="34" charset="0"/>
              </a:rPr>
              <a:t>Loxodonta</a:t>
            </a:r>
            <a:r>
              <a:rPr lang="nl-NL" dirty="0">
                <a:latin typeface="Kermit" panose="020F0503040000060003" pitchFamily="34" charset="0"/>
              </a:rPr>
              <a:t> </a:t>
            </a:r>
            <a:r>
              <a:rPr lang="nl-NL" dirty="0" err="1">
                <a:latin typeface="Kermit" panose="020F0503040000060003" pitchFamily="34" charset="0"/>
              </a:rPr>
              <a:t>africana</a:t>
            </a:r>
            <a:r>
              <a:rPr lang="nl-NL" dirty="0">
                <a:latin typeface="Kermit" panose="020F0503040000060003" pitchFamily="34" charset="0"/>
              </a:rPr>
              <a:t>, dan weten ze dat ze het over dezelfde olifant hebben.</a:t>
            </a:r>
          </a:p>
          <a:p>
            <a:pPr marL="285750" indent="-285750">
              <a:buFont typeface="Arial" panose="020B0604020202020204" pitchFamily="34" charset="0"/>
              <a:buChar char="•"/>
            </a:pPr>
            <a:r>
              <a:rPr lang="nl-NL" dirty="0">
                <a:latin typeface="Kermit" panose="020F0503040000060003" pitchFamily="34" charset="0"/>
              </a:rPr>
              <a:t>We leren hoe het leven op aarde zich heeft ontwikkeld.</a:t>
            </a:r>
            <a:br>
              <a:rPr lang="nl-NL" dirty="0">
                <a:latin typeface="Kermit" panose="020F0503040000060003" pitchFamily="34" charset="0"/>
              </a:rPr>
            </a:br>
            <a:r>
              <a:rPr lang="nl-NL" dirty="0">
                <a:latin typeface="Kermit" panose="020F0503040000060003" pitchFamily="34" charset="0"/>
              </a:rPr>
              <a:t>Door te kijken naar welke soorten bij elkaar horen, ontdekken we hoe dieren zijn ontstaan en veranderd.</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759EFFCE-58B4-EEC1-87FA-AC7417583E47}"/>
              </a:ext>
            </a:extLst>
          </p:cNvPr>
          <p:cNvSpPr>
            <a:spLocks noGrp="1"/>
          </p:cNvSpPr>
          <p:nvPr>
            <p:ph type="sldNum" sz="quarter" idx="5"/>
          </p:nvPr>
        </p:nvSpPr>
        <p:spPr/>
        <p:txBody>
          <a:bodyPr/>
          <a:lstStyle/>
          <a:p>
            <a:fld id="{046B0619-5E7D-4043-9E64-AB5674A10325}" type="slidenum">
              <a:rPr lang="nl-NL" smtClean="0"/>
              <a:t>99</a:t>
            </a:fld>
            <a:endParaRPr lang="nl-NL" dirty="0"/>
          </a:p>
        </p:txBody>
      </p:sp>
    </p:spTree>
    <p:extLst>
      <p:ext uri="{BB962C8B-B14F-4D97-AF65-F5344CB8AC3E}">
        <p14:creationId xmlns:p14="http://schemas.microsoft.com/office/powerpoint/2010/main" val="3708601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50468-AE13-C691-D966-46CE9D0EB35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6A22CCB-FD87-DADB-AB61-2DEBAA60FC7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BFF14F7-9337-39BE-4A1D-22961CC76B89}"/>
              </a:ext>
            </a:extLst>
          </p:cNvPr>
          <p:cNvSpPr>
            <a:spLocks noGrp="1"/>
          </p:cNvSpPr>
          <p:nvPr>
            <p:ph type="body" idx="1"/>
          </p:nvPr>
        </p:nvSpPr>
        <p:spPr/>
        <p:txBody>
          <a:bodyPr/>
          <a:lstStyle/>
          <a:p>
            <a:pPr marL="285750" indent="-285750">
              <a:buFont typeface="Arial" panose="020B0604020202020204" pitchFamily="34" charset="0"/>
              <a:buChar char="•"/>
            </a:pPr>
            <a:r>
              <a:rPr lang="nl-NL" dirty="0">
                <a:latin typeface="Kermit" panose="020F0503040000060003" pitchFamily="34" charset="0"/>
              </a:rPr>
              <a:t>Het helpt ons om beter te begrijpen welke dieren en planten op elkaar lijken.</a:t>
            </a:r>
            <a:br>
              <a:rPr lang="nl-NL" dirty="0">
                <a:latin typeface="Kermit" panose="020F0503040000060003" pitchFamily="34" charset="0"/>
              </a:rPr>
            </a:br>
            <a:r>
              <a:rPr lang="nl-NL" dirty="0">
                <a:latin typeface="Kermit" panose="020F0503040000060003" pitchFamily="34" charset="0"/>
              </a:rPr>
              <a:t>Een hond en een vos lijken op elkaar, en met taxonomie zie je: ze horen allebei bij de hondachtigen!</a:t>
            </a:r>
          </a:p>
          <a:p>
            <a:pPr marL="285750" indent="-285750">
              <a:buFont typeface="Arial" panose="020B0604020202020204" pitchFamily="34" charset="0"/>
              <a:buChar char="•"/>
            </a:pPr>
            <a:r>
              <a:rPr lang="nl-NL" dirty="0">
                <a:latin typeface="Kermit" panose="020F0503040000060003" pitchFamily="34" charset="0"/>
              </a:rPr>
              <a:t>Het helpt mensen over de hele wereld om dezelfde taal te spreken over dieren en planten.</a:t>
            </a:r>
            <a:br>
              <a:rPr lang="nl-NL" dirty="0">
                <a:latin typeface="Kermit" panose="020F0503040000060003" pitchFamily="34" charset="0"/>
              </a:rPr>
            </a:br>
            <a:r>
              <a:rPr lang="nl-NL" dirty="0">
                <a:latin typeface="Kermit" panose="020F0503040000060003" pitchFamily="34" charset="0"/>
              </a:rPr>
              <a:t>In elk land heet een leeuw anders, maar </a:t>
            </a:r>
            <a:r>
              <a:rPr lang="nl-NL" dirty="0" err="1">
                <a:latin typeface="Kermit" panose="020F0503040000060003" pitchFamily="34" charset="0"/>
              </a:rPr>
              <a:t>Panthera</a:t>
            </a:r>
            <a:r>
              <a:rPr lang="nl-NL" dirty="0">
                <a:latin typeface="Kermit" panose="020F0503040000060003" pitchFamily="34" charset="0"/>
              </a:rPr>
              <a:t> </a:t>
            </a:r>
            <a:r>
              <a:rPr lang="nl-NL" dirty="0" err="1">
                <a:latin typeface="Kermit" panose="020F0503040000060003" pitchFamily="34" charset="0"/>
              </a:rPr>
              <a:t>leo</a:t>
            </a:r>
            <a:r>
              <a:rPr lang="nl-NL" dirty="0">
                <a:latin typeface="Kermit" panose="020F0503040000060003" pitchFamily="34" charset="0"/>
              </a:rPr>
              <a:t> is overal hetzelfde.</a:t>
            </a:r>
          </a:p>
          <a:p>
            <a:pPr marL="285750" indent="-285750">
              <a:buFont typeface="Arial" panose="020B0604020202020204" pitchFamily="34" charset="0"/>
              <a:buChar char="•"/>
            </a:pPr>
            <a:r>
              <a:rPr lang="nl-NL" dirty="0">
                <a:latin typeface="Kermit" panose="020F0503040000060003" pitchFamily="34" charset="0"/>
              </a:rPr>
              <a:t>Wetenschappers kunnen beter onderzoeken en samenwerken.</a:t>
            </a:r>
            <a:br>
              <a:rPr lang="nl-NL" dirty="0">
                <a:latin typeface="Kermit" panose="020F0503040000060003" pitchFamily="34" charset="0"/>
              </a:rPr>
            </a:br>
            <a:r>
              <a:rPr lang="nl-NL" dirty="0">
                <a:latin typeface="Kermit" panose="020F0503040000060003" pitchFamily="34" charset="0"/>
              </a:rPr>
              <a:t>Als een bioloog in Nederland en een onderzoeker in Afrika praten over </a:t>
            </a:r>
            <a:r>
              <a:rPr lang="nl-NL" dirty="0" err="1">
                <a:latin typeface="Kermit" panose="020F0503040000060003" pitchFamily="34" charset="0"/>
              </a:rPr>
              <a:t>Loxodonta</a:t>
            </a:r>
            <a:r>
              <a:rPr lang="nl-NL" dirty="0">
                <a:latin typeface="Kermit" panose="020F0503040000060003" pitchFamily="34" charset="0"/>
              </a:rPr>
              <a:t> </a:t>
            </a:r>
            <a:r>
              <a:rPr lang="nl-NL" dirty="0" err="1">
                <a:latin typeface="Kermit" panose="020F0503040000060003" pitchFamily="34" charset="0"/>
              </a:rPr>
              <a:t>africana</a:t>
            </a:r>
            <a:r>
              <a:rPr lang="nl-NL" dirty="0">
                <a:latin typeface="Kermit" panose="020F0503040000060003" pitchFamily="34" charset="0"/>
              </a:rPr>
              <a:t>, dan weten ze dat ze het over dezelfde olifant hebben.</a:t>
            </a:r>
          </a:p>
          <a:p>
            <a:pPr marL="285750" indent="-285750">
              <a:buFont typeface="Arial" panose="020B0604020202020204" pitchFamily="34" charset="0"/>
              <a:buChar char="•"/>
            </a:pPr>
            <a:r>
              <a:rPr lang="nl-NL" dirty="0">
                <a:latin typeface="Kermit" panose="020F0503040000060003" pitchFamily="34" charset="0"/>
              </a:rPr>
              <a:t>We leren hoe het leven op aarde zich heeft ontwikkeld.</a:t>
            </a:r>
            <a:br>
              <a:rPr lang="nl-NL" dirty="0">
                <a:latin typeface="Kermit" panose="020F0503040000060003" pitchFamily="34" charset="0"/>
              </a:rPr>
            </a:br>
            <a:r>
              <a:rPr lang="nl-NL" dirty="0">
                <a:latin typeface="Kermit" panose="020F0503040000060003" pitchFamily="34" charset="0"/>
              </a:rPr>
              <a:t>Door te kijken naar welke soorten bij elkaar horen, ontdekken we hoe dieren zijn ontstaan en veranderd.</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955E1CB3-962C-0194-7F2B-E103059B8620}"/>
              </a:ext>
            </a:extLst>
          </p:cNvPr>
          <p:cNvSpPr>
            <a:spLocks noGrp="1"/>
          </p:cNvSpPr>
          <p:nvPr>
            <p:ph type="sldNum" sz="quarter" idx="5"/>
          </p:nvPr>
        </p:nvSpPr>
        <p:spPr/>
        <p:txBody>
          <a:bodyPr/>
          <a:lstStyle/>
          <a:p>
            <a:fld id="{046B0619-5E7D-4043-9E64-AB5674A10325}" type="slidenum">
              <a:rPr lang="nl-NL" smtClean="0"/>
              <a:t>100</a:t>
            </a:fld>
            <a:endParaRPr lang="nl-NL" dirty="0"/>
          </a:p>
        </p:txBody>
      </p:sp>
    </p:spTree>
    <p:extLst>
      <p:ext uri="{BB962C8B-B14F-4D97-AF65-F5344CB8AC3E}">
        <p14:creationId xmlns:p14="http://schemas.microsoft.com/office/powerpoint/2010/main" val="3929808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16044-78F2-BCB7-7355-DA84B5CA93B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51A0C65-DFBC-2D2C-DFFF-B487964E4D6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3FE9883-8805-1A11-6AF7-3688A4CA8086}"/>
              </a:ext>
            </a:extLst>
          </p:cNvPr>
          <p:cNvSpPr>
            <a:spLocks noGrp="1"/>
          </p:cNvSpPr>
          <p:nvPr>
            <p:ph type="body" idx="1"/>
          </p:nvPr>
        </p:nvSpPr>
        <p:spPr/>
        <p:txBody>
          <a:bodyPr/>
          <a:lstStyle/>
          <a:p>
            <a:r>
              <a:rPr lang="en-US" dirty="0"/>
              <a:t>By Zhangzhugang - Own work, CC BY-SA 3.0, https://commons.wikimedia.org/w/index.php?curid=21276931</a:t>
            </a:r>
            <a:endParaRPr lang="nl-NL" dirty="0"/>
          </a:p>
        </p:txBody>
      </p:sp>
      <p:sp>
        <p:nvSpPr>
          <p:cNvPr id="4" name="Tijdelijke aanduiding voor dianummer 3">
            <a:extLst>
              <a:ext uri="{FF2B5EF4-FFF2-40B4-BE49-F238E27FC236}">
                <a16:creationId xmlns:a16="http://schemas.microsoft.com/office/drawing/2014/main" id="{128A3DBC-6AF4-974B-849D-DE218A337672}"/>
              </a:ext>
            </a:extLst>
          </p:cNvPr>
          <p:cNvSpPr>
            <a:spLocks noGrp="1"/>
          </p:cNvSpPr>
          <p:nvPr>
            <p:ph type="sldNum" sz="quarter" idx="5"/>
          </p:nvPr>
        </p:nvSpPr>
        <p:spPr/>
        <p:txBody>
          <a:bodyPr/>
          <a:lstStyle/>
          <a:p>
            <a:fld id="{CBC2FEF0-826A-4B57-A68B-C43F4A540EC9}" type="slidenum">
              <a:rPr lang="nl-NL" smtClean="0"/>
              <a:t>12</a:t>
            </a:fld>
            <a:endParaRPr lang="nl-NL" dirty="0"/>
          </a:p>
        </p:txBody>
      </p:sp>
    </p:spTree>
    <p:extLst>
      <p:ext uri="{BB962C8B-B14F-4D97-AF65-F5344CB8AC3E}">
        <p14:creationId xmlns:p14="http://schemas.microsoft.com/office/powerpoint/2010/main" val="9406497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C3348-F02F-C26D-3D22-6937442C29A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8DA697B-A8F0-5D11-2252-320DF1B9C4B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F37C0DF-3F3C-952E-2CBA-8DA86DF304AE}"/>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E68A0E2E-4F12-BB52-E7C9-D82E3EF4E6F8}"/>
              </a:ext>
            </a:extLst>
          </p:cNvPr>
          <p:cNvSpPr>
            <a:spLocks noGrp="1"/>
          </p:cNvSpPr>
          <p:nvPr>
            <p:ph type="sldNum" sz="quarter" idx="5"/>
          </p:nvPr>
        </p:nvSpPr>
        <p:spPr/>
        <p:txBody>
          <a:bodyPr/>
          <a:lstStyle/>
          <a:p>
            <a:fld id="{046B0619-5E7D-4043-9E64-AB5674A10325}" type="slidenum">
              <a:rPr lang="nl-NL" smtClean="0"/>
              <a:t>101</a:t>
            </a:fld>
            <a:endParaRPr lang="nl-NL" dirty="0"/>
          </a:p>
        </p:txBody>
      </p:sp>
    </p:spTree>
    <p:extLst>
      <p:ext uri="{BB962C8B-B14F-4D97-AF65-F5344CB8AC3E}">
        <p14:creationId xmlns:p14="http://schemas.microsoft.com/office/powerpoint/2010/main" val="4173292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F1A7C-7BED-2694-689B-CD1FAE1E1D4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90C35A4-66E7-1520-56A7-75FB7B9FB4F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00A7B81-3640-A206-EDE3-17EAD1443185}"/>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234A60FA-40AB-EE94-B4E7-5EA3ABC19E9B}"/>
              </a:ext>
            </a:extLst>
          </p:cNvPr>
          <p:cNvSpPr>
            <a:spLocks noGrp="1"/>
          </p:cNvSpPr>
          <p:nvPr>
            <p:ph type="sldNum" sz="quarter" idx="5"/>
          </p:nvPr>
        </p:nvSpPr>
        <p:spPr/>
        <p:txBody>
          <a:bodyPr/>
          <a:lstStyle/>
          <a:p>
            <a:fld id="{046B0619-5E7D-4043-9E64-AB5674A10325}" type="slidenum">
              <a:rPr lang="nl-NL" smtClean="0"/>
              <a:t>102</a:t>
            </a:fld>
            <a:endParaRPr lang="nl-NL" dirty="0"/>
          </a:p>
        </p:txBody>
      </p:sp>
    </p:spTree>
    <p:extLst>
      <p:ext uri="{BB962C8B-B14F-4D97-AF65-F5344CB8AC3E}">
        <p14:creationId xmlns:p14="http://schemas.microsoft.com/office/powerpoint/2010/main" val="1099878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BE1F3-0DD8-3A8D-8688-657EA9EE70F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2ADB4EE-A670-61AE-B1A4-9D0B6C23BC5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4341ECA-B501-20CD-034B-7BF80DAC6B67}"/>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ED1C6BF4-9FD6-1EFC-6233-215C22E4B290}"/>
              </a:ext>
            </a:extLst>
          </p:cNvPr>
          <p:cNvSpPr>
            <a:spLocks noGrp="1"/>
          </p:cNvSpPr>
          <p:nvPr>
            <p:ph type="sldNum" sz="quarter" idx="5"/>
          </p:nvPr>
        </p:nvSpPr>
        <p:spPr/>
        <p:txBody>
          <a:bodyPr/>
          <a:lstStyle/>
          <a:p>
            <a:fld id="{046B0619-5E7D-4043-9E64-AB5674A10325}" type="slidenum">
              <a:rPr lang="nl-NL" smtClean="0"/>
              <a:t>103</a:t>
            </a:fld>
            <a:endParaRPr lang="nl-NL" dirty="0"/>
          </a:p>
        </p:txBody>
      </p:sp>
    </p:spTree>
    <p:extLst>
      <p:ext uri="{BB962C8B-B14F-4D97-AF65-F5344CB8AC3E}">
        <p14:creationId xmlns:p14="http://schemas.microsoft.com/office/powerpoint/2010/main" val="16512259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7E6F6-591B-6AAD-8698-8482051EBEE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81EE657-200C-37AF-B51B-EC7C5B49C3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16EC4A4-0C4E-FF19-238C-D67F771B7983}"/>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EB17586A-A634-BB43-43C9-E5DC99C849F4}"/>
              </a:ext>
            </a:extLst>
          </p:cNvPr>
          <p:cNvSpPr>
            <a:spLocks noGrp="1"/>
          </p:cNvSpPr>
          <p:nvPr>
            <p:ph type="sldNum" sz="quarter" idx="5"/>
          </p:nvPr>
        </p:nvSpPr>
        <p:spPr/>
        <p:txBody>
          <a:bodyPr/>
          <a:lstStyle/>
          <a:p>
            <a:fld id="{046B0619-5E7D-4043-9E64-AB5674A10325}" type="slidenum">
              <a:rPr lang="nl-NL" smtClean="0"/>
              <a:t>104</a:t>
            </a:fld>
            <a:endParaRPr lang="nl-NL" dirty="0"/>
          </a:p>
        </p:txBody>
      </p:sp>
    </p:spTree>
    <p:extLst>
      <p:ext uri="{BB962C8B-B14F-4D97-AF65-F5344CB8AC3E}">
        <p14:creationId xmlns:p14="http://schemas.microsoft.com/office/powerpoint/2010/main" val="15138243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F955A-30C6-C2E9-50F0-DDA54229ED6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F94623F-9A55-B955-6A79-6C7B673E276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FE32A15-A52B-35ED-B6F0-C19267962020}"/>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6E145023-2A0D-3AFE-B433-FECBAE22C947}"/>
              </a:ext>
            </a:extLst>
          </p:cNvPr>
          <p:cNvSpPr>
            <a:spLocks noGrp="1"/>
          </p:cNvSpPr>
          <p:nvPr>
            <p:ph type="sldNum" sz="quarter" idx="5"/>
          </p:nvPr>
        </p:nvSpPr>
        <p:spPr/>
        <p:txBody>
          <a:bodyPr/>
          <a:lstStyle/>
          <a:p>
            <a:fld id="{046B0619-5E7D-4043-9E64-AB5674A10325}" type="slidenum">
              <a:rPr lang="nl-NL" smtClean="0"/>
              <a:t>105</a:t>
            </a:fld>
            <a:endParaRPr lang="nl-NL" dirty="0"/>
          </a:p>
        </p:txBody>
      </p:sp>
    </p:spTree>
    <p:extLst>
      <p:ext uri="{BB962C8B-B14F-4D97-AF65-F5344CB8AC3E}">
        <p14:creationId xmlns:p14="http://schemas.microsoft.com/office/powerpoint/2010/main" val="20550883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B2E12-AE69-07C2-4712-453ACAB5978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8D40AB0-83B9-791C-3269-901CFBEC0AB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65DEF1B-EB65-8D0F-96FD-10BED6860F9A}"/>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8100CF30-CF4F-7EE9-EF71-046B13D742FE}"/>
              </a:ext>
            </a:extLst>
          </p:cNvPr>
          <p:cNvSpPr>
            <a:spLocks noGrp="1"/>
          </p:cNvSpPr>
          <p:nvPr>
            <p:ph type="sldNum" sz="quarter" idx="5"/>
          </p:nvPr>
        </p:nvSpPr>
        <p:spPr/>
        <p:txBody>
          <a:bodyPr/>
          <a:lstStyle/>
          <a:p>
            <a:fld id="{046B0619-5E7D-4043-9E64-AB5674A10325}" type="slidenum">
              <a:rPr lang="nl-NL" smtClean="0"/>
              <a:t>106</a:t>
            </a:fld>
            <a:endParaRPr lang="nl-NL" dirty="0"/>
          </a:p>
        </p:txBody>
      </p:sp>
    </p:spTree>
    <p:extLst>
      <p:ext uri="{BB962C8B-B14F-4D97-AF65-F5344CB8AC3E}">
        <p14:creationId xmlns:p14="http://schemas.microsoft.com/office/powerpoint/2010/main" val="37660094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1A98F-844A-BBFC-50D8-BFFE711EF97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D5F3FDA-12CF-0259-233A-081A43EE20E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0A1BB74-FEB9-BC00-2C84-48887078EA68}"/>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1A61B1FB-8100-48A6-51A8-B2AA33FF66BE}"/>
              </a:ext>
            </a:extLst>
          </p:cNvPr>
          <p:cNvSpPr>
            <a:spLocks noGrp="1"/>
          </p:cNvSpPr>
          <p:nvPr>
            <p:ph type="sldNum" sz="quarter" idx="5"/>
          </p:nvPr>
        </p:nvSpPr>
        <p:spPr/>
        <p:txBody>
          <a:bodyPr/>
          <a:lstStyle/>
          <a:p>
            <a:fld id="{046B0619-5E7D-4043-9E64-AB5674A10325}" type="slidenum">
              <a:rPr lang="nl-NL" smtClean="0"/>
              <a:t>107</a:t>
            </a:fld>
            <a:endParaRPr lang="nl-NL" dirty="0"/>
          </a:p>
        </p:txBody>
      </p:sp>
    </p:spTree>
    <p:extLst>
      <p:ext uri="{BB962C8B-B14F-4D97-AF65-F5344CB8AC3E}">
        <p14:creationId xmlns:p14="http://schemas.microsoft.com/office/powerpoint/2010/main" val="11938697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D1E5E-9BAD-D0C2-85FF-AC5CBEAE23D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AC22632-0764-9899-6282-AC53CF2B5CF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720FD2B-6805-9021-CECB-38003EB84F08}"/>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A62A12F1-D3CA-44B8-EBC6-B55EC27A6919}"/>
              </a:ext>
            </a:extLst>
          </p:cNvPr>
          <p:cNvSpPr>
            <a:spLocks noGrp="1"/>
          </p:cNvSpPr>
          <p:nvPr>
            <p:ph type="sldNum" sz="quarter" idx="5"/>
          </p:nvPr>
        </p:nvSpPr>
        <p:spPr/>
        <p:txBody>
          <a:bodyPr/>
          <a:lstStyle/>
          <a:p>
            <a:fld id="{046B0619-5E7D-4043-9E64-AB5674A10325}" type="slidenum">
              <a:rPr lang="nl-NL" smtClean="0"/>
              <a:t>108</a:t>
            </a:fld>
            <a:endParaRPr lang="nl-NL" dirty="0"/>
          </a:p>
        </p:txBody>
      </p:sp>
    </p:spTree>
    <p:extLst>
      <p:ext uri="{BB962C8B-B14F-4D97-AF65-F5344CB8AC3E}">
        <p14:creationId xmlns:p14="http://schemas.microsoft.com/office/powerpoint/2010/main" val="4005937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3FAAF-47EC-76A8-8041-406FAD98EE0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3EE912C-0E00-1FD4-CD43-9727B2E185D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D604AA8-030D-780C-417B-2D77840DF733}"/>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09CBF6A0-1D38-9635-8791-A9FFF232CBFF}"/>
              </a:ext>
            </a:extLst>
          </p:cNvPr>
          <p:cNvSpPr>
            <a:spLocks noGrp="1"/>
          </p:cNvSpPr>
          <p:nvPr>
            <p:ph type="sldNum" sz="quarter" idx="5"/>
          </p:nvPr>
        </p:nvSpPr>
        <p:spPr/>
        <p:txBody>
          <a:bodyPr/>
          <a:lstStyle/>
          <a:p>
            <a:fld id="{046B0619-5E7D-4043-9E64-AB5674A10325}" type="slidenum">
              <a:rPr lang="nl-NL" smtClean="0"/>
              <a:t>109</a:t>
            </a:fld>
            <a:endParaRPr lang="nl-NL" dirty="0"/>
          </a:p>
        </p:txBody>
      </p:sp>
    </p:spTree>
    <p:extLst>
      <p:ext uri="{BB962C8B-B14F-4D97-AF65-F5344CB8AC3E}">
        <p14:creationId xmlns:p14="http://schemas.microsoft.com/office/powerpoint/2010/main" val="32674745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FE716-8821-067B-9C61-58E21778A92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44C588D-94C6-A55C-C30D-CAB51C150F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45E37B0-A87B-93F2-23EF-BD53DBB20694}"/>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E32545F1-A807-A79E-CA49-91B23FE49DFE}"/>
              </a:ext>
            </a:extLst>
          </p:cNvPr>
          <p:cNvSpPr>
            <a:spLocks noGrp="1"/>
          </p:cNvSpPr>
          <p:nvPr>
            <p:ph type="sldNum" sz="quarter" idx="5"/>
          </p:nvPr>
        </p:nvSpPr>
        <p:spPr/>
        <p:txBody>
          <a:bodyPr/>
          <a:lstStyle/>
          <a:p>
            <a:fld id="{046B0619-5E7D-4043-9E64-AB5674A10325}" type="slidenum">
              <a:rPr lang="nl-NL" smtClean="0"/>
              <a:t>110</a:t>
            </a:fld>
            <a:endParaRPr lang="nl-NL" dirty="0"/>
          </a:p>
        </p:txBody>
      </p:sp>
    </p:spTree>
    <p:extLst>
      <p:ext uri="{BB962C8B-B14F-4D97-AF65-F5344CB8AC3E}">
        <p14:creationId xmlns:p14="http://schemas.microsoft.com/office/powerpoint/2010/main" val="3849579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DBE86-A4AC-6C3C-4D60-64E75B1CBFA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ECF9058-91F5-46FF-046E-A84F69AB497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1857DE4-0561-CE09-8E10-E189003DBC44}"/>
              </a:ext>
            </a:extLst>
          </p:cNvPr>
          <p:cNvSpPr>
            <a:spLocks noGrp="1"/>
          </p:cNvSpPr>
          <p:nvPr>
            <p:ph type="body" idx="1"/>
          </p:nvPr>
        </p:nvSpPr>
        <p:spPr/>
        <p:txBody>
          <a:bodyPr/>
          <a:lstStyle/>
          <a:p>
            <a:r>
              <a:rPr lang="nl-NL" dirty="0"/>
              <a:t>Print voor ieder groepje een wereldkaart. Tip lamineer ze en laat ze met een marker omcirkelen, zodat je de kaarten in alle klassen kunt gebruiken. </a:t>
            </a:r>
          </a:p>
          <a:p>
            <a:r>
              <a:rPr lang="nl-NL" dirty="0"/>
              <a:t>By Robert Fortune - https://archive.org/details/threeyearswander00fortuoft/page/n33/mode/2up, Public Domain, https://commons.wikimedia.org/w/index.php?curid=138365941</a:t>
            </a:r>
          </a:p>
        </p:txBody>
      </p:sp>
      <p:sp>
        <p:nvSpPr>
          <p:cNvPr id="4" name="Tijdelijke aanduiding voor dianummer 3">
            <a:extLst>
              <a:ext uri="{FF2B5EF4-FFF2-40B4-BE49-F238E27FC236}">
                <a16:creationId xmlns:a16="http://schemas.microsoft.com/office/drawing/2014/main" id="{0E912CAC-3708-23B1-C6B5-21025D24B188}"/>
              </a:ext>
            </a:extLst>
          </p:cNvPr>
          <p:cNvSpPr>
            <a:spLocks noGrp="1"/>
          </p:cNvSpPr>
          <p:nvPr>
            <p:ph type="sldNum" sz="quarter" idx="5"/>
          </p:nvPr>
        </p:nvSpPr>
        <p:spPr/>
        <p:txBody>
          <a:bodyPr/>
          <a:lstStyle/>
          <a:p>
            <a:fld id="{046B0619-5E7D-4043-9E64-AB5674A10325}" type="slidenum">
              <a:rPr lang="nl-NL" smtClean="0"/>
              <a:t>13</a:t>
            </a:fld>
            <a:endParaRPr lang="nl-NL" dirty="0"/>
          </a:p>
        </p:txBody>
      </p:sp>
    </p:spTree>
    <p:extLst>
      <p:ext uri="{BB962C8B-B14F-4D97-AF65-F5344CB8AC3E}">
        <p14:creationId xmlns:p14="http://schemas.microsoft.com/office/powerpoint/2010/main" val="14528279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7B727-4975-90D2-348A-815DF496209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E573AA4-D758-3EBB-5A3A-88FBA59A942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0C066CD-43D6-71C1-C193-CBC4C96D723F}"/>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D0AC05DC-802B-35D8-CD9D-732F97D97AFF}"/>
              </a:ext>
            </a:extLst>
          </p:cNvPr>
          <p:cNvSpPr>
            <a:spLocks noGrp="1"/>
          </p:cNvSpPr>
          <p:nvPr>
            <p:ph type="sldNum" sz="quarter" idx="5"/>
          </p:nvPr>
        </p:nvSpPr>
        <p:spPr/>
        <p:txBody>
          <a:bodyPr/>
          <a:lstStyle/>
          <a:p>
            <a:fld id="{046B0619-5E7D-4043-9E64-AB5674A10325}" type="slidenum">
              <a:rPr lang="nl-NL" smtClean="0"/>
              <a:t>111</a:t>
            </a:fld>
            <a:endParaRPr lang="nl-NL" dirty="0"/>
          </a:p>
        </p:txBody>
      </p:sp>
    </p:spTree>
    <p:extLst>
      <p:ext uri="{BB962C8B-B14F-4D97-AF65-F5344CB8AC3E}">
        <p14:creationId xmlns:p14="http://schemas.microsoft.com/office/powerpoint/2010/main" val="26200594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39672-907A-C240-E7EA-F069CCDD20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91E5772-AA2E-2DEA-0771-9F2DB28DD4C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4ACF9A5-DDC0-86D6-E630-DA3788F4F28A}"/>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205D792A-0B8F-B538-63B6-952685EE31BB}"/>
              </a:ext>
            </a:extLst>
          </p:cNvPr>
          <p:cNvSpPr>
            <a:spLocks noGrp="1"/>
          </p:cNvSpPr>
          <p:nvPr>
            <p:ph type="sldNum" sz="quarter" idx="5"/>
          </p:nvPr>
        </p:nvSpPr>
        <p:spPr/>
        <p:txBody>
          <a:bodyPr/>
          <a:lstStyle/>
          <a:p>
            <a:fld id="{046B0619-5E7D-4043-9E64-AB5674A10325}" type="slidenum">
              <a:rPr lang="nl-NL" smtClean="0"/>
              <a:t>115</a:t>
            </a:fld>
            <a:endParaRPr lang="nl-NL" dirty="0"/>
          </a:p>
        </p:txBody>
      </p:sp>
    </p:spTree>
    <p:extLst>
      <p:ext uri="{BB962C8B-B14F-4D97-AF65-F5344CB8AC3E}">
        <p14:creationId xmlns:p14="http://schemas.microsoft.com/office/powerpoint/2010/main" val="29478724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61791-FAC4-7875-DB3B-666BA97C58F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C3FCAE8-7319-0BB0-8C8B-E606E45D08A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B0F8AA-67C4-DA4A-0C51-9465A74C69E8}"/>
              </a:ext>
            </a:extLst>
          </p:cNvPr>
          <p:cNvSpPr>
            <a:spLocks noGrp="1"/>
          </p:cNvSpPr>
          <p:nvPr>
            <p:ph type="body" idx="1"/>
          </p:nvPr>
        </p:nvSpPr>
        <p:spPr/>
        <p:txBody>
          <a:bodyPr/>
          <a:lstStyle/>
          <a:p>
            <a:r>
              <a:rPr lang="nl-NL" dirty="0"/>
              <a:t>Tip: Doe dit in kleine groepjes voor een grotere betrokkenheid.</a:t>
            </a:r>
          </a:p>
        </p:txBody>
      </p:sp>
      <p:sp>
        <p:nvSpPr>
          <p:cNvPr id="4" name="Tijdelijke aanduiding voor dianummer 3">
            <a:extLst>
              <a:ext uri="{FF2B5EF4-FFF2-40B4-BE49-F238E27FC236}">
                <a16:creationId xmlns:a16="http://schemas.microsoft.com/office/drawing/2014/main" id="{F99DFAC6-0F89-2F63-F04B-6475CBB9520A}"/>
              </a:ext>
            </a:extLst>
          </p:cNvPr>
          <p:cNvSpPr>
            <a:spLocks noGrp="1"/>
          </p:cNvSpPr>
          <p:nvPr>
            <p:ph type="sldNum" sz="quarter" idx="5"/>
          </p:nvPr>
        </p:nvSpPr>
        <p:spPr/>
        <p:txBody>
          <a:bodyPr/>
          <a:lstStyle/>
          <a:p>
            <a:fld id="{CBC2FEF0-826A-4B57-A68B-C43F4A540EC9}" type="slidenum">
              <a:rPr lang="nl-NL" smtClean="0"/>
              <a:t>116</a:t>
            </a:fld>
            <a:endParaRPr lang="nl-NL" dirty="0"/>
          </a:p>
        </p:txBody>
      </p:sp>
    </p:spTree>
    <p:extLst>
      <p:ext uri="{BB962C8B-B14F-4D97-AF65-F5344CB8AC3E}">
        <p14:creationId xmlns:p14="http://schemas.microsoft.com/office/powerpoint/2010/main" val="27929928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C7BFE-19F2-826F-D08C-5453EB0DEFC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CB349F4-E966-8F2C-7DC7-BF37790A49B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6B3EA71-CD4F-9FC0-F4D4-F99565F9ABF0}"/>
              </a:ext>
            </a:extLst>
          </p:cNvPr>
          <p:cNvSpPr>
            <a:spLocks noGrp="1"/>
          </p:cNvSpPr>
          <p:nvPr>
            <p:ph type="body" idx="1"/>
          </p:nvPr>
        </p:nvSpPr>
        <p:spPr/>
        <p:txBody>
          <a:bodyPr/>
          <a:lstStyle/>
          <a:p>
            <a:r>
              <a:rPr lang="en-US" dirty="0"/>
              <a:t>By Zhangzhugang - Own work, CC BY-SA 3.0, https://commons.wikimedia.org/w/index.php?curid=21276931</a:t>
            </a:r>
          </a:p>
          <a:p>
            <a:endParaRPr lang="en-US" dirty="0"/>
          </a:p>
          <a:p>
            <a:r>
              <a:rPr lang="en-US" dirty="0"/>
              <a:t>Lees de </a:t>
            </a:r>
            <a:r>
              <a:rPr lang="en-US" dirty="0" err="1"/>
              <a:t>tekst</a:t>
            </a:r>
            <a:r>
              <a:rPr lang="en-US" dirty="0"/>
              <a:t> op de </a:t>
            </a:r>
            <a:r>
              <a:rPr lang="en-US" dirty="0" err="1"/>
              <a:t>dia</a:t>
            </a:r>
            <a:r>
              <a:rPr lang="en-US" dirty="0"/>
              <a:t> </a:t>
            </a:r>
            <a:r>
              <a:rPr lang="en-US" dirty="0" err="1"/>
              <a:t>voor</a:t>
            </a:r>
            <a:r>
              <a:rPr lang="en-US" dirty="0"/>
              <a:t> </a:t>
            </a:r>
            <a:r>
              <a:rPr lang="en-US" dirty="0" err="1"/>
              <a:t>aan</a:t>
            </a:r>
            <a:r>
              <a:rPr lang="en-US" dirty="0"/>
              <a:t> de </a:t>
            </a:r>
            <a:r>
              <a:rPr lang="en-US" dirty="0" err="1"/>
              <a:t>kinderen</a:t>
            </a:r>
            <a:endParaRPr lang="nl-NL" dirty="0"/>
          </a:p>
        </p:txBody>
      </p:sp>
      <p:sp>
        <p:nvSpPr>
          <p:cNvPr id="4" name="Tijdelijke aanduiding voor dianummer 3">
            <a:extLst>
              <a:ext uri="{FF2B5EF4-FFF2-40B4-BE49-F238E27FC236}">
                <a16:creationId xmlns:a16="http://schemas.microsoft.com/office/drawing/2014/main" id="{1AD4735F-99C8-CED0-A8CE-9E18ED9A262B}"/>
              </a:ext>
            </a:extLst>
          </p:cNvPr>
          <p:cNvSpPr>
            <a:spLocks noGrp="1"/>
          </p:cNvSpPr>
          <p:nvPr>
            <p:ph type="sldNum" sz="quarter" idx="5"/>
          </p:nvPr>
        </p:nvSpPr>
        <p:spPr/>
        <p:txBody>
          <a:bodyPr/>
          <a:lstStyle/>
          <a:p>
            <a:fld id="{CBC2FEF0-826A-4B57-A68B-C43F4A540EC9}" type="slidenum">
              <a:rPr lang="nl-NL" smtClean="0"/>
              <a:t>120</a:t>
            </a:fld>
            <a:endParaRPr lang="nl-NL" dirty="0"/>
          </a:p>
        </p:txBody>
      </p:sp>
    </p:spTree>
    <p:extLst>
      <p:ext uri="{BB962C8B-B14F-4D97-AF65-F5344CB8AC3E}">
        <p14:creationId xmlns:p14="http://schemas.microsoft.com/office/powerpoint/2010/main" val="31596235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7F072-0C54-04BC-56DC-5005956759A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70BF6D6-A19C-E4B3-4E5B-67914BA3D2B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56862E1-BB0F-3ECC-235F-A8D30ED24973}"/>
              </a:ext>
            </a:extLst>
          </p:cNvPr>
          <p:cNvSpPr>
            <a:spLocks noGrp="1"/>
          </p:cNvSpPr>
          <p:nvPr>
            <p:ph type="body" idx="1"/>
          </p:nvPr>
        </p:nvSpPr>
        <p:spPr/>
        <p:txBody>
          <a:bodyPr/>
          <a:lstStyle/>
          <a:p>
            <a:r>
              <a:rPr lang="en-US" dirty="0"/>
              <a:t>By Zhangzhugang - Own work, CC BY-SA 3.0, https://commons.wikimedia.org/w/index.php?curid=21276931</a:t>
            </a:r>
            <a:endParaRPr lang="nl-NL" dirty="0"/>
          </a:p>
        </p:txBody>
      </p:sp>
      <p:sp>
        <p:nvSpPr>
          <p:cNvPr id="4" name="Tijdelijke aanduiding voor dianummer 3">
            <a:extLst>
              <a:ext uri="{FF2B5EF4-FFF2-40B4-BE49-F238E27FC236}">
                <a16:creationId xmlns:a16="http://schemas.microsoft.com/office/drawing/2014/main" id="{1B54FC26-7F66-B26A-7FA2-B723B7CC11C9}"/>
              </a:ext>
            </a:extLst>
          </p:cNvPr>
          <p:cNvSpPr>
            <a:spLocks noGrp="1"/>
          </p:cNvSpPr>
          <p:nvPr>
            <p:ph type="sldNum" sz="quarter" idx="5"/>
          </p:nvPr>
        </p:nvSpPr>
        <p:spPr/>
        <p:txBody>
          <a:bodyPr/>
          <a:lstStyle/>
          <a:p>
            <a:fld id="{CBC2FEF0-826A-4B57-A68B-C43F4A540EC9}" type="slidenum">
              <a:rPr lang="nl-NL" smtClean="0"/>
              <a:t>121</a:t>
            </a:fld>
            <a:endParaRPr lang="nl-NL" dirty="0"/>
          </a:p>
        </p:txBody>
      </p:sp>
    </p:spTree>
    <p:extLst>
      <p:ext uri="{BB962C8B-B14F-4D97-AF65-F5344CB8AC3E}">
        <p14:creationId xmlns:p14="http://schemas.microsoft.com/office/powerpoint/2010/main" val="5451416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D8A3A-692B-8713-72A1-2A0E981BA9B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CBE41B4-332A-1DB5-438E-26AC4730AA7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5A2FC27-5893-A127-C908-3517E945EBBB}"/>
              </a:ext>
            </a:extLst>
          </p:cNvPr>
          <p:cNvSpPr>
            <a:spLocks noGrp="1"/>
          </p:cNvSpPr>
          <p:nvPr>
            <p:ph type="body" idx="1"/>
          </p:nvPr>
        </p:nvSpPr>
        <p:spPr/>
        <p:txBody>
          <a:bodyPr/>
          <a:lstStyle/>
          <a:p>
            <a:r>
              <a:rPr lang="nl-NL" dirty="0"/>
              <a:t>Print voor ieder groepje een wereldkaart. Tip lamineer ze en laat ze met een marker omcirkelen, zodat je de kaarten in alle klassen kunt gebruiken. </a:t>
            </a:r>
          </a:p>
          <a:p>
            <a:r>
              <a:rPr lang="nl-NL" dirty="0"/>
              <a:t>By Robert Fortune - https://archive.org/details/threeyearswander00fortuoft/page/n33/mode/2up, Public Domain, https://commons.wikimedia.org/w/index.php?curid=138365941</a:t>
            </a:r>
          </a:p>
        </p:txBody>
      </p:sp>
      <p:sp>
        <p:nvSpPr>
          <p:cNvPr id="4" name="Tijdelijke aanduiding voor dianummer 3">
            <a:extLst>
              <a:ext uri="{FF2B5EF4-FFF2-40B4-BE49-F238E27FC236}">
                <a16:creationId xmlns:a16="http://schemas.microsoft.com/office/drawing/2014/main" id="{8FC14D47-1573-BA11-A558-D7F4C505082E}"/>
              </a:ext>
            </a:extLst>
          </p:cNvPr>
          <p:cNvSpPr>
            <a:spLocks noGrp="1"/>
          </p:cNvSpPr>
          <p:nvPr>
            <p:ph type="sldNum" sz="quarter" idx="5"/>
          </p:nvPr>
        </p:nvSpPr>
        <p:spPr/>
        <p:txBody>
          <a:bodyPr/>
          <a:lstStyle/>
          <a:p>
            <a:fld id="{046B0619-5E7D-4043-9E64-AB5674A10325}" type="slidenum">
              <a:rPr lang="nl-NL" smtClean="0"/>
              <a:t>122</a:t>
            </a:fld>
            <a:endParaRPr lang="nl-NL" dirty="0"/>
          </a:p>
        </p:txBody>
      </p:sp>
    </p:spTree>
    <p:extLst>
      <p:ext uri="{BB962C8B-B14F-4D97-AF65-F5344CB8AC3E}">
        <p14:creationId xmlns:p14="http://schemas.microsoft.com/office/powerpoint/2010/main" val="5631203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B91E3-FE77-9A9E-EC59-50E1E47AE02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7436E3F-07C8-5D7F-3E2C-BF7AB11F564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D17C1A7-0CA9-91E9-AB43-90F1E927DAA5}"/>
              </a:ext>
            </a:extLst>
          </p:cNvPr>
          <p:cNvSpPr>
            <a:spLocks noGrp="1"/>
          </p:cNvSpPr>
          <p:nvPr>
            <p:ph type="body" idx="1"/>
          </p:nvPr>
        </p:nvSpPr>
        <p:spPr/>
        <p:txBody>
          <a:bodyPr/>
          <a:lstStyle/>
          <a:p>
            <a:r>
              <a:rPr lang="nl-NL" dirty="0"/>
              <a:t>Print voor ieder groepje een wereldkaart. Tip lamineer ze en laat ze met een marker omcirkelen, zodat je de kaarten in alle klassen kunt gebruiken. </a:t>
            </a:r>
          </a:p>
          <a:p>
            <a:r>
              <a:rPr lang="nl-NL" dirty="0"/>
              <a:t>By Robert Fortune - https://archive.org/details/threeyearswander00fortuoft/page/n33/mode/2up, Public Domain, https://commons.wikimedia.org/w/index.php?curid=138365941</a:t>
            </a:r>
          </a:p>
        </p:txBody>
      </p:sp>
      <p:sp>
        <p:nvSpPr>
          <p:cNvPr id="4" name="Tijdelijke aanduiding voor dianummer 3">
            <a:extLst>
              <a:ext uri="{FF2B5EF4-FFF2-40B4-BE49-F238E27FC236}">
                <a16:creationId xmlns:a16="http://schemas.microsoft.com/office/drawing/2014/main" id="{14646B94-B3F6-6E10-9D90-15B55459370D}"/>
              </a:ext>
            </a:extLst>
          </p:cNvPr>
          <p:cNvSpPr>
            <a:spLocks noGrp="1"/>
          </p:cNvSpPr>
          <p:nvPr>
            <p:ph type="sldNum" sz="quarter" idx="5"/>
          </p:nvPr>
        </p:nvSpPr>
        <p:spPr/>
        <p:txBody>
          <a:bodyPr/>
          <a:lstStyle/>
          <a:p>
            <a:fld id="{046B0619-5E7D-4043-9E64-AB5674A10325}" type="slidenum">
              <a:rPr lang="nl-NL" smtClean="0"/>
              <a:t>123</a:t>
            </a:fld>
            <a:endParaRPr lang="nl-NL" dirty="0"/>
          </a:p>
        </p:txBody>
      </p:sp>
    </p:spTree>
    <p:extLst>
      <p:ext uri="{BB962C8B-B14F-4D97-AF65-F5344CB8AC3E}">
        <p14:creationId xmlns:p14="http://schemas.microsoft.com/office/powerpoint/2010/main" val="31783585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3E979-C392-1860-B0E5-0A8555F5F2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23BE3D-EE40-ECB8-6E0B-146999826F5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B36C5E6-7FDA-C5AA-CD1C-E36391D5FA31}"/>
              </a:ext>
            </a:extLst>
          </p:cNvPr>
          <p:cNvSpPr>
            <a:spLocks noGrp="1"/>
          </p:cNvSpPr>
          <p:nvPr>
            <p:ph type="body" idx="1"/>
          </p:nvPr>
        </p:nvSpPr>
        <p:spPr/>
        <p:txBody>
          <a:bodyPr/>
          <a:lstStyle/>
          <a:p>
            <a:r>
              <a:rPr lang="en-US" dirty="0"/>
              <a:t>By Zhangzhugang - Own work, CC BY-SA 3.0, https://commons.wikimedia.org/w/index.php?curid=21276931</a:t>
            </a:r>
            <a:endParaRPr lang="nl-NL" dirty="0"/>
          </a:p>
        </p:txBody>
      </p:sp>
      <p:sp>
        <p:nvSpPr>
          <p:cNvPr id="4" name="Tijdelijke aanduiding voor dianummer 3">
            <a:extLst>
              <a:ext uri="{FF2B5EF4-FFF2-40B4-BE49-F238E27FC236}">
                <a16:creationId xmlns:a16="http://schemas.microsoft.com/office/drawing/2014/main" id="{3F87F77B-DCDB-4121-96F1-FDB587FD15B2}"/>
              </a:ext>
            </a:extLst>
          </p:cNvPr>
          <p:cNvSpPr>
            <a:spLocks noGrp="1"/>
          </p:cNvSpPr>
          <p:nvPr>
            <p:ph type="sldNum" sz="quarter" idx="5"/>
          </p:nvPr>
        </p:nvSpPr>
        <p:spPr/>
        <p:txBody>
          <a:bodyPr/>
          <a:lstStyle/>
          <a:p>
            <a:fld id="{CBC2FEF0-826A-4B57-A68B-C43F4A540EC9}" type="slidenum">
              <a:rPr lang="nl-NL" smtClean="0"/>
              <a:t>124</a:t>
            </a:fld>
            <a:endParaRPr lang="nl-NL" dirty="0"/>
          </a:p>
        </p:txBody>
      </p:sp>
    </p:spTree>
    <p:extLst>
      <p:ext uri="{BB962C8B-B14F-4D97-AF65-F5344CB8AC3E}">
        <p14:creationId xmlns:p14="http://schemas.microsoft.com/office/powerpoint/2010/main" val="9044985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1D995-EC3F-FD64-C785-E9E01FF24CD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16E879D-F297-D31E-925D-18A6766BEEF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4DA47FF-7E76-AFBE-6419-1494D8723C3F}"/>
              </a:ext>
            </a:extLst>
          </p:cNvPr>
          <p:cNvSpPr>
            <a:spLocks noGrp="1"/>
          </p:cNvSpPr>
          <p:nvPr>
            <p:ph type="body" idx="1"/>
          </p:nvPr>
        </p:nvSpPr>
        <p:spPr/>
        <p:txBody>
          <a:bodyPr/>
          <a:lstStyle/>
          <a:p>
            <a:r>
              <a:rPr lang="en-US" dirty="0"/>
              <a:t>By Zhangzhugang - Own work, CC BY-SA 3.0, https://commons.wikimedia.org/w/index.php?curid=21276931</a:t>
            </a:r>
            <a:endParaRPr lang="nl-NL" dirty="0"/>
          </a:p>
        </p:txBody>
      </p:sp>
      <p:sp>
        <p:nvSpPr>
          <p:cNvPr id="4" name="Tijdelijke aanduiding voor dianummer 3">
            <a:extLst>
              <a:ext uri="{FF2B5EF4-FFF2-40B4-BE49-F238E27FC236}">
                <a16:creationId xmlns:a16="http://schemas.microsoft.com/office/drawing/2014/main" id="{BC4BAA22-0E32-0A29-B7C4-F2DABA7C019E}"/>
              </a:ext>
            </a:extLst>
          </p:cNvPr>
          <p:cNvSpPr>
            <a:spLocks noGrp="1"/>
          </p:cNvSpPr>
          <p:nvPr>
            <p:ph type="sldNum" sz="quarter" idx="5"/>
          </p:nvPr>
        </p:nvSpPr>
        <p:spPr/>
        <p:txBody>
          <a:bodyPr/>
          <a:lstStyle/>
          <a:p>
            <a:fld id="{CBC2FEF0-826A-4B57-A68B-C43F4A540EC9}" type="slidenum">
              <a:rPr lang="nl-NL" smtClean="0"/>
              <a:t>125</a:t>
            </a:fld>
            <a:endParaRPr lang="nl-NL" dirty="0"/>
          </a:p>
        </p:txBody>
      </p:sp>
    </p:spTree>
    <p:extLst>
      <p:ext uri="{BB962C8B-B14F-4D97-AF65-F5344CB8AC3E}">
        <p14:creationId xmlns:p14="http://schemas.microsoft.com/office/powerpoint/2010/main" val="27910397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138A3-B0EB-5EDF-E467-E8B81641541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2E572FF-9835-27FF-F821-E307063B617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5EB10C4-5883-A5D7-9538-83C72C034BF0}"/>
              </a:ext>
            </a:extLst>
          </p:cNvPr>
          <p:cNvSpPr>
            <a:spLocks noGrp="1"/>
          </p:cNvSpPr>
          <p:nvPr>
            <p:ph type="body" idx="1"/>
          </p:nvPr>
        </p:nvSpPr>
        <p:spPr/>
        <p:txBody>
          <a:bodyPr/>
          <a:lstStyle/>
          <a:p>
            <a:r>
              <a:rPr lang="nl-NL" dirty="0"/>
              <a:t>https://historianet.nl/maatschappij/dagelijks-leven/tuingeschiedenis-plantenjagers-brachten-de-wereld-naar-je-achtertuin </a:t>
            </a:r>
          </a:p>
        </p:txBody>
      </p:sp>
      <p:sp>
        <p:nvSpPr>
          <p:cNvPr id="4" name="Tijdelijke aanduiding voor dianummer 3">
            <a:extLst>
              <a:ext uri="{FF2B5EF4-FFF2-40B4-BE49-F238E27FC236}">
                <a16:creationId xmlns:a16="http://schemas.microsoft.com/office/drawing/2014/main" id="{0EF8E5BF-5469-E853-9CB0-945DFBA8C9CB}"/>
              </a:ext>
            </a:extLst>
          </p:cNvPr>
          <p:cNvSpPr>
            <a:spLocks noGrp="1"/>
          </p:cNvSpPr>
          <p:nvPr>
            <p:ph type="sldNum" sz="quarter" idx="5"/>
          </p:nvPr>
        </p:nvSpPr>
        <p:spPr/>
        <p:txBody>
          <a:bodyPr/>
          <a:lstStyle/>
          <a:p>
            <a:fld id="{CBC2FEF0-826A-4B57-A68B-C43F4A540EC9}" type="slidenum">
              <a:rPr lang="nl-NL" smtClean="0"/>
              <a:t>126</a:t>
            </a:fld>
            <a:endParaRPr lang="nl-NL" dirty="0"/>
          </a:p>
        </p:txBody>
      </p:sp>
    </p:spTree>
    <p:extLst>
      <p:ext uri="{BB962C8B-B14F-4D97-AF65-F5344CB8AC3E}">
        <p14:creationId xmlns:p14="http://schemas.microsoft.com/office/powerpoint/2010/main" val="3280042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5F170-2F26-69D8-072D-A7D6ED6A543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FE713AA-D4DD-49E2-A490-2F80738D6F9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E020ED-6DD7-1C83-616D-E5EF462CB655}"/>
              </a:ext>
            </a:extLst>
          </p:cNvPr>
          <p:cNvSpPr>
            <a:spLocks noGrp="1"/>
          </p:cNvSpPr>
          <p:nvPr>
            <p:ph type="body" idx="1"/>
          </p:nvPr>
        </p:nvSpPr>
        <p:spPr/>
        <p:txBody>
          <a:bodyPr/>
          <a:lstStyle/>
          <a:p>
            <a:r>
              <a:rPr lang="nl-NL" dirty="0"/>
              <a:t>Print voor ieder groepje een wereldkaart. Tip lamineer ze en laat ze met een marker omcirkelen, zodat je de kaarten in alle klassen kunt gebruiken. </a:t>
            </a:r>
          </a:p>
          <a:p>
            <a:r>
              <a:rPr lang="nl-NL" dirty="0"/>
              <a:t>By Robert Fortune - https://archive.org/details/threeyearswander00fortuoft/page/n33/mode/2up, Public Domain, https://commons.wikimedia.org/w/index.php?curid=138365941</a:t>
            </a:r>
          </a:p>
        </p:txBody>
      </p:sp>
      <p:sp>
        <p:nvSpPr>
          <p:cNvPr id="4" name="Tijdelijke aanduiding voor dianummer 3">
            <a:extLst>
              <a:ext uri="{FF2B5EF4-FFF2-40B4-BE49-F238E27FC236}">
                <a16:creationId xmlns:a16="http://schemas.microsoft.com/office/drawing/2014/main" id="{2B395240-3F3B-B04F-93AD-510A6210343A}"/>
              </a:ext>
            </a:extLst>
          </p:cNvPr>
          <p:cNvSpPr>
            <a:spLocks noGrp="1"/>
          </p:cNvSpPr>
          <p:nvPr>
            <p:ph type="sldNum" sz="quarter" idx="5"/>
          </p:nvPr>
        </p:nvSpPr>
        <p:spPr/>
        <p:txBody>
          <a:bodyPr/>
          <a:lstStyle/>
          <a:p>
            <a:fld id="{046B0619-5E7D-4043-9E64-AB5674A10325}" type="slidenum">
              <a:rPr lang="nl-NL" smtClean="0"/>
              <a:t>14</a:t>
            </a:fld>
            <a:endParaRPr lang="nl-NL" dirty="0"/>
          </a:p>
        </p:txBody>
      </p:sp>
    </p:spTree>
    <p:extLst>
      <p:ext uri="{BB962C8B-B14F-4D97-AF65-F5344CB8AC3E}">
        <p14:creationId xmlns:p14="http://schemas.microsoft.com/office/powerpoint/2010/main" val="14863938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2D23F-1716-E7B5-F974-05B0D3C8627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5C62CEF-C085-3502-7460-9134A5408EA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AB27736-C332-4EDA-6D78-0C2C7A28C4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Bron: https://www.smh.com.au/lifestyle/book-celebrates-robert-fortune-the-plant-hunter-who-forever-changed-our-gardens-20170428-gvugll.html</a:t>
            </a:r>
            <a:endParaRPr lang="nl-NL" dirty="0"/>
          </a:p>
          <a:p>
            <a:endParaRPr lang="nl-NL" dirty="0"/>
          </a:p>
        </p:txBody>
      </p:sp>
      <p:sp>
        <p:nvSpPr>
          <p:cNvPr id="4" name="Tijdelijke aanduiding voor dianummer 3">
            <a:extLst>
              <a:ext uri="{FF2B5EF4-FFF2-40B4-BE49-F238E27FC236}">
                <a16:creationId xmlns:a16="http://schemas.microsoft.com/office/drawing/2014/main" id="{B81672AE-ED6C-0B7D-5D5B-1B888AACDD78}"/>
              </a:ext>
            </a:extLst>
          </p:cNvPr>
          <p:cNvSpPr>
            <a:spLocks noGrp="1"/>
          </p:cNvSpPr>
          <p:nvPr>
            <p:ph type="sldNum" sz="quarter" idx="5"/>
          </p:nvPr>
        </p:nvSpPr>
        <p:spPr/>
        <p:txBody>
          <a:bodyPr/>
          <a:lstStyle/>
          <a:p>
            <a:fld id="{CBC2FEF0-826A-4B57-A68B-C43F4A540EC9}" type="slidenum">
              <a:rPr lang="nl-NL" smtClean="0"/>
              <a:t>127</a:t>
            </a:fld>
            <a:endParaRPr lang="nl-NL" dirty="0"/>
          </a:p>
        </p:txBody>
      </p:sp>
    </p:spTree>
    <p:extLst>
      <p:ext uri="{BB962C8B-B14F-4D97-AF65-F5344CB8AC3E}">
        <p14:creationId xmlns:p14="http://schemas.microsoft.com/office/powerpoint/2010/main" val="20448701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94A56-B6DE-D893-9713-1CEA7D36CE7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426988A-E565-3DF8-CA97-F7BC430D2DC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4CAF87B-C479-4F28-6890-372823F02241}"/>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9929DE6-952B-B19B-7EB1-CA7116918A4F}"/>
              </a:ext>
            </a:extLst>
          </p:cNvPr>
          <p:cNvSpPr>
            <a:spLocks noGrp="1"/>
          </p:cNvSpPr>
          <p:nvPr>
            <p:ph type="sldNum" sz="quarter" idx="5"/>
          </p:nvPr>
        </p:nvSpPr>
        <p:spPr/>
        <p:txBody>
          <a:bodyPr/>
          <a:lstStyle/>
          <a:p>
            <a:fld id="{CBC2FEF0-826A-4B57-A68B-C43F4A540EC9}" type="slidenum">
              <a:rPr lang="nl-NL" smtClean="0"/>
              <a:t>128</a:t>
            </a:fld>
            <a:endParaRPr lang="nl-NL" dirty="0"/>
          </a:p>
        </p:txBody>
      </p:sp>
    </p:spTree>
    <p:extLst>
      <p:ext uri="{BB962C8B-B14F-4D97-AF65-F5344CB8AC3E}">
        <p14:creationId xmlns:p14="http://schemas.microsoft.com/office/powerpoint/2010/main" val="41831565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E4B8A-4B7D-F145-B8DC-39F93D59FEF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9ACA356-8A0B-CBCA-967F-42B2C7181A5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8D827C6-1C94-2CC5-FB87-B6F83863A6B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E967E14-DD0C-E593-A260-EE8073275412}"/>
              </a:ext>
            </a:extLst>
          </p:cNvPr>
          <p:cNvSpPr>
            <a:spLocks noGrp="1"/>
          </p:cNvSpPr>
          <p:nvPr>
            <p:ph type="sldNum" sz="quarter" idx="5"/>
          </p:nvPr>
        </p:nvSpPr>
        <p:spPr/>
        <p:txBody>
          <a:bodyPr/>
          <a:lstStyle/>
          <a:p>
            <a:fld id="{CBC2FEF0-826A-4B57-A68B-C43F4A540EC9}" type="slidenum">
              <a:rPr lang="nl-NL" smtClean="0"/>
              <a:t>129</a:t>
            </a:fld>
            <a:endParaRPr lang="nl-NL" dirty="0"/>
          </a:p>
        </p:txBody>
      </p:sp>
    </p:spTree>
    <p:extLst>
      <p:ext uri="{BB962C8B-B14F-4D97-AF65-F5344CB8AC3E}">
        <p14:creationId xmlns:p14="http://schemas.microsoft.com/office/powerpoint/2010/main" val="5227430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5D096-FB6A-1916-788D-F5EE2059AC0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17F2B63-C65E-717A-0FC6-9D17BD17519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D443839-B425-1CFF-1649-BA101632DA6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FC7355E-B628-5A4B-208D-CA6B30F5D50A}"/>
              </a:ext>
            </a:extLst>
          </p:cNvPr>
          <p:cNvSpPr>
            <a:spLocks noGrp="1"/>
          </p:cNvSpPr>
          <p:nvPr>
            <p:ph type="sldNum" sz="quarter" idx="5"/>
          </p:nvPr>
        </p:nvSpPr>
        <p:spPr/>
        <p:txBody>
          <a:bodyPr/>
          <a:lstStyle/>
          <a:p>
            <a:fld id="{CBC2FEF0-826A-4B57-A68B-C43F4A540EC9}" type="slidenum">
              <a:rPr lang="nl-NL" smtClean="0"/>
              <a:t>141</a:t>
            </a:fld>
            <a:endParaRPr lang="nl-NL" dirty="0"/>
          </a:p>
        </p:txBody>
      </p:sp>
    </p:spTree>
    <p:extLst>
      <p:ext uri="{BB962C8B-B14F-4D97-AF65-F5344CB8AC3E}">
        <p14:creationId xmlns:p14="http://schemas.microsoft.com/office/powerpoint/2010/main" val="38935304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BC59E-E175-A63D-E0DD-3FE7A69B196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29E67D8-819F-D04D-033F-B6950E60346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23D2073-DF53-33BF-B31A-B4217A9F02E6}"/>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5C2FB56B-978F-2D83-05D4-23ABC6638810}"/>
              </a:ext>
            </a:extLst>
          </p:cNvPr>
          <p:cNvSpPr>
            <a:spLocks noGrp="1"/>
          </p:cNvSpPr>
          <p:nvPr>
            <p:ph type="sldNum" sz="quarter" idx="5"/>
          </p:nvPr>
        </p:nvSpPr>
        <p:spPr/>
        <p:txBody>
          <a:bodyPr/>
          <a:lstStyle/>
          <a:p>
            <a:fld id="{046B0619-5E7D-4043-9E64-AB5674A10325}" type="slidenum">
              <a:rPr lang="nl-NL" smtClean="0"/>
              <a:t>153</a:t>
            </a:fld>
            <a:endParaRPr lang="nl-NL" dirty="0"/>
          </a:p>
        </p:txBody>
      </p:sp>
    </p:spTree>
    <p:extLst>
      <p:ext uri="{BB962C8B-B14F-4D97-AF65-F5344CB8AC3E}">
        <p14:creationId xmlns:p14="http://schemas.microsoft.com/office/powerpoint/2010/main" val="3045564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6234F-6A88-9E12-66A0-3F72389A3EA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84B2658-00AE-9F65-063E-C52EA2809CF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0A1C98A-914D-0E02-3DC8-C7FCA1315F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nl-NL" b="0" dirty="0"/>
              <a:t>Carl Linnaeus was een wetenschapper die dol was op de natuur. Hij wilde orde scheppen in alle planten en dieren die mensen ontdekten. Want iedereen gaf toen zijn eigen namen aan bloemen, bomen en beesten — dat werd heel onduidelijk!</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746BC3AF-1BF8-EB79-87B8-6DD373959577}"/>
              </a:ext>
            </a:extLst>
          </p:cNvPr>
          <p:cNvSpPr>
            <a:spLocks noGrp="1"/>
          </p:cNvSpPr>
          <p:nvPr>
            <p:ph type="sldNum" sz="quarter" idx="5"/>
          </p:nvPr>
        </p:nvSpPr>
        <p:spPr/>
        <p:txBody>
          <a:bodyPr/>
          <a:lstStyle/>
          <a:p>
            <a:fld id="{046B0619-5E7D-4043-9E64-AB5674A10325}" type="slidenum">
              <a:rPr lang="nl-NL" smtClean="0"/>
              <a:t>154</a:t>
            </a:fld>
            <a:endParaRPr lang="nl-NL" dirty="0"/>
          </a:p>
        </p:txBody>
      </p:sp>
    </p:spTree>
    <p:extLst>
      <p:ext uri="{BB962C8B-B14F-4D97-AF65-F5344CB8AC3E}">
        <p14:creationId xmlns:p14="http://schemas.microsoft.com/office/powerpoint/2010/main" val="36290291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77873-EF57-C3CB-E145-AE19DDDDF3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F2352B0-BE63-6F51-04FA-42702C7F927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D27291F-54D5-559C-4D8A-C3B9F9B26018}"/>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60C883E7-691E-53EC-03D1-26FDEC2273F8}"/>
              </a:ext>
            </a:extLst>
          </p:cNvPr>
          <p:cNvSpPr>
            <a:spLocks noGrp="1"/>
          </p:cNvSpPr>
          <p:nvPr>
            <p:ph type="sldNum" sz="quarter" idx="5"/>
          </p:nvPr>
        </p:nvSpPr>
        <p:spPr/>
        <p:txBody>
          <a:bodyPr/>
          <a:lstStyle/>
          <a:p>
            <a:fld id="{046B0619-5E7D-4043-9E64-AB5674A10325}" type="slidenum">
              <a:rPr lang="nl-NL" smtClean="0"/>
              <a:t>155</a:t>
            </a:fld>
            <a:endParaRPr lang="nl-NL" dirty="0"/>
          </a:p>
        </p:txBody>
      </p:sp>
    </p:spTree>
    <p:extLst>
      <p:ext uri="{BB962C8B-B14F-4D97-AF65-F5344CB8AC3E}">
        <p14:creationId xmlns:p14="http://schemas.microsoft.com/office/powerpoint/2010/main" val="8335582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8BE7F-7152-5464-7AFC-092797D0E11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5C3C6A7-4055-D1BE-B6A8-2CE1A77E94A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91C6433-02EE-735B-16FE-C9848C2E6100}"/>
              </a:ext>
            </a:extLst>
          </p:cNvPr>
          <p:cNvSpPr>
            <a:spLocks noGrp="1"/>
          </p:cNvSpPr>
          <p:nvPr>
            <p:ph type="body" idx="1"/>
          </p:nvPr>
        </p:nvSpPr>
        <p:spPr/>
        <p:txBody>
          <a:bodyPr/>
          <a:lstStyle/>
          <a:p>
            <a:pPr marL="285750" indent="-285750">
              <a:buFont typeface="Arial" panose="020B0604020202020204" pitchFamily="34" charset="0"/>
              <a:buChar char="•"/>
            </a:pPr>
            <a:r>
              <a:rPr lang="nl-NL" dirty="0">
                <a:latin typeface="Kermit" panose="020F0503040000060003" pitchFamily="34" charset="0"/>
              </a:rPr>
              <a:t>Het helpt ons om beter te begrijpen welke dieren en planten op elkaar lijken.</a:t>
            </a:r>
            <a:br>
              <a:rPr lang="nl-NL" dirty="0">
                <a:latin typeface="Kermit" panose="020F0503040000060003" pitchFamily="34" charset="0"/>
              </a:rPr>
            </a:br>
            <a:r>
              <a:rPr lang="nl-NL" dirty="0">
                <a:latin typeface="Kermit" panose="020F0503040000060003" pitchFamily="34" charset="0"/>
              </a:rPr>
              <a:t>Een hond en een vos lijken op elkaar, en met taxonomie zie je: ze horen allebei bij de hondachtigen!</a:t>
            </a:r>
          </a:p>
          <a:p>
            <a:pPr marL="285750" indent="-285750">
              <a:buFont typeface="Arial" panose="020B0604020202020204" pitchFamily="34" charset="0"/>
              <a:buChar char="•"/>
            </a:pPr>
            <a:r>
              <a:rPr lang="nl-NL" dirty="0">
                <a:latin typeface="Kermit" panose="020F0503040000060003" pitchFamily="34" charset="0"/>
              </a:rPr>
              <a:t>Het helpt mensen over de hele wereld om dezelfde taal te spreken over dieren en planten.</a:t>
            </a:r>
            <a:br>
              <a:rPr lang="nl-NL" dirty="0">
                <a:latin typeface="Kermit" panose="020F0503040000060003" pitchFamily="34" charset="0"/>
              </a:rPr>
            </a:br>
            <a:r>
              <a:rPr lang="nl-NL" dirty="0">
                <a:latin typeface="Kermit" panose="020F0503040000060003" pitchFamily="34" charset="0"/>
              </a:rPr>
              <a:t>In elk land heet een leeuw anders, maar </a:t>
            </a:r>
            <a:r>
              <a:rPr lang="nl-NL" dirty="0" err="1">
                <a:latin typeface="Kermit" panose="020F0503040000060003" pitchFamily="34" charset="0"/>
              </a:rPr>
              <a:t>Panthera</a:t>
            </a:r>
            <a:r>
              <a:rPr lang="nl-NL" dirty="0">
                <a:latin typeface="Kermit" panose="020F0503040000060003" pitchFamily="34" charset="0"/>
              </a:rPr>
              <a:t> </a:t>
            </a:r>
            <a:r>
              <a:rPr lang="nl-NL" dirty="0" err="1">
                <a:latin typeface="Kermit" panose="020F0503040000060003" pitchFamily="34" charset="0"/>
              </a:rPr>
              <a:t>leo</a:t>
            </a:r>
            <a:r>
              <a:rPr lang="nl-NL" dirty="0">
                <a:latin typeface="Kermit" panose="020F0503040000060003" pitchFamily="34" charset="0"/>
              </a:rPr>
              <a:t> is overal hetzelfde.</a:t>
            </a:r>
          </a:p>
          <a:p>
            <a:pPr marL="285750" indent="-285750">
              <a:buFont typeface="Arial" panose="020B0604020202020204" pitchFamily="34" charset="0"/>
              <a:buChar char="•"/>
            </a:pPr>
            <a:r>
              <a:rPr lang="nl-NL" dirty="0">
                <a:latin typeface="Kermit" panose="020F0503040000060003" pitchFamily="34" charset="0"/>
              </a:rPr>
              <a:t>Wetenschappers kunnen beter onderzoeken en samenwerken.</a:t>
            </a:r>
            <a:br>
              <a:rPr lang="nl-NL" dirty="0">
                <a:latin typeface="Kermit" panose="020F0503040000060003" pitchFamily="34" charset="0"/>
              </a:rPr>
            </a:br>
            <a:r>
              <a:rPr lang="nl-NL" dirty="0">
                <a:latin typeface="Kermit" panose="020F0503040000060003" pitchFamily="34" charset="0"/>
              </a:rPr>
              <a:t>Als een bioloog in Nederland en een onderzoeker in Afrika praten over </a:t>
            </a:r>
            <a:r>
              <a:rPr lang="nl-NL" dirty="0" err="1">
                <a:latin typeface="Kermit" panose="020F0503040000060003" pitchFamily="34" charset="0"/>
              </a:rPr>
              <a:t>Loxodonta</a:t>
            </a:r>
            <a:r>
              <a:rPr lang="nl-NL" dirty="0">
                <a:latin typeface="Kermit" panose="020F0503040000060003" pitchFamily="34" charset="0"/>
              </a:rPr>
              <a:t> </a:t>
            </a:r>
            <a:r>
              <a:rPr lang="nl-NL" dirty="0" err="1">
                <a:latin typeface="Kermit" panose="020F0503040000060003" pitchFamily="34" charset="0"/>
              </a:rPr>
              <a:t>africana</a:t>
            </a:r>
            <a:r>
              <a:rPr lang="nl-NL" dirty="0">
                <a:latin typeface="Kermit" panose="020F0503040000060003" pitchFamily="34" charset="0"/>
              </a:rPr>
              <a:t>, dan weten ze dat ze het over dezelfde olifant hebben.</a:t>
            </a:r>
          </a:p>
          <a:p>
            <a:pPr marL="285750" indent="-285750">
              <a:buFont typeface="Arial" panose="020B0604020202020204" pitchFamily="34" charset="0"/>
              <a:buChar char="•"/>
            </a:pPr>
            <a:r>
              <a:rPr lang="nl-NL" dirty="0">
                <a:latin typeface="Kermit" panose="020F0503040000060003" pitchFamily="34" charset="0"/>
              </a:rPr>
              <a:t>We leren hoe het leven op aarde zich heeft ontwikkeld.</a:t>
            </a:r>
            <a:br>
              <a:rPr lang="nl-NL" dirty="0">
                <a:latin typeface="Kermit" panose="020F0503040000060003" pitchFamily="34" charset="0"/>
              </a:rPr>
            </a:br>
            <a:r>
              <a:rPr lang="nl-NL" dirty="0">
                <a:latin typeface="Kermit" panose="020F0503040000060003" pitchFamily="34" charset="0"/>
              </a:rPr>
              <a:t>Door te kijken naar welke soorten bij elkaar horen, ontdekken we hoe dieren zijn ontstaan en veranderd.</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477C21D3-D067-E3F5-5E39-149F798E4213}"/>
              </a:ext>
            </a:extLst>
          </p:cNvPr>
          <p:cNvSpPr>
            <a:spLocks noGrp="1"/>
          </p:cNvSpPr>
          <p:nvPr>
            <p:ph type="sldNum" sz="quarter" idx="5"/>
          </p:nvPr>
        </p:nvSpPr>
        <p:spPr/>
        <p:txBody>
          <a:bodyPr/>
          <a:lstStyle/>
          <a:p>
            <a:fld id="{046B0619-5E7D-4043-9E64-AB5674A10325}" type="slidenum">
              <a:rPr lang="nl-NL" smtClean="0"/>
              <a:t>156</a:t>
            </a:fld>
            <a:endParaRPr lang="nl-NL" dirty="0"/>
          </a:p>
        </p:txBody>
      </p:sp>
    </p:spTree>
    <p:extLst>
      <p:ext uri="{BB962C8B-B14F-4D97-AF65-F5344CB8AC3E}">
        <p14:creationId xmlns:p14="http://schemas.microsoft.com/office/powerpoint/2010/main" val="21522214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29A50-09AB-48C9-FE13-778D1679E3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A018977-CFE6-9622-249F-7CAF591C2CF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01BB7FC-DA6E-64C5-7B34-F47986D9C4C0}"/>
              </a:ext>
            </a:extLst>
          </p:cNvPr>
          <p:cNvSpPr>
            <a:spLocks noGrp="1"/>
          </p:cNvSpPr>
          <p:nvPr>
            <p:ph type="body" idx="1"/>
          </p:nvPr>
        </p:nvSpPr>
        <p:spPr/>
        <p:txBody>
          <a:bodyPr/>
          <a:lstStyle/>
          <a:p>
            <a:pPr marL="285750" indent="-285750">
              <a:buFont typeface="Arial" panose="020B0604020202020204" pitchFamily="34" charset="0"/>
              <a:buChar char="•"/>
            </a:pPr>
            <a:r>
              <a:rPr lang="nl-NL" dirty="0">
                <a:latin typeface="Kermit" panose="020F0503040000060003" pitchFamily="34" charset="0"/>
              </a:rPr>
              <a:t>Het helpt ons om beter te begrijpen welke dieren en planten op elkaar lijken.</a:t>
            </a:r>
            <a:br>
              <a:rPr lang="nl-NL" dirty="0">
                <a:latin typeface="Kermit" panose="020F0503040000060003" pitchFamily="34" charset="0"/>
              </a:rPr>
            </a:br>
            <a:r>
              <a:rPr lang="nl-NL" dirty="0">
                <a:latin typeface="Kermit" panose="020F0503040000060003" pitchFamily="34" charset="0"/>
              </a:rPr>
              <a:t>Een hond en een vos lijken op elkaar, en met taxonomie zie je: ze horen allebei bij de hondachtigen!</a:t>
            </a:r>
          </a:p>
          <a:p>
            <a:pPr marL="285750" indent="-285750">
              <a:buFont typeface="Arial" panose="020B0604020202020204" pitchFamily="34" charset="0"/>
              <a:buChar char="•"/>
            </a:pPr>
            <a:r>
              <a:rPr lang="nl-NL" dirty="0">
                <a:latin typeface="Kermit" panose="020F0503040000060003" pitchFamily="34" charset="0"/>
              </a:rPr>
              <a:t>Het helpt mensen over de hele wereld om dezelfde taal te spreken over dieren en planten.</a:t>
            </a:r>
            <a:br>
              <a:rPr lang="nl-NL" dirty="0">
                <a:latin typeface="Kermit" panose="020F0503040000060003" pitchFamily="34" charset="0"/>
              </a:rPr>
            </a:br>
            <a:r>
              <a:rPr lang="nl-NL" dirty="0">
                <a:latin typeface="Kermit" panose="020F0503040000060003" pitchFamily="34" charset="0"/>
              </a:rPr>
              <a:t>In elk land heet een leeuw anders, maar </a:t>
            </a:r>
            <a:r>
              <a:rPr lang="nl-NL" dirty="0" err="1">
                <a:latin typeface="Kermit" panose="020F0503040000060003" pitchFamily="34" charset="0"/>
              </a:rPr>
              <a:t>Panthera</a:t>
            </a:r>
            <a:r>
              <a:rPr lang="nl-NL" dirty="0">
                <a:latin typeface="Kermit" panose="020F0503040000060003" pitchFamily="34" charset="0"/>
              </a:rPr>
              <a:t> </a:t>
            </a:r>
            <a:r>
              <a:rPr lang="nl-NL" dirty="0" err="1">
                <a:latin typeface="Kermit" panose="020F0503040000060003" pitchFamily="34" charset="0"/>
              </a:rPr>
              <a:t>leo</a:t>
            </a:r>
            <a:r>
              <a:rPr lang="nl-NL" dirty="0">
                <a:latin typeface="Kermit" panose="020F0503040000060003" pitchFamily="34" charset="0"/>
              </a:rPr>
              <a:t> is overal hetzelfde.</a:t>
            </a:r>
          </a:p>
          <a:p>
            <a:pPr marL="285750" indent="-285750">
              <a:buFont typeface="Arial" panose="020B0604020202020204" pitchFamily="34" charset="0"/>
              <a:buChar char="•"/>
            </a:pPr>
            <a:r>
              <a:rPr lang="nl-NL" dirty="0">
                <a:latin typeface="Kermit" panose="020F0503040000060003" pitchFamily="34" charset="0"/>
              </a:rPr>
              <a:t>Wetenschappers kunnen beter onderzoeken en samenwerken.</a:t>
            </a:r>
            <a:br>
              <a:rPr lang="nl-NL" dirty="0">
                <a:latin typeface="Kermit" panose="020F0503040000060003" pitchFamily="34" charset="0"/>
              </a:rPr>
            </a:br>
            <a:r>
              <a:rPr lang="nl-NL" dirty="0">
                <a:latin typeface="Kermit" panose="020F0503040000060003" pitchFamily="34" charset="0"/>
              </a:rPr>
              <a:t>Als een bioloog in Nederland en een onderzoeker in Afrika praten over </a:t>
            </a:r>
            <a:r>
              <a:rPr lang="nl-NL" dirty="0" err="1">
                <a:latin typeface="Kermit" panose="020F0503040000060003" pitchFamily="34" charset="0"/>
              </a:rPr>
              <a:t>Loxodonta</a:t>
            </a:r>
            <a:r>
              <a:rPr lang="nl-NL" dirty="0">
                <a:latin typeface="Kermit" panose="020F0503040000060003" pitchFamily="34" charset="0"/>
              </a:rPr>
              <a:t> </a:t>
            </a:r>
            <a:r>
              <a:rPr lang="nl-NL" dirty="0" err="1">
                <a:latin typeface="Kermit" panose="020F0503040000060003" pitchFamily="34" charset="0"/>
              </a:rPr>
              <a:t>africana</a:t>
            </a:r>
            <a:r>
              <a:rPr lang="nl-NL" dirty="0">
                <a:latin typeface="Kermit" panose="020F0503040000060003" pitchFamily="34" charset="0"/>
              </a:rPr>
              <a:t>, dan weten ze dat ze het over dezelfde olifant hebben.</a:t>
            </a:r>
          </a:p>
          <a:p>
            <a:pPr marL="285750" indent="-285750">
              <a:buFont typeface="Arial" panose="020B0604020202020204" pitchFamily="34" charset="0"/>
              <a:buChar char="•"/>
            </a:pPr>
            <a:r>
              <a:rPr lang="nl-NL" dirty="0">
                <a:latin typeface="Kermit" panose="020F0503040000060003" pitchFamily="34" charset="0"/>
              </a:rPr>
              <a:t>We leren hoe het leven op aarde zich heeft ontwikkeld.</a:t>
            </a:r>
            <a:br>
              <a:rPr lang="nl-NL" dirty="0">
                <a:latin typeface="Kermit" panose="020F0503040000060003" pitchFamily="34" charset="0"/>
              </a:rPr>
            </a:br>
            <a:r>
              <a:rPr lang="nl-NL" dirty="0">
                <a:latin typeface="Kermit" panose="020F0503040000060003" pitchFamily="34" charset="0"/>
              </a:rPr>
              <a:t>Door te kijken naar welke soorten bij elkaar horen, ontdekken we hoe dieren zijn ontstaan en veranderd.</a:t>
            </a:r>
          </a:p>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FF03ED04-5769-4A0B-F56E-BD4BE45B11C3}"/>
              </a:ext>
            </a:extLst>
          </p:cNvPr>
          <p:cNvSpPr>
            <a:spLocks noGrp="1"/>
          </p:cNvSpPr>
          <p:nvPr>
            <p:ph type="sldNum" sz="quarter" idx="5"/>
          </p:nvPr>
        </p:nvSpPr>
        <p:spPr/>
        <p:txBody>
          <a:bodyPr/>
          <a:lstStyle/>
          <a:p>
            <a:fld id="{046B0619-5E7D-4043-9E64-AB5674A10325}" type="slidenum">
              <a:rPr lang="nl-NL" smtClean="0"/>
              <a:t>157</a:t>
            </a:fld>
            <a:endParaRPr lang="nl-NL" dirty="0"/>
          </a:p>
        </p:txBody>
      </p:sp>
    </p:spTree>
    <p:extLst>
      <p:ext uri="{BB962C8B-B14F-4D97-AF65-F5344CB8AC3E}">
        <p14:creationId xmlns:p14="http://schemas.microsoft.com/office/powerpoint/2010/main" val="18305970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E73FD-8BAA-4F55-8094-EEB7DCE15D1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D13D21F-1EC9-DB1E-EE8F-048A008CEC9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2B2749B-F869-BAF3-2E3B-28615569E1D8}"/>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48998966-A9E7-E1D1-5FB7-FC6993AAC657}"/>
              </a:ext>
            </a:extLst>
          </p:cNvPr>
          <p:cNvSpPr>
            <a:spLocks noGrp="1"/>
          </p:cNvSpPr>
          <p:nvPr>
            <p:ph type="sldNum" sz="quarter" idx="5"/>
          </p:nvPr>
        </p:nvSpPr>
        <p:spPr/>
        <p:txBody>
          <a:bodyPr/>
          <a:lstStyle/>
          <a:p>
            <a:fld id="{046B0619-5E7D-4043-9E64-AB5674A10325}" type="slidenum">
              <a:rPr lang="nl-NL" smtClean="0"/>
              <a:t>158</a:t>
            </a:fld>
            <a:endParaRPr lang="nl-NL" dirty="0"/>
          </a:p>
        </p:txBody>
      </p:sp>
    </p:spTree>
    <p:extLst>
      <p:ext uri="{BB962C8B-B14F-4D97-AF65-F5344CB8AC3E}">
        <p14:creationId xmlns:p14="http://schemas.microsoft.com/office/powerpoint/2010/main" val="1288907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5A1C1-664E-19C3-74FF-E811D0CBB23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802B189-1781-AEA2-BB6A-9FF3F519957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191F09B-BEE2-9C35-3BBA-2311F2F88322}"/>
              </a:ext>
            </a:extLst>
          </p:cNvPr>
          <p:cNvSpPr>
            <a:spLocks noGrp="1"/>
          </p:cNvSpPr>
          <p:nvPr>
            <p:ph type="body" idx="1"/>
          </p:nvPr>
        </p:nvSpPr>
        <p:spPr/>
        <p:txBody>
          <a:bodyPr/>
          <a:lstStyle/>
          <a:p>
            <a:r>
              <a:rPr lang="en-US" dirty="0"/>
              <a:t>By Zhangzhugang - Own work, CC BY-SA 3.0, https://commons.wikimedia.org/w/index.php?curid=21276931</a:t>
            </a:r>
            <a:endParaRPr lang="nl-NL" dirty="0"/>
          </a:p>
        </p:txBody>
      </p:sp>
      <p:sp>
        <p:nvSpPr>
          <p:cNvPr id="4" name="Tijdelijke aanduiding voor dianummer 3">
            <a:extLst>
              <a:ext uri="{FF2B5EF4-FFF2-40B4-BE49-F238E27FC236}">
                <a16:creationId xmlns:a16="http://schemas.microsoft.com/office/drawing/2014/main" id="{49A86D2A-37B2-4B26-DFD2-748E4E0E4893}"/>
              </a:ext>
            </a:extLst>
          </p:cNvPr>
          <p:cNvSpPr>
            <a:spLocks noGrp="1"/>
          </p:cNvSpPr>
          <p:nvPr>
            <p:ph type="sldNum" sz="quarter" idx="5"/>
          </p:nvPr>
        </p:nvSpPr>
        <p:spPr/>
        <p:txBody>
          <a:bodyPr/>
          <a:lstStyle/>
          <a:p>
            <a:fld id="{CBC2FEF0-826A-4B57-A68B-C43F4A540EC9}" type="slidenum">
              <a:rPr lang="nl-NL" smtClean="0"/>
              <a:t>15</a:t>
            </a:fld>
            <a:endParaRPr lang="nl-NL" dirty="0"/>
          </a:p>
        </p:txBody>
      </p:sp>
    </p:spTree>
    <p:extLst>
      <p:ext uri="{BB962C8B-B14F-4D97-AF65-F5344CB8AC3E}">
        <p14:creationId xmlns:p14="http://schemas.microsoft.com/office/powerpoint/2010/main" val="20199718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D20E9-41DA-216E-211E-CC5719C7F8C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0E19BE3-B70B-1699-127F-9D48E10483C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15529C7-E994-A48E-4152-3B369C81B92C}"/>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75F0259E-879E-15BF-E606-0EDEB212F449}"/>
              </a:ext>
            </a:extLst>
          </p:cNvPr>
          <p:cNvSpPr>
            <a:spLocks noGrp="1"/>
          </p:cNvSpPr>
          <p:nvPr>
            <p:ph type="sldNum" sz="quarter" idx="5"/>
          </p:nvPr>
        </p:nvSpPr>
        <p:spPr/>
        <p:txBody>
          <a:bodyPr/>
          <a:lstStyle/>
          <a:p>
            <a:fld id="{046B0619-5E7D-4043-9E64-AB5674A10325}" type="slidenum">
              <a:rPr lang="nl-NL" smtClean="0"/>
              <a:t>159</a:t>
            </a:fld>
            <a:endParaRPr lang="nl-NL" dirty="0"/>
          </a:p>
        </p:txBody>
      </p:sp>
    </p:spTree>
    <p:extLst>
      <p:ext uri="{BB962C8B-B14F-4D97-AF65-F5344CB8AC3E}">
        <p14:creationId xmlns:p14="http://schemas.microsoft.com/office/powerpoint/2010/main" val="13616691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192A7-F4C1-2353-06EA-41A8842B6A3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9861334-2138-6D28-ED46-438D3BCF7A1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DD4246E-D9E5-DB2B-42AF-1E9F26A643FF}"/>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7A6EBFF0-D416-1EDD-11AC-18415CD2087C}"/>
              </a:ext>
            </a:extLst>
          </p:cNvPr>
          <p:cNvSpPr>
            <a:spLocks noGrp="1"/>
          </p:cNvSpPr>
          <p:nvPr>
            <p:ph type="sldNum" sz="quarter" idx="5"/>
          </p:nvPr>
        </p:nvSpPr>
        <p:spPr/>
        <p:txBody>
          <a:bodyPr/>
          <a:lstStyle/>
          <a:p>
            <a:fld id="{046B0619-5E7D-4043-9E64-AB5674A10325}" type="slidenum">
              <a:rPr lang="nl-NL" smtClean="0"/>
              <a:t>160</a:t>
            </a:fld>
            <a:endParaRPr lang="nl-NL" dirty="0"/>
          </a:p>
        </p:txBody>
      </p:sp>
    </p:spTree>
    <p:extLst>
      <p:ext uri="{BB962C8B-B14F-4D97-AF65-F5344CB8AC3E}">
        <p14:creationId xmlns:p14="http://schemas.microsoft.com/office/powerpoint/2010/main" val="13137917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2FD23-6076-5F69-3154-8A36144879D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CC12D8A-976A-0652-29F5-1313F89C748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EAAAAAF-2923-DFE1-3B70-4E1D31F02EEF}"/>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BA1CF7C6-B0F6-EE80-CDEB-D3203885D243}"/>
              </a:ext>
            </a:extLst>
          </p:cNvPr>
          <p:cNvSpPr>
            <a:spLocks noGrp="1"/>
          </p:cNvSpPr>
          <p:nvPr>
            <p:ph type="sldNum" sz="quarter" idx="5"/>
          </p:nvPr>
        </p:nvSpPr>
        <p:spPr/>
        <p:txBody>
          <a:bodyPr/>
          <a:lstStyle/>
          <a:p>
            <a:fld id="{046B0619-5E7D-4043-9E64-AB5674A10325}" type="slidenum">
              <a:rPr lang="nl-NL" smtClean="0"/>
              <a:t>161</a:t>
            </a:fld>
            <a:endParaRPr lang="nl-NL" dirty="0"/>
          </a:p>
        </p:txBody>
      </p:sp>
    </p:spTree>
    <p:extLst>
      <p:ext uri="{BB962C8B-B14F-4D97-AF65-F5344CB8AC3E}">
        <p14:creationId xmlns:p14="http://schemas.microsoft.com/office/powerpoint/2010/main" val="18547619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2F68D-CB06-2122-5108-C40BA61A2AB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B57A2D1-2C79-9107-324E-365E11AD42C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62B21B9-C1F2-3910-1549-523D422720F4}"/>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82F34CF1-0B2F-9491-38F3-F75AD4A6F70C}"/>
              </a:ext>
            </a:extLst>
          </p:cNvPr>
          <p:cNvSpPr>
            <a:spLocks noGrp="1"/>
          </p:cNvSpPr>
          <p:nvPr>
            <p:ph type="sldNum" sz="quarter" idx="5"/>
          </p:nvPr>
        </p:nvSpPr>
        <p:spPr/>
        <p:txBody>
          <a:bodyPr/>
          <a:lstStyle/>
          <a:p>
            <a:fld id="{046B0619-5E7D-4043-9E64-AB5674A10325}" type="slidenum">
              <a:rPr lang="nl-NL" smtClean="0"/>
              <a:t>162</a:t>
            </a:fld>
            <a:endParaRPr lang="nl-NL" dirty="0"/>
          </a:p>
        </p:txBody>
      </p:sp>
    </p:spTree>
    <p:extLst>
      <p:ext uri="{BB962C8B-B14F-4D97-AF65-F5344CB8AC3E}">
        <p14:creationId xmlns:p14="http://schemas.microsoft.com/office/powerpoint/2010/main" val="9206452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49DBB-9ED4-86A6-1639-54FBDCD4B37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A8E05CF-F145-5DF4-1F7B-93C5149A093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08EDF3A-F986-9CD9-DEFE-B527E6210583}"/>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19BD2CB1-CB8B-9897-A5CE-1EFAABB7B4DF}"/>
              </a:ext>
            </a:extLst>
          </p:cNvPr>
          <p:cNvSpPr>
            <a:spLocks noGrp="1"/>
          </p:cNvSpPr>
          <p:nvPr>
            <p:ph type="sldNum" sz="quarter" idx="5"/>
          </p:nvPr>
        </p:nvSpPr>
        <p:spPr/>
        <p:txBody>
          <a:bodyPr/>
          <a:lstStyle/>
          <a:p>
            <a:fld id="{046B0619-5E7D-4043-9E64-AB5674A10325}" type="slidenum">
              <a:rPr lang="nl-NL" smtClean="0"/>
              <a:t>163</a:t>
            </a:fld>
            <a:endParaRPr lang="nl-NL" dirty="0"/>
          </a:p>
        </p:txBody>
      </p:sp>
    </p:spTree>
    <p:extLst>
      <p:ext uri="{BB962C8B-B14F-4D97-AF65-F5344CB8AC3E}">
        <p14:creationId xmlns:p14="http://schemas.microsoft.com/office/powerpoint/2010/main" val="4826764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1C082-0AFF-66D3-ADD6-C95E7A44056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E38F053-645B-F30C-EDE1-775FCEB7496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C43B0C7-34D2-1888-CD2A-F9D2038A6CE8}"/>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32C1C503-D00A-E1EC-F46A-B37D59792F6A}"/>
              </a:ext>
            </a:extLst>
          </p:cNvPr>
          <p:cNvSpPr>
            <a:spLocks noGrp="1"/>
          </p:cNvSpPr>
          <p:nvPr>
            <p:ph type="sldNum" sz="quarter" idx="5"/>
          </p:nvPr>
        </p:nvSpPr>
        <p:spPr/>
        <p:txBody>
          <a:bodyPr/>
          <a:lstStyle/>
          <a:p>
            <a:fld id="{046B0619-5E7D-4043-9E64-AB5674A10325}" type="slidenum">
              <a:rPr lang="nl-NL" smtClean="0"/>
              <a:t>164</a:t>
            </a:fld>
            <a:endParaRPr lang="nl-NL" dirty="0"/>
          </a:p>
        </p:txBody>
      </p:sp>
    </p:spTree>
    <p:extLst>
      <p:ext uri="{BB962C8B-B14F-4D97-AF65-F5344CB8AC3E}">
        <p14:creationId xmlns:p14="http://schemas.microsoft.com/office/powerpoint/2010/main" val="6623632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CBD3A-F0BC-8072-B1C2-CF73ED1C86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288026C-55E3-AEFA-1523-E9B2170C710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1B72B51-8034-589D-79DF-35730BEE3DAF}"/>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65D0A51B-1A8E-5656-B364-F578F96A1F37}"/>
              </a:ext>
            </a:extLst>
          </p:cNvPr>
          <p:cNvSpPr>
            <a:spLocks noGrp="1"/>
          </p:cNvSpPr>
          <p:nvPr>
            <p:ph type="sldNum" sz="quarter" idx="5"/>
          </p:nvPr>
        </p:nvSpPr>
        <p:spPr/>
        <p:txBody>
          <a:bodyPr/>
          <a:lstStyle/>
          <a:p>
            <a:fld id="{046B0619-5E7D-4043-9E64-AB5674A10325}" type="slidenum">
              <a:rPr lang="nl-NL" smtClean="0"/>
              <a:t>165</a:t>
            </a:fld>
            <a:endParaRPr lang="nl-NL" dirty="0"/>
          </a:p>
        </p:txBody>
      </p:sp>
    </p:spTree>
    <p:extLst>
      <p:ext uri="{BB962C8B-B14F-4D97-AF65-F5344CB8AC3E}">
        <p14:creationId xmlns:p14="http://schemas.microsoft.com/office/powerpoint/2010/main" val="24587893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FA56C-6749-CB95-BF05-729D5B952CA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C4068A6-5EDC-F084-6C83-95A5E5E555A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FECD733-C551-C369-1791-799C9781054C}"/>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BF58F485-2C51-14CD-B1F1-249F6EE00289}"/>
              </a:ext>
            </a:extLst>
          </p:cNvPr>
          <p:cNvSpPr>
            <a:spLocks noGrp="1"/>
          </p:cNvSpPr>
          <p:nvPr>
            <p:ph type="sldNum" sz="quarter" idx="5"/>
          </p:nvPr>
        </p:nvSpPr>
        <p:spPr/>
        <p:txBody>
          <a:bodyPr/>
          <a:lstStyle/>
          <a:p>
            <a:fld id="{046B0619-5E7D-4043-9E64-AB5674A10325}" type="slidenum">
              <a:rPr lang="nl-NL" smtClean="0"/>
              <a:t>166</a:t>
            </a:fld>
            <a:endParaRPr lang="nl-NL" dirty="0"/>
          </a:p>
        </p:txBody>
      </p:sp>
    </p:spTree>
    <p:extLst>
      <p:ext uri="{BB962C8B-B14F-4D97-AF65-F5344CB8AC3E}">
        <p14:creationId xmlns:p14="http://schemas.microsoft.com/office/powerpoint/2010/main" val="26989009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0ED99-125D-DBE9-27AB-0D25B3E07D3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44D871D-2F1F-813B-7C5B-0FBB0CB601A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CFE7B5E-DE02-6073-CB24-141439593845}"/>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8E2932A6-7DEC-A552-CF31-4EE972AAFA66}"/>
              </a:ext>
            </a:extLst>
          </p:cNvPr>
          <p:cNvSpPr>
            <a:spLocks noGrp="1"/>
          </p:cNvSpPr>
          <p:nvPr>
            <p:ph type="sldNum" sz="quarter" idx="5"/>
          </p:nvPr>
        </p:nvSpPr>
        <p:spPr/>
        <p:txBody>
          <a:bodyPr/>
          <a:lstStyle/>
          <a:p>
            <a:fld id="{046B0619-5E7D-4043-9E64-AB5674A10325}" type="slidenum">
              <a:rPr lang="nl-NL" smtClean="0"/>
              <a:t>167</a:t>
            </a:fld>
            <a:endParaRPr lang="nl-NL" dirty="0"/>
          </a:p>
        </p:txBody>
      </p:sp>
    </p:spTree>
    <p:extLst>
      <p:ext uri="{BB962C8B-B14F-4D97-AF65-F5344CB8AC3E}">
        <p14:creationId xmlns:p14="http://schemas.microsoft.com/office/powerpoint/2010/main" val="38533990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2EB17-43AC-CC86-B6F0-13A1BEFC5E7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12C19A5-B16D-A676-7DDC-22714A44EAB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FCE43CB-3972-7E31-3696-3B8AE94743DF}"/>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5F87A967-27C6-9104-7070-7B5E6C40411F}"/>
              </a:ext>
            </a:extLst>
          </p:cNvPr>
          <p:cNvSpPr>
            <a:spLocks noGrp="1"/>
          </p:cNvSpPr>
          <p:nvPr>
            <p:ph type="sldNum" sz="quarter" idx="5"/>
          </p:nvPr>
        </p:nvSpPr>
        <p:spPr/>
        <p:txBody>
          <a:bodyPr/>
          <a:lstStyle/>
          <a:p>
            <a:fld id="{046B0619-5E7D-4043-9E64-AB5674A10325}" type="slidenum">
              <a:rPr lang="nl-NL" smtClean="0"/>
              <a:t>168</a:t>
            </a:fld>
            <a:endParaRPr lang="nl-NL" dirty="0"/>
          </a:p>
        </p:txBody>
      </p:sp>
    </p:spTree>
    <p:extLst>
      <p:ext uri="{BB962C8B-B14F-4D97-AF65-F5344CB8AC3E}">
        <p14:creationId xmlns:p14="http://schemas.microsoft.com/office/powerpoint/2010/main" val="868094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0C05E-FE93-E019-E708-8573541678D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8A5F4EF-699C-2DFC-CF80-78B30F41BDC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E60EFD8-1C18-A16B-182F-867FF1FAFDBE}"/>
              </a:ext>
            </a:extLst>
          </p:cNvPr>
          <p:cNvSpPr>
            <a:spLocks noGrp="1"/>
          </p:cNvSpPr>
          <p:nvPr>
            <p:ph type="body" idx="1"/>
          </p:nvPr>
        </p:nvSpPr>
        <p:spPr/>
        <p:txBody>
          <a:bodyPr/>
          <a:lstStyle/>
          <a:p>
            <a:r>
              <a:rPr lang="nl-NL" dirty="0"/>
              <a:t>https://historianet.nl/maatschappij/dagelijks-leven/tuingeschiedenis-plantenjagers-brachten-de-wereld-naar-je-achtertuin </a:t>
            </a:r>
          </a:p>
        </p:txBody>
      </p:sp>
      <p:sp>
        <p:nvSpPr>
          <p:cNvPr id="4" name="Tijdelijke aanduiding voor dianummer 3">
            <a:extLst>
              <a:ext uri="{FF2B5EF4-FFF2-40B4-BE49-F238E27FC236}">
                <a16:creationId xmlns:a16="http://schemas.microsoft.com/office/drawing/2014/main" id="{C2930707-7A07-80C0-50D8-92E5B4F37A4A}"/>
              </a:ext>
            </a:extLst>
          </p:cNvPr>
          <p:cNvSpPr>
            <a:spLocks noGrp="1"/>
          </p:cNvSpPr>
          <p:nvPr>
            <p:ph type="sldNum" sz="quarter" idx="5"/>
          </p:nvPr>
        </p:nvSpPr>
        <p:spPr/>
        <p:txBody>
          <a:bodyPr/>
          <a:lstStyle/>
          <a:p>
            <a:fld id="{CBC2FEF0-826A-4B57-A68B-C43F4A540EC9}" type="slidenum">
              <a:rPr lang="nl-NL" smtClean="0"/>
              <a:t>16</a:t>
            </a:fld>
            <a:endParaRPr lang="nl-NL" dirty="0"/>
          </a:p>
        </p:txBody>
      </p:sp>
    </p:spTree>
    <p:extLst>
      <p:ext uri="{BB962C8B-B14F-4D97-AF65-F5344CB8AC3E}">
        <p14:creationId xmlns:p14="http://schemas.microsoft.com/office/powerpoint/2010/main" val="30991103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30C25-40FE-1257-0BA6-4685110DEA9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E61EEAC-B5E2-ADF6-8084-A39BEF1D3FC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56604FA-F8AB-1C3C-161F-D66CC549329A}"/>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4B69F6AD-375B-76DD-5E3E-652C9D8F919E}"/>
              </a:ext>
            </a:extLst>
          </p:cNvPr>
          <p:cNvSpPr>
            <a:spLocks noGrp="1"/>
          </p:cNvSpPr>
          <p:nvPr>
            <p:ph type="sldNum" sz="quarter" idx="5"/>
          </p:nvPr>
        </p:nvSpPr>
        <p:spPr/>
        <p:txBody>
          <a:bodyPr/>
          <a:lstStyle/>
          <a:p>
            <a:fld id="{046B0619-5E7D-4043-9E64-AB5674A10325}" type="slidenum">
              <a:rPr lang="nl-NL" smtClean="0"/>
              <a:t>172</a:t>
            </a:fld>
            <a:endParaRPr lang="nl-NL" dirty="0"/>
          </a:p>
        </p:txBody>
      </p:sp>
    </p:spTree>
    <p:extLst>
      <p:ext uri="{BB962C8B-B14F-4D97-AF65-F5344CB8AC3E}">
        <p14:creationId xmlns:p14="http://schemas.microsoft.com/office/powerpoint/2010/main" val="9063507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B0D6D-4803-3B5E-8E79-3D0DE6EBD67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D65A313-9722-7E7B-2B40-0F015729F25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D86EF45-81F7-392E-916B-8FE8B6ABCB7C}"/>
              </a:ext>
            </a:extLst>
          </p:cNvPr>
          <p:cNvSpPr>
            <a:spLocks noGrp="1"/>
          </p:cNvSpPr>
          <p:nvPr>
            <p:ph type="body" idx="1"/>
          </p:nvPr>
        </p:nvSpPr>
        <p:spPr/>
        <p:txBody>
          <a:bodyPr/>
          <a:lstStyle/>
          <a:p>
            <a:r>
              <a:rPr lang="nl-NL" dirty="0"/>
              <a:t>Tip: Doe dit in kleine groepjes voor een grotere betrokkenheid.</a:t>
            </a:r>
          </a:p>
        </p:txBody>
      </p:sp>
      <p:sp>
        <p:nvSpPr>
          <p:cNvPr id="4" name="Tijdelijke aanduiding voor dianummer 3">
            <a:extLst>
              <a:ext uri="{FF2B5EF4-FFF2-40B4-BE49-F238E27FC236}">
                <a16:creationId xmlns:a16="http://schemas.microsoft.com/office/drawing/2014/main" id="{FCF2BE47-02C7-937B-1441-53DED612548D}"/>
              </a:ext>
            </a:extLst>
          </p:cNvPr>
          <p:cNvSpPr>
            <a:spLocks noGrp="1"/>
          </p:cNvSpPr>
          <p:nvPr>
            <p:ph type="sldNum" sz="quarter" idx="5"/>
          </p:nvPr>
        </p:nvSpPr>
        <p:spPr/>
        <p:txBody>
          <a:bodyPr/>
          <a:lstStyle/>
          <a:p>
            <a:fld id="{CBC2FEF0-826A-4B57-A68B-C43F4A540EC9}" type="slidenum">
              <a:rPr lang="nl-NL" smtClean="0"/>
              <a:t>174</a:t>
            </a:fld>
            <a:endParaRPr lang="nl-NL" dirty="0"/>
          </a:p>
        </p:txBody>
      </p:sp>
    </p:spTree>
    <p:extLst>
      <p:ext uri="{BB962C8B-B14F-4D97-AF65-F5344CB8AC3E}">
        <p14:creationId xmlns:p14="http://schemas.microsoft.com/office/powerpoint/2010/main" val="39278222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BC2FEF0-826A-4B57-A68B-C43F4A540EC9}" type="slidenum">
              <a:rPr lang="nl-NL" smtClean="0"/>
              <a:t>175</a:t>
            </a:fld>
            <a:endParaRPr lang="nl-NL" dirty="0"/>
          </a:p>
        </p:txBody>
      </p:sp>
    </p:spTree>
    <p:extLst>
      <p:ext uri="{BB962C8B-B14F-4D97-AF65-F5344CB8AC3E}">
        <p14:creationId xmlns:p14="http://schemas.microsoft.com/office/powerpoint/2010/main" val="3781572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7479D-1E3B-24C7-E35D-F5DDDC97D76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7A211E8-1155-05A7-4353-5F3A97CFD79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36D07EB-D1C4-96F8-9C29-914D1D4F1BC1}"/>
              </a:ext>
            </a:extLst>
          </p:cNvPr>
          <p:cNvSpPr>
            <a:spLocks noGrp="1"/>
          </p:cNvSpPr>
          <p:nvPr>
            <p:ph type="body" idx="1"/>
          </p:nvPr>
        </p:nvSpPr>
        <p:spPr/>
        <p:txBody>
          <a:bodyPr/>
          <a:lstStyle/>
          <a:p>
            <a:pPr marL="0" lvl="0" indent="0">
              <a:buFont typeface="Symbol" panose="05050102010706020507" pitchFamily="18" charset="2"/>
              <a:buNone/>
            </a:pPr>
            <a:endParaRPr lang="nl-NL" dirty="0"/>
          </a:p>
        </p:txBody>
      </p:sp>
      <p:sp>
        <p:nvSpPr>
          <p:cNvPr id="4" name="Tijdelijke aanduiding voor dianummer 3">
            <a:extLst>
              <a:ext uri="{FF2B5EF4-FFF2-40B4-BE49-F238E27FC236}">
                <a16:creationId xmlns:a16="http://schemas.microsoft.com/office/drawing/2014/main" id="{6B6FE3FB-D3E0-B2A4-EAB6-186C5F6D1F9A}"/>
              </a:ext>
            </a:extLst>
          </p:cNvPr>
          <p:cNvSpPr>
            <a:spLocks noGrp="1"/>
          </p:cNvSpPr>
          <p:nvPr>
            <p:ph type="sldNum" sz="quarter" idx="5"/>
          </p:nvPr>
        </p:nvSpPr>
        <p:spPr/>
        <p:txBody>
          <a:bodyPr/>
          <a:lstStyle/>
          <a:p>
            <a:fld id="{046B0619-5E7D-4043-9E64-AB5674A10325}" type="slidenum">
              <a:rPr lang="nl-NL" smtClean="0"/>
              <a:t>42</a:t>
            </a:fld>
            <a:endParaRPr lang="nl-NL" dirty="0"/>
          </a:p>
        </p:txBody>
      </p:sp>
    </p:spTree>
    <p:extLst>
      <p:ext uri="{BB962C8B-B14F-4D97-AF65-F5344CB8AC3E}">
        <p14:creationId xmlns:p14="http://schemas.microsoft.com/office/powerpoint/2010/main" val="355275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D0DC4-7497-EA15-871D-9676FE133ED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5FEE5A2-A943-1E9F-549B-8CA29B4937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50C90F9-3180-1595-A4C9-90CD85527775}"/>
              </a:ext>
            </a:extLst>
          </p:cNvPr>
          <p:cNvSpPr>
            <a:spLocks noGrp="1"/>
          </p:cNvSpPr>
          <p:nvPr>
            <p:ph type="dt" sz="half" idx="10"/>
          </p:nvPr>
        </p:nvSpPr>
        <p:spPr/>
        <p:txBody>
          <a:bodyPr/>
          <a:lstStyle/>
          <a:p>
            <a:fld id="{7A418819-D470-4509-9D57-7852F2F18678}" type="datetimeFigureOut">
              <a:rPr lang="nl-NL" smtClean="0"/>
              <a:t>10-09-2025</a:t>
            </a:fld>
            <a:endParaRPr lang="nl-NL" dirty="0"/>
          </a:p>
        </p:txBody>
      </p:sp>
      <p:sp>
        <p:nvSpPr>
          <p:cNvPr id="5" name="Tijdelijke aanduiding voor voettekst 4">
            <a:extLst>
              <a:ext uri="{FF2B5EF4-FFF2-40B4-BE49-F238E27FC236}">
                <a16:creationId xmlns:a16="http://schemas.microsoft.com/office/drawing/2014/main" id="{6E1ACED5-1227-F33A-1FF2-80ED30AB9A57}"/>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25CE7419-7559-57CE-356C-9B44E0E0140C}"/>
              </a:ext>
            </a:extLst>
          </p:cNvPr>
          <p:cNvSpPr>
            <a:spLocks noGrp="1"/>
          </p:cNvSpPr>
          <p:nvPr>
            <p:ph type="sldNum" sz="quarter" idx="12"/>
          </p:nvPr>
        </p:nvSpPr>
        <p:spPr/>
        <p:txBody>
          <a:bodyPr/>
          <a:lstStyle/>
          <a:p>
            <a:fld id="{823CB907-527D-420A-8896-63152B2BDB42}" type="slidenum">
              <a:rPr lang="nl-NL" smtClean="0"/>
              <a:t>‹nr.›</a:t>
            </a:fld>
            <a:endParaRPr lang="nl-NL" dirty="0"/>
          </a:p>
        </p:txBody>
      </p:sp>
    </p:spTree>
    <p:extLst>
      <p:ext uri="{BB962C8B-B14F-4D97-AF65-F5344CB8AC3E}">
        <p14:creationId xmlns:p14="http://schemas.microsoft.com/office/powerpoint/2010/main" val="1962452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A7BE8-6775-8101-ECE8-4A4B01FD5DD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C251AAF-F5E2-1F29-C169-75204CF613C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3610A7A-DE1A-358A-02B8-89B0B255CE1B}"/>
              </a:ext>
            </a:extLst>
          </p:cNvPr>
          <p:cNvSpPr>
            <a:spLocks noGrp="1"/>
          </p:cNvSpPr>
          <p:nvPr>
            <p:ph type="dt" sz="half" idx="10"/>
          </p:nvPr>
        </p:nvSpPr>
        <p:spPr/>
        <p:txBody>
          <a:bodyPr/>
          <a:lstStyle/>
          <a:p>
            <a:fld id="{7A418819-D470-4509-9D57-7852F2F18678}" type="datetimeFigureOut">
              <a:rPr lang="nl-NL" smtClean="0"/>
              <a:t>10-09-2025</a:t>
            </a:fld>
            <a:endParaRPr lang="nl-NL" dirty="0"/>
          </a:p>
        </p:txBody>
      </p:sp>
      <p:sp>
        <p:nvSpPr>
          <p:cNvPr id="5" name="Tijdelijke aanduiding voor voettekst 4">
            <a:extLst>
              <a:ext uri="{FF2B5EF4-FFF2-40B4-BE49-F238E27FC236}">
                <a16:creationId xmlns:a16="http://schemas.microsoft.com/office/drawing/2014/main" id="{9E8208AA-D0F1-A256-6D51-7FF825D13B50}"/>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5911D3AD-8E6A-4CF0-9EBC-791A89F7F795}"/>
              </a:ext>
            </a:extLst>
          </p:cNvPr>
          <p:cNvSpPr>
            <a:spLocks noGrp="1"/>
          </p:cNvSpPr>
          <p:nvPr>
            <p:ph type="sldNum" sz="quarter" idx="12"/>
          </p:nvPr>
        </p:nvSpPr>
        <p:spPr/>
        <p:txBody>
          <a:bodyPr/>
          <a:lstStyle/>
          <a:p>
            <a:fld id="{823CB907-527D-420A-8896-63152B2BDB42}" type="slidenum">
              <a:rPr lang="nl-NL" smtClean="0"/>
              <a:t>‹nr.›</a:t>
            </a:fld>
            <a:endParaRPr lang="nl-NL" dirty="0"/>
          </a:p>
        </p:txBody>
      </p:sp>
    </p:spTree>
    <p:extLst>
      <p:ext uri="{BB962C8B-B14F-4D97-AF65-F5344CB8AC3E}">
        <p14:creationId xmlns:p14="http://schemas.microsoft.com/office/powerpoint/2010/main" val="3659274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DB541D7-E358-9838-92C7-736D717BE60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41C744A-0007-B47E-1DEB-203E2BF3B4E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48AA2EF-D58B-6E1D-5473-A4C7BC56DED8}"/>
              </a:ext>
            </a:extLst>
          </p:cNvPr>
          <p:cNvSpPr>
            <a:spLocks noGrp="1"/>
          </p:cNvSpPr>
          <p:nvPr>
            <p:ph type="dt" sz="half" idx="10"/>
          </p:nvPr>
        </p:nvSpPr>
        <p:spPr/>
        <p:txBody>
          <a:bodyPr/>
          <a:lstStyle/>
          <a:p>
            <a:fld id="{7A418819-D470-4509-9D57-7852F2F18678}" type="datetimeFigureOut">
              <a:rPr lang="nl-NL" smtClean="0"/>
              <a:t>10-09-2025</a:t>
            </a:fld>
            <a:endParaRPr lang="nl-NL" dirty="0"/>
          </a:p>
        </p:txBody>
      </p:sp>
      <p:sp>
        <p:nvSpPr>
          <p:cNvPr id="5" name="Tijdelijke aanduiding voor voettekst 4">
            <a:extLst>
              <a:ext uri="{FF2B5EF4-FFF2-40B4-BE49-F238E27FC236}">
                <a16:creationId xmlns:a16="http://schemas.microsoft.com/office/drawing/2014/main" id="{70E78840-F0E0-CF3F-2308-32AFF0DD0809}"/>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F727DFF6-AF17-0B48-F2C9-D109ECF17A1B}"/>
              </a:ext>
            </a:extLst>
          </p:cNvPr>
          <p:cNvSpPr>
            <a:spLocks noGrp="1"/>
          </p:cNvSpPr>
          <p:nvPr>
            <p:ph type="sldNum" sz="quarter" idx="12"/>
          </p:nvPr>
        </p:nvSpPr>
        <p:spPr/>
        <p:txBody>
          <a:bodyPr/>
          <a:lstStyle/>
          <a:p>
            <a:fld id="{823CB907-527D-420A-8896-63152B2BDB42}" type="slidenum">
              <a:rPr lang="nl-NL" smtClean="0"/>
              <a:t>‹nr.›</a:t>
            </a:fld>
            <a:endParaRPr lang="nl-NL" dirty="0"/>
          </a:p>
        </p:txBody>
      </p:sp>
    </p:spTree>
    <p:extLst>
      <p:ext uri="{BB962C8B-B14F-4D97-AF65-F5344CB8AC3E}">
        <p14:creationId xmlns:p14="http://schemas.microsoft.com/office/powerpoint/2010/main" val="20805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A2A228-4AF5-6E9E-47D2-90E752D5F6D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A27451D-EE5F-D421-96F1-6E2B2DC4990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E411804-4A97-4A55-2FA2-86511E806DFC}"/>
              </a:ext>
            </a:extLst>
          </p:cNvPr>
          <p:cNvSpPr>
            <a:spLocks noGrp="1"/>
          </p:cNvSpPr>
          <p:nvPr>
            <p:ph type="dt" sz="half" idx="10"/>
          </p:nvPr>
        </p:nvSpPr>
        <p:spPr/>
        <p:txBody>
          <a:bodyPr/>
          <a:lstStyle/>
          <a:p>
            <a:fld id="{7A418819-D470-4509-9D57-7852F2F18678}" type="datetimeFigureOut">
              <a:rPr lang="nl-NL" smtClean="0"/>
              <a:t>10-09-2025</a:t>
            </a:fld>
            <a:endParaRPr lang="nl-NL" dirty="0"/>
          </a:p>
        </p:txBody>
      </p:sp>
      <p:sp>
        <p:nvSpPr>
          <p:cNvPr id="5" name="Tijdelijke aanduiding voor voettekst 4">
            <a:extLst>
              <a:ext uri="{FF2B5EF4-FFF2-40B4-BE49-F238E27FC236}">
                <a16:creationId xmlns:a16="http://schemas.microsoft.com/office/drawing/2014/main" id="{1B945E93-DDF4-FD2B-764B-4E1EE541ED2F}"/>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78679140-D081-8837-3AD1-BBF663D5CE00}"/>
              </a:ext>
            </a:extLst>
          </p:cNvPr>
          <p:cNvSpPr>
            <a:spLocks noGrp="1"/>
          </p:cNvSpPr>
          <p:nvPr>
            <p:ph type="sldNum" sz="quarter" idx="12"/>
          </p:nvPr>
        </p:nvSpPr>
        <p:spPr/>
        <p:txBody>
          <a:bodyPr/>
          <a:lstStyle/>
          <a:p>
            <a:fld id="{823CB907-527D-420A-8896-63152B2BDB42}" type="slidenum">
              <a:rPr lang="nl-NL" smtClean="0"/>
              <a:t>‹nr.›</a:t>
            </a:fld>
            <a:endParaRPr lang="nl-NL" dirty="0"/>
          </a:p>
        </p:txBody>
      </p:sp>
    </p:spTree>
    <p:extLst>
      <p:ext uri="{BB962C8B-B14F-4D97-AF65-F5344CB8AC3E}">
        <p14:creationId xmlns:p14="http://schemas.microsoft.com/office/powerpoint/2010/main" val="1811745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02DC9A-2618-5676-B99B-6A4E4A67E37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679E5B3-C320-C78D-9227-08894D707C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A04D896-23B8-02E3-DFB2-E164B9D6E41E}"/>
              </a:ext>
            </a:extLst>
          </p:cNvPr>
          <p:cNvSpPr>
            <a:spLocks noGrp="1"/>
          </p:cNvSpPr>
          <p:nvPr>
            <p:ph type="dt" sz="half" idx="10"/>
          </p:nvPr>
        </p:nvSpPr>
        <p:spPr/>
        <p:txBody>
          <a:bodyPr/>
          <a:lstStyle/>
          <a:p>
            <a:fld id="{7A418819-D470-4509-9D57-7852F2F18678}" type="datetimeFigureOut">
              <a:rPr lang="nl-NL" smtClean="0"/>
              <a:t>10-09-2025</a:t>
            </a:fld>
            <a:endParaRPr lang="nl-NL" dirty="0"/>
          </a:p>
        </p:txBody>
      </p:sp>
      <p:sp>
        <p:nvSpPr>
          <p:cNvPr id="5" name="Tijdelijke aanduiding voor voettekst 4">
            <a:extLst>
              <a:ext uri="{FF2B5EF4-FFF2-40B4-BE49-F238E27FC236}">
                <a16:creationId xmlns:a16="http://schemas.microsoft.com/office/drawing/2014/main" id="{350D2B24-157E-30BD-76E4-461BA1ED7793}"/>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7742800B-2097-CB52-C1A4-41EEDEF61521}"/>
              </a:ext>
            </a:extLst>
          </p:cNvPr>
          <p:cNvSpPr>
            <a:spLocks noGrp="1"/>
          </p:cNvSpPr>
          <p:nvPr>
            <p:ph type="sldNum" sz="quarter" idx="12"/>
          </p:nvPr>
        </p:nvSpPr>
        <p:spPr/>
        <p:txBody>
          <a:bodyPr/>
          <a:lstStyle/>
          <a:p>
            <a:fld id="{823CB907-527D-420A-8896-63152B2BDB42}" type="slidenum">
              <a:rPr lang="nl-NL" smtClean="0"/>
              <a:t>‹nr.›</a:t>
            </a:fld>
            <a:endParaRPr lang="nl-NL" dirty="0"/>
          </a:p>
        </p:txBody>
      </p:sp>
    </p:spTree>
    <p:extLst>
      <p:ext uri="{BB962C8B-B14F-4D97-AF65-F5344CB8AC3E}">
        <p14:creationId xmlns:p14="http://schemas.microsoft.com/office/powerpoint/2010/main" val="3401363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B1A428-3EE0-AF01-0FFB-68FB4D06991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6B9C3CD-86CF-414C-97A2-8DEF4D5146E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5B111A5-A4C2-F7EF-2CA1-C5B32FACEC8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84B2A4C-7587-C1C9-A1F3-46C9540372C6}"/>
              </a:ext>
            </a:extLst>
          </p:cNvPr>
          <p:cNvSpPr>
            <a:spLocks noGrp="1"/>
          </p:cNvSpPr>
          <p:nvPr>
            <p:ph type="dt" sz="half" idx="10"/>
          </p:nvPr>
        </p:nvSpPr>
        <p:spPr/>
        <p:txBody>
          <a:bodyPr/>
          <a:lstStyle/>
          <a:p>
            <a:fld id="{7A418819-D470-4509-9D57-7852F2F18678}" type="datetimeFigureOut">
              <a:rPr lang="nl-NL" smtClean="0"/>
              <a:t>10-09-2025</a:t>
            </a:fld>
            <a:endParaRPr lang="nl-NL" dirty="0"/>
          </a:p>
        </p:txBody>
      </p:sp>
      <p:sp>
        <p:nvSpPr>
          <p:cNvPr id="6" name="Tijdelijke aanduiding voor voettekst 5">
            <a:extLst>
              <a:ext uri="{FF2B5EF4-FFF2-40B4-BE49-F238E27FC236}">
                <a16:creationId xmlns:a16="http://schemas.microsoft.com/office/drawing/2014/main" id="{F2B1CE41-5852-BAA5-256F-C6BFEB7B2792}"/>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02282043-0D2A-79CA-0382-2295E6676FD0}"/>
              </a:ext>
            </a:extLst>
          </p:cNvPr>
          <p:cNvSpPr>
            <a:spLocks noGrp="1"/>
          </p:cNvSpPr>
          <p:nvPr>
            <p:ph type="sldNum" sz="quarter" idx="12"/>
          </p:nvPr>
        </p:nvSpPr>
        <p:spPr/>
        <p:txBody>
          <a:bodyPr/>
          <a:lstStyle/>
          <a:p>
            <a:fld id="{823CB907-527D-420A-8896-63152B2BDB42}" type="slidenum">
              <a:rPr lang="nl-NL" smtClean="0"/>
              <a:t>‹nr.›</a:t>
            </a:fld>
            <a:endParaRPr lang="nl-NL" dirty="0"/>
          </a:p>
        </p:txBody>
      </p:sp>
    </p:spTree>
    <p:extLst>
      <p:ext uri="{BB962C8B-B14F-4D97-AF65-F5344CB8AC3E}">
        <p14:creationId xmlns:p14="http://schemas.microsoft.com/office/powerpoint/2010/main" val="294152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FAA7D7-21E4-51AE-40D3-4F84E9709EC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F8109C9-84B1-A084-E691-0D799F801E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09229D1-8AF9-271D-DD2A-35C83E02786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D3C9940-E0A3-B98C-6567-9C1706FF24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E9501A1-C1E5-047E-C65F-A4F9ECAC773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3C91A33-2690-F7A2-D140-7ABE84F8E741}"/>
              </a:ext>
            </a:extLst>
          </p:cNvPr>
          <p:cNvSpPr>
            <a:spLocks noGrp="1"/>
          </p:cNvSpPr>
          <p:nvPr>
            <p:ph type="dt" sz="half" idx="10"/>
          </p:nvPr>
        </p:nvSpPr>
        <p:spPr/>
        <p:txBody>
          <a:bodyPr/>
          <a:lstStyle/>
          <a:p>
            <a:fld id="{7A418819-D470-4509-9D57-7852F2F18678}" type="datetimeFigureOut">
              <a:rPr lang="nl-NL" smtClean="0"/>
              <a:t>10-09-2025</a:t>
            </a:fld>
            <a:endParaRPr lang="nl-NL" dirty="0"/>
          </a:p>
        </p:txBody>
      </p:sp>
      <p:sp>
        <p:nvSpPr>
          <p:cNvPr id="8" name="Tijdelijke aanduiding voor voettekst 7">
            <a:extLst>
              <a:ext uri="{FF2B5EF4-FFF2-40B4-BE49-F238E27FC236}">
                <a16:creationId xmlns:a16="http://schemas.microsoft.com/office/drawing/2014/main" id="{A5A26A2D-4443-FBC1-A870-718943C14BFD}"/>
              </a:ext>
            </a:extLst>
          </p:cNvPr>
          <p:cNvSpPr>
            <a:spLocks noGrp="1"/>
          </p:cNvSpPr>
          <p:nvPr>
            <p:ph type="ftr" sz="quarter" idx="11"/>
          </p:nvPr>
        </p:nvSpPr>
        <p:spPr/>
        <p:txBody>
          <a:bodyPr/>
          <a:lstStyle/>
          <a:p>
            <a:endParaRPr lang="nl-NL" dirty="0"/>
          </a:p>
        </p:txBody>
      </p:sp>
      <p:sp>
        <p:nvSpPr>
          <p:cNvPr id="9" name="Tijdelijke aanduiding voor dianummer 8">
            <a:extLst>
              <a:ext uri="{FF2B5EF4-FFF2-40B4-BE49-F238E27FC236}">
                <a16:creationId xmlns:a16="http://schemas.microsoft.com/office/drawing/2014/main" id="{D7DF72C6-E9FA-A5B3-BEFC-3885E018382B}"/>
              </a:ext>
            </a:extLst>
          </p:cNvPr>
          <p:cNvSpPr>
            <a:spLocks noGrp="1"/>
          </p:cNvSpPr>
          <p:nvPr>
            <p:ph type="sldNum" sz="quarter" idx="12"/>
          </p:nvPr>
        </p:nvSpPr>
        <p:spPr/>
        <p:txBody>
          <a:bodyPr/>
          <a:lstStyle/>
          <a:p>
            <a:fld id="{823CB907-527D-420A-8896-63152B2BDB42}" type="slidenum">
              <a:rPr lang="nl-NL" smtClean="0"/>
              <a:t>‹nr.›</a:t>
            </a:fld>
            <a:endParaRPr lang="nl-NL" dirty="0"/>
          </a:p>
        </p:txBody>
      </p:sp>
    </p:spTree>
    <p:extLst>
      <p:ext uri="{BB962C8B-B14F-4D97-AF65-F5344CB8AC3E}">
        <p14:creationId xmlns:p14="http://schemas.microsoft.com/office/powerpoint/2010/main" val="1485255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97CD8F-923B-C516-5B6B-3D343EDACEB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F46580F-410D-4560-E7AA-211E80161DAA}"/>
              </a:ext>
            </a:extLst>
          </p:cNvPr>
          <p:cNvSpPr>
            <a:spLocks noGrp="1"/>
          </p:cNvSpPr>
          <p:nvPr>
            <p:ph type="dt" sz="half" idx="10"/>
          </p:nvPr>
        </p:nvSpPr>
        <p:spPr/>
        <p:txBody>
          <a:bodyPr/>
          <a:lstStyle/>
          <a:p>
            <a:fld id="{7A418819-D470-4509-9D57-7852F2F18678}" type="datetimeFigureOut">
              <a:rPr lang="nl-NL" smtClean="0"/>
              <a:t>10-09-2025</a:t>
            </a:fld>
            <a:endParaRPr lang="nl-NL" dirty="0"/>
          </a:p>
        </p:txBody>
      </p:sp>
      <p:sp>
        <p:nvSpPr>
          <p:cNvPr id="4" name="Tijdelijke aanduiding voor voettekst 3">
            <a:extLst>
              <a:ext uri="{FF2B5EF4-FFF2-40B4-BE49-F238E27FC236}">
                <a16:creationId xmlns:a16="http://schemas.microsoft.com/office/drawing/2014/main" id="{32E67ECF-E41F-3772-79B2-36B216B3DFF1}"/>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6EB50C1C-C56C-1FB6-5290-3045544F278D}"/>
              </a:ext>
            </a:extLst>
          </p:cNvPr>
          <p:cNvSpPr>
            <a:spLocks noGrp="1"/>
          </p:cNvSpPr>
          <p:nvPr>
            <p:ph type="sldNum" sz="quarter" idx="12"/>
          </p:nvPr>
        </p:nvSpPr>
        <p:spPr/>
        <p:txBody>
          <a:bodyPr/>
          <a:lstStyle/>
          <a:p>
            <a:fld id="{823CB907-527D-420A-8896-63152B2BDB42}" type="slidenum">
              <a:rPr lang="nl-NL" smtClean="0"/>
              <a:t>‹nr.›</a:t>
            </a:fld>
            <a:endParaRPr lang="nl-NL" dirty="0"/>
          </a:p>
        </p:txBody>
      </p:sp>
    </p:spTree>
    <p:extLst>
      <p:ext uri="{BB962C8B-B14F-4D97-AF65-F5344CB8AC3E}">
        <p14:creationId xmlns:p14="http://schemas.microsoft.com/office/powerpoint/2010/main" val="4105075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6991E8D-376A-0588-A2AA-0755F441A0A5}"/>
              </a:ext>
            </a:extLst>
          </p:cNvPr>
          <p:cNvSpPr>
            <a:spLocks noGrp="1"/>
          </p:cNvSpPr>
          <p:nvPr>
            <p:ph type="dt" sz="half" idx="10"/>
          </p:nvPr>
        </p:nvSpPr>
        <p:spPr/>
        <p:txBody>
          <a:bodyPr/>
          <a:lstStyle/>
          <a:p>
            <a:fld id="{7A418819-D470-4509-9D57-7852F2F18678}" type="datetimeFigureOut">
              <a:rPr lang="nl-NL" smtClean="0"/>
              <a:t>10-09-2025</a:t>
            </a:fld>
            <a:endParaRPr lang="nl-NL" dirty="0"/>
          </a:p>
        </p:txBody>
      </p:sp>
      <p:sp>
        <p:nvSpPr>
          <p:cNvPr id="3" name="Tijdelijke aanduiding voor voettekst 2">
            <a:extLst>
              <a:ext uri="{FF2B5EF4-FFF2-40B4-BE49-F238E27FC236}">
                <a16:creationId xmlns:a16="http://schemas.microsoft.com/office/drawing/2014/main" id="{4CDF13C5-C5C4-30C6-B064-18EBB6DC4D6D}"/>
              </a:ext>
            </a:extLst>
          </p:cNvPr>
          <p:cNvSpPr>
            <a:spLocks noGrp="1"/>
          </p:cNvSpPr>
          <p:nvPr>
            <p:ph type="ftr" sz="quarter" idx="11"/>
          </p:nvPr>
        </p:nvSpPr>
        <p:spPr/>
        <p:txBody>
          <a:bodyPr/>
          <a:lstStyle/>
          <a:p>
            <a:endParaRPr lang="nl-NL" dirty="0"/>
          </a:p>
        </p:txBody>
      </p:sp>
      <p:sp>
        <p:nvSpPr>
          <p:cNvPr id="4" name="Tijdelijke aanduiding voor dianummer 3">
            <a:extLst>
              <a:ext uri="{FF2B5EF4-FFF2-40B4-BE49-F238E27FC236}">
                <a16:creationId xmlns:a16="http://schemas.microsoft.com/office/drawing/2014/main" id="{B63942EA-BC47-5332-222B-47DA83866260}"/>
              </a:ext>
            </a:extLst>
          </p:cNvPr>
          <p:cNvSpPr>
            <a:spLocks noGrp="1"/>
          </p:cNvSpPr>
          <p:nvPr>
            <p:ph type="sldNum" sz="quarter" idx="12"/>
          </p:nvPr>
        </p:nvSpPr>
        <p:spPr/>
        <p:txBody>
          <a:bodyPr/>
          <a:lstStyle/>
          <a:p>
            <a:fld id="{823CB907-527D-420A-8896-63152B2BDB42}" type="slidenum">
              <a:rPr lang="nl-NL" smtClean="0"/>
              <a:t>‹nr.›</a:t>
            </a:fld>
            <a:endParaRPr lang="nl-NL" dirty="0"/>
          </a:p>
        </p:txBody>
      </p:sp>
    </p:spTree>
    <p:extLst>
      <p:ext uri="{BB962C8B-B14F-4D97-AF65-F5344CB8AC3E}">
        <p14:creationId xmlns:p14="http://schemas.microsoft.com/office/powerpoint/2010/main" val="2624982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42CE9F-84F5-A35D-1A97-E85701BBF2A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4B7BC80-44A5-1C7B-1A04-59D8CF904F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7BC1450-1553-2326-A7A8-3268F8301C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D461343-12D1-4F6B-232E-40DDC3C99BBA}"/>
              </a:ext>
            </a:extLst>
          </p:cNvPr>
          <p:cNvSpPr>
            <a:spLocks noGrp="1"/>
          </p:cNvSpPr>
          <p:nvPr>
            <p:ph type="dt" sz="half" idx="10"/>
          </p:nvPr>
        </p:nvSpPr>
        <p:spPr/>
        <p:txBody>
          <a:bodyPr/>
          <a:lstStyle/>
          <a:p>
            <a:fld id="{7A418819-D470-4509-9D57-7852F2F18678}" type="datetimeFigureOut">
              <a:rPr lang="nl-NL" smtClean="0"/>
              <a:t>10-09-2025</a:t>
            </a:fld>
            <a:endParaRPr lang="nl-NL" dirty="0"/>
          </a:p>
        </p:txBody>
      </p:sp>
      <p:sp>
        <p:nvSpPr>
          <p:cNvPr id="6" name="Tijdelijke aanduiding voor voettekst 5">
            <a:extLst>
              <a:ext uri="{FF2B5EF4-FFF2-40B4-BE49-F238E27FC236}">
                <a16:creationId xmlns:a16="http://schemas.microsoft.com/office/drawing/2014/main" id="{6CC21FA8-E400-A863-2985-96012906E5AB}"/>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8C37E5E2-B509-BE7F-D438-2B775A3E1A6D}"/>
              </a:ext>
            </a:extLst>
          </p:cNvPr>
          <p:cNvSpPr>
            <a:spLocks noGrp="1"/>
          </p:cNvSpPr>
          <p:nvPr>
            <p:ph type="sldNum" sz="quarter" idx="12"/>
          </p:nvPr>
        </p:nvSpPr>
        <p:spPr/>
        <p:txBody>
          <a:bodyPr/>
          <a:lstStyle/>
          <a:p>
            <a:fld id="{823CB907-527D-420A-8896-63152B2BDB42}" type="slidenum">
              <a:rPr lang="nl-NL" smtClean="0"/>
              <a:t>‹nr.›</a:t>
            </a:fld>
            <a:endParaRPr lang="nl-NL" dirty="0"/>
          </a:p>
        </p:txBody>
      </p:sp>
    </p:spTree>
    <p:extLst>
      <p:ext uri="{BB962C8B-B14F-4D97-AF65-F5344CB8AC3E}">
        <p14:creationId xmlns:p14="http://schemas.microsoft.com/office/powerpoint/2010/main" val="3136979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2D53D6-F3A3-820E-96B1-9FBB7C8EED7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EC66B20-C267-5A31-3AA6-22AB5FE65C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a:extLst>
              <a:ext uri="{FF2B5EF4-FFF2-40B4-BE49-F238E27FC236}">
                <a16:creationId xmlns:a16="http://schemas.microsoft.com/office/drawing/2014/main" id="{F2131160-56DC-7FCE-BF5A-0C2E6CF3F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01E8C26-5E00-66D9-D8E4-D4E9D8B66963}"/>
              </a:ext>
            </a:extLst>
          </p:cNvPr>
          <p:cNvSpPr>
            <a:spLocks noGrp="1"/>
          </p:cNvSpPr>
          <p:nvPr>
            <p:ph type="dt" sz="half" idx="10"/>
          </p:nvPr>
        </p:nvSpPr>
        <p:spPr/>
        <p:txBody>
          <a:bodyPr/>
          <a:lstStyle/>
          <a:p>
            <a:fld id="{7A418819-D470-4509-9D57-7852F2F18678}" type="datetimeFigureOut">
              <a:rPr lang="nl-NL" smtClean="0"/>
              <a:t>10-09-2025</a:t>
            </a:fld>
            <a:endParaRPr lang="nl-NL" dirty="0"/>
          </a:p>
        </p:txBody>
      </p:sp>
      <p:sp>
        <p:nvSpPr>
          <p:cNvPr id="6" name="Tijdelijke aanduiding voor voettekst 5">
            <a:extLst>
              <a:ext uri="{FF2B5EF4-FFF2-40B4-BE49-F238E27FC236}">
                <a16:creationId xmlns:a16="http://schemas.microsoft.com/office/drawing/2014/main" id="{DDBE8E16-0A21-BE2A-C5E3-0031864168F7}"/>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213AAF4A-96F3-32F0-2CA5-5691C38A8DB8}"/>
              </a:ext>
            </a:extLst>
          </p:cNvPr>
          <p:cNvSpPr>
            <a:spLocks noGrp="1"/>
          </p:cNvSpPr>
          <p:nvPr>
            <p:ph type="sldNum" sz="quarter" idx="12"/>
          </p:nvPr>
        </p:nvSpPr>
        <p:spPr/>
        <p:txBody>
          <a:bodyPr/>
          <a:lstStyle/>
          <a:p>
            <a:fld id="{823CB907-527D-420A-8896-63152B2BDB42}" type="slidenum">
              <a:rPr lang="nl-NL" smtClean="0"/>
              <a:t>‹nr.›</a:t>
            </a:fld>
            <a:endParaRPr lang="nl-NL" dirty="0"/>
          </a:p>
        </p:txBody>
      </p:sp>
    </p:spTree>
    <p:extLst>
      <p:ext uri="{BB962C8B-B14F-4D97-AF65-F5344CB8AC3E}">
        <p14:creationId xmlns:p14="http://schemas.microsoft.com/office/powerpoint/2010/main" val="2560088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9ADA6CA-0D65-8664-8277-A1AE95E2D9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F982787-3EFC-0C8A-6412-C9AD09B886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2844860-4231-0D14-5DBE-0CD812AC8C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418819-D470-4509-9D57-7852F2F18678}" type="datetimeFigureOut">
              <a:rPr lang="nl-NL" smtClean="0"/>
              <a:t>10-09-2025</a:t>
            </a:fld>
            <a:endParaRPr lang="nl-NL" dirty="0"/>
          </a:p>
        </p:txBody>
      </p:sp>
      <p:sp>
        <p:nvSpPr>
          <p:cNvPr id="5" name="Tijdelijke aanduiding voor voettekst 4">
            <a:extLst>
              <a:ext uri="{FF2B5EF4-FFF2-40B4-BE49-F238E27FC236}">
                <a16:creationId xmlns:a16="http://schemas.microsoft.com/office/drawing/2014/main" id="{3BA09AAC-8085-0230-65D4-0EBB06ADBE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dirty="0"/>
          </a:p>
        </p:txBody>
      </p:sp>
      <p:sp>
        <p:nvSpPr>
          <p:cNvPr id="6" name="Tijdelijke aanduiding voor dianummer 5">
            <a:extLst>
              <a:ext uri="{FF2B5EF4-FFF2-40B4-BE49-F238E27FC236}">
                <a16:creationId xmlns:a16="http://schemas.microsoft.com/office/drawing/2014/main" id="{BE758EA7-A8D3-9B48-61AC-C7DEA0BE1B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3CB907-527D-420A-8896-63152B2BDB42}" type="slidenum">
              <a:rPr lang="nl-NL" smtClean="0"/>
              <a:t>‹nr.›</a:t>
            </a:fld>
            <a:endParaRPr lang="nl-NL" dirty="0"/>
          </a:p>
        </p:txBody>
      </p:sp>
    </p:spTree>
    <p:extLst>
      <p:ext uri="{BB962C8B-B14F-4D97-AF65-F5344CB8AC3E}">
        <p14:creationId xmlns:p14="http://schemas.microsoft.com/office/powerpoint/2010/main" val="2586688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0.png"/></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8.pn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0.png"/></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0.png"/></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51.pn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0.png"/></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40.png"/></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54.png"/></Relationships>
</file>

<file path=ppt/slides/_rels/slide1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1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png"/></Relationships>
</file>

<file path=ppt/slides/_rels/slide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5.png"/></Relationships>
</file>

<file path=ppt/slides/_rels/slide1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1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png"/></Relationships>
</file>

<file path=ppt/slides/_rels/slide1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1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png"/></Relationships>
</file>

<file path=ppt/slides/_rels/slide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png"/></Relationships>
</file>

<file path=ppt/slides/_rels/slide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8.png"/></Relationships>
</file>

<file path=ppt/slides/_rels/slide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0.png"/></Relationships>
</file>

<file path=ppt/slides/_rels/slide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0.png"/></Relationships>
</file>

<file path=ppt/slides/_rels/slide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51.png"/></Relationships>
</file>

<file path=ppt/slides/_rels/slide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0.png"/></Relationships>
</file>

<file path=ppt/slides/_rels/slide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40.png"/></Relationships>
</file>

<file path=ppt/slides/_rels/slide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54.png"/></Relationships>
</file>

<file path=ppt/slides/_rels/slide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hyperlink" Target="https://natuurwijzer.naturalis.nl/media/697" TargetMode="External"/><Relationship Id="rId2" Type="http://schemas.openxmlformats.org/officeDocument/2006/relationships/hyperlink" Target="https://www.nederlandsesoorten.nl/content/zoekkaarten" TargetMode="Externa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1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hyperlink" Target="http://www.noordwijksemethode.nl/"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www.noordwijksemethode.nl/"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historianet.nl/maatschappij/dagelijks-leven/tuingeschiedenis-plantenjagers-brachten-de-wereld-naar-je-achtertuin"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s://natuurwijzer.naturalis.nl/leerobjecten/wetenschappelijk-tekenen-het-gaat-om-de-details" TargetMode="External"/><Relationship Id="rId4" Type="http://schemas.openxmlformats.org/officeDocument/2006/relationships/hyperlink" Target="https://natuurwijzer.naturalis.nl/leerobjecten/taxonomie-hoe-komt-het-beestje-aan-zijn-naam"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6A437-FCFE-C2DE-9349-7678AAB18B75}"/>
            </a:ext>
          </a:extLst>
        </p:cNvPr>
        <p:cNvGrpSpPr/>
        <p:nvPr/>
      </p:nvGrpSpPr>
      <p:grpSpPr>
        <a:xfrm>
          <a:off x="0" y="0"/>
          <a:ext cx="0" cy="0"/>
          <a:chOff x="0" y="0"/>
          <a:chExt cx="0" cy="0"/>
        </a:xfrm>
      </p:grpSpPr>
      <p:pic>
        <p:nvPicPr>
          <p:cNvPr id="3" name="Picture 2" descr="Convergente evolutie, of hoe de dieren om ons heen steeds menselijker  worden - De Correspondent">
            <a:extLst>
              <a:ext uri="{FF2B5EF4-FFF2-40B4-BE49-F238E27FC236}">
                <a16:creationId xmlns:a16="http://schemas.microsoft.com/office/drawing/2014/main" id="{03584007-5E1B-B7F7-43D1-AF1526EFED86}"/>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r="7397" b="6214"/>
          <a:stretch>
            <a:fillRect/>
          </a:stretch>
        </p:blipFill>
        <p:spPr bwMode="auto">
          <a:xfrm>
            <a:off x="-1" y="-131569"/>
            <a:ext cx="12192001" cy="6989569"/>
          </a:xfrm>
          <a:prstGeom prst="rect">
            <a:avLst/>
          </a:prstGeom>
          <a:noFill/>
          <a:extLst>
            <a:ext uri="{909E8E84-426E-40DD-AFC4-6F175D3DCCD1}">
              <a14:hiddenFill xmlns:a14="http://schemas.microsoft.com/office/drawing/2010/main">
                <a:solidFill>
                  <a:srgbClr val="FFFFFF"/>
                </a:solidFill>
              </a14:hiddenFill>
            </a:ext>
          </a:extLst>
        </p:spPr>
      </p:pic>
      <p:sp>
        <p:nvSpPr>
          <p:cNvPr id="74753" name="Rectangle 3">
            <a:extLst>
              <a:ext uri="{FF2B5EF4-FFF2-40B4-BE49-F238E27FC236}">
                <a16:creationId xmlns:a16="http://schemas.microsoft.com/office/drawing/2014/main" id="{81CD2E55-8123-6E5A-E6E1-43B94130C79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C3E60F13-2CC3-4B76-6085-E71BB0672E13}"/>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0DB31C0F-FF30-4908-8E1C-09E6F2B76009}"/>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2" name="Tekstvak 1">
            <a:extLst>
              <a:ext uri="{FF2B5EF4-FFF2-40B4-BE49-F238E27FC236}">
                <a16:creationId xmlns:a16="http://schemas.microsoft.com/office/drawing/2014/main" id="{9CDC5E63-04EA-8A09-3653-A4A4F688EF7B}"/>
              </a:ext>
            </a:extLst>
          </p:cNvPr>
          <p:cNvSpPr txBox="1"/>
          <p:nvPr/>
        </p:nvSpPr>
        <p:spPr>
          <a:xfrm>
            <a:off x="-2" y="5579760"/>
            <a:ext cx="12192000" cy="553998"/>
          </a:xfrm>
          <a:prstGeom prst="rect">
            <a:avLst/>
          </a:prstGeom>
          <a:solidFill>
            <a:srgbClr val="C16E7F"/>
          </a:solidFill>
        </p:spPr>
        <p:txBody>
          <a:bodyPr wrap="square" rtlCol="0">
            <a:spAutoFit/>
          </a:bodyPr>
          <a:lstStyle/>
          <a:p>
            <a:pPr algn="ctr"/>
            <a:r>
              <a:rPr lang="nl-NL" sz="3000" dirty="0">
                <a:solidFill>
                  <a:schemeClr val="bg1"/>
                </a:solidFill>
                <a:latin typeface="Kermit" panose="020F0503040000060003" pitchFamily="34" charset="0"/>
                <a:cs typeface="Arial" panose="020B0604020202020204" pitchFamily="34" charset="0"/>
              </a:rPr>
              <a:t>Les 1: De ontdekking van nieuwe dieren</a:t>
            </a:r>
          </a:p>
        </p:txBody>
      </p:sp>
      <p:pic>
        <p:nvPicPr>
          <p:cNvPr id="5" name="Afbeelding 4" descr="Afbeelding met Lettertype, Graphics, rood, tekst&#10;&#10;Automatisch gegenereerde beschrijving">
            <a:extLst>
              <a:ext uri="{FF2B5EF4-FFF2-40B4-BE49-F238E27FC236}">
                <a16:creationId xmlns:a16="http://schemas.microsoft.com/office/drawing/2014/main" id="{0C58EF7F-24D6-103B-DF07-C9CF8B9AD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258" y="1428154"/>
            <a:ext cx="8573484" cy="2966425"/>
          </a:xfrm>
          <a:prstGeom prst="rect">
            <a:avLst/>
          </a:prstGeom>
        </p:spPr>
      </p:pic>
    </p:spTree>
    <p:extLst>
      <p:ext uri="{BB962C8B-B14F-4D97-AF65-F5344CB8AC3E}">
        <p14:creationId xmlns:p14="http://schemas.microsoft.com/office/powerpoint/2010/main" val="1874566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872CC-6755-6FE5-7E06-712C4DD88E9D}"/>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CB61CDA6-A30E-8D81-579D-41A7F8C6041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F1BF1C53-9403-A7DF-0EE1-DDB506168570}"/>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5F94B50B-919D-1D53-82EF-E52E340C487F}"/>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2" name="Tekstvak 1">
            <a:extLst>
              <a:ext uri="{FF2B5EF4-FFF2-40B4-BE49-F238E27FC236}">
                <a16:creationId xmlns:a16="http://schemas.microsoft.com/office/drawing/2014/main" id="{144E76CF-DAD2-48F1-59A5-A7F7CDDB854C}"/>
              </a:ext>
            </a:extLst>
          </p:cNvPr>
          <p:cNvSpPr txBox="1"/>
          <p:nvPr/>
        </p:nvSpPr>
        <p:spPr>
          <a:xfrm>
            <a:off x="29936" y="245363"/>
            <a:ext cx="12162063"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Programma van vanmiddag</a:t>
            </a:r>
          </a:p>
        </p:txBody>
      </p:sp>
      <p:sp>
        <p:nvSpPr>
          <p:cNvPr id="9" name="Tekstvak 8">
            <a:extLst>
              <a:ext uri="{FF2B5EF4-FFF2-40B4-BE49-F238E27FC236}">
                <a16:creationId xmlns:a16="http://schemas.microsoft.com/office/drawing/2014/main" id="{A2AE9DB4-4C9F-FAAA-248C-F85F7A583AEB}"/>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CDBD1123-48EA-B86B-C3F2-60F264F52A35}"/>
              </a:ext>
            </a:extLst>
          </p:cNvPr>
          <p:cNvSpPr>
            <a:spLocks noChangeArrowheads="1"/>
          </p:cNvSpPr>
          <p:nvPr/>
        </p:nvSpPr>
        <p:spPr bwMode="auto">
          <a:xfrm>
            <a:off x="602014" y="1489475"/>
            <a:ext cx="10987972"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2800" dirty="0">
                <a:solidFill>
                  <a:srgbClr val="E16C7F"/>
                </a:solidFill>
                <a:latin typeface="Kermit" panose="020F0503040000060003" pitchFamily="34" charset="0"/>
                <a:ea typeface="Cutive"/>
                <a:cs typeface="Cutive"/>
              </a:rPr>
              <a:t>We gaan vanmiddag aan de slag met de volgende opdrachten:</a:t>
            </a:r>
            <a:endParaRPr lang="nl-NL" sz="2800" dirty="0">
              <a:solidFill>
                <a:srgbClr val="E16C7F"/>
              </a:solidFill>
              <a:effectLst/>
              <a:latin typeface="Kermit" panose="020F0503040000060003" pitchFamily="34" charset="0"/>
              <a:ea typeface="Cutive"/>
              <a:cs typeface="Cutive"/>
            </a:endParaRPr>
          </a:p>
          <a:p>
            <a:endParaRPr lang="nl-NL" sz="2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Teken wat je hoort</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Mythische wezens of echte beesten?</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Taxonomie, welk dier?</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Eigen ontdekt dier in taxonomie</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Wat voor dier wordt omschreven?</a:t>
            </a:r>
          </a:p>
        </p:txBody>
      </p:sp>
      <p:sp>
        <p:nvSpPr>
          <p:cNvPr id="4" name="Rectangle 3">
            <a:extLst>
              <a:ext uri="{FF2B5EF4-FFF2-40B4-BE49-F238E27FC236}">
                <a16:creationId xmlns:a16="http://schemas.microsoft.com/office/drawing/2014/main" id="{5CE886E5-3FC4-0619-9BD4-E077B6914BE3}"/>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5" name="Tekstvak 4">
            <a:extLst>
              <a:ext uri="{FF2B5EF4-FFF2-40B4-BE49-F238E27FC236}">
                <a16:creationId xmlns:a16="http://schemas.microsoft.com/office/drawing/2014/main" id="{3B7CE291-9827-0B13-20EC-49BA6D14F5C1}"/>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pic>
        <p:nvPicPr>
          <p:cNvPr id="6" name="Afbeelding 5" descr="Afbeelding met Lettertype, Graphics, rood, tekst&#10;&#10;Automatisch gegenereerde beschrijving">
            <a:extLst>
              <a:ext uri="{FF2B5EF4-FFF2-40B4-BE49-F238E27FC236}">
                <a16:creationId xmlns:a16="http://schemas.microsoft.com/office/drawing/2014/main" id="{4E97DB76-DDD3-BD0C-E3CA-32D050A44D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16599423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23659-8C9D-67F1-472A-7A1754912950}"/>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1AC84378-1EEC-C6C3-4993-B206674CE9A4}"/>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BF7A30B1-9A3F-2DDD-51CE-31BA78AE3A27}"/>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1D2A2592-9660-EADA-A841-2BC0625F0C9E}"/>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48B8973E-1720-C178-8C65-F4D0BFD1EC91}"/>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ACC45C7F-5B8A-641A-BE4A-8AD9F6492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330" y="5983400"/>
            <a:ext cx="1831694" cy="633766"/>
          </a:xfrm>
          <a:prstGeom prst="rect">
            <a:avLst/>
          </a:prstGeom>
        </p:spPr>
      </p:pic>
      <p:sp>
        <p:nvSpPr>
          <p:cNvPr id="6" name="Tekstvak 5">
            <a:extLst>
              <a:ext uri="{FF2B5EF4-FFF2-40B4-BE49-F238E27FC236}">
                <a16:creationId xmlns:a16="http://schemas.microsoft.com/office/drawing/2014/main" id="{4F27929C-EA18-9E61-35BF-F21BF06074E6}"/>
              </a:ext>
            </a:extLst>
          </p:cNvPr>
          <p:cNvSpPr txBox="1"/>
          <p:nvPr/>
        </p:nvSpPr>
        <p:spPr>
          <a:xfrm>
            <a:off x="481781" y="1146590"/>
            <a:ext cx="11228438" cy="584775"/>
          </a:xfrm>
          <a:prstGeom prst="rect">
            <a:avLst/>
          </a:prstGeom>
          <a:noFill/>
        </p:spPr>
        <p:txBody>
          <a:bodyPr wrap="square" rtlCol="0">
            <a:spAutoFit/>
          </a:bodyPr>
          <a:lstStyle/>
          <a:p>
            <a:pPr algn="ctr"/>
            <a:r>
              <a:rPr lang="nl-NL" sz="3200" dirty="0">
                <a:solidFill>
                  <a:srgbClr val="5490BF"/>
                </a:solidFill>
                <a:latin typeface="Kermit" panose="020F0503040000060003" pitchFamily="34" charset="0"/>
              </a:rPr>
              <a:t>Waarom is een taxonomie handig?</a:t>
            </a:r>
          </a:p>
        </p:txBody>
      </p:sp>
      <p:sp>
        <p:nvSpPr>
          <p:cNvPr id="9" name="Tekstvak 8">
            <a:extLst>
              <a:ext uri="{FF2B5EF4-FFF2-40B4-BE49-F238E27FC236}">
                <a16:creationId xmlns:a16="http://schemas.microsoft.com/office/drawing/2014/main" id="{34771B45-9FF6-BF48-2E38-2CE17C9B5DB9}"/>
              </a:ext>
            </a:extLst>
          </p:cNvPr>
          <p:cNvSpPr txBox="1"/>
          <p:nvPr/>
        </p:nvSpPr>
        <p:spPr>
          <a:xfrm>
            <a:off x="497358" y="2136338"/>
            <a:ext cx="11197284" cy="2954655"/>
          </a:xfrm>
          <a:prstGeom prst="rect">
            <a:avLst/>
          </a:prstGeom>
          <a:noFill/>
        </p:spPr>
        <p:txBody>
          <a:bodyPr wrap="square">
            <a:spAutoFit/>
          </a:bodyPr>
          <a:lstStyle/>
          <a:p>
            <a:pPr marL="285750" indent="-285750" algn="ctr">
              <a:buFont typeface="Arial" panose="020B0604020202020204" pitchFamily="34" charset="0"/>
              <a:buChar char="•"/>
            </a:pPr>
            <a:r>
              <a:rPr lang="nl-NL" sz="2800" dirty="0">
                <a:latin typeface="Kermit" panose="020F0503040000060003" pitchFamily="34" charset="0"/>
              </a:rPr>
              <a:t>Het helpt ons om beter te begrijpen welke dieren en planten op elkaar lijken.</a:t>
            </a:r>
          </a:p>
          <a:p>
            <a:pPr marL="285750" indent="-285750" algn="ctr">
              <a:buFont typeface="Arial" panose="020B0604020202020204" pitchFamily="34" charset="0"/>
              <a:buChar char="•"/>
            </a:pPr>
            <a:r>
              <a:rPr lang="nl-NL" sz="2800" dirty="0">
                <a:latin typeface="Kermit" panose="020F0503040000060003" pitchFamily="34" charset="0"/>
              </a:rPr>
              <a:t>Het helpt mensen over de hele wereld om dezelfde taal te spreken over dieren en planten.</a:t>
            </a:r>
          </a:p>
          <a:p>
            <a:pPr marL="285750" indent="-285750" algn="ctr">
              <a:buFont typeface="Arial" panose="020B0604020202020204" pitchFamily="34" charset="0"/>
              <a:buChar char="•"/>
            </a:pPr>
            <a:r>
              <a:rPr lang="nl-NL" sz="2800" dirty="0">
                <a:latin typeface="Kermit" panose="020F0503040000060003" pitchFamily="34" charset="0"/>
              </a:rPr>
              <a:t>Wetenschappers kunnen beter onderzoeken en samenwerken.</a:t>
            </a:r>
            <a:br>
              <a:rPr lang="nl-NL" sz="2800" dirty="0">
                <a:latin typeface="Kermit" panose="020F0503040000060003" pitchFamily="34" charset="0"/>
              </a:rPr>
            </a:br>
            <a:r>
              <a:rPr lang="nl-NL" sz="2800" dirty="0">
                <a:latin typeface="Kermit" panose="020F0503040000060003" pitchFamily="34" charset="0"/>
              </a:rPr>
              <a:t>We leren hoe het leven op aarde zich heeft ontwikkeld.</a:t>
            </a:r>
            <a:br>
              <a:rPr lang="nl-NL" dirty="0">
                <a:latin typeface="Kermit" panose="020F0503040000060003" pitchFamily="34" charset="0"/>
              </a:rPr>
            </a:br>
            <a:endParaRPr lang="nl-NL" dirty="0">
              <a:latin typeface="Kermit" panose="020F0503040000060003" pitchFamily="34" charset="0"/>
            </a:endParaRPr>
          </a:p>
        </p:txBody>
      </p:sp>
      <p:pic>
        <p:nvPicPr>
          <p:cNvPr id="7" name="Afbeelding 6">
            <a:extLst>
              <a:ext uri="{FF2B5EF4-FFF2-40B4-BE49-F238E27FC236}">
                <a16:creationId xmlns:a16="http://schemas.microsoft.com/office/drawing/2014/main" id="{5BE8FD7B-67F8-2536-178B-145C466FF037}"/>
              </a:ext>
            </a:extLst>
          </p:cNvPr>
          <p:cNvPicPr/>
          <p:nvPr/>
        </p:nvPicPr>
        <p:blipFill>
          <a:blip r:embed="rId4">
            <a:extLst>
              <a:ext uri="{28A0092B-C50C-407E-A947-70E740481C1C}">
                <a14:useLocalDpi xmlns:a14="http://schemas.microsoft.com/office/drawing/2010/main" val="0"/>
              </a:ext>
            </a:extLst>
          </a:blip>
          <a:srcRect/>
          <a:stretch/>
        </p:blipFill>
        <p:spPr bwMode="auto">
          <a:xfrm>
            <a:off x="9617323" y="844126"/>
            <a:ext cx="1422854" cy="1189702"/>
          </a:xfrm>
          <a:prstGeom prst="rect">
            <a:avLst/>
          </a:prstGeom>
          <a:noFill/>
          <a:ln>
            <a:noFill/>
          </a:ln>
        </p:spPr>
      </p:pic>
      <p:sp>
        <p:nvSpPr>
          <p:cNvPr id="8" name="Tekstvak 7">
            <a:extLst>
              <a:ext uri="{FF2B5EF4-FFF2-40B4-BE49-F238E27FC236}">
                <a16:creationId xmlns:a16="http://schemas.microsoft.com/office/drawing/2014/main" id="{11C9020B-D21A-E005-3840-0E1506029F3B}"/>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Tree>
    <p:extLst>
      <p:ext uri="{BB962C8B-B14F-4D97-AF65-F5344CB8AC3E}">
        <p14:creationId xmlns:p14="http://schemas.microsoft.com/office/powerpoint/2010/main" val="3451199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BD7E1-F1D2-0B39-8C76-11487A448D19}"/>
            </a:ext>
          </a:extLst>
        </p:cNvPr>
        <p:cNvGrpSpPr/>
        <p:nvPr/>
      </p:nvGrpSpPr>
      <p:grpSpPr>
        <a:xfrm>
          <a:off x="0" y="0"/>
          <a:ext cx="0" cy="0"/>
          <a:chOff x="0" y="0"/>
          <a:chExt cx="0" cy="0"/>
        </a:xfrm>
      </p:grpSpPr>
      <p:pic>
        <p:nvPicPr>
          <p:cNvPr id="15" name="Afbeelding 14">
            <a:extLst>
              <a:ext uri="{FF2B5EF4-FFF2-40B4-BE49-F238E27FC236}">
                <a16:creationId xmlns:a16="http://schemas.microsoft.com/office/drawing/2014/main" id="{DF127AD1-F880-4C4E-1C8A-2B6F20274D9D}"/>
              </a:ext>
            </a:extLst>
          </p:cNvPr>
          <p:cNvPicPr>
            <a:picLocks noChangeAspect="1"/>
          </p:cNvPicPr>
          <p:nvPr/>
        </p:nvPicPr>
        <p:blipFill>
          <a:blip r:embed="rId3"/>
          <a:stretch>
            <a:fillRect/>
          </a:stretch>
        </p:blipFill>
        <p:spPr>
          <a:xfrm>
            <a:off x="3383433" y="1812852"/>
            <a:ext cx="7656744" cy="4031576"/>
          </a:xfrm>
          <a:prstGeom prst="rect">
            <a:avLst/>
          </a:prstGeom>
          <a:ln w="28575">
            <a:solidFill>
              <a:srgbClr val="C16E7F"/>
            </a:solidFill>
            <a:prstDash val="lgDash"/>
          </a:ln>
        </p:spPr>
      </p:pic>
      <p:sp>
        <p:nvSpPr>
          <p:cNvPr id="74753" name="Rectangle 3">
            <a:extLst>
              <a:ext uri="{FF2B5EF4-FFF2-40B4-BE49-F238E27FC236}">
                <a16:creationId xmlns:a16="http://schemas.microsoft.com/office/drawing/2014/main" id="{4E11D910-F935-395D-66C3-334976A4BB00}"/>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997B6E3B-2311-B424-E4C3-72F458981818}"/>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38285FF2-DB43-BAA2-C3AB-3EA993BBE002}"/>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A2F98DCF-BF9A-0C77-C94E-51D4B94254FD}"/>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530B75E4-E263-046C-35DD-AB55B6CC22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4330" y="5983400"/>
            <a:ext cx="1831694" cy="633766"/>
          </a:xfrm>
          <a:prstGeom prst="rect">
            <a:avLst/>
          </a:prstGeom>
        </p:spPr>
      </p:pic>
      <p:pic>
        <p:nvPicPr>
          <p:cNvPr id="17" name="Afbeelding 16" descr="Afbeelding met hond, Hondenras, huisdier, zoogdier&#10;&#10;Door AI gegenereerde inhoud is mogelijk onjuist.">
            <a:extLst>
              <a:ext uri="{FF2B5EF4-FFF2-40B4-BE49-F238E27FC236}">
                <a16:creationId xmlns:a16="http://schemas.microsoft.com/office/drawing/2014/main" id="{BAA3DEEC-FB20-AC90-AEA8-A398E8B533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925" y="1294750"/>
            <a:ext cx="3582921" cy="5067781"/>
          </a:xfrm>
          <a:prstGeom prst="rect">
            <a:avLst/>
          </a:prstGeom>
        </p:spPr>
      </p:pic>
      <p:sp>
        <p:nvSpPr>
          <p:cNvPr id="8" name="Tekstvak 7">
            <a:extLst>
              <a:ext uri="{FF2B5EF4-FFF2-40B4-BE49-F238E27FC236}">
                <a16:creationId xmlns:a16="http://schemas.microsoft.com/office/drawing/2014/main" id="{BAD19D18-F196-73AA-D775-0D7021BFCFA1}"/>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
        <p:nvSpPr>
          <p:cNvPr id="3" name="Tekstvak 2">
            <a:extLst>
              <a:ext uri="{FF2B5EF4-FFF2-40B4-BE49-F238E27FC236}">
                <a16:creationId xmlns:a16="http://schemas.microsoft.com/office/drawing/2014/main" id="{A71B649F-CE96-48D1-E35F-BDA061897511}"/>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sp>
        <p:nvSpPr>
          <p:cNvPr id="10" name="Tekstvak 9">
            <a:extLst>
              <a:ext uri="{FF2B5EF4-FFF2-40B4-BE49-F238E27FC236}">
                <a16:creationId xmlns:a16="http://schemas.microsoft.com/office/drawing/2014/main" id="{EDF62853-5B06-4D5A-37B2-FAFC63422B7C}"/>
              </a:ext>
            </a:extLst>
          </p:cNvPr>
          <p:cNvSpPr txBox="1"/>
          <p:nvPr/>
        </p:nvSpPr>
        <p:spPr>
          <a:xfrm>
            <a:off x="3232733" y="1026259"/>
            <a:ext cx="5637790" cy="523220"/>
          </a:xfrm>
          <a:prstGeom prst="rect">
            <a:avLst/>
          </a:prstGeom>
          <a:noFill/>
        </p:spPr>
        <p:txBody>
          <a:bodyPr wrap="square">
            <a:spAutoFit/>
          </a:bodyPr>
          <a:lstStyle/>
          <a:p>
            <a:pPr algn="ctr"/>
            <a:r>
              <a:rPr lang="nl-NL" sz="2800" dirty="0">
                <a:solidFill>
                  <a:srgbClr val="C16E7F"/>
                </a:solidFill>
                <a:latin typeface="Kermit" panose="020F0503040000060003" pitchFamily="34" charset="0"/>
              </a:rPr>
              <a:t>De hond</a:t>
            </a:r>
          </a:p>
        </p:txBody>
      </p:sp>
    </p:spTree>
    <p:extLst>
      <p:ext uri="{BB962C8B-B14F-4D97-AF65-F5344CB8AC3E}">
        <p14:creationId xmlns:p14="http://schemas.microsoft.com/office/powerpoint/2010/main" val="34548002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32A6D-C8B0-2318-1038-88918130CA07}"/>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FB04626C-F46C-6948-7D46-F8AF8C047D9D}"/>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2457F4AE-2240-5F6F-18A9-AF7C563E9264}"/>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18556D25-6BBD-EC0C-50A8-12B7F2E4B1B7}"/>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9D123B80-4D4A-DB6F-90BF-9B4707F31026}"/>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099B0DA9-C707-AFC1-7EA6-CC323754AA5B}"/>
              </a:ext>
            </a:extLst>
          </p:cNvPr>
          <p:cNvSpPr txBox="1"/>
          <p:nvPr/>
        </p:nvSpPr>
        <p:spPr>
          <a:xfrm>
            <a:off x="0" y="625003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5FFDE91E-8EF8-4CEC-A2D5-B80A82089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0A73A64F-5E36-0C58-2DFD-94F4DB9FD9AE}"/>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sp>
        <p:nvSpPr>
          <p:cNvPr id="9" name="Tekstvak 8">
            <a:extLst>
              <a:ext uri="{FF2B5EF4-FFF2-40B4-BE49-F238E27FC236}">
                <a16:creationId xmlns:a16="http://schemas.microsoft.com/office/drawing/2014/main" id="{D755BB8A-40D3-F2CA-291F-917D6BF4E8AA}"/>
              </a:ext>
            </a:extLst>
          </p:cNvPr>
          <p:cNvSpPr txBox="1"/>
          <p:nvPr/>
        </p:nvSpPr>
        <p:spPr>
          <a:xfrm>
            <a:off x="1397628" y="1432458"/>
            <a:ext cx="9747898" cy="369332"/>
          </a:xfrm>
          <a:prstGeom prst="rect">
            <a:avLst/>
          </a:prstGeom>
          <a:noFill/>
        </p:spPr>
        <p:txBody>
          <a:bodyPr wrap="square">
            <a:spAutoFit/>
          </a:bodyPr>
          <a:lstStyle/>
          <a:p>
            <a:pPr algn="ctr"/>
            <a:r>
              <a:rPr lang="nl-NL" dirty="0">
                <a:latin typeface="Kermit" panose="020F0503040000060003" pitchFamily="34" charset="0"/>
              </a:rPr>
              <a:t>Overleg met je groepje en schrijf jullie antwoord op 1 wisbordje. </a:t>
            </a:r>
          </a:p>
        </p:txBody>
      </p:sp>
      <p:pic>
        <p:nvPicPr>
          <p:cNvPr id="8" name="Afbeelding 7" descr="Afbeelding met kleding, persoon, peuter, jurk&#10;&#10;Door AI gegenereerde inhoud is mogelijk onjuist.">
            <a:extLst>
              <a:ext uri="{FF2B5EF4-FFF2-40B4-BE49-F238E27FC236}">
                <a16:creationId xmlns:a16="http://schemas.microsoft.com/office/drawing/2014/main" id="{B82E5330-941D-82A6-31B9-7F3ADE7E4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974" y="863920"/>
            <a:ext cx="4485400" cy="6344272"/>
          </a:xfrm>
          <a:prstGeom prst="rect">
            <a:avLst/>
          </a:prstGeom>
        </p:spPr>
      </p:pic>
      <p:pic>
        <p:nvPicPr>
          <p:cNvPr id="12" name="Afbeelding 11">
            <a:extLst>
              <a:ext uri="{FF2B5EF4-FFF2-40B4-BE49-F238E27FC236}">
                <a16:creationId xmlns:a16="http://schemas.microsoft.com/office/drawing/2014/main" id="{7342DF77-FFBA-60E0-993D-9E073B878B0B}"/>
              </a:ext>
            </a:extLst>
          </p:cNvPr>
          <p:cNvPicPr>
            <a:picLocks noChangeAspect="1"/>
          </p:cNvPicPr>
          <p:nvPr/>
        </p:nvPicPr>
        <p:blipFill>
          <a:blip r:embed="rId5"/>
          <a:stretch>
            <a:fillRect/>
          </a:stretch>
        </p:blipFill>
        <p:spPr>
          <a:xfrm>
            <a:off x="5282387" y="2232643"/>
            <a:ext cx="6545820" cy="3430124"/>
          </a:xfrm>
          <a:prstGeom prst="rect">
            <a:avLst/>
          </a:prstGeom>
          <a:ln w="28575">
            <a:solidFill>
              <a:srgbClr val="C16E7F"/>
            </a:solidFill>
            <a:prstDash val="lgDashDot"/>
          </a:ln>
        </p:spPr>
      </p:pic>
    </p:spTree>
    <p:extLst>
      <p:ext uri="{BB962C8B-B14F-4D97-AF65-F5344CB8AC3E}">
        <p14:creationId xmlns:p14="http://schemas.microsoft.com/office/powerpoint/2010/main" val="29408910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1395C-7D5F-B425-8032-B72F4D3C79B9}"/>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DEBB03F0-12DB-4866-7093-852F1FEB8E21}"/>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E7EB6C4D-A2B5-4F51-D5E3-A2FB6E2BBF70}"/>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1A9D60EC-F058-6541-7E81-9BB6872C1E7C}"/>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84035155-58B6-C4C6-F91E-D9EC144E0588}"/>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3546FC92-C8F5-C784-AAA0-4AA63E5C41AC}"/>
              </a:ext>
            </a:extLst>
          </p:cNvPr>
          <p:cNvSpPr txBox="1"/>
          <p:nvPr/>
        </p:nvSpPr>
        <p:spPr>
          <a:xfrm>
            <a:off x="0" y="625003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69D8E683-6CC5-D2A5-E158-2DADED571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5C92B481-A7F5-BFAD-3F46-DDBD141E0A72}"/>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pic>
        <p:nvPicPr>
          <p:cNvPr id="12" name="Afbeelding 11">
            <a:extLst>
              <a:ext uri="{FF2B5EF4-FFF2-40B4-BE49-F238E27FC236}">
                <a16:creationId xmlns:a16="http://schemas.microsoft.com/office/drawing/2014/main" id="{BFCEE822-A8FB-3B53-24D0-1962033E37CA}"/>
              </a:ext>
            </a:extLst>
          </p:cNvPr>
          <p:cNvPicPr>
            <a:picLocks noChangeAspect="1"/>
          </p:cNvPicPr>
          <p:nvPr/>
        </p:nvPicPr>
        <p:blipFill>
          <a:blip r:embed="rId4"/>
          <a:stretch>
            <a:fillRect/>
          </a:stretch>
        </p:blipFill>
        <p:spPr>
          <a:xfrm>
            <a:off x="5400374" y="2320994"/>
            <a:ext cx="6545820" cy="3430124"/>
          </a:xfrm>
          <a:prstGeom prst="rect">
            <a:avLst/>
          </a:prstGeom>
          <a:ln w="28575">
            <a:solidFill>
              <a:srgbClr val="C16E7F"/>
            </a:solidFill>
            <a:prstDash val="lgDashDot"/>
          </a:ln>
        </p:spPr>
      </p:pic>
      <p:pic>
        <p:nvPicPr>
          <p:cNvPr id="7" name="Afbeelding 6" descr="Afbeelding met zoogdier, olifant, Olifanten en mammoeten, Indische olifant&#10;&#10;Door AI gegenereerde inhoud is mogelijk onjuist.">
            <a:extLst>
              <a:ext uri="{FF2B5EF4-FFF2-40B4-BE49-F238E27FC236}">
                <a16:creationId xmlns:a16="http://schemas.microsoft.com/office/drawing/2014/main" id="{385A27F5-E598-3F91-3390-7C4D6BB8D7F5}"/>
              </a:ext>
            </a:extLst>
          </p:cNvPr>
          <p:cNvPicPr>
            <a:picLocks noChangeAspect="1"/>
          </p:cNvPicPr>
          <p:nvPr/>
        </p:nvPicPr>
        <p:blipFill>
          <a:blip r:embed="rId5">
            <a:extLst>
              <a:ext uri="{28A0092B-C50C-407E-A947-70E740481C1C}">
                <a14:useLocalDpi xmlns:a14="http://schemas.microsoft.com/office/drawing/2010/main" val="0"/>
              </a:ext>
            </a:extLst>
          </a:blip>
          <a:srcRect l="13499" t="31550" r="31344" b="26273"/>
          <a:stretch/>
        </p:blipFill>
        <p:spPr>
          <a:xfrm>
            <a:off x="723377" y="2163726"/>
            <a:ext cx="4930286" cy="5332377"/>
          </a:xfrm>
          <a:prstGeom prst="rect">
            <a:avLst/>
          </a:prstGeom>
        </p:spPr>
      </p:pic>
      <p:sp>
        <p:nvSpPr>
          <p:cNvPr id="8" name="Tekstvak 7">
            <a:extLst>
              <a:ext uri="{FF2B5EF4-FFF2-40B4-BE49-F238E27FC236}">
                <a16:creationId xmlns:a16="http://schemas.microsoft.com/office/drawing/2014/main" id="{0779507B-68E4-1F4E-6C8F-74B72FBD0709}"/>
              </a:ext>
            </a:extLst>
          </p:cNvPr>
          <p:cNvSpPr txBox="1"/>
          <p:nvPr/>
        </p:nvSpPr>
        <p:spPr>
          <a:xfrm>
            <a:off x="1222051" y="1207311"/>
            <a:ext cx="9747898" cy="584775"/>
          </a:xfrm>
          <a:prstGeom prst="rect">
            <a:avLst/>
          </a:prstGeom>
          <a:noFill/>
        </p:spPr>
        <p:txBody>
          <a:bodyPr wrap="square">
            <a:spAutoFit/>
          </a:bodyPr>
          <a:lstStyle/>
          <a:p>
            <a:pPr algn="ctr"/>
            <a:r>
              <a:rPr lang="nl-NL" sz="3200" dirty="0">
                <a:solidFill>
                  <a:srgbClr val="C16E7F"/>
                </a:solidFill>
                <a:latin typeface="Kermit" panose="020F0503040000060003" pitchFamily="34" charset="0"/>
              </a:rPr>
              <a:t>De Afrikaanse olifant</a:t>
            </a:r>
          </a:p>
        </p:txBody>
      </p:sp>
    </p:spTree>
    <p:extLst>
      <p:ext uri="{BB962C8B-B14F-4D97-AF65-F5344CB8AC3E}">
        <p14:creationId xmlns:p14="http://schemas.microsoft.com/office/powerpoint/2010/main" val="41228977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FB88D-4C0B-74D2-B5F9-A0D67A449EA7}"/>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6C9702DF-86EE-03A4-E369-07342FB02EE3}"/>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BDD87A21-DC1B-6F16-3041-6C8BDF27C6F4}"/>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9410F90D-CF38-F02E-A038-1F960B68F9D3}"/>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67C6285A-0A02-EBCB-BF86-A078CD9F13E4}"/>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55626643-44EF-6D93-6866-9040B2301FB5}"/>
              </a:ext>
            </a:extLst>
          </p:cNvPr>
          <p:cNvSpPr txBox="1"/>
          <p:nvPr/>
        </p:nvSpPr>
        <p:spPr>
          <a:xfrm>
            <a:off x="0" y="625003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D8F48423-C2B2-2B25-F96F-29D67335A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B8CA98B7-688B-A931-CF09-8391CB0A4BF3}"/>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sp>
        <p:nvSpPr>
          <p:cNvPr id="9" name="Tekstvak 8">
            <a:extLst>
              <a:ext uri="{FF2B5EF4-FFF2-40B4-BE49-F238E27FC236}">
                <a16:creationId xmlns:a16="http://schemas.microsoft.com/office/drawing/2014/main" id="{E9CE6E47-3AEF-95D8-1FE1-AD9CFD97411E}"/>
              </a:ext>
            </a:extLst>
          </p:cNvPr>
          <p:cNvSpPr txBox="1"/>
          <p:nvPr/>
        </p:nvSpPr>
        <p:spPr>
          <a:xfrm>
            <a:off x="1397628" y="1432458"/>
            <a:ext cx="9747898" cy="369332"/>
          </a:xfrm>
          <a:prstGeom prst="rect">
            <a:avLst/>
          </a:prstGeom>
          <a:noFill/>
        </p:spPr>
        <p:txBody>
          <a:bodyPr wrap="square">
            <a:spAutoFit/>
          </a:bodyPr>
          <a:lstStyle/>
          <a:p>
            <a:pPr algn="ctr"/>
            <a:r>
              <a:rPr lang="nl-NL" dirty="0">
                <a:latin typeface="Kermit" panose="020F0503040000060003" pitchFamily="34" charset="0"/>
              </a:rPr>
              <a:t>Overleg met je groepje en schrijf jullie antwoord op 1 wisbordje. </a:t>
            </a:r>
          </a:p>
        </p:txBody>
      </p:sp>
      <p:pic>
        <p:nvPicPr>
          <p:cNvPr id="8" name="Afbeelding 7" descr="Afbeelding met kleding, persoon, peuter, jurk&#10;&#10;Door AI gegenereerde inhoud is mogelijk onjuist.">
            <a:extLst>
              <a:ext uri="{FF2B5EF4-FFF2-40B4-BE49-F238E27FC236}">
                <a16:creationId xmlns:a16="http://schemas.microsoft.com/office/drawing/2014/main" id="{2090E20F-A84E-204F-5C30-5692A0DC5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781" y="1004724"/>
            <a:ext cx="4485400" cy="6344272"/>
          </a:xfrm>
          <a:prstGeom prst="rect">
            <a:avLst/>
          </a:prstGeom>
        </p:spPr>
      </p:pic>
      <p:pic>
        <p:nvPicPr>
          <p:cNvPr id="13" name="Afbeelding 12">
            <a:extLst>
              <a:ext uri="{FF2B5EF4-FFF2-40B4-BE49-F238E27FC236}">
                <a16:creationId xmlns:a16="http://schemas.microsoft.com/office/drawing/2014/main" id="{0853CD64-36AF-DEDC-321B-5BC7E21CA690}"/>
              </a:ext>
            </a:extLst>
          </p:cNvPr>
          <p:cNvPicPr>
            <a:picLocks noChangeAspect="1"/>
          </p:cNvPicPr>
          <p:nvPr/>
        </p:nvPicPr>
        <p:blipFill>
          <a:blip r:embed="rId5"/>
          <a:stretch>
            <a:fillRect/>
          </a:stretch>
        </p:blipFill>
        <p:spPr>
          <a:xfrm>
            <a:off x="4967180" y="2190534"/>
            <a:ext cx="6841361" cy="3351169"/>
          </a:xfrm>
          <a:prstGeom prst="rect">
            <a:avLst/>
          </a:prstGeom>
          <a:ln w="28575">
            <a:solidFill>
              <a:srgbClr val="C16E7F"/>
            </a:solidFill>
            <a:prstDash val="lgDash"/>
          </a:ln>
        </p:spPr>
      </p:pic>
    </p:spTree>
    <p:extLst>
      <p:ext uri="{BB962C8B-B14F-4D97-AF65-F5344CB8AC3E}">
        <p14:creationId xmlns:p14="http://schemas.microsoft.com/office/powerpoint/2010/main" val="36176456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B30DB-81A5-5500-89FA-751474D77C81}"/>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AE7763FB-3196-95F3-0FFF-922153FA8CF2}"/>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6DC57DD8-2FF9-BE13-8D24-885B660E754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A432DA26-8482-F84B-578F-D4D2DEB15273}"/>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3818EA03-A8DB-F51C-A8E7-C751950C144E}"/>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41F8E51C-1DA9-2AB3-5560-73E513237A71}"/>
              </a:ext>
            </a:extLst>
          </p:cNvPr>
          <p:cNvSpPr txBox="1"/>
          <p:nvPr/>
        </p:nvSpPr>
        <p:spPr>
          <a:xfrm>
            <a:off x="0" y="625003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AD3A6AD8-379B-5B53-85B6-8ED4224F0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0863A446-D999-C188-C7C5-F055A7C16215}"/>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pic>
        <p:nvPicPr>
          <p:cNvPr id="13" name="Afbeelding 12">
            <a:extLst>
              <a:ext uri="{FF2B5EF4-FFF2-40B4-BE49-F238E27FC236}">
                <a16:creationId xmlns:a16="http://schemas.microsoft.com/office/drawing/2014/main" id="{26C98473-9E31-D836-E665-B1C711804583}"/>
              </a:ext>
            </a:extLst>
          </p:cNvPr>
          <p:cNvPicPr>
            <a:picLocks noChangeAspect="1"/>
          </p:cNvPicPr>
          <p:nvPr/>
        </p:nvPicPr>
        <p:blipFill>
          <a:blip r:embed="rId4"/>
          <a:stretch>
            <a:fillRect/>
          </a:stretch>
        </p:blipFill>
        <p:spPr>
          <a:xfrm>
            <a:off x="4967180" y="2190534"/>
            <a:ext cx="6841361" cy="3351169"/>
          </a:xfrm>
          <a:prstGeom prst="rect">
            <a:avLst/>
          </a:prstGeom>
          <a:ln w="28575">
            <a:solidFill>
              <a:srgbClr val="C16E7F"/>
            </a:solidFill>
            <a:prstDash val="lgDash"/>
          </a:ln>
        </p:spPr>
      </p:pic>
      <p:pic>
        <p:nvPicPr>
          <p:cNvPr id="10" name="Afbeelding 9" descr="Afbeelding met zoogdier, paard, merrie, manen&#10;&#10;Door AI gegenereerde inhoud is mogelijk onjuist.">
            <a:extLst>
              <a:ext uri="{FF2B5EF4-FFF2-40B4-BE49-F238E27FC236}">
                <a16:creationId xmlns:a16="http://schemas.microsoft.com/office/drawing/2014/main" id="{64138CD6-F0B9-AC81-B67E-E847B3572F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418" y="845614"/>
            <a:ext cx="4270993" cy="6041008"/>
          </a:xfrm>
          <a:prstGeom prst="rect">
            <a:avLst/>
          </a:prstGeom>
        </p:spPr>
      </p:pic>
      <p:sp>
        <p:nvSpPr>
          <p:cNvPr id="11" name="Tekstvak 10">
            <a:extLst>
              <a:ext uri="{FF2B5EF4-FFF2-40B4-BE49-F238E27FC236}">
                <a16:creationId xmlns:a16="http://schemas.microsoft.com/office/drawing/2014/main" id="{B82582D8-7C6E-EBD0-933B-DF7EA407EA3F}"/>
              </a:ext>
            </a:extLst>
          </p:cNvPr>
          <p:cNvSpPr txBox="1"/>
          <p:nvPr/>
        </p:nvSpPr>
        <p:spPr>
          <a:xfrm>
            <a:off x="1222051" y="1207311"/>
            <a:ext cx="9747898" cy="584775"/>
          </a:xfrm>
          <a:prstGeom prst="rect">
            <a:avLst/>
          </a:prstGeom>
          <a:noFill/>
        </p:spPr>
        <p:txBody>
          <a:bodyPr wrap="square">
            <a:spAutoFit/>
          </a:bodyPr>
          <a:lstStyle/>
          <a:p>
            <a:pPr algn="ctr"/>
            <a:r>
              <a:rPr lang="nl-NL" sz="3200" dirty="0">
                <a:solidFill>
                  <a:srgbClr val="C16E7F"/>
                </a:solidFill>
                <a:latin typeface="Kermit" panose="020F0503040000060003" pitchFamily="34" charset="0"/>
              </a:rPr>
              <a:t>Paard</a:t>
            </a:r>
          </a:p>
        </p:txBody>
      </p:sp>
    </p:spTree>
    <p:extLst>
      <p:ext uri="{BB962C8B-B14F-4D97-AF65-F5344CB8AC3E}">
        <p14:creationId xmlns:p14="http://schemas.microsoft.com/office/powerpoint/2010/main" val="13262210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32586-CCB5-D131-0DBD-A842237FC87A}"/>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11640976-033C-B81B-C76C-6CC8FBE0E67F}"/>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5B702441-4013-84CB-FD7F-CF7C7E605313}"/>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DC9C04BB-05A5-D972-C0AB-2A80B3BCA259}"/>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3725A895-C1D3-550D-140A-9420024974CA}"/>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9C285D5F-1860-6120-4793-1ECDF7F30EEF}"/>
              </a:ext>
            </a:extLst>
          </p:cNvPr>
          <p:cNvSpPr txBox="1"/>
          <p:nvPr/>
        </p:nvSpPr>
        <p:spPr>
          <a:xfrm>
            <a:off x="0" y="625003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6379CBEE-1239-CE1A-D2EE-335F7504C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7DA76612-CA92-685C-F6F8-9EB8FE1D8153}"/>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sp>
        <p:nvSpPr>
          <p:cNvPr id="9" name="Tekstvak 8">
            <a:extLst>
              <a:ext uri="{FF2B5EF4-FFF2-40B4-BE49-F238E27FC236}">
                <a16:creationId xmlns:a16="http://schemas.microsoft.com/office/drawing/2014/main" id="{AED682C5-32ED-026A-D027-F1A7BF2D59DD}"/>
              </a:ext>
            </a:extLst>
          </p:cNvPr>
          <p:cNvSpPr txBox="1"/>
          <p:nvPr/>
        </p:nvSpPr>
        <p:spPr>
          <a:xfrm>
            <a:off x="1397628" y="1432458"/>
            <a:ext cx="9747898" cy="369332"/>
          </a:xfrm>
          <a:prstGeom prst="rect">
            <a:avLst/>
          </a:prstGeom>
          <a:noFill/>
        </p:spPr>
        <p:txBody>
          <a:bodyPr wrap="square">
            <a:spAutoFit/>
          </a:bodyPr>
          <a:lstStyle/>
          <a:p>
            <a:pPr algn="ctr"/>
            <a:r>
              <a:rPr lang="nl-NL" dirty="0">
                <a:latin typeface="Kermit" panose="020F0503040000060003" pitchFamily="34" charset="0"/>
              </a:rPr>
              <a:t>Overleg met je groepje en schrijf jullie antwoord op 1 wisbordje. </a:t>
            </a:r>
          </a:p>
        </p:txBody>
      </p:sp>
      <p:pic>
        <p:nvPicPr>
          <p:cNvPr id="8" name="Afbeelding 7" descr="Afbeelding met kleding, persoon, peuter, jurk&#10;&#10;Door AI gegenereerde inhoud is mogelijk onjuist.">
            <a:extLst>
              <a:ext uri="{FF2B5EF4-FFF2-40B4-BE49-F238E27FC236}">
                <a16:creationId xmlns:a16="http://schemas.microsoft.com/office/drawing/2014/main" id="{B8BDDEF0-5DA4-B4E1-B1F9-C0D917D4F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781" y="1004724"/>
            <a:ext cx="4485400" cy="6344272"/>
          </a:xfrm>
          <a:prstGeom prst="rect">
            <a:avLst/>
          </a:prstGeom>
        </p:spPr>
      </p:pic>
      <p:pic>
        <p:nvPicPr>
          <p:cNvPr id="10" name="Afbeelding 9">
            <a:extLst>
              <a:ext uri="{FF2B5EF4-FFF2-40B4-BE49-F238E27FC236}">
                <a16:creationId xmlns:a16="http://schemas.microsoft.com/office/drawing/2014/main" id="{16A59C1A-32D7-5C69-6192-A0C10AC8091D}"/>
              </a:ext>
            </a:extLst>
          </p:cNvPr>
          <p:cNvPicPr>
            <a:picLocks noChangeAspect="1"/>
          </p:cNvPicPr>
          <p:nvPr/>
        </p:nvPicPr>
        <p:blipFill>
          <a:blip r:embed="rId5"/>
          <a:stretch>
            <a:fillRect/>
          </a:stretch>
        </p:blipFill>
        <p:spPr>
          <a:xfrm>
            <a:off x="4894808" y="2154579"/>
            <a:ext cx="7048578" cy="3689550"/>
          </a:xfrm>
          <a:prstGeom prst="rect">
            <a:avLst/>
          </a:prstGeom>
          <a:ln w="28575">
            <a:solidFill>
              <a:srgbClr val="C16E7F"/>
            </a:solidFill>
            <a:prstDash val="lgDashDot"/>
          </a:ln>
        </p:spPr>
      </p:pic>
    </p:spTree>
    <p:extLst>
      <p:ext uri="{BB962C8B-B14F-4D97-AF65-F5344CB8AC3E}">
        <p14:creationId xmlns:p14="http://schemas.microsoft.com/office/powerpoint/2010/main" val="5757864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AF759-539D-BDC2-2E72-D802FFA96BA1}"/>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F88CEA46-A4F1-1033-DAB1-B843FB834692}"/>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913432B8-D258-43AB-A1B7-9488A6864CD8}"/>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739AEE15-1105-109F-2EE0-6C2549EC6017}"/>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C5FF42CD-5E10-DA4A-CC0A-D955990B9905}"/>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2BC170FF-A5EF-0331-C1C8-18DA2844CBED}"/>
              </a:ext>
            </a:extLst>
          </p:cNvPr>
          <p:cNvSpPr txBox="1"/>
          <p:nvPr/>
        </p:nvSpPr>
        <p:spPr>
          <a:xfrm>
            <a:off x="0" y="625003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984E7864-A157-544F-347B-0092AC4878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5F2E3CD1-DBFD-7B65-4606-B1E646463C11}"/>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pic>
        <p:nvPicPr>
          <p:cNvPr id="10" name="Afbeelding 9">
            <a:extLst>
              <a:ext uri="{FF2B5EF4-FFF2-40B4-BE49-F238E27FC236}">
                <a16:creationId xmlns:a16="http://schemas.microsoft.com/office/drawing/2014/main" id="{49C15A27-0AF8-BD55-D6B0-FF5E27F29DBB}"/>
              </a:ext>
            </a:extLst>
          </p:cNvPr>
          <p:cNvPicPr>
            <a:picLocks noChangeAspect="1"/>
          </p:cNvPicPr>
          <p:nvPr/>
        </p:nvPicPr>
        <p:blipFill>
          <a:blip r:embed="rId4"/>
          <a:stretch>
            <a:fillRect/>
          </a:stretch>
        </p:blipFill>
        <p:spPr>
          <a:xfrm>
            <a:off x="4894808" y="2154579"/>
            <a:ext cx="7048578" cy="3689550"/>
          </a:xfrm>
          <a:prstGeom prst="rect">
            <a:avLst/>
          </a:prstGeom>
          <a:ln w="28575">
            <a:solidFill>
              <a:srgbClr val="C16E7F"/>
            </a:solidFill>
            <a:prstDash val="lgDashDot"/>
          </a:ln>
        </p:spPr>
      </p:pic>
      <p:pic>
        <p:nvPicPr>
          <p:cNvPr id="11" name="Afbeelding 10" descr="Afbeelding met katachtige, zoogdier, leeuw, Katachtigen&#10;&#10;Door AI gegenereerde inhoud is mogelijk onjuist.">
            <a:extLst>
              <a:ext uri="{FF2B5EF4-FFF2-40B4-BE49-F238E27FC236}">
                <a16:creationId xmlns:a16="http://schemas.microsoft.com/office/drawing/2014/main" id="{A981677C-73DE-F5BE-C92C-30BA8D1FCC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051" y="1651281"/>
            <a:ext cx="3358757" cy="4750717"/>
          </a:xfrm>
          <a:prstGeom prst="rect">
            <a:avLst/>
          </a:prstGeom>
        </p:spPr>
      </p:pic>
      <p:sp>
        <p:nvSpPr>
          <p:cNvPr id="12" name="Tekstvak 11">
            <a:extLst>
              <a:ext uri="{FF2B5EF4-FFF2-40B4-BE49-F238E27FC236}">
                <a16:creationId xmlns:a16="http://schemas.microsoft.com/office/drawing/2014/main" id="{45EE9D80-2E5B-C469-32CD-0C987A379915}"/>
              </a:ext>
            </a:extLst>
          </p:cNvPr>
          <p:cNvSpPr txBox="1"/>
          <p:nvPr/>
        </p:nvSpPr>
        <p:spPr>
          <a:xfrm>
            <a:off x="1222051" y="1207311"/>
            <a:ext cx="9747898" cy="584775"/>
          </a:xfrm>
          <a:prstGeom prst="rect">
            <a:avLst/>
          </a:prstGeom>
          <a:noFill/>
        </p:spPr>
        <p:txBody>
          <a:bodyPr wrap="square">
            <a:spAutoFit/>
          </a:bodyPr>
          <a:lstStyle/>
          <a:p>
            <a:pPr algn="ctr"/>
            <a:r>
              <a:rPr lang="nl-NL" sz="3200" dirty="0">
                <a:solidFill>
                  <a:srgbClr val="C16E7F"/>
                </a:solidFill>
                <a:latin typeface="Kermit" panose="020F0503040000060003" pitchFamily="34" charset="0"/>
              </a:rPr>
              <a:t>Leeuw</a:t>
            </a:r>
          </a:p>
        </p:txBody>
      </p:sp>
    </p:spTree>
    <p:extLst>
      <p:ext uri="{BB962C8B-B14F-4D97-AF65-F5344CB8AC3E}">
        <p14:creationId xmlns:p14="http://schemas.microsoft.com/office/powerpoint/2010/main" val="24333300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46E63-7AAB-52B9-2B98-5C9070540EC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4F17565A-D19B-B5F1-71F5-8BD870FC84D2}"/>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E2646AA1-CA99-39F7-B0E6-D54BC521DFA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3A1B9464-0852-0FC1-F59A-E5CE93266AF2}"/>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5735CA8C-4A50-344A-D31E-FE92AF4A70C2}"/>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278B3E89-41CD-234D-0645-9E0DD371DDE7}"/>
              </a:ext>
            </a:extLst>
          </p:cNvPr>
          <p:cNvSpPr txBox="1"/>
          <p:nvPr/>
        </p:nvSpPr>
        <p:spPr>
          <a:xfrm>
            <a:off x="0" y="625003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BE23AAEC-1AF8-2015-3631-46A7A6CEB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4548149E-C55F-702F-1D7B-756E1FBAE468}"/>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sp>
        <p:nvSpPr>
          <p:cNvPr id="9" name="Tekstvak 8">
            <a:extLst>
              <a:ext uri="{FF2B5EF4-FFF2-40B4-BE49-F238E27FC236}">
                <a16:creationId xmlns:a16="http://schemas.microsoft.com/office/drawing/2014/main" id="{6A798128-088D-69E7-B1A0-725FAB786ADB}"/>
              </a:ext>
            </a:extLst>
          </p:cNvPr>
          <p:cNvSpPr txBox="1"/>
          <p:nvPr/>
        </p:nvSpPr>
        <p:spPr>
          <a:xfrm>
            <a:off x="1397628" y="1432458"/>
            <a:ext cx="9747898" cy="369332"/>
          </a:xfrm>
          <a:prstGeom prst="rect">
            <a:avLst/>
          </a:prstGeom>
          <a:noFill/>
        </p:spPr>
        <p:txBody>
          <a:bodyPr wrap="square">
            <a:spAutoFit/>
          </a:bodyPr>
          <a:lstStyle/>
          <a:p>
            <a:pPr algn="ctr"/>
            <a:r>
              <a:rPr lang="nl-NL" dirty="0">
                <a:latin typeface="Kermit" panose="020F0503040000060003" pitchFamily="34" charset="0"/>
              </a:rPr>
              <a:t>Overleg met je groepje en schrijf jullie antwoord op 1 wisbordje. </a:t>
            </a:r>
          </a:p>
        </p:txBody>
      </p:sp>
      <p:pic>
        <p:nvPicPr>
          <p:cNvPr id="8" name="Afbeelding 7" descr="Afbeelding met kleding, persoon, peuter, jurk&#10;&#10;Door AI gegenereerde inhoud is mogelijk onjuist.">
            <a:extLst>
              <a:ext uri="{FF2B5EF4-FFF2-40B4-BE49-F238E27FC236}">
                <a16:creationId xmlns:a16="http://schemas.microsoft.com/office/drawing/2014/main" id="{6FDF7173-421C-53EF-7944-FA9CC7FCC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781" y="1004724"/>
            <a:ext cx="4485400" cy="6344272"/>
          </a:xfrm>
          <a:prstGeom prst="rect">
            <a:avLst/>
          </a:prstGeom>
        </p:spPr>
      </p:pic>
      <p:pic>
        <p:nvPicPr>
          <p:cNvPr id="11" name="Afbeelding 10">
            <a:extLst>
              <a:ext uri="{FF2B5EF4-FFF2-40B4-BE49-F238E27FC236}">
                <a16:creationId xmlns:a16="http://schemas.microsoft.com/office/drawing/2014/main" id="{4ECA0943-D89A-ABB8-A9F2-A37AA997F0FF}"/>
              </a:ext>
            </a:extLst>
          </p:cNvPr>
          <p:cNvPicPr>
            <a:picLocks noChangeAspect="1"/>
          </p:cNvPicPr>
          <p:nvPr/>
        </p:nvPicPr>
        <p:blipFill>
          <a:blip r:embed="rId5"/>
          <a:stretch>
            <a:fillRect/>
          </a:stretch>
        </p:blipFill>
        <p:spPr>
          <a:xfrm>
            <a:off x="5190051" y="2163726"/>
            <a:ext cx="6677485" cy="3436409"/>
          </a:xfrm>
          <a:prstGeom prst="rect">
            <a:avLst/>
          </a:prstGeom>
          <a:ln w="28575">
            <a:solidFill>
              <a:srgbClr val="C16E7F"/>
            </a:solidFill>
            <a:prstDash val="lgDashDot"/>
          </a:ln>
        </p:spPr>
      </p:pic>
    </p:spTree>
    <p:extLst>
      <p:ext uri="{BB962C8B-B14F-4D97-AF65-F5344CB8AC3E}">
        <p14:creationId xmlns:p14="http://schemas.microsoft.com/office/powerpoint/2010/main" val="31514698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C3B75-9A20-A6F8-37E8-F3602FA0F07A}"/>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77267BB1-044B-62D1-BF44-00D5AA62075A}"/>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44D58531-0020-1E73-3F24-30A3D6F5B590}"/>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4B0A992B-45BC-1863-A4E1-146DC7B2B093}"/>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3FCB0D86-A5BB-DFB9-EC20-CE31EEB2F6DD}"/>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8F0B7B17-C820-1F20-E265-FDD6B7BE135E}"/>
              </a:ext>
            </a:extLst>
          </p:cNvPr>
          <p:cNvSpPr txBox="1"/>
          <p:nvPr/>
        </p:nvSpPr>
        <p:spPr>
          <a:xfrm>
            <a:off x="0" y="625003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7B1264A5-97F1-B660-E7A2-8C74AC13F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17C1DA69-2344-77AA-3C56-DE9DC30CC106}"/>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pic>
        <p:nvPicPr>
          <p:cNvPr id="11" name="Afbeelding 10">
            <a:extLst>
              <a:ext uri="{FF2B5EF4-FFF2-40B4-BE49-F238E27FC236}">
                <a16:creationId xmlns:a16="http://schemas.microsoft.com/office/drawing/2014/main" id="{6C303C68-1516-0A6C-E52B-8DA8CB460B73}"/>
              </a:ext>
            </a:extLst>
          </p:cNvPr>
          <p:cNvPicPr>
            <a:picLocks noChangeAspect="1"/>
          </p:cNvPicPr>
          <p:nvPr/>
        </p:nvPicPr>
        <p:blipFill>
          <a:blip r:embed="rId4"/>
          <a:stretch>
            <a:fillRect/>
          </a:stretch>
        </p:blipFill>
        <p:spPr>
          <a:xfrm>
            <a:off x="5190051" y="2163726"/>
            <a:ext cx="6677485" cy="3436409"/>
          </a:xfrm>
          <a:prstGeom prst="rect">
            <a:avLst/>
          </a:prstGeom>
          <a:ln w="28575">
            <a:solidFill>
              <a:srgbClr val="C16E7F"/>
            </a:solidFill>
            <a:prstDash val="lgDashDot"/>
          </a:ln>
        </p:spPr>
      </p:pic>
      <p:pic>
        <p:nvPicPr>
          <p:cNvPr id="10" name="Afbeelding 9" descr="Afbeelding met zoogdier, slang, reptiel&#10;&#10;Door AI gegenereerde inhoud is mogelijk onjuist.">
            <a:extLst>
              <a:ext uri="{FF2B5EF4-FFF2-40B4-BE49-F238E27FC236}">
                <a16:creationId xmlns:a16="http://schemas.microsoft.com/office/drawing/2014/main" id="{6EC60E98-B109-97A5-8D18-7ED03381E3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781" y="301081"/>
            <a:ext cx="4848606" cy="6858000"/>
          </a:xfrm>
          <a:prstGeom prst="rect">
            <a:avLst/>
          </a:prstGeom>
        </p:spPr>
      </p:pic>
      <p:sp>
        <p:nvSpPr>
          <p:cNvPr id="12" name="Tekstvak 11">
            <a:extLst>
              <a:ext uri="{FF2B5EF4-FFF2-40B4-BE49-F238E27FC236}">
                <a16:creationId xmlns:a16="http://schemas.microsoft.com/office/drawing/2014/main" id="{90C3894D-45D0-FADA-8558-D3FFC357230C}"/>
              </a:ext>
            </a:extLst>
          </p:cNvPr>
          <p:cNvSpPr txBox="1"/>
          <p:nvPr/>
        </p:nvSpPr>
        <p:spPr>
          <a:xfrm>
            <a:off x="1222051" y="1207311"/>
            <a:ext cx="9747898" cy="584775"/>
          </a:xfrm>
          <a:prstGeom prst="rect">
            <a:avLst/>
          </a:prstGeom>
          <a:noFill/>
        </p:spPr>
        <p:txBody>
          <a:bodyPr wrap="square">
            <a:spAutoFit/>
          </a:bodyPr>
          <a:lstStyle/>
          <a:p>
            <a:pPr algn="ctr"/>
            <a:r>
              <a:rPr lang="nl-NL" sz="3200" dirty="0">
                <a:solidFill>
                  <a:srgbClr val="C16E7F"/>
                </a:solidFill>
                <a:latin typeface="Kermit" panose="020F0503040000060003" pitchFamily="34" charset="0"/>
              </a:rPr>
              <a:t>Slang</a:t>
            </a:r>
          </a:p>
        </p:txBody>
      </p:sp>
    </p:spTree>
    <p:extLst>
      <p:ext uri="{BB962C8B-B14F-4D97-AF65-F5344CB8AC3E}">
        <p14:creationId xmlns:p14="http://schemas.microsoft.com/office/powerpoint/2010/main" val="2540264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F3636-0772-08D3-673E-C50D9F5EB04B}"/>
            </a:ext>
          </a:extLst>
        </p:cNvPr>
        <p:cNvGrpSpPr/>
        <p:nvPr/>
      </p:nvGrpSpPr>
      <p:grpSpPr>
        <a:xfrm>
          <a:off x="0" y="0"/>
          <a:ext cx="0" cy="0"/>
          <a:chOff x="0" y="0"/>
          <a:chExt cx="0" cy="0"/>
        </a:xfrm>
      </p:grpSpPr>
      <p:pic>
        <p:nvPicPr>
          <p:cNvPr id="3076" name="Picture 4" descr="undefined">
            <a:extLst>
              <a:ext uri="{FF2B5EF4-FFF2-40B4-BE49-F238E27FC236}">
                <a16:creationId xmlns:a16="http://schemas.microsoft.com/office/drawing/2014/main" id="{A0477791-2AE8-825A-CE49-1A15A1A10944}"/>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62084" y="-1265430"/>
            <a:ext cx="12254084" cy="8165609"/>
          </a:xfrm>
          <a:prstGeom prst="rect">
            <a:avLst/>
          </a:prstGeom>
          <a:noFill/>
          <a:extLst>
            <a:ext uri="{909E8E84-426E-40DD-AFC4-6F175D3DCCD1}">
              <a14:hiddenFill xmlns:a14="http://schemas.microsoft.com/office/drawing/2010/main">
                <a:solidFill>
                  <a:srgbClr val="FFFFFF"/>
                </a:solidFill>
              </a14:hiddenFill>
            </a:ext>
          </a:extLst>
        </p:spPr>
      </p:pic>
      <p:sp>
        <p:nvSpPr>
          <p:cNvPr id="74753" name="Rectangle 3">
            <a:extLst>
              <a:ext uri="{FF2B5EF4-FFF2-40B4-BE49-F238E27FC236}">
                <a16:creationId xmlns:a16="http://schemas.microsoft.com/office/drawing/2014/main" id="{E6B44822-ACAE-A609-5555-B5BB5AEF368F}"/>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5D586CD7-A2AA-8D26-9FEC-E9CED3524CFD}"/>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8AD5722C-098E-616C-D73B-E132F86955E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C2792136-D695-181A-DEC9-D8ADF61FB832}"/>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56A26469-9151-13E6-2104-108B4D86B28F}"/>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0CD2AE16-D4EB-2839-FC95-378904145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2AAE91A6-7A93-B354-2BF3-4F976511DDE7}"/>
              </a:ext>
            </a:extLst>
          </p:cNvPr>
          <p:cNvSpPr txBox="1"/>
          <p:nvPr/>
        </p:nvSpPr>
        <p:spPr>
          <a:xfrm>
            <a:off x="1277899" y="947954"/>
            <a:ext cx="9390100" cy="5016758"/>
          </a:xfrm>
          <a:prstGeom prst="rect">
            <a:avLst/>
          </a:prstGeom>
          <a:solidFill>
            <a:schemeClr val="bg1">
              <a:alpha val="43000"/>
            </a:schemeClr>
          </a:solidFill>
        </p:spPr>
        <p:txBody>
          <a:bodyPr wrap="square" rtlCol="0">
            <a:spAutoFit/>
          </a:bodyPr>
          <a:lstStyle/>
          <a:p>
            <a:pPr algn="ctr">
              <a:buNone/>
            </a:pPr>
            <a:r>
              <a:rPr lang="nl-NL" sz="3200" dirty="0">
                <a:latin typeface="Kermit" panose="020F0503040000060003" pitchFamily="34" charset="0"/>
              </a:rPr>
              <a:t>De Gevaarlijke Reis van Robert en de Blauwe Klimplant</a:t>
            </a:r>
          </a:p>
          <a:p>
            <a:pPr algn="ctr">
              <a:buNone/>
            </a:pPr>
            <a:endParaRPr lang="nl-NL" sz="3200" dirty="0">
              <a:latin typeface="Kermit" panose="020F0503040000060003" pitchFamily="34" charset="0"/>
            </a:endParaRPr>
          </a:p>
          <a:p>
            <a:pPr algn="ctr">
              <a:buNone/>
            </a:pPr>
            <a:r>
              <a:rPr lang="nl-NL" sz="3200" dirty="0">
                <a:latin typeface="Kermit" panose="020F0503040000060003" pitchFamily="34" charset="0"/>
              </a:rPr>
              <a:t>Lang geleden, toen er nog geen vliegtuigen of foto's bestonden, ging een man op reis om planten te zoeken. Hij heette Robert Fortune, en hij was een plantenjager. </a:t>
            </a:r>
          </a:p>
          <a:p>
            <a:pPr algn="ctr">
              <a:buNone/>
            </a:pPr>
            <a:r>
              <a:rPr lang="nl-NL" sz="3200" dirty="0">
                <a:latin typeface="Kermit" panose="020F0503040000060003" pitchFamily="34" charset="0"/>
              </a:rPr>
              <a:t>Zijn missie? De mooiste, gekste en meest bijzondere planten vinden die niemand in Europa ooit had gezien.</a:t>
            </a:r>
          </a:p>
        </p:txBody>
      </p:sp>
      <p:sp>
        <p:nvSpPr>
          <p:cNvPr id="5" name="Tekstvak 4">
            <a:extLst>
              <a:ext uri="{FF2B5EF4-FFF2-40B4-BE49-F238E27FC236}">
                <a16:creationId xmlns:a16="http://schemas.microsoft.com/office/drawing/2014/main" id="{DD76FBA6-0004-EFB2-DA4B-FDD9D028E917}"/>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6790846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11744-A04B-526E-2DFB-42C850D6DBA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26476200-DCE0-A6BD-4727-A6F282BE1005}"/>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425E01E8-D9A1-7F93-9934-B5454606E3A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6162AE18-1D22-CAB9-E440-16577C65773C}"/>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D1CB2324-C90F-2B01-0E8E-1903805AA453}"/>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36F04CE1-D60F-24C6-9B41-086F19E638AA}"/>
              </a:ext>
            </a:extLst>
          </p:cNvPr>
          <p:cNvSpPr txBox="1"/>
          <p:nvPr/>
        </p:nvSpPr>
        <p:spPr>
          <a:xfrm>
            <a:off x="0" y="625003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932A21BF-D0C7-8024-1B4E-3B594B2A5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4EE8E10F-DB60-C33A-6787-DA55A37E0C09}"/>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sp>
        <p:nvSpPr>
          <p:cNvPr id="9" name="Tekstvak 8">
            <a:extLst>
              <a:ext uri="{FF2B5EF4-FFF2-40B4-BE49-F238E27FC236}">
                <a16:creationId xmlns:a16="http://schemas.microsoft.com/office/drawing/2014/main" id="{592EDA15-3C97-6922-1803-E65951FDDB43}"/>
              </a:ext>
            </a:extLst>
          </p:cNvPr>
          <p:cNvSpPr txBox="1"/>
          <p:nvPr/>
        </p:nvSpPr>
        <p:spPr>
          <a:xfrm>
            <a:off x="1397628" y="1432458"/>
            <a:ext cx="9747898" cy="369332"/>
          </a:xfrm>
          <a:prstGeom prst="rect">
            <a:avLst/>
          </a:prstGeom>
          <a:noFill/>
        </p:spPr>
        <p:txBody>
          <a:bodyPr wrap="square">
            <a:spAutoFit/>
          </a:bodyPr>
          <a:lstStyle/>
          <a:p>
            <a:pPr algn="ctr"/>
            <a:r>
              <a:rPr lang="nl-NL" dirty="0">
                <a:latin typeface="Kermit" panose="020F0503040000060003" pitchFamily="34" charset="0"/>
              </a:rPr>
              <a:t>Overleg met je groepje en schrijf jullie antwoord op 1 wisbordje. </a:t>
            </a:r>
          </a:p>
        </p:txBody>
      </p:sp>
      <p:pic>
        <p:nvPicPr>
          <p:cNvPr id="8" name="Afbeelding 7" descr="Afbeelding met kleding, persoon, peuter, jurk&#10;&#10;Door AI gegenereerde inhoud is mogelijk onjuist.">
            <a:extLst>
              <a:ext uri="{FF2B5EF4-FFF2-40B4-BE49-F238E27FC236}">
                <a16:creationId xmlns:a16="http://schemas.microsoft.com/office/drawing/2014/main" id="{87691CDD-89AD-3AB4-C36D-6ED69DD58F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781" y="1004724"/>
            <a:ext cx="4485400" cy="6344272"/>
          </a:xfrm>
          <a:prstGeom prst="rect">
            <a:avLst/>
          </a:prstGeom>
        </p:spPr>
      </p:pic>
      <p:pic>
        <p:nvPicPr>
          <p:cNvPr id="10" name="Afbeelding 9">
            <a:extLst>
              <a:ext uri="{FF2B5EF4-FFF2-40B4-BE49-F238E27FC236}">
                <a16:creationId xmlns:a16="http://schemas.microsoft.com/office/drawing/2014/main" id="{CCD1721A-22F1-2402-1036-5BE0702E7131}"/>
              </a:ext>
            </a:extLst>
          </p:cNvPr>
          <p:cNvPicPr>
            <a:picLocks noChangeAspect="1"/>
          </p:cNvPicPr>
          <p:nvPr/>
        </p:nvPicPr>
        <p:blipFill>
          <a:blip r:embed="rId5"/>
          <a:stretch>
            <a:fillRect/>
          </a:stretch>
        </p:blipFill>
        <p:spPr>
          <a:xfrm>
            <a:off x="4967181" y="2373882"/>
            <a:ext cx="6393748" cy="3250943"/>
          </a:xfrm>
          <a:prstGeom prst="rect">
            <a:avLst/>
          </a:prstGeom>
          <a:ln w="28575">
            <a:solidFill>
              <a:srgbClr val="C16E7F"/>
            </a:solidFill>
            <a:prstDash val="lgDashDot"/>
          </a:ln>
        </p:spPr>
      </p:pic>
    </p:spTree>
    <p:extLst>
      <p:ext uri="{BB962C8B-B14F-4D97-AF65-F5344CB8AC3E}">
        <p14:creationId xmlns:p14="http://schemas.microsoft.com/office/powerpoint/2010/main" val="22476263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DDBE6-3C1B-28B1-965A-D3A65161A686}"/>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5CF632F6-8A3E-0AE6-64AA-F4E78DE982A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E3883759-CE48-06C2-6659-BD8CC817387D}"/>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D156BDB8-9DFF-20AF-2FB9-3F1E723E6FDD}"/>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FA282ED0-F7C6-D121-9EFC-A8D2CA35EB4F}"/>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CE2CBB8C-C5E7-19F0-531E-C5BEC2B4A54F}"/>
              </a:ext>
            </a:extLst>
          </p:cNvPr>
          <p:cNvSpPr txBox="1"/>
          <p:nvPr/>
        </p:nvSpPr>
        <p:spPr>
          <a:xfrm>
            <a:off x="0" y="625003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E92BBB45-7D65-49EB-E8FE-75BE2C6FD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7F84D602-55CE-2A6A-E74F-F9AF91A4A0CF}"/>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pic>
        <p:nvPicPr>
          <p:cNvPr id="10" name="Afbeelding 9">
            <a:extLst>
              <a:ext uri="{FF2B5EF4-FFF2-40B4-BE49-F238E27FC236}">
                <a16:creationId xmlns:a16="http://schemas.microsoft.com/office/drawing/2014/main" id="{AC027A71-AE39-749F-AB85-D1EF4B4096B6}"/>
              </a:ext>
            </a:extLst>
          </p:cNvPr>
          <p:cNvPicPr>
            <a:picLocks noChangeAspect="1"/>
          </p:cNvPicPr>
          <p:nvPr/>
        </p:nvPicPr>
        <p:blipFill>
          <a:blip r:embed="rId4"/>
          <a:stretch>
            <a:fillRect/>
          </a:stretch>
        </p:blipFill>
        <p:spPr>
          <a:xfrm>
            <a:off x="4967181" y="2373882"/>
            <a:ext cx="6393748" cy="3250943"/>
          </a:xfrm>
          <a:prstGeom prst="rect">
            <a:avLst/>
          </a:prstGeom>
          <a:ln w="28575">
            <a:solidFill>
              <a:srgbClr val="C16E7F"/>
            </a:solidFill>
            <a:prstDash val="lgDashDot"/>
          </a:ln>
        </p:spPr>
      </p:pic>
      <p:pic>
        <p:nvPicPr>
          <p:cNvPr id="11" name="Afbeelding 10" descr="Afbeelding met lieveheersbeestje, ongewerveld dier, insect, kever&#10;&#10;Door AI gegenereerde inhoud is mogelijk onjuist.">
            <a:extLst>
              <a:ext uri="{FF2B5EF4-FFF2-40B4-BE49-F238E27FC236}">
                <a16:creationId xmlns:a16="http://schemas.microsoft.com/office/drawing/2014/main" id="{CC8FC29B-BE35-A9C4-F3BC-C4693E440A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123" y="570353"/>
            <a:ext cx="4848606" cy="6858000"/>
          </a:xfrm>
          <a:prstGeom prst="rect">
            <a:avLst/>
          </a:prstGeom>
        </p:spPr>
      </p:pic>
      <p:sp>
        <p:nvSpPr>
          <p:cNvPr id="12" name="Tekstvak 11">
            <a:extLst>
              <a:ext uri="{FF2B5EF4-FFF2-40B4-BE49-F238E27FC236}">
                <a16:creationId xmlns:a16="http://schemas.microsoft.com/office/drawing/2014/main" id="{627EF2E9-81CA-AE75-E793-1C97075C27A1}"/>
              </a:ext>
            </a:extLst>
          </p:cNvPr>
          <p:cNvSpPr txBox="1"/>
          <p:nvPr/>
        </p:nvSpPr>
        <p:spPr>
          <a:xfrm>
            <a:off x="1222051" y="1207311"/>
            <a:ext cx="9747898" cy="584775"/>
          </a:xfrm>
          <a:prstGeom prst="rect">
            <a:avLst/>
          </a:prstGeom>
          <a:noFill/>
        </p:spPr>
        <p:txBody>
          <a:bodyPr wrap="square">
            <a:spAutoFit/>
          </a:bodyPr>
          <a:lstStyle/>
          <a:p>
            <a:pPr algn="ctr"/>
            <a:r>
              <a:rPr lang="nl-NL" sz="3200" dirty="0">
                <a:solidFill>
                  <a:srgbClr val="C16E7F"/>
                </a:solidFill>
                <a:latin typeface="Kermit" panose="020F0503040000060003" pitchFamily="34" charset="0"/>
              </a:rPr>
              <a:t>Lieveheersbeestje</a:t>
            </a:r>
          </a:p>
        </p:txBody>
      </p:sp>
    </p:spTree>
    <p:extLst>
      <p:ext uri="{BB962C8B-B14F-4D97-AF65-F5344CB8AC3E}">
        <p14:creationId xmlns:p14="http://schemas.microsoft.com/office/powerpoint/2010/main" val="27407537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063E2-80AD-4B43-57B7-7D0CA720472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97F28612-7D58-8F02-AD2D-A64DA2BFEFF0}"/>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BA597A0F-21B3-273D-9007-66D54161CF11}"/>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FBF16EE9-3647-C47B-2334-C2F7F0C29064}"/>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9" name="Tekstvak 8">
            <a:extLst>
              <a:ext uri="{FF2B5EF4-FFF2-40B4-BE49-F238E27FC236}">
                <a16:creationId xmlns:a16="http://schemas.microsoft.com/office/drawing/2014/main" id="{97930048-71CB-A519-9A42-22416136F0CE}"/>
              </a:ext>
            </a:extLst>
          </p:cNvPr>
          <p:cNvSpPr txBox="1"/>
          <p:nvPr/>
        </p:nvSpPr>
        <p:spPr>
          <a:xfrm>
            <a:off x="282891" y="1083869"/>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7005774F-FC1F-CCD3-F106-A28E8457D33B}"/>
              </a:ext>
            </a:extLst>
          </p:cNvPr>
          <p:cNvSpPr>
            <a:spLocks noChangeArrowheads="1"/>
          </p:cNvSpPr>
          <p:nvPr/>
        </p:nvSpPr>
        <p:spPr bwMode="auto">
          <a:xfrm>
            <a:off x="282891" y="846381"/>
            <a:ext cx="10987972"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2000" b="1" dirty="0">
                <a:effectLst/>
                <a:latin typeface="Kermit" panose="020F0503040000060003" pitchFamily="34" charset="0"/>
                <a:ea typeface="Times New Roman" panose="02020603050405020304" pitchFamily="18" charset="0"/>
              </a:rPr>
              <a:t>Werkvorm: </a:t>
            </a:r>
            <a:endParaRPr lang="nl-NL" sz="2000" b="1" dirty="0">
              <a:effectLst/>
              <a:latin typeface="Times New Roman" panose="02020603050405020304" pitchFamily="18" charset="0"/>
              <a:ea typeface="Times New Roman" panose="02020603050405020304" pitchFamily="18" charset="0"/>
            </a:endParaRPr>
          </a:p>
          <a:p>
            <a:r>
              <a:rPr lang="nl-NL" sz="2000" dirty="0">
                <a:effectLst/>
                <a:latin typeface="Kermit" panose="020F0503040000060003" pitchFamily="34" charset="0"/>
                <a:ea typeface="Times New Roman" panose="02020603050405020304" pitchFamily="18" charset="0"/>
              </a:rPr>
              <a:t>Je kruipt in de huid van een echte ontdekkingsreiziger en wetenschapper. Je doet net alsof je een nog onbekende diersoort hebt gevonden op een verre, geheime plek. Beschrijf jouw bedachte soort in een taxonomie: een manier om te ordenen, net als wetenschappers doen.</a:t>
            </a:r>
          </a:p>
          <a:p>
            <a:endParaRPr lang="nl-NL" sz="2000" dirty="0">
              <a:effectLst/>
              <a:latin typeface="Kermit" panose="020F0503040000060003" pitchFamily="34" charset="0"/>
              <a:ea typeface="Times New Roman" panose="02020603050405020304" pitchFamily="18" charset="0"/>
            </a:endParaRPr>
          </a:p>
          <a:p>
            <a:r>
              <a:rPr lang="nl-NL" sz="2000" b="1" dirty="0">
                <a:latin typeface="Kermit" panose="020F0503040000060003" pitchFamily="34" charset="0"/>
                <a:ea typeface="Times New Roman" panose="02020603050405020304" pitchFamily="18" charset="0"/>
              </a:rPr>
              <a:t>Checklist bij werkvorm (wanneer heb je de opdracht behaald?)</a:t>
            </a:r>
          </a:p>
          <a:p>
            <a:pPr marL="342900" indent="-342900">
              <a:buFont typeface="Arial" panose="020B0604020202020204" pitchFamily="34" charset="0"/>
              <a:buChar char="•"/>
            </a:pPr>
            <a:r>
              <a:rPr lang="nl-NL" sz="2000" dirty="0">
                <a:latin typeface="Kermit" panose="020F0503040000060003" pitchFamily="34" charset="0"/>
                <a:ea typeface="Times New Roman" panose="02020603050405020304" pitchFamily="18" charset="0"/>
              </a:rPr>
              <a:t>Je hebt een taxonomie geschreven over jouw dier. </a:t>
            </a:r>
          </a:p>
          <a:p>
            <a:pPr marL="342900" indent="-342900">
              <a:buFont typeface="Arial" panose="020B0604020202020204" pitchFamily="34" charset="0"/>
              <a:buChar char="•"/>
            </a:pPr>
            <a:r>
              <a:rPr lang="nl-NL" sz="2000" dirty="0">
                <a:latin typeface="Kermit" panose="020F0503040000060003" pitchFamily="34" charset="0"/>
                <a:ea typeface="Times New Roman" panose="02020603050405020304" pitchFamily="18" charset="0"/>
              </a:rPr>
              <a:t>In de taxonomie heb je de volgende onderdelen benoemd: rijk, stam, klasse, familie, soort, bijzonderheden.</a:t>
            </a:r>
          </a:p>
          <a:p>
            <a:endParaRPr lang="nl-NL" sz="2000" dirty="0">
              <a:latin typeface="Kermit" panose="020F0503040000060003" pitchFamily="34" charset="0"/>
              <a:ea typeface="Times New Roman" panose="02020603050405020304" pitchFamily="18" charset="0"/>
            </a:endParaRPr>
          </a:p>
          <a:p>
            <a:r>
              <a:rPr lang="nl-NL" sz="2000" b="1" dirty="0">
                <a:effectLst/>
                <a:latin typeface="Kermit" panose="020F0503040000060003" pitchFamily="34" charset="0"/>
                <a:ea typeface="Times New Roman" panose="02020603050405020304" pitchFamily="18" charset="0"/>
              </a:rPr>
              <a:t>Klaar-/verdiepingsopdracht</a:t>
            </a:r>
            <a:r>
              <a:rPr lang="nl-NL" sz="2000" b="1" dirty="0">
                <a:latin typeface="Kermit" panose="020F0503040000060003" pitchFamily="34" charset="0"/>
                <a:ea typeface="Times New Roman" panose="02020603050405020304" pitchFamily="18" charset="0"/>
              </a:rPr>
              <a:t>en:</a:t>
            </a:r>
          </a:p>
          <a:p>
            <a:pPr marL="457200" indent="-457200">
              <a:buFontTx/>
              <a:buAutoNum type="arabicPeriod"/>
            </a:pPr>
            <a:r>
              <a:rPr lang="nl-NL" sz="2000" dirty="0">
                <a:latin typeface="Kermit" panose="020F0503040000060003" pitchFamily="34" charset="0"/>
                <a:ea typeface="Times New Roman" panose="02020603050405020304" pitchFamily="18" charset="0"/>
              </a:rPr>
              <a:t>Verzin een passende naam voor jouw dier of plant. Zorg dat het Latijn-achtig is, zoals </a:t>
            </a:r>
            <a:r>
              <a:rPr lang="nl-NL" sz="2000" dirty="0">
                <a:latin typeface="Kermit" panose="020F0503040000060003" pitchFamily="34" charset="0"/>
              </a:rPr>
              <a:t>Floribunda invisibilis of Animalus grappius of vertaal een aantal woorden in het Latijn om zo tot een naam te komen. </a:t>
            </a:r>
          </a:p>
          <a:p>
            <a:pPr marL="457200" indent="-457200">
              <a:buAutoNum type="arabicPeriod"/>
            </a:pPr>
            <a:r>
              <a:rPr lang="nl-NL" sz="2000" dirty="0">
                <a:latin typeface="Kermit" panose="020F0503040000060003" pitchFamily="34" charset="0"/>
                <a:ea typeface="Times New Roman" panose="02020603050405020304" pitchFamily="18" charset="0"/>
              </a:rPr>
              <a:t>Schrijf een dagboekverhaal over jouw ontdekking. </a:t>
            </a:r>
            <a:endParaRPr kumimoji="0" lang="nl-NL" altLang="nl-NL"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1D4CE082-A079-B5CF-C937-C5D5AAAF249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3" name="Tekstvak 12">
            <a:extLst>
              <a:ext uri="{FF2B5EF4-FFF2-40B4-BE49-F238E27FC236}">
                <a16:creationId xmlns:a16="http://schemas.microsoft.com/office/drawing/2014/main" id="{EA9278BE-67B8-ED5F-8026-D5426B2B8DE2}"/>
              </a:ext>
            </a:extLst>
          </p:cNvPr>
          <p:cNvSpPr txBox="1"/>
          <p:nvPr/>
        </p:nvSpPr>
        <p:spPr>
          <a:xfrm>
            <a:off x="29936" y="-1020"/>
            <a:ext cx="12162065"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Vaardigheden</a:t>
            </a:r>
          </a:p>
        </p:txBody>
      </p:sp>
      <p:sp>
        <p:nvSpPr>
          <p:cNvPr id="2" name="Tekstvak 1">
            <a:extLst>
              <a:ext uri="{FF2B5EF4-FFF2-40B4-BE49-F238E27FC236}">
                <a16:creationId xmlns:a16="http://schemas.microsoft.com/office/drawing/2014/main" id="{AD6B934B-5A3B-9CB7-304E-8C3EFAD20FB4}"/>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4A4CF91D-4EFA-89FC-480A-F445EC5AB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12" name="Afbeelding 11">
            <a:extLst>
              <a:ext uri="{FF2B5EF4-FFF2-40B4-BE49-F238E27FC236}">
                <a16:creationId xmlns:a16="http://schemas.microsoft.com/office/drawing/2014/main" id="{5F02DE14-7AC5-C95B-5036-B17FAAF3EFB6}"/>
              </a:ext>
            </a:extLst>
          </p:cNvPr>
          <p:cNvPicPr/>
          <p:nvPr/>
        </p:nvPicPr>
        <p:blipFill>
          <a:blip r:embed="rId3">
            <a:extLst>
              <a:ext uri="{28A0092B-C50C-407E-A947-70E740481C1C}">
                <a14:useLocalDpi xmlns:a14="http://schemas.microsoft.com/office/drawing/2010/main" val="0"/>
              </a:ext>
            </a:extLst>
          </a:blip>
          <a:srcRect/>
          <a:stretch/>
        </p:blipFill>
        <p:spPr bwMode="auto">
          <a:xfrm>
            <a:off x="2365450" y="5808423"/>
            <a:ext cx="1134495" cy="946063"/>
          </a:xfrm>
          <a:prstGeom prst="rect">
            <a:avLst/>
          </a:prstGeom>
          <a:noFill/>
          <a:ln>
            <a:noFill/>
          </a:ln>
        </p:spPr>
      </p:pic>
      <p:sp>
        <p:nvSpPr>
          <p:cNvPr id="7" name="Tekstvak 6">
            <a:extLst>
              <a:ext uri="{FF2B5EF4-FFF2-40B4-BE49-F238E27FC236}">
                <a16:creationId xmlns:a16="http://schemas.microsoft.com/office/drawing/2014/main" id="{09A8C5F5-C103-D148-3DB9-E8C5C3A52C82}"/>
              </a:ext>
            </a:extLst>
          </p:cNvPr>
          <p:cNvSpPr txBox="1"/>
          <p:nvPr/>
        </p:nvSpPr>
        <p:spPr>
          <a:xfrm>
            <a:off x="3657600" y="5932038"/>
            <a:ext cx="5372100" cy="646331"/>
          </a:xfrm>
          <a:prstGeom prst="rect">
            <a:avLst/>
          </a:prstGeom>
          <a:noFill/>
        </p:spPr>
        <p:txBody>
          <a:bodyPr wrap="square" rtlCol="0">
            <a:spAutoFit/>
          </a:bodyPr>
          <a:lstStyle/>
          <a:p>
            <a:r>
              <a:rPr lang="en-US" dirty="0">
                <a:solidFill>
                  <a:srgbClr val="7D5772"/>
                </a:solidFill>
                <a:latin typeface="Kermit" panose="020F0503040000060003" pitchFamily="34" charset="0"/>
              </a:rPr>
              <a:t>Wat is de </a:t>
            </a:r>
            <a:r>
              <a:rPr lang="en-US" dirty="0" err="1">
                <a:solidFill>
                  <a:srgbClr val="7D5772"/>
                </a:solidFill>
                <a:latin typeface="Kermit" panose="020F0503040000060003" pitchFamily="34" charset="0"/>
              </a:rPr>
              <a:t>taxonomie</a:t>
            </a:r>
            <a:r>
              <a:rPr lang="en-US" dirty="0">
                <a:solidFill>
                  <a:srgbClr val="7D5772"/>
                </a:solidFill>
                <a:latin typeface="Kermit" panose="020F0503040000060003" pitchFamily="34" charset="0"/>
              </a:rPr>
              <a:t> van </a:t>
            </a:r>
            <a:r>
              <a:rPr lang="en-US" dirty="0" err="1">
                <a:solidFill>
                  <a:srgbClr val="7D5772"/>
                </a:solidFill>
                <a:latin typeface="Kermit" panose="020F0503040000060003" pitchFamily="34" charset="0"/>
              </a:rPr>
              <a:t>mijn</a:t>
            </a:r>
            <a:r>
              <a:rPr lang="en-US" dirty="0">
                <a:solidFill>
                  <a:srgbClr val="7D5772"/>
                </a:solidFill>
                <a:latin typeface="Kermit" panose="020F0503040000060003" pitchFamily="34" charset="0"/>
              </a:rPr>
              <a:t> </a:t>
            </a:r>
            <a:r>
              <a:rPr lang="en-US" dirty="0" err="1">
                <a:solidFill>
                  <a:srgbClr val="7D5772"/>
                </a:solidFill>
                <a:latin typeface="Kermit" panose="020F0503040000060003" pitchFamily="34" charset="0"/>
              </a:rPr>
              <a:t>niet-bestaande</a:t>
            </a:r>
            <a:r>
              <a:rPr lang="en-US" dirty="0">
                <a:solidFill>
                  <a:srgbClr val="7D5772"/>
                </a:solidFill>
                <a:latin typeface="Kermit" panose="020F0503040000060003" pitchFamily="34" charset="0"/>
              </a:rPr>
              <a:t> </a:t>
            </a:r>
            <a:r>
              <a:rPr lang="en-US" dirty="0" err="1">
                <a:solidFill>
                  <a:srgbClr val="7D5772"/>
                </a:solidFill>
                <a:latin typeface="Kermit" panose="020F0503040000060003" pitchFamily="34" charset="0"/>
              </a:rPr>
              <a:t>diersoort</a:t>
            </a:r>
            <a:r>
              <a:rPr lang="en-US" dirty="0">
                <a:solidFill>
                  <a:srgbClr val="7D5772"/>
                </a:solidFill>
                <a:latin typeface="Kermit" panose="020F0503040000060003" pitchFamily="34" charset="0"/>
              </a:rPr>
              <a:t>?</a:t>
            </a:r>
            <a:endParaRPr lang="nl-NL" dirty="0">
              <a:solidFill>
                <a:srgbClr val="7D5772"/>
              </a:solidFill>
              <a:latin typeface="Kermit" panose="020F0503040000060003" pitchFamily="34" charset="0"/>
            </a:endParaRPr>
          </a:p>
        </p:txBody>
      </p:sp>
      <p:sp>
        <p:nvSpPr>
          <p:cNvPr id="6" name="Tekstvak 5">
            <a:extLst>
              <a:ext uri="{FF2B5EF4-FFF2-40B4-BE49-F238E27FC236}">
                <a16:creationId xmlns:a16="http://schemas.microsoft.com/office/drawing/2014/main" id="{B19309D3-52B7-BC3E-2868-318FAF319D58}"/>
              </a:ext>
            </a:extLst>
          </p:cNvPr>
          <p:cNvSpPr txBox="1"/>
          <p:nvPr/>
        </p:nvSpPr>
        <p:spPr>
          <a:xfrm>
            <a:off x="496749" y="264316"/>
            <a:ext cx="11228438" cy="523220"/>
          </a:xfrm>
          <a:prstGeom prst="rect">
            <a:avLst/>
          </a:prstGeom>
          <a:noFill/>
        </p:spPr>
        <p:txBody>
          <a:bodyPr wrap="square" rtlCol="0">
            <a:spAutoFit/>
          </a:bodyPr>
          <a:lstStyle/>
          <a:p>
            <a:pPr algn="ctr"/>
            <a:r>
              <a:rPr lang="nl-NL" sz="2800" dirty="0">
                <a:solidFill>
                  <a:srgbClr val="C16E7F"/>
                </a:solidFill>
                <a:latin typeface="Kermit" panose="020F0503040000060003" pitchFamily="34" charset="0"/>
              </a:rPr>
              <a:t>Maak je eigen taxonomie</a:t>
            </a:r>
            <a:endParaRPr lang="nl-NL" sz="2800" dirty="0">
              <a:solidFill>
                <a:srgbClr val="E16C7F"/>
              </a:solidFill>
              <a:latin typeface="Kermit" panose="020F0503040000060003" pitchFamily="34" charset="0"/>
            </a:endParaRPr>
          </a:p>
        </p:txBody>
      </p:sp>
    </p:spTree>
    <p:extLst>
      <p:ext uri="{BB962C8B-B14F-4D97-AF65-F5344CB8AC3E}">
        <p14:creationId xmlns:p14="http://schemas.microsoft.com/office/powerpoint/2010/main" val="11829897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6594A-9C1C-6E7C-D15B-349F389EB447}"/>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BBABDC86-50AF-D43E-54A1-A6ECAB16D61D}"/>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AFE74497-D1EF-2088-55BA-0497FE8671DF}"/>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6CF715B0-DDAD-1AF5-944E-75B3D957E348}"/>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9" name="Tekstvak 8">
            <a:extLst>
              <a:ext uri="{FF2B5EF4-FFF2-40B4-BE49-F238E27FC236}">
                <a16:creationId xmlns:a16="http://schemas.microsoft.com/office/drawing/2014/main" id="{DF551CE5-921D-94A6-71F2-7426609A3C2A}"/>
              </a:ext>
            </a:extLst>
          </p:cNvPr>
          <p:cNvSpPr txBox="1"/>
          <p:nvPr/>
        </p:nvSpPr>
        <p:spPr>
          <a:xfrm>
            <a:off x="282891" y="1083869"/>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3E1E932A-FE6F-F945-0E9F-A3BD243AC85B}"/>
              </a:ext>
            </a:extLst>
          </p:cNvPr>
          <p:cNvSpPr>
            <a:spLocks noChangeArrowheads="1"/>
          </p:cNvSpPr>
          <p:nvPr/>
        </p:nvSpPr>
        <p:spPr bwMode="auto">
          <a:xfrm>
            <a:off x="282891" y="2749660"/>
            <a:ext cx="109879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nl-NL" altLang="nl-NL"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101F0A11-216D-DBAC-BA2C-68AF5CD3CE85}"/>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3" name="Tekstvak 12">
            <a:extLst>
              <a:ext uri="{FF2B5EF4-FFF2-40B4-BE49-F238E27FC236}">
                <a16:creationId xmlns:a16="http://schemas.microsoft.com/office/drawing/2014/main" id="{6728AEC1-4658-4552-4951-2EEB3761C4AD}"/>
              </a:ext>
            </a:extLst>
          </p:cNvPr>
          <p:cNvSpPr txBox="1"/>
          <p:nvPr/>
        </p:nvSpPr>
        <p:spPr>
          <a:xfrm>
            <a:off x="29936" y="0"/>
            <a:ext cx="12162065"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Vaardigheden</a:t>
            </a:r>
          </a:p>
        </p:txBody>
      </p:sp>
      <p:sp>
        <p:nvSpPr>
          <p:cNvPr id="2" name="Tekstvak 1">
            <a:extLst>
              <a:ext uri="{FF2B5EF4-FFF2-40B4-BE49-F238E27FC236}">
                <a16:creationId xmlns:a16="http://schemas.microsoft.com/office/drawing/2014/main" id="{C88B3EB3-26F6-5859-797B-D6F371FBEBDE}"/>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64492FB5-331C-CE88-7B5B-A3681A7CB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14" name="Tekstvak 13">
            <a:extLst>
              <a:ext uri="{FF2B5EF4-FFF2-40B4-BE49-F238E27FC236}">
                <a16:creationId xmlns:a16="http://schemas.microsoft.com/office/drawing/2014/main" id="{78BE6BE1-FE5A-95A9-802C-1C44F9D5CEA0}"/>
              </a:ext>
            </a:extLst>
          </p:cNvPr>
          <p:cNvSpPr txBox="1"/>
          <p:nvPr/>
        </p:nvSpPr>
        <p:spPr>
          <a:xfrm>
            <a:off x="761575" y="1095156"/>
            <a:ext cx="10668850" cy="3785652"/>
          </a:xfrm>
          <a:prstGeom prst="rect">
            <a:avLst/>
          </a:prstGeom>
          <a:noFill/>
        </p:spPr>
        <p:txBody>
          <a:bodyPr wrap="square">
            <a:spAutoFit/>
          </a:bodyPr>
          <a:lstStyle/>
          <a:p>
            <a:pPr algn="ctr">
              <a:buNone/>
            </a:pPr>
            <a:r>
              <a:rPr lang="nl-NL" sz="2400" b="1" dirty="0">
                <a:latin typeface="Kermit" panose="020F0503040000060003" pitchFamily="34" charset="0"/>
              </a:rPr>
              <a:t>Stap 1: Bedenk je eigen ontdekking</a:t>
            </a:r>
          </a:p>
          <a:p>
            <a:pPr algn="ctr">
              <a:buNone/>
            </a:pPr>
            <a:endParaRPr lang="nl-NL" sz="2400" dirty="0">
              <a:latin typeface="Kermit" panose="020F0503040000060003" pitchFamily="34" charset="0"/>
            </a:endParaRPr>
          </a:p>
          <a:p>
            <a:pPr algn="ctr">
              <a:buNone/>
            </a:pPr>
            <a:r>
              <a:rPr lang="nl-NL" sz="2400" dirty="0">
                <a:latin typeface="Kermit" panose="020F0503040000060003" pitchFamily="34" charset="0"/>
              </a:rPr>
              <a:t>Wat voor dier heb je ontdekt? </a:t>
            </a:r>
          </a:p>
          <a:p>
            <a:pPr algn="ctr">
              <a:buNone/>
            </a:pPr>
            <a:endParaRPr lang="nl-NL" sz="2400" dirty="0">
              <a:latin typeface="Kermit" panose="020F0503040000060003" pitchFamily="34" charset="0"/>
            </a:endParaRPr>
          </a:p>
          <a:p>
            <a:pPr algn="ctr">
              <a:buNone/>
            </a:pPr>
            <a:r>
              <a:rPr lang="nl-NL" sz="2400" dirty="0">
                <a:latin typeface="Kermit" panose="020F0503040000060003" pitchFamily="34" charset="0"/>
              </a:rPr>
              <a:t>Stel jezelf vragen zoals:</a:t>
            </a:r>
          </a:p>
          <a:p>
            <a:pPr marL="342900" indent="-342900" algn="ctr">
              <a:buFont typeface="Arial" panose="020B0604020202020204" pitchFamily="34" charset="0"/>
              <a:buChar char="•"/>
            </a:pPr>
            <a:r>
              <a:rPr lang="nl-NL" sz="2400" dirty="0">
                <a:latin typeface="Kermit" panose="020F0503040000060003" pitchFamily="34" charset="0"/>
              </a:rPr>
              <a:t>Waar heb ik dit dier gevonden? (regenwoud, berg, woestijn, diepzee, ander planeet?)</a:t>
            </a:r>
          </a:p>
          <a:p>
            <a:pPr marL="342900" indent="-342900" algn="ctr">
              <a:buFont typeface="Arial" panose="020B0604020202020204" pitchFamily="34" charset="0"/>
              <a:buChar char="•"/>
            </a:pPr>
            <a:r>
              <a:rPr lang="nl-NL" sz="2400" dirty="0">
                <a:latin typeface="Kermit" panose="020F0503040000060003" pitchFamily="34" charset="0"/>
              </a:rPr>
              <a:t>Hoe ziet het eruit? Welke kleuren, vormen, vleugels, poten, vacht?</a:t>
            </a:r>
          </a:p>
          <a:p>
            <a:pPr marL="342900" indent="-342900" algn="ctr">
              <a:buFont typeface="Arial" panose="020B0604020202020204" pitchFamily="34" charset="0"/>
              <a:buChar char="•"/>
            </a:pPr>
            <a:r>
              <a:rPr lang="nl-NL" sz="2400" dirty="0">
                <a:latin typeface="Kermit" panose="020F0503040000060003" pitchFamily="34" charset="0"/>
              </a:rPr>
              <a:t>Wat maakt het bijzonder? Kan het licht geven, in het donker leven, praten?</a:t>
            </a:r>
          </a:p>
        </p:txBody>
      </p:sp>
    </p:spTree>
    <p:extLst>
      <p:ext uri="{BB962C8B-B14F-4D97-AF65-F5344CB8AC3E}">
        <p14:creationId xmlns:p14="http://schemas.microsoft.com/office/powerpoint/2010/main" val="22282987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0883F-14A6-724A-F843-5A277F73E2AA}"/>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C210A1A6-8083-2680-718F-94DF9ACA19C3}"/>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B608C83D-AD8A-D84B-47F4-24E5B98F9B0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65FC51A7-44CA-E740-A2FB-C1CEA546C7E5}"/>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9" name="Tekstvak 8">
            <a:extLst>
              <a:ext uri="{FF2B5EF4-FFF2-40B4-BE49-F238E27FC236}">
                <a16:creationId xmlns:a16="http://schemas.microsoft.com/office/drawing/2014/main" id="{09D8E7E3-D8D7-7431-6372-E5B320B3EB8D}"/>
              </a:ext>
            </a:extLst>
          </p:cNvPr>
          <p:cNvSpPr txBox="1"/>
          <p:nvPr/>
        </p:nvSpPr>
        <p:spPr>
          <a:xfrm>
            <a:off x="282891" y="1083869"/>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F0AB41F9-78DE-F5A1-D26D-822C080701F1}"/>
              </a:ext>
            </a:extLst>
          </p:cNvPr>
          <p:cNvSpPr>
            <a:spLocks noChangeArrowheads="1"/>
          </p:cNvSpPr>
          <p:nvPr/>
        </p:nvSpPr>
        <p:spPr bwMode="auto">
          <a:xfrm>
            <a:off x="282891" y="2749660"/>
            <a:ext cx="109879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nl-NL" altLang="nl-NL"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7CEF29EE-BF07-D4D7-5B77-BCFBFCA0CFB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3" name="Tekstvak 12">
            <a:extLst>
              <a:ext uri="{FF2B5EF4-FFF2-40B4-BE49-F238E27FC236}">
                <a16:creationId xmlns:a16="http://schemas.microsoft.com/office/drawing/2014/main" id="{9D58DE5F-FBEA-8B65-3917-55CDCB0038B1}"/>
              </a:ext>
            </a:extLst>
          </p:cNvPr>
          <p:cNvSpPr txBox="1"/>
          <p:nvPr/>
        </p:nvSpPr>
        <p:spPr>
          <a:xfrm>
            <a:off x="29935" y="0"/>
            <a:ext cx="12162065"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Vaardigheden</a:t>
            </a:r>
          </a:p>
        </p:txBody>
      </p:sp>
      <p:sp>
        <p:nvSpPr>
          <p:cNvPr id="2" name="Tekstvak 1">
            <a:extLst>
              <a:ext uri="{FF2B5EF4-FFF2-40B4-BE49-F238E27FC236}">
                <a16:creationId xmlns:a16="http://schemas.microsoft.com/office/drawing/2014/main" id="{AABF0662-972C-5CF3-84DF-4622E8A7A746}"/>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EB608BDE-4107-F3DC-0CB5-A1D13D0A78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14" name="Tekstvak 13">
            <a:extLst>
              <a:ext uri="{FF2B5EF4-FFF2-40B4-BE49-F238E27FC236}">
                <a16:creationId xmlns:a16="http://schemas.microsoft.com/office/drawing/2014/main" id="{302E7E85-C041-E9FE-4FF1-14E48F755539}"/>
              </a:ext>
            </a:extLst>
          </p:cNvPr>
          <p:cNvSpPr txBox="1"/>
          <p:nvPr/>
        </p:nvSpPr>
        <p:spPr>
          <a:xfrm>
            <a:off x="1064129" y="811415"/>
            <a:ext cx="10668850" cy="830997"/>
          </a:xfrm>
          <a:prstGeom prst="rect">
            <a:avLst/>
          </a:prstGeom>
          <a:noFill/>
        </p:spPr>
        <p:txBody>
          <a:bodyPr wrap="square">
            <a:spAutoFit/>
          </a:bodyPr>
          <a:lstStyle/>
          <a:p>
            <a:pPr>
              <a:buNone/>
            </a:pPr>
            <a:r>
              <a:rPr lang="nl-NL" sz="2400" b="1" dirty="0">
                <a:latin typeface="Kermit" panose="020F0503040000060003" pitchFamily="34" charset="0"/>
              </a:rPr>
              <a:t>Stap 2: Schrijf de taxonomie van jouw soort</a:t>
            </a:r>
          </a:p>
          <a:p>
            <a:pPr>
              <a:buNone/>
            </a:pPr>
            <a:endParaRPr lang="nl-NL" sz="2400" dirty="0">
              <a:latin typeface="Kermit" panose="020F0503040000060003" pitchFamily="34" charset="0"/>
            </a:endParaRPr>
          </a:p>
        </p:txBody>
      </p:sp>
      <p:graphicFrame>
        <p:nvGraphicFramePr>
          <p:cNvPr id="6" name="Tabel 5">
            <a:extLst>
              <a:ext uri="{FF2B5EF4-FFF2-40B4-BE49-F238E27FC236}">
                <a16:creationId xmlns:a16="http://schemas.microsoft.com/office/drawing/2014/main" id="{538B0615-E297-48B6-D962-B6984F019111}"/>
              </a:ext>
            </a:extLst>
          </p:cNvPr>
          <p:cNvGraphicFramePr>
            <a:graphicFrameLocks noGrp="1"/>
          </p:cNvGraphicFramePr>
          <p:nvPr>
            <p:extLst>
              <p:ext uri="{D42A27DB-BD31-4B8C-83A1-F6EECF244321}">
                <p14:modId xmlns:p14="http://schemas.microsoft.com/office/powerpoint/2010/main" val="3710050830"/>
              </p:ext>
            </p:extLst>
          </p:nvPr>
        </p:nvGraphicFramePr>
        <p:xfrm>
          <a:off x="1411744" y="1481023"/>
          <a:ext cx="9973620" cy="4351338"/>
        </p:xfrm>
        <a:graphic>
          <a:graphicData uri="http://schemas.openxmlformats.org/drawingml/2006/table">
            <a:tbl>
              <a:tblPr/>
              <a:tblGrid>
                <a:gridCol w="2051066">
                  <a:extLst>
                    <a:ext uri="{9D8B030D-6E8A-4147-A177-3AD203B41FA5}">
                      <a16:colId xmlns:a16="http://schemas.microsoft.com/office/drawing/2014/main" val="2205342827"/>
                    </a:ext>
                  </a:extLst>
                </a:gridCol>
                <a:gridCol w="7922554">
                  <a:extLst>
                    <a:ext uri="{9D8B030D-6E8A-4147-A177-3AD203B41FA5}">
                      <a16:colId xmlns:a16="http://schemas.microsoft.com/office/drawing/2014/main" val="2491406790"/>
                    </a:ext>
                  </a:extLst>
                </a:gridCol>
              </a:tblGrid>
              <a:tr h="285334">
                <a:tc>
                  <a:txBody>
                    <a:bodyPr/>
                    <a:lstStyle/>
                    <a:p>
                      <a:r>
                        <a:rPr lang="nl-NL" sz="1400" b="0" i="0" dirty="0">
                          <a:solidFill>
                            <a:srgbClr val="C16E7F"/>
                          </a:solidFill>
                          <a:latin typeface="Kermit" panose="020F0503040000060003" pitchFamily="34" charset="0"/>
                        </a:rPr>
                        <a:t>Stap</a:t>
                      </a:r>
                    </a:p>
                  </a:txBody>
                  <a:tcPr marL="71333" marR="71333" marT="35667" marB="35667" anchor="ctr">
                    <a:lnL>
                      <a:noFill/>
                    </a:lnL>
                    <a:lnR>
                      <a:noFill/>
                    </a:lnR>
                    <a:lnT>
                      <a:noFill/>
                    </a:lnT>
                    <a:lnB>
                      <a:noFill/>
                    </a:lnB>
                    <a:noFill/>
                  </a:tcPr>
                </a:tc>
                <a:tc>
                  <a:txBody>
                    <a:bodyPr/>
                    <a:lstStyle/>
                    <a:p>
                      <a:r>
                        <a:rPr lang="nl-NL" sz="1400" b="0" i="0" dirty="0">
                          <a:solidFill>
                            <a:srgbClr val="C16E7F"/>
                          </a:solidFill>
                          <a:latin typeface="Kermit" panose="020F0503040000060003" pitchFamily="34" charset="0"/>
                        </a:rPr>
                        <a:t>Uitleg</a:t>
                      </a:r>
                    </a:p>
                  </a:txBody>
                  <a:tcPr marL="71333" marR="71333" marT="35667" marB="35667" anchor="ctr">
                    <a:lnL>
                      <a:noFill/>
                    </a:lnL>
                    <a:lnR>
                      <a:noFill/>
                    </a:lnR>
                    <a:lnT>
                      <a:noFill/>
                    </a:lnT>
                    <a:lnB>
                      <a:noFill/>
                    </a:lnB>
                    <a:noFill/>
                  </a:tcPr>
                </a:tc>
                <a:extLst>
                  <a:ext uri="{0D108BD9-81ED-4DB2-BD59-A6C34878D82A}">
                    <a16:rowId xmlns:a16="http://schemas.microsoft.com/office/drawing/2014/main" val="1392245755"/>
                  </a:ext>
                </a:extLst>
              </a:tr>
              <a:tr h="499334">
                <a:tc>
                  <a:txBody>
                    <a:bodyPr/>
                    <a:lstStyle/>
                    <a:p>
                      <a:r>
                        <a:rPr lang="nl-NL" sz="1400" b="0" i="0" dirty="0">
                          <a:latin typeface="Kermit" panose="020F0503040000060003" pitchFamily="34" charset="0"/>
                        </a:rPr>
                        <a:t>Rijk</a:t>
                      </a:r>
                    </a:p>
                  </a:txBody>
                  <a:tcPr marL="71333" marR="71333" marT="35667" marB="35667" anchor="ctr">
                    <a:lnL>
                      <a:noFill/>
                    </a:lnL>
                    <a:lnR>
                      <a:noFill/>
                    </a:lnR>
                    <a:lnT>
                      <a:noFill/>
                    </a:lnT>
                    <a:lnB>
                      <a:noFill/>
                    </a:lnB>
                    <a:noFill/>
                  </a:tcPr>
                </a:tc>
                <a:tc>
                  <a:txBody>
                    <a:bodyPr/>
                    <a:lstStyle/>
                    <a:p>
                      <a:r>
                        <a:rPr lang="nl-NL" sz="1400" b="0" i="0" dirty="0">
                          <a:latin typeface="Kermit" panose="020F0503040000060003" pitchFamily="34" charset="0"/>
                        </a:rPr>
                        <a:t>De grootste groep. Hier begint alles. Bijvoorbeeld: Dierenrijk (Animalia). Alle dieren horen hierbij.</a:t>
                      </a:r>
                    </a:p>
                  </a:txBody>
                  <a:tcPr marL="71333" marR="71333" marT="35667" marB="35667" anchor="ctr">
                    <a:lnL>
                      <a:noFill/>
                    </a:lnL>
                    <a:lnR>
                      <a:noFill/>
                    </a:lnR>
                    <a:lnT>
                      <a:noFill/>
                    </a:lnT>
                    <a:lnB>
                      <a:noFill/>
                    </a:lnB>
                    <a:noFill/>
                  </a:tcPr>
                </a:tc>
                <a:extLst>
                  <a:ext uri="{0D108BD9-81ED-4DB2-BD59-A6C34878D82A}">
                    <a16:rowId xmlns:a16="http://schemas.microsoft.com/office/drawing/2014/main" val="690975533"/>
                  </a:ext>
                </a:extLst>
              </a:tr>
              <a:tr h="713334">
                <a:tc>
                  <a:txBody>
                    <a:bodyPr/>
                    <a:lstStyle/>
                    <a:p>
                      <a:r>
                        <a:rPr lang="nl-NL" sz="1400" b="0" i="0" dirty="0">
                          <a:latin typeface="Kermit" panose="020F0503040000060003" pitchFamily="34" charset="0"/>
                        </a:rPr>
                        <a:t>Stam</a:t>
                      </a:r>
                    </a:p>
                  </a:txBody>
                  <a:tcPr marL="71333" marR="71333" marT="35667" marB="35667" anchor="ctr">
                    <a:lnL>
                      <a:noFill/>
                    </a:lnL>
                    <a:lnR>
                      <a:noFill/>
                    </a:lnR>
                    <a:lnT>
                      <a:noFill/>
                    </a:lnT>
                    <a:lnB>
                      <a:noFill/>
                    </a:lnB>
                    <a:noFill/>
                  </a:tcPr>
                </a:tc>
                <a:tc>
                  <a:txBody>
                    <a:bodyPr/>
                    <a:lstStyle/>
                    <a:p>
                      <a:r>
                        <a:rPr lang="nl-NL" sz="1400" b="0" i="0" dirty="0">
                          <a:latin typeface="Kermit" panose="020F0503040000060003" pitchFamily="34" charset="0"/>
                        </a:rPr>
                        <a:t>De groep binnen het rijk die iets zegt over het lichaam. Bijvoorbeeld: Gewervelden (</a:t>
                      </a:r>
                      <a:r>
                        <a:rPr lang="nl-NL" sz="1400" b="0" i="0" dirty="0" err="1">
                          <a:latin typeface="Kermit" panose="020F0503040000060003" pitchFamily="34" charset="0"/>
                        </a:rPr>
                        <a:t>Chordata</a:t>
                      </a:r>
                      <a:r>
                        <a:rPr lang="nl-NL" sz="1400" b="0" i="0" dirty="0">
                          <a:latin typeface="Kermit" panose="020F0503040000060003" pitchFamily="34" charset="0"/>
                        </a:rPr>
                        <a:t>) – dieren met een wervelkolom.</a:t>
                      </a:r>
                    </a:p>
                  </a:txBody>
                  <a:tcPr marL="71333" marR="71333" marT="35667" marB="35667" anchor="ctr">
                    <a:lnL>
                      <a:noFill/>
                    </a:lnL>
                    <a:lnR>
                      <a:noFill/>
                    </a:lnR>
                    <a:lnT>
                      <a:noFill/>
                    </a:lnT>
                    <a:lnB>
                      <a:noFill/>
                    </a:lnB>
                    <a:noFill/>
                  </a:tcPr>
                </a:tc>
                <a:extLst>
                  <a:ext uri="{0D108BD9-81ED-4DB2-BD59-A6C34878D82A}">
                    <a16:rowId xmlns:a16="http://schemas.microsoft.com/office/drawing/2014/main" val="1528045208"/>
                  </a:ext>
                </a:extLst>
              </a:tr>
              <a:tr h="713334">
                <a:tc>
                  <a:txBody>
                    <a:bodyPr/>
                    <a:lstStyle/>
                    <a:p>
                      <a:r>
                        <a:rPr lang="nl-NL" sz="1400" b="0" i="0" dirty="0">
                          <a:latin typeface="Kermit" panose="020F0503040000060003" pitchFamily="34" charset="0"/>
                        </a:rPr>
                        <a:t>Klasse</a:t>
                      </a:r>
                    </a:p>
                  </a:txBody>
                  <a:tcPr marL="71333" marR="71333" marT="35667" marB="35667" anchor="ctr">
                    <a:lnL>
                      <a:noFill/>
                    </a:lnL>
                    <a:lnR>
                      <a:noFill/>
                    </a:lnR>
                    <a:lnT>
                      <a:noFill/>
                    </a:lnT>
                    <a:lnB>
                      <a:noFill/>
                    </a:lnB>
                    <a:noFill/>
                  </a:tcPr>
                </a:tc>
                <a:tc>
                  <a:txBody>
                    <a:bodyPr/>
                    <a:lstStyle/>
                    <a:p>
                      <a:r>
                        <a:rPr lang="nl-NL" sz="1400" b="0" i="0" dirty="0">
                          <a:latin typeface="Kermit" panose="020F0503040000060003" pitchFamily="34" charset="0"/>
                        </a:rPr>
                        <a:t>Een kleinere groep die vertelt wat voor soort dier het is. Bijvoorbeeld: Zoogdieren (Mammalia) of Vogels (</a:t>
                      </a:r>
                      <a:r>
                        <a:rPr lang="nl-NL" sz="1400" b="0" i="0" dirty="0" err="1">
                          <a:latin typeface="Kermit" panose="020F0503040000060003" pitchFamily="34" charset="0"/>
                        </a:rPr>
                        <a:t>Aves</a:t>
                      </a:r>
                      <a:r>
                        <a:rPr lang="nl-NL" sz="1400" b="0" i="0" dirty="0">
                          <a:latin typeface="Kermit" panose="020F0503040000060003" pitchFamily="34" charset="0"/>
                        </a:rPr>
                        <a:t>).</a:t>
                      </a:r>
                    </a:p>
                  </a:txBody>
                  <a:tcPr marL="71333" marR="71333" marT="35667" marB="35667" anchor="ctr">
                    <a:lnL>
                      <a:noFill/>
                    </a:lnL>
                    <a:lnR>
                      <a:noFill/>
                    </a:lnR>
                    <a:lnT>
                      <a:noFill/>
                    </a:lnT>
                    <a:lnB>
                      <a:noFill/>
                    </a:lnB>
                    <a:noFill/>
                  </a:tcPr>
                </a:tc>
                <a:extLst>
                  <a:ext uri="{0D108BD9-81ED-4DB2-BD59-A6C34878D82A}">
                    <a16:rowId xmlns:a16="http://schemas.microsoft.com/office/drawing/2014/main" val="4043823060"/>
                  </a:ext>
                </a:extLst>
              </a:tr>
              <a:tr h="713334">
                <a:tc>
                  <a:txBody>
                    <a:bodyPr/>
                    <a:lstStyle/>
                    <a:p>
                      <a:r>
                        <a:rPr lang="nl-NL" sz="1400" b="0" i="0" dirty="0">
                          <a:latin typeface="Kermit" panose="020F0503040000060003" pitchFamily="34" charset="0"/>
                        </a:rPr>
                        <a:t>Familie</a:t>
                      </a:r>
                    </a:p>
                  </a:txBody>
                  <a:tcPr marL="71333" marR="71333" marT="35667" marB="35667" anchor="ctr">
                    <a:lnL>
                      <a:noFill/>
                    </a:lnL>
                    <a:lnR>
                      <a:noFill/>
                    </a:lnR>
                    <a:lnT>
                      <a:noFill/>
                    </a:lnT>
                    <a:lnB>
                      <a:noFill/>
                    </a:lnB>
                    <a:noFill/>
                  </a:tcPr>
                </a:tc>
                <a:tc>
                  <a:txBody>
                    <a:bodyPr/>
                    <a:lstStyle/>
                    <a:p>
                      <a:r>
                        <a:rPr lang="nl-NL" sz="1400" b="0" i="0" dirty="0">
                          <a:latin typeface="Kermit" panose="020F0503040000060003" pitchFamily="34" charset="0"/>
                        </a:rPr>
                        <a:t>Dieren die nóg dichter bij elkaar horen. Bijvoorbeeld: Hondachtigen (</a:t>
                      </a:r>
                      <a:r>
                        <a:rPr lang="nl-NL" sz="1400" b="0" i="0" dirty="0" err="1">
                          <a:latin typeface="Kermit" panose="020F0503040000060003" pitchFamily="34" charset="0"/>
                        </a:rPr>
                        <a:t>Canidae</a:t>
                      </a:r>
                      <a:r>
                        <a:rPr lang="nl-NL" sz="1400" b="0" i="0" dirty="0">
                          <a:latin typeface="Kermit" panose="020F0503040000060003" pitchFamily="34" charset="0"/>
                        </a:rPr>
                        <a:t>) of Katachtigen (</a:t>
                      </a:r>
                      <a:r>
                        <a:rPr lang="nl-NL" sz="1400" b="0" i="0" dirty="0" err="1">
                          <a:latin typeface="Kermit" panose="020F0503040000060003" pitchFamily="34" charset="0"/>
                        </a:rPr>
                        <a:t>Felidae</a:t>
                      </a:r>
                      <a:r>
                        <a:rPr lang="nl-NL" sz="1400" b="0" i="0" dirty="0">
                          <a:latin typeface="Kermit" panose="020F0503040000060003" pitchFamily="34" charset="0"/>
                        </a:rPr>
                        <a:t>).</a:t>
                      </a:r>
                    </a:p>
                  </a:txBody>
                  <a:tcPr marL="71333" marR="71333" marT="35667" marB="35667" anchor="ctr">
                    <a:lnL>
                      <a:noFill/>
                    </a:lnL>
                    <a:lnR>
                      <a:noFill/>
                    </a:lnR>
                    <a:lnT>
                      <a:noFill/>
                    </a:lnT>
                    <a:lnB>
                      <a:noFill/>
                    </a:lnB>
                    <a:noFill/>
                  </a:tcPr>
                </a:tc>
                <a:extLst>
                  <a:ext uri="{0D108BD9-81ED-4DB2-BD59-A6C34878D82A}">
                    <a16:rowId xmlns:a16="http://schemas.microsoft.com/office/drawing/2014/main" val="971351121"/>
                  </a:ext>
                </a:extLst>
              </a:tr>
              <a:tr h="713334">
                <a:tc>
                  <a:txBody>
                    <a:bodyPr/>
                    <a:lstStyle/>
                    <a:p>
                      <a:r>
                        <a:rPr lang="nl-NL" sz="1400" b="0" i="0" dirty="0">
                          <a:latin typeface="Kermit" panose="020F0503040000060003" pitchFamily="34" charset="0"/>
                        </a:rPr>
                        <a:t>Soort</a:t>
                      </a:r>
                    </a:p>
                  </a:txBody>
                  <a:tcPr marL="71333" marR="71333" marT="35667" marB="35667" anchor="ctr">
                    <a:lnL>
                      <a:noFill/>
                    </a:lnL>
                    <a:lnR>
                      <a:noFill/>
                    </a:lnR>
                    <a:lnT>
                      <a:noFill/>
                    </a:lnT>
                    <a:lnB>
                      <a:noFill/>
                    </a:lnB>
                    <a:noFill/>
                  </a:tcPr>
                </a:tc>
                <a:tc>
                  <a:txBody>
                    <a:bodyPr/>
                    <a:lstStyle/>
                    <a:p>
                      <a:r>
                        <a:rPr lang="nl-NL" sz="1400" b="0" i="0" dirty="0">
                          <a:latin typeface="Kermit" panose="020F0503040000060003" pitchFamily="34" charset="0"/>
                        </a:rPr>
                        <a:t>De precieze soort. Dit is de unieke naam van het dier, meestal in het Latijn. Bijvoorbeeld: </a:t>
                      </a:r>
                      <a:r>
                        <a:rPr lang="nl-NL" sz="1400" b="0" i="0" dirty="0" err="1">
                          <a:latin typeface="Kermit" panose="020F0503040000060003" pitchFamily="34" charset="0"/>
                        </a:rPr>
                        <a:t>Canis</a:t>
                      </a:r>
                      <a:r>
                        <a:rPr lang="nl-NL" sz="1400" b="0" i="0" dirty="0">
                          <a:latin typeface="Kermit" panose="020F0503040000060003" pitchFamily="34" charset="0"/>
                        </a:rPr>
                        <a:t> lupus </a:t>
                      </a:r>
                      <a:r>
                        <a:rPr lang="nl-NL" sz="1400" b="0" i="0" dirty="0" err="1">
                          <a:latin typeface="Kermit" panose="020F0503040000060003" pitchFamily="34" charset="0"/>
                        </a:rPr>
                        <a:t>familiaris</a:t>
                      </a:r>
                      <a:r>
                        <a:rPr lang="nl-NL" sz="1400" b="0" i="0" dirty="0">
                          <a:latin typeface="Kermit" panose="020F0503040000060003" pitchFamily="34" charset="0"/>
                        </a:rPr>
                        <a:t> (de hond).</a:t>
                      </a:r>
                    </a:p>
                  </a:txBody>
                  <a:tcPr marL="71333" marR="71333" marT="35667" marB="35667" anchor="ctr">
                    <a:lnL>
                      <a:noFill/>
                    </a:lnL>
                    <a:lnR>
                      <a:noFill/>
                    </a:lnR>
                    <a:lnT>
                      <a:noFill/>
                    </a:lnT>
                    <a:lnB>
                      <a:noFill/>
                    </a:lnB>
                    <a:noFill/>
                  </a:tcPr>
                </a:tc>
                <a:extLst>
                  <a:ext uri="{0D108BD9-81ED-4DB2-BD59-A6C34878D82A}">
                    <a16:rowId xmlns:a16="http://schemas.microsoft.com/office/drawing/2014/main" val="1450926609"/>
                  </a:ext>
                </a:extLst>
              </a:tr>
              <a:tr h="713334">
                <a:tc>
                  <a:txBody>
                    <a:bodyPr/>
                    <a:lstStyle/>
                    <a:p>
                      <a:r>
                        <a:rPr lang="nl-NL" sz="1400" b="0" i="0" dirty="0">
                          <a:latin typeface="Kermit" panose="020F0503040000060003" pitchFamily="34" charset="0"/>
                        </a:rPr>
                        <a:t>Bijzonderheden</a:t>
                      </a:r>
                    </a:p>
                  </a:txBody>
                  <a:tcPr marL="71333" marR="71333" marT="35667" marB="35667" anchor="ctr">
                    <a:lnL>
                      <a:noFill/>
                    </a:lnL>
                    <a:lnR>
                      <a:noFill/>
                    </a:lnR>
                    <a:lnT>
                      <a:noFill/>
                    </a:lnT>
                    <a:lnB>
                      <a:noFill/>
                    </a:lnB>
                    <a:noFill/>
                  </a:tcPr>
                </a:tc>
                <a:tc>
                  <a:txBody>
                    <a:bodyPr/>
                    <a:lstStyle/>
                    <a:p>
                      <a:r>
                        <a:rPr lang="nl-NL" sz="1400" b="0" i="0" dirty="0">
                          <a:latin typeface="Kermit" panose="020F0503040000060003" pitchFamily="34" charset="0"/>
                        </a:rPr>
                        <a:t>Wat maakt dit dier speciaal? Hoe ziet het eruit, wat doet het, waar leeft het? Hier mogen kinderen beschrijven of fantaseren.</a:t>
                      </a:r>
                    </a:p>
                  </a:txBody>
                  <a:tcPr marL="71333" marR="71333" marT="35667" marB="35667" anchor="ctr">
                    <a:lnL>
                      <a:noFill/>
                    </a:lnL>
                    <a:lnR>
                      <a:noFill/>
                    </a:lnR>
                    <a:lnT>
                      <a:noFill/>
                    </a:lnT>
                    <a:lnB>
                      <a:noFill/>
                    </a:lnB>
                    <a:noFill/>
                  </a:tcPr>
                </a:tc>
                <a:extLst>
                  <a:ext uri="{0D108BD9-81ED-4DB2-BD59-A6C34878D82A}">
                    <a16:rowId xmlns:a16="http://schemas.microsoft.com/office/drawing/2014/main" val="2983203390"/>
                  </a:ext>
                </a:extLst>
              </a:tr>
            </a:tbl>
          </a:graphicData>
        </a:graphic>
      </p:graphicFrame>
    </p:spTree>
    <p:extLst>
      <p:ext uri="{BB962C8B-B14F-4D97-AF65-F5344CB8AC3E}">
        <p14:creationId xmlns:p14="http://schemas.microsoft.com/office/powerpoint/2010/main" val="38927801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ED308-5A42-7165-FEB3-212907871705}"/>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7DEC5276-8991-3183-C49B-FFEDE55A9FF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93FF49C9-1228-B697-863E-1D6AE5E571E2}"/>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655BCABA-3FCE-73CC-FE0D-9E1A7A9EADFB}"/>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5916B7D9-7C7C-FF62-A7B6-EB445B14C3CF}"/>
              </a:ext>
            </a:extLst>
          </p:cNvPr>
          <p:cNvSpPr txBox="1"/>
          <p:nvPr/>
        </p:nvSpPr>
        <p:spPr>
          <a:xfrm>
            <a:off x="0" y="133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Vaardigheden</a:t>
            </a:r>
            <a:endParaRPr lang="nl-NL" sz="1400" dirty="0">
              <a:latin typeface="Kermit" panose="020F0503040000060003" pitchFamily="34" charset="0"/>
            </a:endParaRPr>
          </a:p>
        </p:txBody>
      </p:sp>
      <p:sp>
        <p:nvSpPr>
          <p:cNvPr id="3" name="Tekstvak 2">
            <a:extLst>
              <a:ext uri="{FF2B5EF4-FFF2-40B4-BE49-F238E27FC236}">
                <a16:creationId xmlns:a16="http://schemas.microsoft.com/office/drawing/2014/main" id="{65EC5A63-093F-0790-AD2A-59106F3A69BF}"/>
              </a:ext>
            </a:extLst>
          </p:cNvPr>
          <p:cNvSpPr txBox="1"/>
          <p:nvPr/>
        </p:nvSpPr>
        <p:spPr>
          <a:xfrm>
            <a:off x="0" y="625003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A46C0DF0-944C-F82B-4D30-9679657B6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3F59FB13-9D8F-3E6A-A081-B74BD343476C}"/>
              </a:ext>
            </a:extLst>
          </p:cNvPr>
          <p:cNvSpPr txBox="1"/>
          <p:nvPr/>
        </p:nvSpPr>
        <p:spPr>
          <a:xfrm>
            <a:off x="481781" y="433067"/>
            <a:ext cx="11228438" cy="523220"/>
          </a:xfrm>
          <a:prstGeom prst="rect">
            <a:avLst/>
          </a:prstGeom>
          <a:noFill/>
        </p:spPr>
        <p:txBody>
          <a:bodyPr wrap="square" rtlCol="0">
            <a:spAutoFit/>
          </a:bodyPr>
          <a:lstStyle/>
          <a:p>
            <a:pPr algn="ctr"/>
            <a:r>
              <a:rPr lang="nl-NL" sz="2800" dirty="0" err="1">
                <a:latin typeface="Kermit" panose="020F0503040000060003" pitchFamily="34" charset="0"/>
              </a:rPr>
              <a:t>Klasses</a:t>
            </a:r>
            <a:r>
              <a:rPr lang="nl-NL" sz="2800" dirty="0">
                <a:latin typeface="Kermit" panose="020F0503040000060003" pitchFamily="34" charset="0"/>
              </a:rPr>
              <a:t> om uit te kiezen:</a:t>
            </a:r>
          </a:p>
        </p:txBody>
      </p:sp>
      <p:graphicFrame>
        <p:nvGraphicFramePr>
          <p:cNvPr id="12" name="Tabel 11">
            <a:extLst>
              <a:ext uri="{FF2B5EF4-FFF2-40B4-BE49-F238E27FC236}">
                <a16:creationId xmlns:a16="http://schemas.microsoft.com/office/drawing/2014/main" id="{34769D68-6C48-0C31-2DA3-1C14F37BC01A}"/>
              </a:ext>
            </a:extLst>
          </p:cNvPr>
          <p:cNvGraphicFramePr>
            <a:graphicFrameLocks noGrp="1"/>
          </p:cNvGraphicFramePr>
          <p:nvPr>
            <p:extLst>
              <p:ext uri="{D42A27DB-BD31-4B8C-83A1-F6EECF244321}">
                <p14:modId xmlns:p14="http://schemas.microsoft.com/office/powerpoint/2010/main" val="1486949469"/>
              </p:ext>
            </p:extLst>
          </p:nvPr>
        </p:nvGraphicFramePr>
        <p:xfrm>
          <a:off x="1180638" y="1089316"/>
          <a:ext cx="10667233" cy="4551396"/>
        </p:xfrm>
        <a:graphic>
          <a:graphicData uri="http://schemas.openxmlformats.org/drawingml/2006/table">
            <a:tbl>
              <a:tblPr/>
              <a:tblGrid>
                <a:gridCol w="2666080">
                  <a:extLst>
                    <a:ext uri="{9D8B030D-6E8A-4147-A177-3AD203B41FA5}">
                      <a16:colId xmlns:a16="http://schemas.microsoft.com/office/drawing/2014/main" val="1214210452"/>
                    </a:ext>
                  </a:extLst>
                </a:gridCol>
                <a:gridCol w="8001153">
                  <a:extLst>
                    <a:ext uri="{9D8B030D-6E8A-4147-A177-3AD203B41FA5}">
                      <a16:colId xmlns:a16="http://schemas.microsoft.com/office/drawing/2014/main" val="541644858"/>
                    </a:ext>
                  </a:extLst>
                </a:gridCol>
              </a:tblGrid>
              <a:tr h="195566">
                <a:tc>
                  <a:txBody>
                    <a:bodyPr/>
                    <a:lstStyle/>
                    <a:p>
                      <a:r>
                        <a:rPr lang="nl-NL" sz="1400" b="1" i="0" dirty="0">
                          <a:solidFill>
                            <a:srgbClr val="E16C7F"/>
                          </a:solidFill>
                          <a:latin typeface="Kermit" panose="020F0503040000060003" pitchFamily="34" charset="0"/>
                        </a:rPr>
                        <a:t>Klasse</a:t>
                      </a:r>
                    </a:p>
                  </a:txBody>
                  <a:tcPr marL="48891" marR="48891" marT="24446" marB="24446" anchor="ctr">
                    <a:lnL>
                      <a:noFill/>
                    </a:lnL>
                    <a:lnR>
                      <a:noFill/>
                    </a:lnR>
                    <a:lnT>
                      <a:noFill/>
                    </a:lnT>
                    <a:lnB>
                      <a:noFill/>
                    </a:lnB>
                    <a:noFill/>
                  </a:tcPr>
                </a:tc>
                <a:tc>
                  <a:txBody>
                    <a:bodyPr/>
                    <a:lstStyle/>
                    <a:p>
                      <a:r>
                        <a:rPr lang="nl-NL" sz="1400" b="1" i="0" dirty="0">
                          <a:solidFill>
                            <a:srgbClr val="E16C7F"/>
                          </a:solidFill>
                          <a:latin typeface="Kermit" panose="020F0503040000060003" pitchFamily="34" charset="0"/>
                        </a:rPr>
                        <a:t>Uitleg / Voorbeelden</a:t>
                      </a:r>
                    </a:p>
                  </a:txBody>
                  <a:tcPr marL="48891" marR="48891" marT="24446" marB="24446" anchor="ctr">
                    <a:lnL>
                      <a:noFill/>
                    </a:lnL>
                    <a:lnR>
                      <a:noFill/>
                    </a:lnR>
                    <a:lnT>
                      <a:noFill/>
                    </a:lnT>
                    <a:lnB>
                      <a:noFill/>
                    </a:lnB>
                    <a:noFill/>
                  </a:tcPr>
                </a:tc>
                <a:extLst>
                  <a:ext uri="{0D108BD9-81ED-4DB2-BD59-A6C34878D82A}">
                    <a16:rowId xmlns:a16="http://schemas.microsoft.com/office/drawing/2014/main" val="630341808"/>
                  </a:ext>
                </a:extLst>
              </a:tr>
              <a:tr h="342240">
                <a:tc>
                  <a:txBody>
                    <a:bodyPr/>
                    <a:lstStyle/>
                    <a:p>
                      <a:r>
                        <a:rPr lang="nl-NL" sz="1400" b="0" i="0" dirty="0">
                          <a:latin typeface="Kermit" panose="020F0503040000060003" pitchFamily="34" charset="0"/>
                        </a:rPr>
                        <a:t>Mammalia</a:t>
                      </a: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Zoogdieren – warmbloedig, haren of vacht, voeden jongen met melk. (Hond, mens, vleermuis)</a:t>
                      </a:r>
                    </a:p>
                  </a:txBody>
                  <a:tcPr marL="48891" marR="48891" marT="24446" marB="24446" anchor="ctr">
                    <a:lnL>
                      <a:noFill/>
                    </a:lnL>
                    <a:lnR>
                      <a:noFill/>
                    </a:lnR>
                    <a:lnT>
                      <a:noFill/>
                    </a:lnT>
                    <a:lnB>
                      <a:noFill/>
                    </a:lnB>
                    <a:noFill/>
                  </a:tcPr>
                </a:tc>
                <a:extLst>
                  <a:ext uri="{0D108BD9-81ED-4DB2-BD59-A6C34878D82A}">
                    <a16:rowId xmlns:a16="http://schemas.microsoft.com/office/drawing/2014/main" val="2796681088"/>
                  </a:ext>
                </a:extLst>
              </a:tr>
              <a:tr h="342240">
                <a:tc>
                  <a:txBody>
                    <a:bodyPr/>
                    <a:lstStyle/>
                    <a:p>
                      <a:r>
                        <a:rPr lang="nl-NL" sz="1400" b="0" i="0" dirty="0" err="1">
                          <a:latin typeface="Kermit" panose="020F0503040000060003" pitchFamily="34" charset="0"/>
                        </a:rPr>
                        <a:t>Aves</a:t>
                      </a:r>
                      <a:endParaRPr lang="nl-NL" sz="1400" b="0" i="0" dirty="0">
                        <a:latin typeface="Kermit" panose="020F0503040000060003" pitchFamily="34" charset="0"/>
                      </a:endParaRP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Vogels – veren, snavel, leggen eieren. (Mus, pinguïn, arend)</a:t>
                      </a:r>
                    </a:p>
                  </a:txBody>
                  <a:tcPr marL="48891" marR="48891" marT="24446" marB="24446" anchor="ctr">
                    <a:lnL>
                      <a:noFill/>
                    </a:lnL>
                    <a:lnR>
                      <a:noFill/>
                    </a:lnR>
                    <a:lnT>
                      <a:noFill/>
                    </a:lnT>
                    <a:lnB>
                      <a:noFill/>
                    </a:lnB>
                    <a:noFill/>
                  </a:tcPr>
                </a:tc>
                <a:extLst>
                  <a:ext uri="{0D108BD9-81ED-4DB2-BD59-A6C34878D82A}">
                    <a16:rowId xmlns:a16="http://schemas.microsoft.com/office/drawing/2014/main" val="24336035"/>
                  </a:ext>
                </a:extLst>
              </a:tr>
              <a:tr h="342240">
                <a:tc>
                  <a:txBody>
                    <a:bodyPr/>
                    <a:lstStyle/>
                    <a:p>
                      <a:r>
                        <a:rPr lang="nl-NL" sz="1400" b="0" i="0" dirty="0" err="1">
                          <a:latin typeface="Kermit" panose="020F0503040000060003" pitchFamily="34" charset="0"/>
                        </a:rPr>
                        <a:t>Reptilia</a:t>
                      </a:r>
                      <a:endParaRPr lang="nl-NL" sz="1400" b="0" i="0" dirty="0">
                        <a:latin typeface="Kermit" panose="020F0503040000060003" pitchFamily="34" charset="0"/>
                      </a:endParaRP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Reptielen – schubben, koudbloedig. (Slang, hagedis, krokodil)</a:t>
                      </a:r>
                    </a:p>
                  </a:txBody>
                  <a:tcPr marL="48891" marR="48891" marT="24446" marB="24446" anchor="ctr">
                    <a:lnL>
                      <a:noFill/>
                    </a:lnL>
                    <a:lnR>
                      <a:noFill/>
                    </a:lnR>
                    <a:lnT>
                      <a:noFill/>
                    </a:lnT>
                    <a:lnB>
                      <a:noFill/>
                    </a:lnB>
                    <a:noFill/>
                  </a:tcPr>
                </a:tc>
                <a:extLst>
                  <a:ext uri="{0D108BD9-81ED-4DB2-BD59-A6C34878D82A}">
                    <a16:rowId xmlns:a16="http://schemas.microsoft.com/office/drawing/2014/main" val="3702219164"/>
                  </a:ext>
                </a:extLst>
              </a:tr>
              <a:tr h="342240">
                <a:tc>
                  <a:txBody>
                    <a:bodyPr/>
                    <a:lstStyle/>
                    <a:p>
                      <a:r>
                        <a:rPr lang="nl-NL" sz="1400" b="0" i="0" dirty="0">
                          <a:latin typeface="Kermit" panose="020F0503040000060003" pitchFamily="34" charset="0"/>
                        </a:rPr>
                        <a:t>Amphibia</a:t>
                      </a: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Amfibieën – leven op land én in water. (Kikker, salamander, pad)</a:t>
                      </a:r>
                    </a:p>
                  </a:txBody>
                  <a:tcPr marL="48891" marR="48891" marT="24446" marB="24446" anchor="ctr">
                    <a:lnL>
                      <a:noFill/>
                    </a:lnL>
                    <a:lnR>
                      <a:noFill/>
                    </a:lnR>
                    <a:lnT>
                      <a:noFill/>
                    </a:lnT>
                    <a:lnB>
                      <a:noFill/>
                    </a:lnB>
                    <a:noFill/>
                  </a:tcPr>
                </a:tc>
                <a:extLst>
                  <a:ext uri="{0D108BD9-81ED-4DB2-BD59-A6C34878D82A}">
                    <a16:rowId xmlns:a16="http://schemas.microsoft.com/office/drawing/2014/main" val="2262600185"/>
                  </a:ext>
                </a:extLst>
              </a:tr>
              <a:tr h="342240">
                <a:tc>
                  <a:txBody>
                    <a:bodyPr/>
                    <a:lstStyle/>
                    <a:p>
                      <a:r>
                        <a:rPr lang="nl-NL" sz="1400" b="0" i="0" dirty="0">
                          <a:latin typeface="Kermit" panose="020F0503040000060003" pitchFamily="34" charset="0"/>
                        </a:rPr>
                        <a:t>Actinopterygii</a:t>
                      </a: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Beenvissen – vinnen, kieuwen, koudbloedig. (Goudvis, kabeljauw, zalm)</a:t>
                      </a:r>
                    </a:p>
                  </a:txBody>
                  <a:tcPr marL="48891" marR="48891" marT="24446" marB="24446" anchor="ctr">
                    <a:lnL>
                      <a:noFill/>
                    </a:lnL>
                    <a:lnR>
                      <a:noFill/>
                    </a:lnR>
                    <a:lnT>
                      <a:noFill/>
                    </a:lnT>
                    <a:lnB>
                      <a:noFill/>
                    </a:lnB>
                    <a:noFill/>
                  </a:tcPr>
                </a:tc>
                <a:extLst>
                  <a:ext uri="{0D108BD9-81ED-4DB2-BD59-A6C34878D82A}">
                    <a16:rowId xmlns:a16="http://schemas.microsoft.com/office/drawing/2014/main" val="1625160840"/>
                  </a:ext>
                </a:extLst>
              </a:tr>
              <a:tr h="195566">
                <a:tc>
                  <a:txBody>
                    <a:bodyPr/>
                    <a:lstStyle/>
                    <a:p>
                      <a:r>
                        <a:rPr lang="nl-NL" sz="1400" b="0" i="0" dirty="0" err="1">
                          <a:latin typeface="Kermit" panose="020F0503040000060003" pitchFamily="34" charset="0"/>
                        </a:rPr>
                        <a:t>Chondrichthyes</a:t>
                      </a:r>
                      <a:endParaRPr lang="nl-NL" sz="1400" b="0" i="0" dirty="0">
                        <a:latin typeface="Kermit" panose="020F0503040000060003" pitchFamily="34" charset="0"/>
                      </a:endParaRP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Kraakbeenvissen – skelet van kraakbeen. (Haai, rog)</a:t>
                      </a:r>
                    </a:p>
                  </a:txBody>
                  <a:tcPr marL="48891" marR="48891" marT="24446" marB="24446" anchor="ctr">
                    <a:lnL>
                      <a:noFill/>
                    </a:lnL>
                    <a:lnR>
                      <a:noFill/>
                    </a:lnR>
                    <a:lnT>
                      <a:noFill/>
                    </a:lnT>
                    <a:lnB>
                      <a:noFill/>
                    </a:lnB>
                    <a:noFill/>
                  </a:tcPr>
                </a:tc>
                <a:extLst>
                  <a:ext uri="{0D108BD9-81ED-4DB2-BD59-A6C34878D82A}">
                    <a16:rowId xmlns:a16="http://schemas.microsoft.com/office/drawing/2014/main" val="1859463466"/>
                  </a:ext>
                </a:extLst>
              </a:tr>
              <a:tr h="342240">
                <a:tc>
                  <a:txBody>
                    <a:bodyPr/>
                    <a:lstStyle/>
                    <a:p>
                      <a:r>
                        <a:rPr lang="nl-NL" sz="1400" b="0" i="0" dirty="0">
                          <a:latin typeface="Kermit" panose="020F0503040000060003" pitchFamily="34" charset="0"/>
                        </a:rPr>
                        <a:t>Insecta</a:t>
                      </a: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Insecten – 6 poten, lichaam in 3 delen, vaak vleugels. (Vlinder, mier, bij)</a:t>
                      </a:r>
                    </a:p>
                  </a:txBody>
                  <a:tcPr marL="48891" marR="48891" marT="24446" marB="24446" anchor="ctr">
                    <a:lnL>
                      <a:noFill/>
                    </a:lnL>
                    <a:lnR>
                      <a:noFill/>
                    </a:lnR>
                    <a:lnT>
                      <a:noFill/>
                    </a:lnT>
                    <a:lnB>
                      <a:noFill/>
                    </a:lnB>
                    <a:noFill/>
                  </a:tcPr>
                </a:tc>
                <a:extLst>
                  <a:ext uri="{0D108BD9-81ED-4DB2-BD59-A6C34878D82A}">
                    <a16:rowId xmlns:a16="http://schemas.microsoft.com/office/drawing/2014/main" val="1104910161"/>
                  </a:ext>
                </a:extLst>
              </a:tr>
              <a:tr h="342240">
                <a:tc>
                  <a:txBody>
                    <a:bodyPr/>
                    <a:lstStyle/>
                    <a:p>
                      <a:r>
                        <a:rPr lang="nl-NL" sz="1400" b="0" i="0" dirty="0" err="1">
                          <a:latin typeface="Kermit" panose="020F0503040000060003" pitchFamily="34" charset="0"/>
                        </a:rPr>
                        <a:t>Arachnida</a:t>
                      </a:r>
                      <a:endParaRPr lang="nl-NL" sz="1400" b="0" i="0" dirty="0">
                        <a:latin typeface="Kermit" panose="020F0503040000060003" pitchFamily="34" charset="0"/>
                      </a:endParaRP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Spinachtigen – 8 poten, geen antennes. (Spin, teek, schorpioen)</a:t>
                      </a:r>
                    </a:p>
                  </a:txBody>
                  <a:tcPr marL="48891" marR="48891" marT="24446" marB="24446" anchor="ctr">
                    <a:lnL>
                      <a:noFill/>
                    </a:lnL>
                    <a:lnR>
                      <a:noFill/>
                    </a:lnR>
                    <a:lnT>
                      <a:noFill/>
                    </a:lnT>
                    <a:lnB>
                      <a:noFill/>
                    </a:lnB>
                    <a:noFill/>
                  </a:tcPr>
                </a:tc>
                <a:extLst>
                  <a:ext uri="{0D108BD9-81ED-4DB2-BD59-A6C34878D82A}">
                    <a16:rowId xmlns:a16="http://schemas.microsoft.com/office/drawing/2014/main" val="2101985690"/>
                  </a:ext>
                </a:extLst>
              </a:tr>
              <a:tr h="342240">
                <a:tc>
                  <a:txBody>
                    <a:bodyPr/>
                    <a:lstStyle/>
                    <a:p>
                      <a:r>
                        <a:rPr lang="nl-NL" sz="1400" b="0" i="0" dirty="0" err="1">
                          <a:latin typeface="Kermit" panose="020F0503040000060003" pitchFamily="34" charset="0"/>
                        </a:rPr>
                        <a:t>Crustacea</a:t>
                      </a:r>
                      <a:endParaRPr lang="nl-NL" sz="1400" b="0" i="0" dirty="0">
                        <a:latin typeface="Kermit" panose="020F0503040000060003" pitchFamily="34" charset="0"/>
                      </a:endParaRP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Schaaldieren – harde schaal, meestal in zee. (Krab, garnaal, kreeft)</a:t>
                      </a:r>
                    </a:p>
                  </a:txBody>
                  <a:tcPr marL="48891" marR="48891" marT="24446" marB="24446" anchor="ctr">
                    <a:lnL>
                      <a:noFill/>
                    </a:lnL>
                    <a:lnR>
                      <a:noFill/>
                    </a:lnR>
                    <a:lnT>
                      <a:noFill/>
                    </a:lnT>
                    <a:lnB>
                      <a:noFill/>
                    </a:lnB>
                    <a:noFill/>
                  </a:tcPr>
                </a:tc>
                <a:extLst>
                  <a:ext uri="{0D108BD9-81ED-4DB2-BD59-A6C34878D82A}">
                    <a16:rowId xmlns:a16="http://schemas.microsoft.com/office/drawing/2014/main" val="567472464"/>
                  </a:ext>
                </a:extLst>
              </a:tr>
              <a:tr h="342240">
                <a:tc>
                  <a:txBody>
                    <a:bodyPr/>
                    <a:lstStyle/>
                    <a:p>
                      <a:r>
                        <a:rPr lang="nl-NL" sz="1400" b="0" i="0" dirty="0" err="1">
                          <a:latin typeface="Kermit" panose="020F0503040000060003" pitchFamily="34" charset="0"/>
                        </a:rPr>
                        <a:t>Gastropoda</a:t>
                      </a:r>
                      <a:endParaRPr lang="nl-NL" sz="1400" b="0" i="0" dirty="0">
                        <a:latin typeface="Kermit" panose="020F0503040000060003" pitchFamily="34" charset="0"/>
                      </a:endParaRP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Slakken – zachte dieren met of zonder huisje. (Tuinslak)</a:t>
                      </a:r>
                    </a:p>
                  </a:txBody>
                  <a:tcPr marL="48891" marR="48891" marT="24446" marB="24446" anchor="ctr">
                    <a:lnL>
                      <a:noFill/>
                    </a:lnL>
                    <a:lnR>
                      <a:noFill/>
                    </a:lnR>
                    <a:lnT>
                      <a:noFill/>
                    </a:lnT>
                    <a:lnB>
                      <a:noFill/>
                    </a:lnB>
                    <a:noFill/>
                  </a:tcPr>
                </a:tc>
                <a:extLst>
                  <a:ext uri="{0D108BD9-81ED-4DB2-BD59-A6C34878D82A}">
                    <a16:rowId xmlns:a16="http://schemas.microsoft.com/office/drawing/2014/main" val="1777904801"/>
                  </a:ext>
                </a:extLst>
              </a:tr>
              <a:tr h="342240">
                <a:tc>
                  <a:txBody>
                    <a:bodyPr/>
                    <a:lstStyle/>
                    <a:p>
                      <a:r>
                        <a:rPr lang="nl-NL" sz="1400" b="0" i="0" dirty="0" err="1">
                          <a:latin typeface="Kermit" panose="020F0503040000060003" pitchFamily="34" charset="0"/>
                        </a:rPr>
                        <a:t>Cephalopoda</a:t>
                      </a:r>
                      <a:endParaRPr lang="nl-NL" sz="1400" b="0" i="0" dirty="0">
                        <a:latin typeface="Kermit" panose="020F0503040000060003" pitchFamily="34" charset="0"/>
                      </a:endParaRP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Inktvissen – slimme weekdieren met tentakels. (Octopus, zeekat)</a:t>
                      </a:r>
                    </a:p>
                  </a:txBody>
                  <a:tcPr marL="48891" marR="48891" marT="24446" marB="24446" anchor="ctr">
                    <a:lnL>
                      <a:noFill/>
                    </a:lnL>
                    <a:lnR>
                      <a:noFill/>
                    </a:lnR>
                    <a:lnT>
                      <a:noFill/>
                    </a:lnT>
                    <a:lnB>
                      <a:noFill/>
                    </a:lnB>
                    <a:noFill/>
                  </a:tcPr>
                </a:tc>
                <a:extLst>
                  <a:ext uri="{0D108BD9-81ED-4DB2-BD59-A6C34878D82A}">
                    <a16:rowId xmlns:a16="http://schemas.microsoft.com/office/drawing/2014/main" val="3957688916"/>
                  </a:ext>
                </a:extLst>
              </a:tr>
              <a:tr h="342240">
                <a:tc>
                  <a:txBody>
                    <a:bodyPr/>
                    <a:lstStyle/>
                    <a:p>
                      <a:r>
                        <a:rPr lang="nl-NL" sz="1400" b="0" i="0" dirty="0" err="1">
                          <a:latin typeface="Kermit" panose="020F0503040000060003" pitchFamily="34" charset="0"/>
                        </a:rPr>
                        <a:t>Myriapoda</a:t>
                      </a:r>
                      <a:endParaRPr lang="nl-NL" sz="1400" b="0" i="0" dirty="0">
                        <a:latin typeface="Kermit" panose="020F0503040000060003" pitchFamily="34" charset="0"/>
                      </a:endParaRP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Duizendpotigen – </a:t>
                      </a:r>
                      <a:r>
                        <a:rPr lang="nl-NL" sz="1400" b="0" i="0" dirty="0" err="1">
                          <a:latin typeface="Kermit" panose="020F0503040000060003" pitchFamily="34" charset="0"/>
                        </a:rPr>
                        <a:t>veelpotige</a:t>
                      </a:r>
                      <a:r>
                        <a:rPr lang="nl-NL" sz="1400" b="0" i="0" dirty="0">
                          <a:latin typeface="Kermit" panose="020F0503040000060003" pitchFamily="34" charset="0"/>
                        </a:rPr>
                        <a:t> bodemdieren. (Miljoenpoot, duizendpoot)</a:t>
                      </a:r>
                    </a:p>
                  </a:txBody>
                  <a:tcPr marL="48891" marR="48891" marT="24446" marB="24446" anchor="ctr">
                    <a:lnL>
                      <a:noFill/>
                    </a:lnL>
                    <a:lnR>
                      <a:noFill/>
                    </a:lnR>
                    <a:lnT>
                      <a:noFill/>
                    </a:lnT>
                    <a:lnB>
                      <a:noFill/>
                    </a:lnB>
                    <a:noFill/>
                  </a:tcPr>
                </a:tc>
                <a:extLst>
                  <a:ext uri="{0D108BD9-81ED-4DB2-BD59-A6C34878D82A}">
                    <a16:rowId xmlns:a16="http://schemas.microsoft.com/office/drawing/2014/main" val="1306300951"/>
                  </a:ext>
                </a:extLst>
              </a:tr>
              <a:tr h="195566">
                <a:tc>
                  <a:txBody>
                    <a:bodyPr/>
                    <a:lstStyle/>
                    <a:p>
                      <a:r>
                        <a:rPr lang="nl-NL" sz="1400" b="0" i="0" dirty="0" err="1">
                          <a:latin typeface="Kermit" panose="020F0503040000060003" pitchFamily="34" charset="0"/>
                        </a:rPr>
                        <a:t>Echinoidea</a:t>
                      </a:r>
                      <a:endParaRPr lang="nl-NL" sz="1400" b="0" i="0" dirty="0">
                        <a:latin typeface="Kermit" panose="020F0503040000060003" pitchFamily="34" charset="0"/>
                      </a:endParaRP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Zee-egels – stekelige, ronde zeedieren.</a:t>
                      </a:r>
                    </a:p>
                  </a:txBody>
                  <a:tcPr marL="48891" marR="48891" marT="24446" marB="24446" anchor="ctr">
                    <a:lnL>
                      <a:noFill/>
                    </a:lnL>
                    <a:lnR>
                      <a:noFill/>
                    </a:lnR>
                    <a:lnT>
                      <a:noFill/>
                    </a:lnT>
                    <a:lnB>
                      <a:noFill/>
                    </a:lnB>
                    <a:noFill/>
                  </a:tcPr>
                </a:tc>
                <a:extLst>
                  <a:ext uri="{0D108BD9-81ED-4DB2-BD59-A6C34878D82A}">
                    <a16:rowId xmlns:a16="http://schemas.microsoft.com/office/drawing/2014/main" val="1971370492"/>
                  </a:ext>
                </a:extLst>
              </a:tr>
            </a:tbl>
          </a:graphicData>
        </a:graphic>
      </p:graphicFrame>
    </p:spTree>
    <p:extLst>
      <p:ext uri="{BB962C8B-B14F-4D97-AF65-F5344CB8AC3E}">
        <p14:creationId xmlns:p14="http://schemas.microsoft.com/office/powerpoint/2010/main" val="30746155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724C2-86ED-3015-FAEB-BF93326123E2}"/>
            </a:ext>
          </a:extLst>
        </p:cNvPr>
        <p:cNvGrpSpPr/>
        <p:nvPr/>
      </p:nvGrpSpPr>
      <p:grpSpPr>
        <a:xfrm>
          <a:off x="0" y="0"/>
          <a:ext cx="0" cy="0"/>
          <a:chOff x="0" y="0"/>
          <a:chExt cx="0" cy="0"/>
        </a:xfrm>
      </p:grpSpPr>
      <p:pic>
        <p:nvPicPr>
          <p:cNvPr id="6" name="Afbeelding 5" descr="Afbeelding met symbool&#10;&#10;Door AI gegenereerde inhoud is mogelijk onjuist.">
            <a:extLst>
              <a:ext uri="{FF2B5EF4-FFF2-40B4-BE49-F238E27FC236}">
                <a16:creationId xmlns:a16="http://schemas.microsoft.com/office/drawing/2014/main" id="{84F53AA7-41F4-69D0-F477-16BFACAA4BD4}"/>
              </a:ext>
            </a:extLst>
          </p:cNvPr>
          <p:cNvPicPr>
            <a:picLocks noChangeAspect="1"/>
          </p:cNvPicPr>
          <p:nvPr/>
        </p:nvPicPr>
        <p:blipFill>
          <a:blip r:embed="rId3">
            <a:extLst>
              <a:ext uri="{28A0092B-C50C-407E-A947-70E740481C1C}">
                <a14:useLocalDpi xmlns:a14="http://schemas.microsoft.com/office/drawing/2010/main" val="0"/>
              </a:ext>
            </a:extLst>
          </a:blip>
          <a:srcRect t="38710" b="22494"/>
          <a:stretch>
            <a:fillRect/>
          </a:stretch>
        </p:blipFill>
        <p:spPr>
          <a:xfrm>
            <a:off x="0" y="1"/>
            <a:ext cx="12192000" cy="6858000"/>
          </a:xfrm>
          <a:prstGeom prst="rect">
            <a:avLst/>
          </a:prstGeom>
        </p:spPr>
      </p:pic>
      <p:sp>
        <p:nvSpPr>
          <p:cNvPr id="74753" name="Rectangle 3">
            <a:extLst>
              <a:ext uri="{FF2B5EF4-FFF2-40B4-BE49-F238E27FC236}">
                <a16:creationId xmlns:a16="http://schemas.microsoft.com/office/drawing/2014/main" id="{98D47ED5-B942-D8EF-8928-71DD8AC9B56F}"/>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0128A3CC-C6E8-9CC1-778F-55D4592900F3}"/>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4AB07AF0-7A68-86CB-2511-D26E75D56926}"/>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3" name="Tekstvak 12">
            <a:extLst>
              <a:ext uri="{FF2B5EF4-FFF2-40B4-BE49-F238E27FC236}">
                <a16:creationId xmlns:a16="http://schemas.microsoft.com/office/drawing/2014/main" id="{8680C2F3-D786-6E75-B345-AC549BE3EB22}"/>
              </a:ext>
            </a:extLst>
          </p:cNvPr>
          <p:cNvSpPr txBox="1"/>
          <p:nvPr/>
        </p:nvSpPr>
        <p:spPr>
          <a:xfrm>
            <a:off x="0" y="78575"/>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Reflectiewerkvorm</a:t>
            </a:r>
          </a:p>
        </p:txBody>
      </p:sp>
      <p:pic>
        <p:nvPicPr>
          <p:cNvPr id="3" name="Afbeelding 2" descr="Afbeelding met Lettertype, Graphics, rood, tekst&#10;&#10;Automatisch gegenereerde beschrijving">
            <a:extLst>
              <a:ext uri="{FF2B5EF4-FFF2-40B4-BE49-F238E27FC236}">
                <a16:creationId xmlns:a16="http://schemas.microsoft.com/office/drawing/2014/main" id="{9B102EE7-1BE5-B135-CCC9-6499E11F22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5" name="Tekstvak 4">
            <a:extLst>
              <a:ext uri="{FF2B5EF4-FFF2-40B4-BE49-F238E27FC236}">
                <a16:creationId xmlns:a16="http://schemas.microsoft.com/office/drawing/2014/main" id="{C635A344-169F-514D-85A3-B57D0B5D3EC4}"/>
              </a:ext>
            </a:extLst>
          </p:cNvPr>
          <p:cNvSpPr txBox="1"/>
          <p:nvPr/>
        </p:nvSpPr>
        <p:spPr>
          <a:xfrm>
            <a:off x="1728020" y="3826803"/>
            <a:ext cx="8735961" cy="2400657"/>
          </a:xfrm>
          <a:prstGeom prst="rect">
            <a:avLst/>
          </a:prstGeom>
          <a:noFill/>
        </p:spPr>
        <p:txBody>
          <a:bodyPr wrap="square">
            <a:spAutoFit/>
          </a:bodyPr>
          <a:lstStyle/>
          <a:p>
            <a:pPr algn="ctr"/>
            <a:r>
              <a:rPr lang="nl-NL" sz="2500" dirty="0">
                <a:latin typeface="Kermit" panose="020F0503040000060003" pitchFamily="34" charset="0"/>
              </a:rPr>
              <a:t>Welk dier is er ontdekt?</a:t>
            </a:r>
          </a:p>
          <a:p>
            <a:pPr algn="ctr"/>
            <a:endParaRPr lang="nl-NL" sz="2500" dirty="0">
              <a:latin typeface="Kermit" panose="020F0503040000060003" pitchFamily="34" charset="0"/>
            </a:endParaRPr>
          </a:p>
          <a:p>
            <a:pPr algn="ctr"/>
            <a:r>
              <a:rPr lang="nl-NL" sz="2500" dirty="0">
                <a:latin typeface="Kermit" panose="020F0503040000060003" pitchFamily="34" charset="0"/>
              </a:rPr>
              <a:t>Lees elkaars taxonomie. </a:t>
            </a:r>
          </a:p>
          <a:p>
            <a:pPr algn="ctr"/>
            <a:endParaRPr lang="nl-NL" sz="2500" dirty="0">
              <a:latin typeface="Kermit" panose="020F0503040000060003" pitchFamily="34" charset="0"/>
            </a:endParaRPr>
          </a:p>
          <a:p>
            <a:pPr algn="ctr"/>
            <a:r>
              <a:rPr lang="nl-NL" sz="2500" dirty="0">
                <a:latin typeface="Kermit" panose="020F0503040000060003" pitchFamily="34" charset="0"/>
              </a:rPr>
              <a:t>Kun je bij de ander achterhalen wat voor dier er ontdekt is?</a:t>
            </a:r>
          </a:p>
        </p:txBody>
      </p:sp>
      <p:sp>
        <p:nvSpPr>
          <p:cNvPr id="4" name="Tekstvak 3">
            <a:extLst>
              <a:ext uri="{FF2B5EF4-FFF2-40B4-BE49-F238E27FC236}">
                <a16:creationId xmlns:a16="http://schemas.microsoft.com/office/drawing/2014/main" id="{B9538F22-7287-9B39-0411-5D9DC7F82E35}"/>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Tree>
    <p:extLst>
      <p:ext uri="{BB962C8B-B14F-4D97-AF65-F5344CB8AC3E}">
        <p14:creationId xmlns:p14="http://schemas.microsoft.com/office/powerpoint/2010/main" val="2550892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3110B-C92D-668B-9853-B211B9DFF41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8612C257-9CCD-8151-5C3B-E75D842A057D}"/>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4A04DA4E-19A9-A9E0-64D8-321F5957118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9065C1A4-9B27-2861-D947-067866AC4206}"/>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2" name="Tekstvak 1">
            <a:extLst>
              <a:ext uri="{FF2B5EF4-FFF2-40B4-BE49-F238E27FC236}">
                <a16:creationId xmlns:a16="http://schemas.microsoft.com/office/drawing/2014/main" id="{58391DD3-4EC2-EDDE-F843-4EC576CD3539}"/>
              </a:ext>
            </a:extLst>
          </p:cNvPr>
          <p:cNvSpPr txBox="1"/>
          <p:nvPr/>
        </p:nvSpPr>
        <p:spPr>
          <a:xfrm>
            <a:off x="2251819" y="2165110"/>
            <a:ext cx="6764993" cy="1446550"/>
          </a:xfrm>
          <a:prstGeom prst="rect">
            <a:avLst/>
          </a:prstGeom>
          <a:noFill/>
        </p:spPr>
        <p:txBody>
          <a:bodyPr wrap="none" lIns="91440" tIns="45720" rIns="91440" bIns="45720" rtlCol="0" anchor="t">
            <a:spAutoFit/>
          </a:bodyPr>
          <a:lstStyle/>
          <a:p>
            <a:r>
              <a:rPr lang="nl-NL" sz="8800" dirty="0">
                <a:solidFill>
                  <a:srgbClr val="E16C7F"/>
                </a:solidFill>
                <a:latin typeface="Kermit" panose="020F0503040000060003" pitchFamily="34" charset="0"/>
              </a:rPr>
              <a:t>Groepen 7-8</a:t>
            </a:r>
            <a:r>
              <a:rPr lang="nl-NL" sz="3600" dirty="0">
                <a:solidFill>
                  <a:srgbClr val="E16C7F"/>
                </a:solidFill>
                <a:latin typeface="Kermit" panose="020F0503040000060003" pitchFamily="34" charset="0"/>
              </a:rPr>
              <a:t> </a:t>
            </a:r>
          </a:p>
        </p:txBody>
      </p:sp>
      <p:sp>
        <p:nvSpPr>
          <p:cNvPr id="4" name="Rectangle 3">
            <a:extLst>
              <a:ext uri="{FF2B5EF4-FFF2-40B4-BE49-F238E27FC236}">
                <a16:creationId xmlns:a16="http://schemas.microsoft.com/office/drawing/2014/main" id="{6CDC4E88-4604-8E35-F8FF-475234C55ED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pic>
        <p:nvPicPr>
          <p:cNvPr id="3" name="Afbeelding 2" descr="Afbeelding met Lettertype, Graphics, rood, tekst&#10;&#10;Automatisch gegenereerde beschrijving">
            <a:extLst>
              <a:ext uri="{FF2B5EF4-FFF2-40B4-BE49-F238E27FC236}">
                <a16:creationId xmlns:a16="http://schemas.microsoft.com/office/drawing/2014/main" id="{1643D378-8D92-24AA-5685-07FC752BE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32992844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2550A-7860-B03E-5D9E-B1EF0CE8A616}"/>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D3B879B2-0F34-55AA-D9AB-C417A79232AF}"/>
              </a:ext>
            </a:extLst>
          </p:cNvPr>
          <p:cNvSpPr txBox="1"/>
          <p:nvPr/>
        </p:nvSpPr>
        <p:spPr>
          <a:xfrm>
            <a:off x="120947" y="256478"/>
            <a:ext cx="11934756" cy="1200329"/>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ea typeface="American Typewriter" charset="0"/>
                <a:cs typeface="American Typewriter" charset="0"/>
              </a:rPr>
              <a:t>Doelen</a:t>
            </a:r>
          </a:p>
          <a:p>
            <a:pPr algn="ctr"/>
            <a:endParaRPr lang="nl-NL" sz="3600" dirty="0">
              <a:solidFill>
                <a:srgbClr val="E16C7F"/>
              </a:solidFill>
              <a:latin typeface="Kermit" panose="020F0503040000060003" pitchFamily="34" charset="0"/>
              <a:ea typeface="American Typewriter" charset="0"/>
              <a:cs typeface="American Typewriter" charset="0"/>
            </a:endParaRPr>
          </a:p>
        </p:txBody>
      </p:sp>
      <p:graphicFrame>
        <p:nvGraphicFramePr>
          <p:cNvPr id="4" name="Tabel 7">
            <a:extLst>
              <a:ext uri="{FF2B5EF4-FFF2-40B4-BE49-F238E27FC236}">
                <a16:creationId xmlns:a16="http://schemas.microsoft.com/office/drawing/2014/main" id="{E3EAB7AA-F65C-A0BA-39DD-4652D685120A}"/>
              </a:ext>
            </a:extLst>
          </p:cNvPr>
          <p:cNvGraphicFramePr>
            <a:graphicFrameLocks noGrp="1"/>
          </p:cNvGraphicFramePr>
          <p:nvPr>
            <p:extLst>
              <p:ext uri="{D42A27DB-BD31-4B8C-83A1-F6EECF244321}">
                <p14:modId xmlns:p14="http://schemas.microsoft.com/office/powerpoint/2010/main" val="347237027"/>
              </p:ext>
            </p:extLst>
          </p:nvPr>
        </p:nvGraphicFramePr>
        <p:xfrm>
          <a:off x="250372" y="840801"/>
          <a:ext cx="11805332" cy="5026979"/>
        </p:xfrm>
        <a:graphic>
          <a:graphicData uri="http://schemas.openxmlformats.org/drawingml/2006/table">
            <a:tbl>
              <a:tblPr firstRow="1" bandRow="1">
                <a:tableStyleId>{5940675A-B579-460E-94D1-54222C63F5DA}</a:tableStyleId>
              </a:tblPr>
              <a:tblGrid>
                <a:gridCol w="4987244">
                  <a:extLst>
                    <a:ext uri="{9D8B030D-6E8A-4147-A177-3AD203B41FA5}">
                      <a16:colId xmlns:a16="http://schemas.microsoft.com/office/drawing/2014/main" val="2925078866"/>
                    </a:ext>
                  </a:extLst>
                </a:gridCol>
                <a:gridCol w="6818088">
                  <a:extLst>
                    <a:ext uri="{9D8B030D-6E8A-4147-A177-3AD203B41FA5}">
                      <a16:colId xmlns:a16="http://schemas.microsoft.com/office/drawing/2014/main" val="848919208"/>
                    </a:ext>
                  </a:extLst>
                </a:gridCol>
              </a:tblGrid>
              <a:tr h="1532285">
                <a:tc>
                  <a:txBody>
                    <a:bodyPr/>
                    <a:lstStyle/>
                    <a:p>
                      <a:pPr marL="0" indent="0">
                        <a:buFont typeface="Arial" panose="020B0604020202020204" pitchFamily="34" charset="0"/>
                        <a:buNone/>
                        <a:defRPr/>
                      </a:pPr>
                      <a:r>
                        <a:rPr lang="nl-NL" sz="1600" b="0" i="0" dirty="0">
                          <a:solidFill>
                            <a:srgbClr val="E16C7F"/>
                          </a:solidFill>
                          <a:latin typeface="Kermit" panose="020F0503040000060003" pitchFamily="34" charset="0"/>
                        </a:rPr>
                        <a:t>Kennis:	</a:t>
                      </a:r>
                    </a:p>
                    <a:p>
                      <a:pPr marL="0" indent="0">
                        <a:buFont typeface="Arial" panose="020B0604020202020204" pitchFamily="34" charset="0"/>
                        <a:buNone/>
                        <a:defRPr/>
                      </a:pPr>
                      <a:r>
                        <a:rPr lang="nl-NL" sz="1600" b="0" i="0" dirty="0">
                          <a:solidFill>
                            <a:schemeClr val="tx1">
                              <a:lumMod val="65000"/>
                              <a:lumOff val="35000"/>
                            </a:schemeClr>
                          </a:solidFill>
                          <a:latin typeface="Kermit" panose="020F0503040000060003" pitchFamily="34" charset="0"/>
                        </a:rPr>
                        <a:t>"Ik heb een brede algemene ontwikkeling</a:t>
                      </a:r>
                      <a:r>
                        <a:rPr lang="ja-JP" altLang="nl-NL" sz="1600" b="0" i="0">
                          <a:solidFill>
                            <a:schemeClr val="tx1">
                              <a:lumMod val="65000"/>
                              <a:lumOff val="35000"/>
                            </a:schemeClr>
                          </a:solidFill>
                          <a:latin typeface="Kermit" panose="020F0503040000060003" pitchFamily="34" charset="0"/>
                        </a:rPr>
                        <a:t>”</a:t>
                      </a:r>
                      <a:endParaRPr lang="nl-NL" sz="1600" b="0" i="0" dirty="0">
                        <a:solidFill>
                          <a:schemeClr val="tx1">
                            <a:lumMod val="65000"/>
                            <a:lumOff val="35000"/>
                          </a:schemeClr>
                        </a:solidFill>
                        <a:latin typeface="Kermit" panose="020F0503040000060003" pitchFamily="34" charset="0"/>
                      </a:endParaRPr>
                    </a:p>
                    <a:p>
                      <a:pPr marL="0" indent="0">
                        <a:buFont typeface="Arial" panose="020B0604020202020204" pitchFamily="34" charset="0"/>
                        <a:buNone/>
                        <a:defRPr/>
                      </a:pPr>
                      <a:r>
                        <a:rPr lang="nl-NL" sz="1600" b="0" i="0" dirty="0">
                          <a:solidFill>
                            <a:schemeClr val="tx1">
                              <a:lumMod val="65000"/>
                              <a:lumOff val="35000"/>
                            </a:schemeClr>
                          </a:solidFill>
                          <a:latin typeface="Kermit" panose="020F0503040000060003" pitchFamily="34" charset="0"/>
                        </a:rPr>
                        <a:t>kennis maken met de wereld om je heen</a:t>
                      </a:r>
                    </a:p>
                    <a:p>
                      <a:pPr marL="0" indent="0">
                        <a:buFont typeface="Arial" panose="020B0604020202020204" pitchFamily="34" charset="0"/>
                        <a:buNone/>
                        <a:defRPr/>
                      </a:pPr>
                      <a:endParaRPr lang="nl-NL" sz="1600" b="0" i="0" dirty="0">
                        <a:latin typeface="Kermit" panose="020F0503040000060003" pitchFamily="34" charset="0"/>
                        <a:cs typeface="American Typewriter"/>
                      </a:endParaRPr>
                    </a:p>
                  </a:txBody>
                  <a:tcPr/>
                </a:tc>
                <a:tc>
                  <a:txBody>
                    <a:bodyPr/>
                    <a:lstStyle/>
                    <a:p>
                      <a:pPr marL="171450" lvl="0" indent="-171450">
                        <a:buFont typeface="Arial" panose="020B0604020202020204" pitchFamily="34" charset="0"/>
                        <a:buChar char="•"/>
                      </a:pPr>
                      <a:r>
                        <a:rPr lang="nl-NL" sz="1800" b="0" i="0" kern="1200" dirty="0">
                          <a:solidFill>
                            <a:schemeClr val="tx1"/>
                          </a:solidFill>
                          <a:effectLst/>
                          <a:latin typeface="Kermit" panose="020F0503040000060003" pitchFamily="34" charset="0"/>
                          <a:ea typeface="+mn-ea"/>
                          <a:cs typeface="+mn-cs"/>
                        </a:rPr>
                        <a:t>Ik weet wat een ontdekking doen inhoud.</a:t>
                      </a:r>
                    </a:p>
                    <a:p>
                      <a:pPr marL="171450" lvl="0" indent="-171450">
                        <a:buFont typeface="Arial" panose="020B0604020202020204" pitchFamily="34" charset="0"/>
                        <a:buChar char="•"/>
                      </a:pPr>
                      <a:r>
                        <a:rPr lang="nl-NL" sz="1800" b="0" i="0" kern="1200" dirty="0">
                          <a:solidFill>
                            <a:schemeClr val="tx1"/>
                          </a:solidFill>
                          <a:effectLst/>
                          <a:latin typeface="Kermit" panose="020F0503040000060003" pitchFamily="34" charset="0"/>
                          <a:ea typeface="+mn-ea"/>
                          <a:cs typeface="+mn-cs"/>
                        </a:rPr>
                        <a:t>Ik weet hoe planten en dieren in de 17e eeuw werden vastgelegd.</a:t>
                      </a:r>
                    </a:p>
                    <a:p>
                      <a:pPr marL="171450" lvl="0" indent="-171450">
                        <a:buFont typeface="Arial" panose="020B0604020202020204" pitchFamily="34" charset="0"/>
                        <a:buChar char="•"/>
                      </a:pPr>
                      <a:r>
                        <a:rPr lang="nl-NL" sz="1800" b="0" i="0" kern="1200" dirty="0">
                          <a:solidFill>
                            <a:schemeClr val="tx1"/>
                          </a:solidFill>
                          <a:effectLst/>
                          <a:latin typeface="Kermit" panose="020F0503040000060003" pitchFamily="34" charset="0"/>
                          <a:ea typeface="+mn-ea"/>
                          <a:cs typeface="+mn-cs"/>
                        </a:rPr>
                        <a:t>Ik weet welke plant- en diersoorten zijn ontdekt tijdens ontdekkingsreizen.</a:t>
                      </a:r>
                    </a:p>
                    <a:p>
                      <a:pPr marL="285750" indent="-285750" rtl="0" fontAlgn="base">
                        <a:buFont typeface="Arial" panose="020B0604020202020204" pitchFamily="34" charset="0"/>
                        <a:buChar char="•"/>
                      </a:pPr>
                      <a:endParaRPr lang="nl-NL" sz="1600" b="0" i="0" kern="1200" dirty="0">
                        <a:solidFill>
                          <a:schemeClr val="tx1"/>
                        </a:solidFill>
                        <a:effectLst/>
                        <a:latin typeface="Kermit" panose="020F0503040000060003" pitchFamily="34" charset="0"/>
                        <a:ea typeface="+mn-ea"/>
                        <a:cs typeface="+mn-cs"/>
                      </a:endParaRPr>
                    </a:p>
                  </a:txBody>
                  <a:tcPr/>
                </a:tc>
                <a:extLst>
                  <a:ext uri="{0D108BD9-81ED-4DB2-BD59-A6C34878D82A}">
                    <a16:rowId xmlns:a16="http://schemas.microsoft.com/office/drawing/2014/main" val="2464076590"/>
                  </a:ext>
                </a:extLst>
              </a:tr>
              <a:tr h="1240037">
                <a:tc>
                  <a:txBody>
                    <a:bodyPr/>
                    <a:lstStyle/>
                    <a:p>
                      <a:pPr marL="0" indent="0">
                        <a:buFont typeface="Arial" panose="020B0604020202020204" pitchFamily="34" charset="0"/>
                        <a:buNone/>
                        <a:defRPr/>
                      </a:pPr>
                      <a:r>
                        <a:rPr lang="nl-NL" sz="1600" b="0" i="0" dirty="0">
                          <a:solidFill>
                            <a:srgbClr val="E16C7F"/>
                          </a:solidFill>
                          <a:latin typeface="Kermit" panose="020F0503040000060003" pitchFamily="34" charset="0"/>
                        </a:rPr>
                        <a:t>Inzicht: (Denkbubbels)</a:t>
                      </a:r>
                    </a:p>
                    <a:p>
                      <a:pPr marL="0" indent="0">
                        <a:buFont typeface="Arial" panose="020B0604020202020204" pitchFamily="34" charset="0"/>
                        <a:buNone/>
                        <a:defRPr/>
                      </a:pPr>
                      <a:r>
                        <a:rPr lang="nl-NL" sz="1600" b="0" i="0" dirty="0">
                          <a:solidFill>
                            <a:schemeClr val="tx1">
                              <a:lumMod val="65000"/>
                              <a:lumOff val="35000"/>
                            </a:schemeClr>
                          </a:solidFill>
                          <a:latin typeface="Kermit" panose="020F0503040000060003" pitchFamily="34" charset="0"/>
                        </a:rPr>
                        <a:t>"Ik weet wie ik ben en wat ik wil</a:t>
                      </a:r>
                      <a:r>
                        <a:rPr lang="ja-JP" altLang="nl-NL" sz="1600" b="0" i="0">
                          <a:solidFill>
                            <a:schemeClr val="tx1">
                              <a:lumMod val="65000"/>
                              <a:lumOff val="35000"/>
                            </a:schemeClr>
                          </a:solidFill>
                          <a:latin typeface="Kermit" panose="020F0503040000060003" pitchFamily="34" charset="0"/>
                        </a:rPr>
                        <a:t>”</a:t>
                      </a:r>
                      <a:endParaRPr lang="nl-NL" sz="1600" b="0" i="0" dirty="0">
                        <a:solidFill>
                          <a:schemeClr val="tx1">
                            <a:lumMod val="65000"/>
                            <a:lumOff val="35000"/>
                          </a:schemeClr>
                        </a:solidFill>
                        <a:latin typeface="Kermit" panose="020F0503040000060003" pitchFamily="34" charset="0"/>
                      </a:endParaRPr>
                    </a:p>
                    <a:p>
                      <a:pPr marL="0" indent="0">
                        <a:buFont typeface="Arial" panose="020B0604020202020204" pitchFamily="34" charset="0"/>
                        <a:buNone/>
                        <a:defRPr/>
                      </a:pPr>
                      <a:r>
                        <a:rPr lang="nl-NL" sz="1600" b="0" i="0" dirty="0">
                          <a:solidFill>
                            <a:schemeClr val="tx1">
                              <a:lumMod val="65000"/>
                              <a:lumOff val="35000"/>
                            </a:schemeClr>
                          </a:solidFill>
                          <a:latin typeface="Kermit" panose="020F0503040000060003" pitchFamily="34" charset="0"/>
                        </a:rPr>
                        <a:t>reflectie op jezelf en de wereld</a:t>
                      </a:r>
                    </a:p>
                    <a:p>
                      <a:pPr marL="0" indent="0">
                        <a:buFont typeface="Arial" panose="020B0604020202020204" pitchFamily="34" charset="0"/>
                        <a:buNone/>
                        <a:defRPr/>
                      </a:pPr>
                      <a:endParaRPr lang="nl-NL" sz="1600" dirty="0">
                        <a:solidFill>
                          <a:schemeClr val="tx1">
                            <a:lumMod val="65000"/>
                            <a:lumOff val="35000"/>
                          </a:schemeClr>
                        </a:solidFill>
                      </a:endParaRPr>
                    </a:p>
                  </a:txBody>
                  <a:tcPr/>
                </a:tc>
                <a:tc>
                  <a:txBody>
                    <a:bodyPr/>
                    <a:lstStyle/>
                    <a:p>
                      <a:pPr marL="285750" indent="-285750" rtl="0" fontAlgn="base">
                        <a:buFont typeface="Arial" panose="020B0604020202020204" pitchFamily="34" charset="0"/>
                        <a:buChar char="•"/>
                      </a:pPr>
                      <a:r>
                        <a:rPr lang="en-US" sz="1800" b="0" i="0" kern="1200" dirty="0">
                          <a:solidFill>
                            <a:schemeClr val="tx1"/>
                          </a:solidFill>
                          <a:effectLst/>
                          <a:latin typeface="Kermit" panose="020F0503040000060003" pitchFamily="34" charset="0"/>
                          <a:ea typeface="+mn-ea"/>
                          <a:cs typeface="+mn-cs"/>
                        </a:rPr>
                        <a:t>Ik </a:t>
                      </a:r>
                      <a:r>
                        <a:rPr lang="en-US" sz="1800" b="0" i="0" kern="1200" dirty="0" err="1">
                          <a:solidFill>
                            <a:schemeClr val="tx1"/>
                          </a:solidFill>
                          <a:effectLst/>
                          <a:latin typeface="Kermit" panose="020F0503040000060003" pitchFamily="34" charset="0"/>
                          <a:ea typeface="+mn-ea"/>
                          <a:cs typeface="+mn-cs"/>
                        </a:rPr>
                        <a:t>kan</a:t>
                      </a:r>
                      <a:r>
                        <a:rPr lang="en-US" sz="1800" b="0" i="0" kern="1200" dirty="0">
                          <a:solidFill>
                            <a:schemeClr val="tx1"/>
                          </a:solidFill>
                          <a:effectLst/>
                          <a:latin typeface="Kermit" panose="020F0503040000060003" pitchFamily="34" charset="0"/>
                          <a:ea typeface="+mn-ea"/>
                          <a:cs typeface="+mn-cs"/>
                        </a:rPr>
                        <a:t> me </a:t>
                      </a:r>
                      <a:r>
                        <a:rPr lang="en-US" sz="1800" b="0" i="0" kern="1200" dirty="0" err="1">
                          <a:solidFill>
                            <a:schemeClr val="tx1"/>
                          </a:solidFill>
                          <a:effectLst/>
                          <a:latin typeface="Kermit" panose="020F0503040000060003" pitchFamily="34" charset="0"/>
                          <a:ea typeface="+mn-ea"/>
                          <a:cs typeface="+mn-cs"/>
                        </a:rPr>
                        <a:t>inleven</a:t>
                      </a:r>
                      <a:r>
                        <a:rPr lang="en-US" sz="1800" b="0" i="0" kern="1200" dirty="0">
                          <a:solidFill>
                            <a:schemeClr val="tx1"/>
                          </a:solidFill>
                          <a:effectLst/>
                          <a:latin typeface="Kermit" panose="020F0503040000060003" pitchFamily="34" charset="0"/>
                          <a:ea typeface="+mn-ea"/>
                          <a:cs typeface="+mn-cs"/>
                        </a:rPr>
                        <a:t> in </a:t>
                      </a:r>
                      <a:r>
                        <a:rPr lang="en-US" sz="1800" b="0" i="0" kern="1200" dirty="0" err="1">
                          <a:solidFill>
                            <a:schemeClr val="tx1"/>
                          </a:solidFill>
                          <a:effectLst/>
                          <a:latin typeface="Kermit" panose="020F0503040000060003" pitchFamily="34" charset="0"/>
                          <a:ea typeface="+mn-ea"/>
                          <a:cs typeface="+mn-cs"/>
                        </a:rPr>
                        <a:t>een</a:t>
                      </a:r>
                      <a:r>
                        <a:rPr lang="en-US" sz="1800" b="0" i="0" kern="1200" dirty="0">
                          <a:solidFill>
                            <a:schemeClr val="tx1"/>
                          </a:solidFill>
                          <a:effectLst/>
                          <a:latin typeface="Kermit" panose="020F0503040000060003" pitchFamily="34" charset="0"/>
                          <a:ea typeface="+mn-ea"/>
                          <a:cs typeface="+mn-cs"/>
                        </a:rPr>
                        <a:t> </a:t>
                      </a:r>
                      <a:r>
                        <a:rPr lang="en-US" sz="1800" b="0" i="0" kern="1200" dirty="0" err="1">
                          <a:solidFill>
                            <a:schemeClr val="tx1"/>
                          </a:solidFill>
                          <a:effectLst/>
                          <a:latin typeface="Kermit" panose="020F0503040000060003" pitchFamily="34" charset="0"/>
                          <a:ea typeface="+mn-ea"/>
                          <a:cs typeface="+mn-cs"/>
                        </a:rPr>
                        <a:t>ontdekkingsreiziger</a:t>
                      </a:r>
                      <a:r>
                        <a:rPr lang="en-US" sz="1800" b="0" i="0" kern="1200" dirty="0">
                          <a:solidFill>
                            <a:schemeClr val="tx1"/>
                          </a:solidFill>
                          <a:effectLst/>
                          <a:latin typeface="Kermit" panose="020F0503040000060003" pitchFamily="34" charset="0"/>
                          <a:ea typeface="+mn-ea"/>
                          <a:cs typeface="+mn-cs"/>
                        </a:rPr>
                        <a:t> (</a:t>
                      </a:r>
                      <a:r>
                        <a:rPr lang="en-US" sz="1800" b="0" i="0" kern="1200" dirty="0" err="1">
                          <a:solidFill>
                            <a:schemeClr val="tx1"/>
                          </a:solidFill>
                          <a:effectLst/>
                          <a:latin typeface="Kermit" panose="020F0503040000060003" pitchFamily="34" charset="0"/>
                          <a:ea typeface="+mn-ea"/>
                          <a:cs typeface="+mn-cs"/>
                        </a:rPr>
                        <a:t>perspectief</a:t>
                      </a:r>
                      <a:r>
                        <a:rPr lang="en-US" sz="1800" b="0" i="0" kern="1200" dirty="0">
                          <a:solidFill>
                            <a:schemeClr val="tx1"/>
                          </a:solidFill>
                          <a:effectLst/>
                          <a:latin typeface="Kermit" panose="020F0503040000060003" pitchFamily="34" charset="0"/>
                          <a:ea typeface="+mn-ea"/>
                          <a:cs typeface="+mn-cs"/>
                        </a:rPr>
                        <a:t> </a:t>
                      </a:r>
                      <a:r>
                        <a:rPr lang="en-US" sz="1800" b="0" i="0" kern="1200" dirty="0" err="1">
                          <a:solidFill>
                            <a:schemeClr val="tx1"/>
                          </a:solidFill>
                          <a:effectLst/>
                          <a:latin typeface="Kermit" panose="020F0503040000060003" pitchFamily="34" charset="0"/>
                          <a:ea typeface="+mn-ea"/>
                          <a:cs typeface="+mn-cs"/>
                        </a:rPr>
                        <a:t>nemen</a:t>
                      </a:r>
                      <a:r>
                        <a:rPr lang="en-US" sz="1800" b="0" i="0" kern="1200" dirty="0">
                          <a:solidFill>
                            <a:schemeClr val="tx1"/>
                          </a:solidFill>
                          <a:effectLst/>
                          <a:latin typeface="Kermit" panose="020F0503040000060003" pitchFamily="34" charset="0"/>
                          <a:ea typeface="+mn-ea"/>
                          <a:cs typeface="+mn-cs"/>
                        </a:rPr>
                        <a:t>).</a:t>
                      </a:r>
                    </a:p>
                    <a:p>
                      <a:pPr marL="285750" indent="-285750" rtl="0" fontAlgn="base">
                        <a:buFont typeface="Arial" panose="020B0604020202020204" pitchFamily="34" charset="0"/>
                        <a:buChar char="•"/>
                      </a:pPr>
                      <a:r>
                        <a:rPr lang="en-US" sz="1800" b="0" i="0" kern="1200" dirty="0">
                          <a:solidFill>
                            <a:schemeClr val="tx1"/>
                          </a:solidFill>
                          <a:effectLst/>
                          <a:latin typeface="Kermit" panose="020F0503040000060003" pitchFamily="34" charset="0"/>
                          <a:ea typeface="+mn-ea"/>
                          <a:cs typeface="+mn-cs"/>
                        </a:rPr>
                        <a:t>Ik </a:t>
                      </a:r>
                      <a:r>
                        <a:rPr lang="en-US" sz="1800" b="0" i="0" kern="1200" dirty="0" err="1">
                          <a:solidFill>
                            <a:schemeClr val="tx1"/>
                          </a:solidFill>
                          <a:effectLst/>
                          <a:latin typeface="Kermit" panose="020F0503040000060003" pitchFamily="34" charset="0"/>
                          <a:ea typeface="+mn-ea"/>
                          <a:cs typeface="+mn-cs"/>
                        </a:rPr>
                        <a:t>kan</a:t>
                      </a:r>
                      <a:r>
                        <a:rPr lang="en-US" sz="1800" b="0" i="0" kern="1200" dirty="0">
                          <a:solidFill>
                            <a:schemeClr val="tx1"/>
                          </a:solidFill>
                          <a:effectLst/>
                          <a:latin typeface="Kermit" panose="020F0503040000060003" pitchFamily="34" charset="0"/>
                          <a:ea typeface="+mn-ea"/>
                          <a:cs typeface="+mn-cs"/>
                        </a:rPr>
                        <a:t> </a:t>
                      </a:r>
                      <a:r>
                        <a:rPr lang="en-US" sz="1800" b="0" i="0" kern="1200" dirty="0" err="1">
                          <a:solidFill>
                            <a:schemeClr val="tx1"/>
                          </a:solidFill>
                          <a:effectLst/>
                          <a:latin typeface="Kermit" panose="020F0503040000060003" pitchFamily="34" charset="0"/>
                          <a:ea typeface="+mn-ea"/>
                          <a:cs typeface="+mn-cs"/>
                        </a:rPr>
                        <a:t>een</a:t>
                      </a:r>
                      <a:r>
                        <a:rPr lang="en-US" sz="1800" b="0" i="0" kern="1200" dirty="0">
                          <a:solidFill>
                            <a:schemeClr val="tx1"/>
                          </a:solidFill>
                          <a:effectLst/>
                          <a:latin typeface="Kermit" panose="020F0503040000060003" pitchFamily="34" charset="0"/>
                          <a:ea typeface="+mn-ea"/>
                          <a:cs typeface="+mn-cs"/>
                        </a:rPr>
                        <a:t> </a:t>
                      </a:r>
                      <a:r>
                        <a:rPr lang="en-US" sz="1800" b="0" i="0" kern="1200" dirty="0" err="1">
                          <a:solidFill>
                            <a:schemeClr val="tx1"/>
                          </a:solidFill>
                          <a:effectLst/>
                          <a:latin typeface="Kermit" panose="020F0503040000060003" pitchFamily="34" charset="0"/>
                          <a:ea typeface="+mn-ea"/>
                          <a:cs typeface="+mn-cs"/>
                        </a:rPr>
                        <a:t>niet-bestaand</a:t>
                      </a:r>
                      <a:r>
                        <a:rPr lang="en-US" sz="1800" b="0" i="0" kern="1200" dirty="0">
                          <a:solidFill>
                            <a:schemeClr val="tx1"/>
                          </a:solidFill>
                          <a:effectLst/>
                          <a:latin typeface="Kermit" panose="020F0503040000060003" pitchFamily="34" charset="0"/>
                          <a:ea typeface="+mn-ea"/>
                          <a:cs typeface="+mn-cs"/>
                        </a:rPr>
                        <a:t> </a:t>
                      </a:r>
                      <a:r>
                        <a:rPr lang="en-US" sz="1800" b="0" i="0" kern="1200" dirty="0" err="1">
                          <a:solidFill>
                            <a:schemeClr val="tx1"/>
                          </a:solidFill>
                          <a:effectLst/>
                          <a:latin typeface="Kermit" panose="020F0503040000060003" pitchFamily="34" charset="0"/>
                          <a:ea typeface="+mn-ea"/>
                          <a:cs typeface="+mn-cs"/>
                        </a:rPr>
                        <a:t>diersoort</a:t>
                      </a:r>
                      <a:r>
                        <a:rPr lang="en-US" sz="1800" b="0" i="0" kern="1200" dirty="0">
                          <a:solidFill>
                            <a:schemeClr val="tx1"/>
                          </a:solidFill>
                          <a:effectLst/>
                          <a:latin typeface="Kermit" panose="020F0503040000060003" pitchFamily="34" charset="0"/>
                          <a:ea typeface="+mn-ea"/>
                          <a:cs typeface="+mn-cs"/>
                        </a:rPr>
                        <a:t> </a:t>
                      </a:r>
                      <a:r>
                        <a:rPr lang="en-US" sz="1800" b="0" i="0" kern="1200" dirty="0" err="1">
                          <a:solidFill>
                            <a:schemeClr val="tx1"/>
                          </a:solidFill>
                          <a:effectLst/>
                          <a:latin typeface="Kermit" panose="020F0503040000060003" pitchFamily="34" charset="0"/>
                          <a:ea typeface="+mn-ea"/>
                          <a:cs typeface="+mn-cs"/>
                        </a:rPr>
                        <a:t>bedenken</a:t>
                      </a:r>
                      <a:r>
                        <a:rPr lang="en-US" sz="1800" b="0" i="0" kern="1200" dirty="0">
                          <a:solidFill>
                            <a:schemeClr val="tx1"/>
                          </a:solidFill>
                          <a:effectLst/>
                          <a:latin typeface="Kermit" panose="020F0503040000060003" pitchFamily="34" charset="0"/>
                          <a:ea typeface="+mn-ea"/>
                          <a:cs typeface="+mn-cs"/>
                        </a:rPr>
                        <a:t> (</a:t>
                      </a:r>
                      <a:r>
                        <a:rPr lang="en-US" sz="1800" b="0" i="0" kern="1200" dirty="0" err="1">
                          <a:solidFill>
                            <a:schemeClr val="tx1"/>
                          </a:solidFill>
                          <a:effectLst/>
                          <a:latin typeface="Kermit" panose="020F0503040000060003" pitchFamily="34" charset="0"/>
                          <a:ea typeface="+mn-ea"/>
                          <a:cs typeface="+mn-cs"/>
                        </a:rPr>
                        <a:t>creatief</a:t>
                      </a:r>
                      <a:r>
                        <a:rPr lang="en-US" sz="1800" b="0" i="0" kern="1200" dirty="0">
                          <a:solidFill>
                            <a:schemeClr val="tx1"/>
                          </a:solidFill>
                          <a:effectLst/>
                          <a:latin typeface="Kermit" panose="020F0503040000060003" pitchFamily="34" charset="0"/>
                          <a:ea typeface="+mn-ea"/>
                          <a:cs typeface="+mn-cs"/>
                        </a:rPr>
                        <a:t> </a:t>
                      </a:r>
                      <a:r>
                        <a:rPr lang="en-US" sz="1800" b="0" i="0" kern="1200" dirty="0" err="1">
                          <a:solidFill>
                            <a:schemeClr val="tx1"/>
                          </a:solidFill>
                          <a:effectLst/>
                          <a:latin typeface="Kermit" panose="020F0503040000060003" pitchFamily="34" charset="0"/>
                          <a:ea typeface="+mn-ea"/>
                          <a:cs typeface="+mn-cs"/>
                        </a:rPr>
                        <a:t>denken</a:t>
                      </a:r>
                      <a:r>
                        <a:rPr lang="en-US" sz="1800" b="0" i="0" kern="1200" dirty="0">
                          <a:solidFill>
                            <a:schemeClr val="tx1"/>
                          </a:solidFill>
                          <a:effectLst/>
                          <a:latin typeface="Kermit" panose="020F0503040000060003" pitchFamily="34" charset="0"/>
                          <a:ea typeface="+mn-ea"/>
                          <a:cs typeface="+mn-cs"/>
                        </a:rPr>
                        <a:t>)</a:t>
                      </a:r>
                      <a:endParaRPr lang="nl-NL" sz="1800" b="0" i="0" kern="1200" dirty="0">
                        <a:solidFill>
                          <a:schemeClr val="tx1"/>
                        </a:solidFill>
                        <a:effectLst/>
                        <a:latin typeface="Kermit" panose="020F0503040000060003" pitchFamily="34" charset="0"/>
                        <a:ea typeface="+mn-ea"/>
                        <a:cs typeface="+mn-cs"/>
                      </a:endParaRPr>
                    </a:p>
                  </a:txBody>
                  <a:tcPr/>
                </a:tc>
                <a:extLst>
                  <a:ext uri="{0D108BD9-81ED-4DB2-BD59-A6C34878D82A}">
                    <a16:rowId xmlns:a16="http://schemas.microsoft.com/office/drawing/2014/main" val="1539926036"/>
                  </a:ext>
                </a:extLst>
              </a:tr>
              <a:tr h="2080062">
                <a:tc>
                  <a:txBody>
                    <a:bodyPr/>
                    <a:lstStyle/>
                    <a:p>
                      <a:pPr marL="0" indent="0">
                        <a:buFont typeface="Arial" panose="020B0604020202020204" pitchFamily="34" charset="0"/>
                        <a:buNone/>
                        <a:defRPr/>
                      </a:pPr>
                      <a:r>
                        <a:rPr lang="nl-NL" sz="1600" b="0" i="0" dirty="0">
                          <a:solidFill>
                            <a:srgbClr val="E16C7F"/>
                          </a:solidFill>
                          <a:latin typeface="Kermit" panose="020F0503040000060003" pitchFamily="34" charset="0"/>
                        </a:rPr>
                        <a:t>Vaardigheden:</a:t>
                      </a:r>
                    </a:p>
                    <a:p>
                      <a:pPr marL="0" indent="0">
                        <a:buFont typeface="Arial" panose="020B0604020202020204" pitchFamily="34" charset="0"/>
                        <a:buNone/>
                        <a:defRPr/>
                      </a:pPr>
                      <a:r>
                        <a:rPr lang="nl-NL" sz="1600" b="0" i="0" dirty="0">
                          <a:solidFill>
                            <a:schemeClr val="tx1">
                              <a:lumMod val="65000"/>
                              <a:lumOff val="35000"/>
                            </a:schemeClr>
                          </a:solidFill>
                          <a:latin typeface="Kermit" panose="020F0503040000060003" pitchFamily="34" charset="0"/>
                        </a:rPr>
                        <a:t>"Ik kan mijn kennis en inzicht toepassen in mijn leren, mijn leven en de omgang met de mensen om mij heen.</a:t>
                      </a:r>
                      <a:r>
                        <a:rPr lang="ja-JP" altLang="nl-NL" sz="1600" b="0" i="0">
                          <a:solidFill>
                            <a:schemeClr val="tx1">
                              <a:lumMod val="65000"/>
                              <a:lumOff val="35000"/>
                            </a:schemeClr>
                          </a:solidFill>
                          <a:latin typeface="Kermit" panose="020F0503040000060003" pitchFamily="34" charset="0"/>
                        </a:rPr>
                        <a:t>”</a:t>
                      </a:r>
                      <a:endParaRPr lang="nl-NL" sz="1600" b="0" i="0" dirty="0">
                        <a:solidFill>
                          <a:schemeClr val="tx1">
                            <a:lumMod val="65000"/>
                            <a:lumOff val="35000"/>
                          </a:schemeClr>
                        </a:solidFill>
                        <a:latin typeface="Kermit" panose="020F0503040000060003" pitchFamily="34" charset="0"/>
                      </a:endParaRPr>
                    </a:p>
                    <a:p>
                      <a:pPr marL="0" indent="0">
                        <a:buFont typeface="Arial" panose="020B0604020202020204" pitchFamily="34" charset="0"/>
                        <a:buNone/>
                        <a:defRPr/>
                      </a:pPr>
                      <a:r>
                        <a:rPr lang="nl-NL" sz="1600" b="0" i="0" dirty="0">
                          <a:solidFill>
                            <a:schemeClr val="tx1">
                              <a:lumMod val="65000"/>
                              <a:lumOff val="35000"/>
                            </a:schemeClr>
                          </a:solidFill>
                          <a:latin typeface="Kermit" panose="020F0503040000060003" pitchFamily="34" charset="0"/>
                        </a:rPr>
                        <a:t>Werkvormen, toepassingen en de transfer van het geleerde naar nieuwe situaties.</a:t>
                      </a:r>
                    </a:p>
                    <a:p>
                      <a:pPr marL="0" indent="0">
                        <a:buFont typeface="Arial" panose="020B0604020202020204" pitchFamily="34" charset="0"/>
                        <a:buNone/>
                        <a:defRPr/>
                      </a:pPr>
                      <a:endParaRPr lang="nl-NL" sz="1600" dirty="0">
                        <a:solidFill>
                          <a:srgbClr val="EE688E"/>
                        </a:solidFill>
                      </a:endParaRPr>
                    </a:p>
                  </a:txBody>
                  <a:tcPr/>
                </a:tc>
                <a:tc>
                  <a:txBody>
                    <a:bodyPr/>
                    <a:lstStyle/>
                    <a:p>
                      <a:pPr marL="285750" lvl="0" indent="-285750">
                        <a:buFont typeface="Arial" panose="020B0604020202020204" pitchFamily="34" charset="0"/>
                        <a:buChar char="•"/>
                      </a:pPr>
                      <a:r>
                        <a:rPr lang="en-US" sz="1800" b="0" i="0" dirty="0">
                          <a:solidFill>
                            <a:schemeClr val="tx1"/>
                          </a:solidFill>
                          <a:latin typeface="Kermit" panose="020F0503040000060003" pitchFamily="34" charset="0"/>
                        </a:rPr>
                        <a:t>Ik </a:t>
                      </a:r>
                      <a:r>
                        <a:rPr lang="en-US" sz="1800" b="0" i="0" dirty="0" err="1">
                          <a:solidFill>
                            <a:schemeClr val="tx1"/>
                          </a:solidFill>
                          <a:latin typeface="Kermit" panose="020F0503040000060003" pitchFamily="34" charset="0"/>
                        </a:rPr>
                        <a:t>kan</a:t>
                      </a:r>
                      <a:r>
                        <a:rPr lang="en-US" sz="1800" b="0" i="0" dirty="0">
                          <a:solidFill>
                            <a:schemeClr val="tx1"/>
                          </a:solidFill>
                          <a:latin typeface="Kermit" panose="020F0503040000060003" pitchFamily="34" charset="0"/>
                        </a:rPr>
                        <a:t> </a:t>
                      </a:r>
                      <a:r>
                        <a:rPr lang="en-US" sz="1800" b="0" i="0" dirty="0" err="1">
                          <a:solidFill>
                            <a:schemeClr val="tx1"/>
                          </a:solidFill>
                          <a:latin typeface="Kermit" panose="020F0503040000060003" pitchFamily="34" charset="0"/>
                        </a:rPr>
                        <a:t>een</a:t>
                      </a:r>
                      <a:r>
                        <a:rPr lang="en-US" sz="1800" b="0" i="0" dirty="0">
                          <a:solidFill>
                            <a:schemeClr val="tx1"/>
                          </a:solidFill>
                          <a:latin typeface="Kermit" panose="020F0503040000060003" pitchFamily="34" charset="0"/>
                        </a:rPr>
                        <a:t> eigen </a:t>
                      </a:r>
                      <a:r>
                        <a:rPr lang="en-US" sz="1800" b="0" i="0" dirty="0" err="1">
                          <a:solidFill>
                            <a:schemeClr val="tx1"/>
                          </a:solidFill>
                          <a:latin typeface="Kermit" panose="020F0503040000060003" pitchFamily="34" charset="0"/>
                        </a:rPr>
                        <a:t>taxonomie</a:t>
                      </a:r>
                      <a:r>
                        <a:rPr lang="en-US" sz="1800" b="0" i="0" dirty="0">
                          <a:solidFill>
                            <a:schemeClr val="tx1"/>
                          </a:solidFill>
                          <a:latin typeface="Kermit" panose="020F0503040000060003" pitchFamily="34" charset="0"/>
                        </a:rPr>
                        <a:t> </a:t>
                      </a:r>
                      <a:r>
                        <a:rPr lang="en-US" sz="1800" b="0" i="0" dirty="0" err="1">
                          <a:solidFill>
                            <a:schemeClr val="tx1"/>
                          </a:solidFill>
                          <a:latin typeface="Kermit" panose="020F0503040000060003" pitchFamily="34" charset="0"/>
                        </a:rPr>
                        <a:t>schrijven</a:t>
                      </a:r>
                      <a:r>
                        <a:rPr lang="en-US" sz="1800" b="0" i="0" dirty="0">
                          <a:solidFill>
                            <a:schemeClr val="tx1"/>
                          </a:solidFill>
                          <a:latin typeface="Kermit" panose="020F0503040000060003" pitchFamily="34" charset="0"/>
                        </a:rPr>
                        <a:t> over </a:t>
                      </a:r>
                      <a:r>
                        <a:rPr lang="en-US" sz="1800" b="0" i="0" dirty="0" err="1">
                          <a:solidFill>
                            <a:schemeClr val="tx1"/>
                          </a:solidFill>
                          <a:latin typeface="Kermit" panose="020F0503040000060003" pitchFamily="34" charset="0"/>
                        </a:rPr>
                        <a:t>een</a:t>
                      </a:r>
                      <a:r>
                        <a:rPr lang="en-US" sz="1800" b="0" i="0" dirty="0">
                          <a:solidFill>
                            <a:schemeClr val="tx1"/>
                          </a:solidFill>
                          <a:latin typeface="Kermit" panose="020F0503040000060003" pitchFamily="34" charset="0"/>
                        </a:rPr>
                        <a:t> </a:t>
                      </a:r>
                      <a:r>
                        <a:rPr lang="en-US" sz="1800" b="0" i="0" dirty="0" err="1">
                          <a:solidFill>
                            <a:schemeClr val="tx1"/>
                          </a:solidFill>
                          <a:latin typeface="Kermit" panose="020F0503040000060003" pitchFamily="34" charset="0"/>
                        </a:rPr>
                        <a:t>niet-bestaand</a:t>
                      </a:r>
                      <a:r>
                        <a:rPr lang="en-US" sz="1800" b="0" i="0" dirty="0">
                          <a:solidFill>
                            <a:schemeClr val="tx1"/>
                          </a:solidFill>
                          <a:latin typeface="Kermit" panose="020F0503040000060003" pitchFamily="34" charset="0"/>
                        </a:rPr>
                        <a:t> </a:t>
                      </a:r>
                      <a:r>
                        <a:rPr lang="en-US" sz="1800" b="0" i="0" dirty="0" err="1">
                          <a:solidFill>
                            <a:schemeClr val="tx1"/>
                          </a:solidFill>
                          <a:latin typeface="Kermit" panose="020F0503040000060003" pitchFamily="34" charset="0"/>
                        </a:rPr>
                        <a:t>diersoort</a:t>
                      </a:r>
                      <a:r>
                        <a:rPr lang="en-US" sz="1800" b="0" i="0" dirty="0">
                          <a:solidFill>
                            <a:schemeClr val="tx1"/>
                          </a:solidFill>
                          <a:latin typeface="Kermit" panose="020F0503040000060003" pitchFamily="34" charset="0"/>
                        </a:rPr>
                        <a:t>. </a:t>
                      </a:r>
                    </a:p>
                    <a:p>
                      <a:pPr marL="285750" lvl="0" indent="-285750">
                        <a:buFont typeface="Arial" panose="020B0604020202020204" pitchFamily="34" charset="0"/>
                        <a:buChar char="•"/>
                      </a:pPr>
                      <a:r>
                        <a:rPr lang="en-US" sz="1800" b="0" i="0" dirty="0">
                          <a:solidFill>
                            <a:schemeClr val="tx1"/>
                          </a:solidFill>
                          <a:latin typeface="Kermit" panose="020F0503040000060003" pitchFamily="34" charset="0"/>
                        </a:rPr>
                        <a:t>Ik </a:t>
                      </a:r>
                      <a:r>
                        <a:rPr lang="en-US" sz="1800" b="0" i="0" dirty="0" err="1">
                          <a:solidFill>
                            <a:schemeClr val="tx1"/>
                          </a:solidFill>
                          <a:latin typeface="Kermit" panose="020F0503040000060003" pitchFamily="34" charset="0"/>
                        </a:rPr>
                        <a:t>kan</a:t>
                      </a:r>
                      <a:r>
                        <a:rPr lang="en-US" sz="1800" b="0" i="0" dirty="0">
                          <a:solidFill>
                            <a:schemeClr val="tx1"/>
                          </a:solidFill>
                          <a:latin typeface="Kermit" panose="020F0503040000060003" pitchFamily="34" charset="0"/>
                        </a:rPr>
                        <a:t> </a:t>
                      </a:r>
                      <a:r>
                        <a:rPr lang="en-US" sz="1800" b="0" i="0" dirty="0" err="1">
                          <a:solidFill>
                            <a:schemeClr val="tx1"/>
                          </a:solidFill>
                          <a:latin typeface="Kermit" panose="020F0503040000060003" pitchFamily="34" charset="0"/>
                        </a:rPr>
                        <a:t>een</a:t>
                      </a:r>
                      <a:r>
                        <a:rPr lang="en-US" sz="1800" b="0" i="0" dirty="0">
                          <a:solidFill>
                            <a:schemeClr val="tx1"/>
                          </a:solidFill>
                          <a:latin typeface="Kermit" panose="020F0503040000060003" pitchFamily="34" charset="0"/>
                        </a:rPr>
                        <a:t> </a:t>
                      </a:r>
                      <a:r>
                        <a:rPr lang="en-US" sz="1800" b="0" i="0" dirty="0" err="1">
                          <a:solidFill>
                            <a:schemeClr val="tx1"/>
                          </a:solidFill>
                          <a:latin typeface="Kermit" panose="020F0503040000060003" pitchFamily="34" charset="0"/>
                        </a:rPr>
                        <a:t>stappenplan</a:t>
                      </a:r>
                      <a:r>
                        <a:rPr lang="en-US" sz="1800" b="0" i="0" dirty="0">
                          <a:solidFill>
                            <a:schemeClr val="tx1"/>
                          </a:solidFill>
                          <a:latin typeface="Kermit" panose="020F0503040000060003" pitchFamily="34" charset="0"/>
                        </a:rPr>
                        <a:t> </a:t>
                      </a:r>
                      <a:r>
                        <a:rPr lang="en-US" sz="1800" b="0" i="0" dirty="0" err="1">
                          <a:solidFill>
                            <a:schemeClr val="tx1"/>
                          </a:solidFill>
                          <a:latin typeface="Kermit" panose="020F0503040000060003" pitchFamily="34" charset="0"/>
                        </a:rPr>
                        <a:t>volgen</a:t>
                      </a:r>
                      <a:r>
                        <a:rPr lang="en-US" sz="1800" b="0" i="0" dirty="0">
                          <a:solidFill>
                            <a:schemeClr val="tx1"/>
                          </a:solidFill>
                          <a:latin typeface="Kermit" panose="020F0503040000060003" pitchFamily="34" charset="0"/>
                        </a:rPr>
                        <a:t>.</a:t>
                      </a:r>
                    </a:p>
                    <a:p>
                      <a:pPr marL="285750" lvl="0" indent="-285750">
                        <a:buFont typeface="Arial" panose="020B0604020202020204" pitchFamily="34" charset="0"/>
                        <a:buChar char="•"/>
                      </a:pPr>
                      <a:r>
                        <a:rPr lang="en-US" sz="1800" b="0" i="0" dirty="0">
                          <a:solidFill>
                            <a:schemeClr val="tx1"/>
                          </a:solidFill>
                          <a:latin typeface="Kermit" panose="020F0503040000060003" pitchFamily="34" charset="0"/>
                        </a:rPr>
                        <a:t>8+: Ik </a:t>
                      </a:r>
                      <a:r>
                        <a:rPr lang="en-US" sz="1800" b="0" i="0" dirty="0" err="1">
                          <a:solidFill>
                            <a:schemeClr val="tx1"/>
                          </a:solidFill>
                          <a:latin typeface="Kermit" panose="020F0503040000060003" pitchFamily="34" charset="0"/>
                        </a:rPr>
                        <a:t>kan</a:t>
                      </a:r>
                      <a:r>
                        <a:rPr lang="en-US" sz="1800" b="0" i="0" dirty="0">
                          <a:solidFill>
                            <a:schemeClr val="tx1"/>
                          </a:solidFill>
                          <a:latin typeface="Kermit" panose="020F0503040000060003" pitchFamily="34" charset="0"/>
                        </a:rPr>
                        <a:t> </a:t>
                      </a:r>
                      <a:r>
                        <a:rPr lang="en-US" sz="1800" b="0" i="0" dirty="0" err="1">
                          <a:solidFill>
                            <a:schemeClr val="tx1"/>
                          </a:solidFill>
                          <a:latin typeface="Kermit" panose="020F0503040000060003" pitchFamily="34" charset="0"/>
                        </a:rPr>
                        <a:t>een</a:t>
                      </a:r>
                      <a:r>
                        <a:rPr lang="en-US" sz="1800" b="0" i="0" dirty="0">
                          <a:solidFill>
                            <a:schemeClr val="tx1"/>
                          </a:solidFill>
                          <a:latin typeface="Kermit" panose="020F0503040000060003" pitchFamily="34" charset="0"/>
                        </a:rPr>
                        <a:t> </a:t>
                      </a:r>
                      <a:r>
                        <a:rPr lang="en-US" sz="1800" b="0" i="0" dirty="0" err="1">
                          <a:solidFill>
                            <a:schemeClr val="tx1"/>
                          </a:solidFill>
                          <a:latin typeface="Kermit" panose="020F0503040000060003" pitchFamily="34" charset="0"/>
                        </a:rPr>
                        <a:t>zoekkaart</a:t>
                      </a:r>
                      <a:r>
                        <a:rPr lang="en-US" sz="1800" b="0" i="0" dirty="0">
                          <a:solidFill>
                            <a:schemeClr val="tx1"/>
                          </a:solidFill>
                          <a:latin typeface="Kermit" panose="020F0503040000060003" pitchFamily="34" charset="0"/>
                        </a:rPr>
                        <a:t> </a:t>
                      </a:r>
                      <a:r>
                        <a:rPr lang="en-US" sz="1800" b="0" i="0" dirty="0" err="1">
                          <a:solidFill>
                            <a:schemeClr val="tx1"/>
                          </a:solidFill>
                          <a:latin typeface="Kermit" panose="020F0503040000060003" pitchFamily="34" charset="0"/>
                        </a:rPr>
                        <a:t>maken</a:t>
                      </a:r>
                      <a:r>
                        <a:rPr lang="en-US" sz="1800" b="0" i="0" dirty="0">
                          <a:solidFill>
                            <a:schemeClr val="tx1"/>
                          </a:solidFill>
                          <a:latin typeface="Kermit" panose="020F0503040000060003" pitchFamily="34" charset="0"/>
                        </a:rPr>
                        <a:t> </a:t>
                      </a:r>
                      <a:r>
                        <a:rPr lang="en-US" sz="1800" b="0" i="0" dirty="0" err="1">
                          <a:solidFill>
                            <a:schemeClr val="tx1"/>
                          </a:solidFill>
                          <a:latin typeface="Kermit" panose="020F0503040000060003" pitchFamily="34" charset="0"/>
                        </a:rPr>
                        <a:t>bij</a:t>
                      </a:r>
                      <a:r>
                        <a:rPr lang="en-US" sz="1800" b="0" i="0" dirty="0">
                          <a:solidFill>
                            <a:schemeClr val="tx1"/>
                          </a:solidFill>
                          <a:latin typeface="Kermit" panose="020F0503040000060003" pitchFamily="34" charset="0"/>
                        </a:rPr>
                        <a:t> </a:t>
                      </a:r>
                      <a:r>
                        <a:rPr lang="en-US" sz="1800" b="0" i="0" dirty="0" err="1">
                          <a:solidFill>
                            <a:schemeClr val="tx1"/>
                          </a:solidFill>
                          <a:latin typeface="Kermit" panose="020F0503040000060003" pitchFamily="34" charset="0"/>
                        </a:rPr>
                        <a:t>mijn</a:t>
                      </a:r>
                      <a:r>
                        <a:rPr lang="en-US" sz="1800" b="0" i="0" dirty="0">
                          <a:solidFill>
                            <a:schemeClr val="tx1"/>
                          </a:solidFill>
                          <a:latin typeface="Kermit" panose="020F0503040000060003" pitchFamily="34" charset="0"/>
                        </a:rPr>
                        <a:t> </a:t>
                      </a:r>
                      <a:r>
                        <a:rPr lang="en-US" sz="1800" b="0" i="0" dirty="0" err="1">
                          <a:solidFill>
                            <a:schemeClr val="tx1"/>
                          </a:solidFill>
                          <a:latin typeface="Kermit" panose="020F0503040000060003" pitchFamily="34" charset="0"/>
                        </a:rPr>
                        <a:t>niet-bestaande</a:t>
                      </a:r>
                      <a:r>
                        <a:rPr lang="en-US" sz="1800" b="0" i="0" dirty="0">
                          <a:solidFill>
                            <a:schemeClr val="tx1"/>
                          </a:solidFill>
                          <a:latin typeface="Kermit" panose="020F0503040000060003" pitchFamily="34" charset="0"/>
                        </a:rPr>
                        <a:t> </a:t>
                      </a:r>
                      <a:r>
                        <a:rPr lang="en-US" sz="1800" b="0" i="0" dirty="0" err="1">
                          <a:solidFill>
                            <a:schemeClr val="tx1"/>
                          </a:solidFill>
                          <a:latin typeface="Kermit" panose="020F0503040000060003" pitchFamily="34" charset="0"/>
                        </a:rPr>
                        <a:t>diersoort</a:t>
                      </a:r>
                      <a:r>
                        <a:rPr lang="en-US" sz="1800" b="0" i="0" dirty="0">
                          <a:solidFill>
                            <a:schemeClr val="tx1"/>
                          </a:solidFill>
                          <a:latin typeface="Kermit" panose="020F0503040000060003" pitchFamily="34" charset="0"/>
                        </a:rPr>
                        <a:t>. </a:t>
                      </a:r>
                      <a:endParaRPr lang="nl-NL" sz="1800" b="0" i="0" dirty="0">
                        <a:solidFill>
                          <a:schemeClr val="tx1"/>
                        </a:solidFill>
                        <a:latin typeface="Kermit" panose="020F0503040000060003" pitchFamily="34" charset="0"/>
                      </a:endParaRPr>
                    </a:p>
                  </a:txBody>
                  <a:tcPr/>
                </a:tc>
                <a:extLst>
                  <a:ext uri="{0D108BD9-81ED-4DB2-BD59-A6C34878D82A}">
                    <a16:rowId xmlns:a16="http://schemas.microsoft.com/office/drawing/2014/main" val="3799098409"/>
                  </a:ext>
                </a:extLst>
              </a:tr>
            </a:tbl>
          </a:graphicData>
        </a:graphic>
      </p:graphicFrame>
      <p:pic>
        <p:nvPicPr>
          <p:cNvPr id="2" name="Afbeelding 1" descr="Afbeelding met Lettertype, Graphics, rood, tekst&#10;&#10;Automatisch gegenereerde beschrijving">
            <a:extLst>
              <a:ext uri="{FF2B5EF4-FFF2-40B4-BE49-F238E27FC236}">
                <a16:creationId xmlns:a16="http://schemas.microsoft.com/office/drawing/2014/main" id="{71D50271-30F1-C326-7CE3-7F5B64108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35862653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BEC9A-3679-3E9F-8E3C-EFCB7E39D971}"/>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80ECAE50-2E3C-B80B-D26E-520ACB3907E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9F040951-0E75-F6D1-9FD9-EE527814478D}"/>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7B26C862-F671-0010-1BA8-E74E3A06C392}"/>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2" name="Tekstvak 1">
            <a:extLst>
              <a:ext uri="{FF2B5EF4-FFF2-40B4-BE49-F238E27FC236}">
                <a16:creationId xmlns:a16="http://schemas.microsoft.com/office/drawing/2014/main" id="{B4D0C405-4D63-BFE2-D426-C5A756D16313}"/>
              </a:ext>
            </a:extLst>
          </p:cNvPr>
          <p:cNvSpPr txBox="1"/>
          <p:nvPr/>
        </p:nvSpPr>
        <p:spPr>
          <a:xfrm>
            <a:off x="29936" y="627503"/>
            <a:ext cx="12162063"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Programma van vanmiddag</a:t>
            </a:r>
          </a:p>
        </p:txBody>
      </p:sp>
      <p:sp>
        <p:nvSpPr>
          <p:cNvPr id="9" name="Tekstvak 8">
            <a:extLst>
              <a:ext uri="{FF2B5EF4-FFF2-40B4-BE49-F238E27FC236}">
                <a16:creationId xmlns:a16="http://schemas.microsoft.com/office/drawing/2014/main" id="{18143341-A658-25CA-3509-BEBDC6622686}"/>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ACB109DA-D5C7-0F40-C675-12585C3446F2}"/>
              </a:ext>
            </a:extLst>
          </p:cNvPr>
          <p:cNvSpPr>
            <a:spLocks noChangeArrowheads="1"/>
          </p:cNvSpPr>
          <p:nvPr/>
        </p:nvSpPr>
        <p:spPr bwMode="auto">
          <a:xfrm>
            <a:off x="722246" y="2103628"/>
            <a:ext cx="10987972"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2800" dirty="0">
                <a:solidFill>
                  <a:srgbClr val="E16C7F"/>
                </a:solidFill>
                <a:latin typeface="Kermit" panose="020F0503040000060003" pitchFamily="34" charset="0"/>
                <a:ea typeface="Cutive"/>
                <a:cs typeface="Cutive"/>
              </a:rPr>
              <a:t>We gaan vanmiddag aan de slag met de volgende opdrachten:</a:t>
            </a:r>
            <a:endParaRPr lang="nl-NL" sz="2800" dirty="0">
              <a:solidFill>
                <a:srgbClr val="E16C7F"/>
              </a:solidFill>
              <a:effectLst/>
              <a:latin typeface="Kermit" panose="020F0503040000060003" pitchFamily="34" charset="0"/>
              <a:ea typeface="Cutive"/>
              <a:cs typeface="Cutive"/>
            </a:endParaRPr>
          </a:p>
          <a:p>
            <a:endParaRPr lang="nl-NL" sz="2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Teken wat je hoort</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Mythische wezens of echte beesten?</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Taxonomie, welk dier?</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Eigen ontdekt dier in taxonomie</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Wat voor dier wordt omschreven?</a:t>
            </a:r>
          </a:p>
        </p:txBody>
      </p:sp>
      <p:sp>
        <p:nvSpPr>
          <p:cNvPr id="4" name="Rectangle 3">
            <a:extLst>
              <a:ext uri="{FF2B5EF4-FFF2-40B4-BE49-F238E27FC236}">
                <a16:creationId xmlns:a16="http://schemas.microsoft.com/office/drawing/2014/main" id="{94386B01-CE9A-3B51-0993-D6B0A68871C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5" name="Tekstvak 4">
            <a:extLst>
              <a:ext uri="{FF2B5EF4-FFF2-40B4-BE49-F238E27FC236}">
                <a16:creationId xmlns:a16="http://schemas.microsoft.com/office/drawing/2014/main" id="{FFBDA767-7A8B-D3FC-D6D1-F5AD995288C1}"/>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6" name="Afbeelding 5" descr="Afbeelding met Lettertype, Graphics, rood, tekst&#10;&#10;Automatisch gegenereerde beschrijving">
            <a:extLst>
              <a:ext uri="{FF2B5EF4-FFF2-40B4-BE49-F238E27FC236}">
                <a16:creationId xmlns:a16="http://schemas.microsoft.com/office/drawing/2014/main" id="{2284A8BF-FC13-29D2-2D11-6842E0127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1733777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326C8-08C9-064F-BEBF-23A63A380F98}"/>
            </a:ext>
          </a:extLst>
        </p:cNvPr>
        <p:cNvGrpSpPr/>
        <p:nvPr/>
      </p:nvGrpSpPr>
      <p:grpSpPr>
        <a:xfrm>
          <a:off x="0" y="0"/>
          <a:ext cx="0" cy="0"/>
          <a:chOff x="0" y="0"/>
          <a:chExt cx="0" cy="0"/>
        </a:xfrm>
      </p:grpSpPr>
      <p:pic>
        <p:nvPicPr>
          <p:cNvPr id="4100" name="Picture 4" descr="undefined">
            <a:extLst>
              <a:ext uri="{FF2B5EF4-FFF2-40B4-BE49-F238E27FC236}">
                <a16:creationId xmlns:a16="http://schemas.microsoft.com/office/drawing/2014/main" id="{B8E1AFA6-0358-865B-7FF0-D7264329F7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10"/>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74753" name="Rectangle 3">
            <a:extLst>
              <a:ext uri="{FF2B5EF4-FFF2-40B4-BE49-F238E27FC236}">
                <a16:creationId xmlns:a16="http://schemas.microsoft.com/office/drawing/2014/main" id="{883ECE88-24AC-C0D3-EBA4-3658FBFEC43D}"/>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5BDD0814-3FF0-72AB-2351-0162E2B2E730}"/>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6DC77E63-8DEC-BCB3-8AD6-7218325996CE}"/>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D37F1052-4C5C-84FD-AD85-B33FBC706269}"/>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45F0DF0C-CC1B-035C-0771-135A7820FA9E}"/>
              </a:ext>
            </a:extLst>
          </p:cNvPr>
          <p:cNvSpPr txBox="1"/>
          <p:nvPr/>
        </p:nvSpPr>
        <p:spPr>
          <a:xfrm>
            <a:off x="0" y="1617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52764EEA-129B-B645-1C65-E1EDB7CF5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CA4BB830-9929-6DD6-6206-EC08AB21A3AD}"/>
              </a:ext>
            </a:extLst>
          </p:cNvPr>
          <p:cNvSpPr txBox="1"/>
          <p:nvPr/>
        </p:nvSpPr>
        <p:spPr>
          <a:xfrm>
            <a:off x="1209368" y="608858"/>
            <a:ext cx="9773264" cy="5509200"/>
          </a:xfrm>
          <a:prstGeom prst="rect">
            <a:avLst/>
          </a:prstGeom>
          <a:solidFill>
            <a:schemeClr val="bg1">
              <a:alpha val="45975"/>
            </a:schemeClr>
          </a:solidFill>
        </p:spPr>
        <p:txBody>
          <a:bodyPr wrap="square" rtlCol="0">
            <a:spAutoFit/>
          </a:bodyPr>
          <a:lstStyle/>
          <a:p>
            <a:pPr algn="ctr">
              <a:buNone/>
            </a:pPr>
            <a:r>
              <a:rPr lang="nl-NL" sz="3200" dirty="0">
                <a:latin typeface="Kermit" panose="020F0503040000060003" pitchFamily="34" charset="0"/>
              </a:rPr>
              <a:t>Zijn reis bracht hem helemaal naar een ver land, waar hij door dichte jungles trok, hoge bergen beklom en soms zelfs werd tegengehouden door rovers. Het was gevaarlijk werk: hij kreeg ziektes, raakte soms verdwaald, en moest zich zelfs vermommen als inwoner van het land om op plekken te komen waar buitenlanders niet welkom waren. Stel je voor: dagenlang lopen door modderige paadjes, met alleen een ezel, een rugzak en een vergrootglas, op zoek naar een bloem...</a:t>
            </a:r>
            <a:endParaRPr lang="nl-NL" dirty="0"/>
          </a:p>
        </p:txBody>
      </p:sp>
      <p:sp>
        <p:nvSpPr>
          <p:cNvPr id="5" name="Tekstvak 4">
            <a:extLst>
              <a:ext uri="{FF2B5EF4-FFF2-40B4-BE49-F238E27FC236}">
                <a16:creationId xmlns:a16="http://schemas.microsoft.com/office/drawing/2014/main" id="{44E9A8D5-315B-D7D4-F0C3-C49FBB7F6B6B}"/>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5686310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041C7-AC12-9CDA-FBA6-C405CCAACDC1}"/>
            </a:ext>
          </a:extLst>
        </p:cNvPr>
        <p:cNvGrpSpPr/>
        <p:nvPr/>
      </p:nvGrpSpPr>
      <p:grpSpPr>
        <a:xfrm>
          <a:off x="0" y="0"/>
          <a:ext cx="0" cy="0"/>
          <a:chOff x="0" y="0"/>
          <a:chExt cx="0" cy="0"/>
        </a:xfrm>
      </p:grpSpPr>
      <p:pic>
        <p:nvPicPr>
          <p:cNvPr id="3076" name="Picture 4" descr="undefined">
            <a:extLst>
              <a:ext uri="{FF2B5EF4-FFF2-40B4-BE49-F238E27FC236}">
                <a16:creationId xmlns:a16="http://schemas.microsoft.com/office/drawing/2014/main" id="{C7086BA1-8402-0C5F-585D-2BAE3D0E62C9}"/>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62084" y="-1265430"/>
            <a:ext cx="12254084" cy="8165609"/>
          </a:xfrm>
          <a:prstGeom prst="rect">
            <a:avLst/>
          </a:prstGeom>
          <a:noFill/>
          <a:extLst>
            <a:ext uri="{909E8E84-426E-40DD-AFC4-6F175D3DCCD1}">
              <a14:hiddenFill xmlns:a14="http://schemas.microsoft.com/office/drawing/2010/main">
                <a:solidFill>
                  <a:srgbClr val="FFFFFF"/>
                </a:solidFill>
              </a14:hiddenFill>
            </a:ext>
          </a:extLst>
        </p:spPr>
      </p:pic>
      <p:sp>
        <p:nvSpPr>
          <p:cNvPr id="74753" name="Rectangle 3">
            <a:extLst>
              <a:ext uri="{FF2B5EF4-FFF2-40B4-BE49-F238E27FC236}">
                <a16:creationId xmlns:a16="http://schemas.microsoft.com/office/drawing/2014/main" id="{6CAE233C-8E76-0029-8DEE-CEE3D1C3648B}"/>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B6991834-24A8-6B39-AF4B-5181FB6CC57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2740737D-2247-43DE-AA1D-F46A096CC7DC}"/>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C3005470-D0B2-E645-F817-8861EB285A33}"/>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273399C6-66B6-F2CE-54B5-5865C58FC981}"/>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5A39C974-A028-EA0C-EF70-D120BBB05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D14ADA23-7A28-943B-B457-C5E9A823C492}"/>
              </a:ext>
            </a:extLst>
          </p:cNvPr>
          <p:cNvSpPr txBox="1"/>
          <p:nvPr/>
        </p:nvSpPr>
        <p:spPr>
          <a:xfrm>
            <a:off x="1277899" y="947954"/>
            <a:ext cx="9390100" cy="5016758"/>
          </a:xfrm>
          <a:prstGeom prst="rect">
            <a:avLst/>
          </a:prstGeom>
          <a:solidFill>
            <a:schemeClr val="bg1">
              <a:alpha val="43000"/>
            </a:schemeClr>
          </a:solidFill>
        </p:spPr>
        <p:txBody>
          <a:bodyPr wrap="square" rtlCol="0">
            <a:spAutoFit/>
          </a:bodyPr>
          <a:lstStyle/>
          <a:p>
            <a:pPr algn="ctr">
              <a:buNone/>
            </a:pPr>
            <a:r>
              <a:rPr lang="nl-NL" sz="3200" dirty="0">
                <a:latin typeface="Kermit" panose="020F0503040000060003" pitchFamily="34" charset="0"/>
              </a:rPr>
              <a:t>De Gevaarlijke Reis van Robert en de Blauwe Klimplant</a:t>
            </a:r>
          </a:p>
          <a:p>
            <a:pPr algn="ctr">
              <a:buNone/>
            </a:pPr>
            <a:endParaRPr lang="nl-NL" sz="3200" dirty="0">
              <a:latin typeface="Kermit" panose="020F0503040000060003" pitchFamily="34" charset="0"/>
            </a:endParaRPr>
          </a:p>
          <a:p>
            <a:pPr algn="ctr">
              <a:buNone/>
            </a:pPr>
            <a:r>
              <a:rPr lang="nl-NL" sz="3200" dirty="0">
                <a:latin typeface="Kermit" panose="020F0503040000060003" pitchFamily="34" charset="0"/>
              </a:rPr>
              <a:t>Lang geleden, toen er nog geen vliegtuigen of foto's bestonden, ging een man op reis om planten te zoeken. Hij heette Robert Fortune, en hij was een plantenjager. </a:t>
            </a:r>
          </a:p>
          <a:p>
            <a:pPr algn="ctr">
              <a:buNone/>
            </a:pPr>
            <a:r>
              <a:rPr lang="nl-NL" sz="3200" dirty="0">
                <a:latin typeface="Kermit" panose="020F0503040000060003" pitchFamily="34" charset="0"/>
              </a:rPr>
              <a:t>Zijn missie? De mooiste, gekste en meest bijzondere planten vinden die niemand in Europa ooit had gezien.</a:t>
            </a:r>
          </a:p>
        </p:txBody>
      </p:sp>
      <p:sp>
        <p:nvSpPr>
          <p:cNvPr id="5" name="Tekstvak 4">
            <a:extLst>
              <a:ext uri="{FF2B5EF4-FFF2-40B4-BE49-F238E27FC236}">
                <a16:creationId xmlns:a16="http://schemas.microsoft.com/office/drawing/2014/main" id="{0E730CDC-3829-3E97-10D4-6E4CCDC22FD4}"/>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9657517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3813F-483D-086E-BC4C-FBF97E8FFFE4}"/>
            </a:ext>
          </a:extLst>
        </p:cNvPr>
        <p:cNvGrpSpPr/>
        <p:nvPr/>
      </p:nvGrpSpPr>
      <p:grpSpPr>
        <a:xfrm>
          <a:off x="0" y="0"/>
          <a:ext cx="0" cy="0"/>
          <a:chOff x="0" y="0"/>
          <a:chExt cx="0" cy="0"/>
        </a:xfrm>
      </p:grpSpPr>
      <p:pic>
        <p:nvPicPr>
          <p:cNvPr id="4100" name="Picture 4" descr="undefined">
            <a:extLst>
              <a:ext uri="{FF2B5EF4-FFF2-40B4-BE49-F238E27FC236}">
                <a16:creationId xmlns:a16="http://schemas.microsoft.com/office/drawing/2014/main" id="{8DE22F0E-F39E-575E-C1C9-F0A091E04B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10"/>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74753" name="Rectangle 3">
            <a:extLst>
              <a:ext uri="{FF2B5EF4-FFF2-40B4-BE49-F238E27FC236}">
                <a16:creationId xmlns:a16="http://schemas.microsoft.com/office/drawing/2014/main" id="{8D3A32A5-2B5A-1A8D-0140-22622DB8FC3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27E76372-1F86-7828-EF70-40EF9F4DB6E0}"/>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D2B742F0-B6FA-5241-FF3D-C9C022EC7B9D}"/>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AC47C580-7673-E4D6-1EE0-73312E6D3E90}"/>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C0E0B36B-746C-2256-1F25-029529AD852B}"/>
              </a:ext>
            </a:extLst>
          </p:cNvPr>
          <p:cNvSpPr txBox="1"/>
          <p:nvPr/>
        </p:nvSpPr>
        <p:spPr>
          <a:xfrm>
            <a:off x="0" y="1617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4A19E3C1-5EFB-3946-1521-F4FD5A332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9057CAE5-4C5A-8669-ECD0-8CEC018BD3C6}"/>
              </a:ext>
            </a:extLst>
          </p:cNvPr>
          <p:cNvSpPr txBox="1"/>
          <p:nvPr/>
        </p:nvSpPr>
        <p:spPr>
          <a:xfrm>
            <a:off x="1209368" y="608858"/>
            <a:ext cx="9773264" cy="5509200"/>
          </a:xfrm>
          <a:prstGeom prst="rect">
            <a:avLst/>
          </a:prstGeom>
          <a:solidFill>
            <a:schemeClr val="bg1">
              <a:alpha val="45975"/>
            </a:schemeClr>
          </a:solidFill>
        </p:spPr>
        <p:txBody>
          <a:bodyPr wrap="square" rtlCol="0">
            <a:spAutoFit/>
          </a:bodyPr>
          <a:lstStyle/>
          <a:p>
            <a:pPr algn="ctr">
              <a:buNone/>
            </a:pPr>
            <a:r>
              <a:rPr lang="nl-NL" sz="3200" dirty="0">
                <a:latin typeface="Kermit" panose="020F0503040000060003" pitchFamily="34" charset="0"/>
              </a:rPr>
              <a:t>Zijn reis bracht hem helemaal naar een ver land, waar hij door dichte jungles trok, hoge bergen beklom en soms zelfs werd tegengehouden door rovers. Het was gevaarlijk werk: hij kreeg ziektes, raakte soms verdwaald, en moest zich zelfs vermommen als inwoner van het land om op plekken te komen waar buitenlanders niet welkom waren. Stel je voor: dagenlang lopen door modderige paadjes, met alleen een ezel, een rugzak en een vergrootglas, op zoek naar een bloem...</a:t>
            </a:r>
            <a:endParaRPr lang="nl-NL" dirty="0"/>
          </a:p>
        </p:txBody>
      </p:sp>
      <p:sp>
        <p:nvSpPr>
          <p:cNvPr id="5" name="Tekstvak 4">
            <a:extLst>
              <a:ext uri="{FF2B5EF4-FFF2-40B4-BE49-F238E27FC236}">
                <a16:creationId xmlns:a16="http://schemas.microsoft.com/office/drawing/2014/main" id="{4CDCCA70-09E9-AEC1-3366-EA9F9D1CE904}"/>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2785662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27AAA-1EB5-F851-BEDC-FE6907D5E011}"/>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C06FD300-A3AB-3786-BF1F-705474BC534B}"/>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CC501CD5-D3FC-B90E-9BD7-A399112BA47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62ACCDCA-DFB1-4270-7A76-76B1A75D633E}"/>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5C225402-68E2-1371-3E6D-87541355F8EC}"/>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6F623BC0-448E-E507-EF30-D69DD1886C76}"/>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349416C7-4A6F-5CB7-CA13-C5AB6F601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13" name="Afbeelding 12" descr="Afbeelding met tekst, kaart, atlas, diagram&#10;&#10;Automatisch gegenereerde beschrijving">
            <a:extLst>
              <a:ext uri="{FF2B5EF4-FFF2-40B4-BE49-F238E27FC236}">
                <a16:creationId xmlns:a16="http://schemas.microsoft.com/office/drawing/2014/main" id="{0231556B-F926-78B9-9226-7AEB68B2D7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442" y="1121792"/>
            <a:ext cx="6297557" cy="4452093"/>
          </a:xfrm>
          <a:prstGeom prst="rect">
            <a:avLst/>
          </a:prstGeom>
        </p:spPr>
      </p:pic>
      <p:pic>
        <p:nvPicPr>
          <p:cNvPr id="4098" name="Picture 2" descr="undefined">
            <a:extLst>
              <a:ext uri="{FF2B5EF4-FFF2-40B4-BE49-F238E27FC236}">
                <a16:creationId xmlns:a16="http://schemas.microsoft.com/office/drawing/2014/main" id="{5E443B81-9162-F2A7-EC5E-7CD48AA34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501" y="1149608"/>
            <a:ext cx="2492346" cy="439646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5C1E516C-B491-C781-F43C-F46F51BE6F79}"/>
              </a:ext>
            </a:extLst>
          </p:cNvPr>
          <p:cNvSpPr txBox="1"/>
          <p:nvPr/>
        </p:nvSpPr>
        <p:spPr>
          <a:xfrm>
            <a:off x="6490" y="451733"/>
            <a:ext cx="12192000" cy="461665"/>
          </a:xfrm>
          <a:prstGeom prst="rect">
            <a:avLst/>
          </a:prstGeom>
          <a:noFill/>
        </p:spPr>
        <p:txBody>
          <a:bodyPr wrap="square" rtlCol="0">
            <a:spAutoFit/>
          </a:bodyPr>
          <a:lstStyle/>
          <a:p>
            <a:pPr algn="ctr"/>
            <a:r>
              <a:rPr lang="nl-NL" sz="2400" dirty="0">
                <a:solidFill>
                  <a:srgbClr val="E16C7F"/>
                </a:solidFill>
                <a:effectLst/>
                <a:latin typeface="Kermit" panose="020F0503040000060003" pitchFamily="34" charset="0"/>
              </a:rPr>
              <a:t>Waar op de wereld was Robert </a:t>
            </a:r>
            <a:r>
              <a:rPr lang="nl-NL" sz="2400" dirty="0" err="1">
                <a:solidFill>
                  <a:srgbClr val="E16C7F"/>
                </a:solidFill>
                <a:effectLst/>
                <a:latin typeface="Kermit" panose="020F0503040000060003" pitchFamily="34" charset="0"/>
              </a:rPr>
              <a:t>Fortune</a:t>
            </a:r>
            <a:r>
              <a:rPr lang="nl-NL" sz="2400" dirty="0">
                <a:solidFill>
                  <a:srgbClr val="E16C7F"/>
                </a:solidFill>
                <a:effectLst/>
                <a:latin typeface="Kermit" panose="020F0503040000060003" pitchFamily="34" charset="0"/>
              </a:rPr>
              <a:t>?</a:t>
            </a:r>
            <a:endParaRPr lang="nl-NL" dirty="0"/>
          </a:p>
        </p:txBody>
      </p:sp>
      <p:pic>
        <p:nvPicPr>
          <p:cNvPr id="7" name="Afbeelding 6" descr="Afbeelding met schets, tekening, Lijnillustraties, tekenfilm&#10;&#10;Door AI gegenereerde inhoud is mogelijk onjuist.">
            <a:extLst>
              <a:ext uri="{FF2B5EF4-FFF2-40B4-BE49-F238E27FC236}">
                <a16:creationId xmlns:a16="http://schemas.microsoft.com/office/drawing/2014/main" id="{E1DA2594-7DF7-D891-9E19-F98752A4CB5A}"/>
              </a:ext>
            </a:extLst>
          </p:cNvPr>
          <p:cNvPicPr>
            <a:picLocks noChangeAspect="1"/>
          </p:cNvPicPr>
          <p:nvPr/>
        </p:nvPicPr>
        <p:blipFill>
          <a:blip r:embed="rId6">
            <a:extLst>
              <a:ext uri="{28A0092B-C50C-407E-A947-70E740481C1C}">
                <a14:useLocalDpi xmlns:a14="http://schemas.microsoft.com/office/drawing/2010/main" val="0"/>
              </a:ext>
            </a:extLst>
          </a:blip>
          <a:srcRect l="19223" t="25942" r="13296" b="25591"/>
          <a:stretch/>
        </p:blipFill>
        <p:spPr>
          <a:xfrm>
            <a:off x="9133043" y="5876655"/>
            <a:ext cx="966009" cy="981345"/>
          </a:xfrm>
          <a:prstGeom prst="rect">
            <a:avLst/>
          </a:prstGeom>
        </p:spPr>
      </p:pic>
      <p:sp>
        <p:nvSpPr>
          <p:cNvPr id="11" name="Tekstvak 10">
            <a:extLst>
              <a:ext uri="{FF2B5EF4-FFF2-40B4-BE49-F238E27FC236}">
                <a16:creationId xmlns:a16="http://schemas.microsoft.com/office/drawing/2014/main" id="{D610F747-3421-0186-D0C4-BC0B524508FE}"/>
              </a:ext>
            </a:extLst>
          </p:cNvPr>
          <p:cNvSpPr txBox="1"/>
          <p:nvPr/>
        </p:nvSpPr>
        <p:spPr>
          <a:xfrm>
            <a:off x="3169062" y="5802972"/>
            <a:ext cx="5853877" cy="369332"/>
          </a:xfrm>
          <a:prstGeom prst="rect">
            <a:avLst/>
          </a:prstGeom>
          <a:noFill/>
        </p:spPr>
        <p:txBody>
          <a:bodyPr wrap="square">
            <a:spAutoFit/>
          </a:bodyPr>
          <a:lstStyle/>
          <a:p>
            <a:r>
              <a:rPr lang="nl-NL" sz="1800" dirty="0">
                <a:solidFill>
                  <a:srgbClr val="6DC4CE"/>
                </a:solidFill>
                <a:effectLst/>
                <a:latin typeface="Kermit" panose="020F0503040000060003" pitchFamily="34" charset="0"/>
              </a:rPr>
              <a:t>Overleg met je groepje en omcirkel op de wereldkaart</a:t>
            </a:r>
          </a:p>
        </p:txBody>
      </p:sp>
      <p:pic>
        <p:nvPicPr>
          <p:cNvPr id="12" name="Afbeelding 11">
            <a:extLst>
              <a:ext uri="{FF2B5EF4-FFF2-40B4-BE49-F238E27FC236}">
                <a16:creationId xmlns:a16="http://schemas.microsoft.com/office/drawing/2014/main" id="{E292E0D1-F3B5-6752-7DD0-1BB9708E1F09}"/>
              </a:ext>
            </a:extLst>
          </p:cNvPr>
          <p:cNvPicPr/>
          <p:nvPr/>
        </p:nvPicPr>
        <p:blipFill>
          <a:blip r:embed="rId7">
            <a:extLst>
              <a:ext uri="{28A0092B-C50C-407E-A947-70E740481C1C}">
                <a14:useLocalDpi xmlns:a14="http://schemas.microsoft.com/office/drawing/2010/main" val="0"/>
              </a:ext>
            </a:extLst>
          </a:blip>
          <a:srcRect/>
          <a:stretch/>
        </p:blipFill>
        <p:spPr bwMode="auto">
          <a:xfrm>
            <a:off x="1467475" y="5586762"/>
            <a:ext cx="1393374" cy="1094127"/>
          </a:xfrm>
          <a:prstGeom prst="rect">
            <a:avLst/>
          </a:prstGeom>
          <a:noFill/>
          <a:ln>
            <a:noFill/>
          </a:ln>
        </p:spPr>
      </p:pic>
      <p:sp>
        <p:nvSpPr>
          <p:cNvPr id="5" name="Tekstvak 4">
            <a:extLst>
              <a:ext uri="{FF2B5EF4-FFF2-40B4-BE49-F238E27FC236}">
                <a16:creationId xmlns:a16="http://schemas.microsoft.com/office/drawing/2014/main" id="{1CC143A3-1E4C-2CF5-6EE7-101A611480C9}"/>
              </a:ext>
            </a:extLst>
          </p:cNvPr>
          <p:cNvSpPr txBox="1"/>
          <p:nvPr/>
        </p:nvSpPr>
        <p:spPr>
          <a:xfrm>
            <a:off x="172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
        <p:nvSpPr>
          <p:cNvPr id="8" name="Tekstvak 7">
            <a:extLst>
              <a:ext uri="{FF2B5EF4-FFF2-40B4-BE49-F238E27FC236}">
                <a16:creationId xmlns:a16="http://schemas.microsoft.com/office/drawing/2014/main" id="{57093276-34EB-B57D-E605-7B2E690A83DD}"/>
              </a:ext>
            </a:extLst>
          </p:cNvPr>
          <p:cNvSpPr txBox="1"/>
          <p:nvPr/>
        </p:nvSpPr>
        <p:spPr>
          <a:xfrm>
            <a:off x="0" y="6349549"/>
            <a:ext cx="12192000" cy="369332"/>
          </a:xfrm>
          <a:prstGeom prst="rect">
            <a:avLst/>
          </a:prstGeom>
          <a:noFill/>
        </p:spPr>
        <p:txBody>
          <a:bodyPr wrap="square">
            <a:spAutoFit/>
          </a:bodyPr>
          <a:lstStyle/>
          <a:p>
            <a:pPr algn="ctr"/>
            <a:r>
              <a:rPr lang="nl-NL" sz="1800" dirty="0">
                <a:solidFill>
                  <a:schemeClr val="bg2">
                    <a:lumMod val="50000"/>
                  </a:schemeClr>
                </a:solidFill>
                <a:latin typeface="Kermit" panose="020F0503040000060003" pitchFamily="34" charset="0"/>
              </a:rPr>
              <a:t>Download de bijlagen via </a:t>
            </a:r>
            <a:r>
              <a:rPr lang="nl-NL" sz="1800" u="sng" dirty="0" err="1">
                <a:solidFill>
                  <a:schemeClr val="bg2">
                    <a:lumMod val="50000"/>
                  </a:schemeClr>
                </a:solidFill>
                <a:latin typeface="Kermit" panose="020F0503040000060003" pitchFamily="34" charset="0"/>
              </a:rPr>
              <a:t>www.noordwijksemethode.nl</a:t>
            </a:r>
            <a:endParaRPr lang="nl-NL" dirty="0">
              <a:solidFill>
                <a:schemeClr val="bg2">
                  <a:lumMod val="50000"/>
                </a:schemeClr>
              </a:solidFill>
            </a:endParaRPr>
          </a:p>
        </p:txBody>
      </p:sp>
    </p:spTree>
    <p:extLst>
      <p:ext uri="{BB962C8B-B14F-4D97-AF65-F5344CB8AC3E}">
        <p14:creationId xmlns:p14="http://schemas.microsoft.com/office/powerpoint/2010/main" val="110964816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523A2-EDA4-918D-86F2-9B3233120DC3}"/>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3CB342E2-45FF-8076-8F07-211C4C4E5265}"/>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11BCB448-5AF5-F31B-EB7B-754CDBB6E781}"/>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22115816-4F95-B4C4-A47B-E2C32C90486C}"/>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A799C832-5CA7-576C-2B5A-3DD883F7D57C}"/>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1B7486BE-7BBE-212D-EDB0-92C7934C1B7A}"/>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7E6F936F-39F6-929A-3013-797950073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13" name="Afbeelding 12" descr="Afbeelding met tekst, kaart, atlas, diagram&#10;&#10;Automatisch gegenereerde beschrijving">
            <a:extLst>
              <a:ext uri="{FF2B5EF4-FFF2-40B4-BE49-F238E27FC236}">
                <a16:creationId xmlns:a16="http://schemas.microsoft.com/office/drawing/2014/main" id="{33605F67-248E-F859-2B67-1E817767A1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442" y="1121792"/>
            <a:ext cx="6297557" cy="4452093"/>
          </a:xfrm>
          <a:prstGeom prst="rect">
            <a:avLst/>
          </a:prstGeom>
        </p:spPr>
      </p:pic>
      <p:pic>
        <p:nvPicPr>
          <p:cNvPr id="4098" name="Picture 2" descr="undefined">
            <a:extLst>
              <a:ext uri="{FF2B5EF4-FFF2-40B4-BE49-F238E27FC236}">
                <a16:creationId xmlns:a16="http://schemas.microsoft.com/office/drawing/2014/main" id="{7D86D5E3-BCD7-DA66-24CB-5AACDB60A9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501" y="1149608"/>
            <a:ext cx="2492346" cy="439646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210B33FE-F369-0FBC-9FDB-BF95C1198805}"/>
              </a:ext>
            </a:extLst>
          </p:cNvPr>
          <p:cNvSpPr txBox="1"/>
          <p:nvPr/>
        </p:nvSpPr>
        <p:spPr>
          <a:xfrm>
            <a:off x="6490" y="451733"/>
            <a:ext cx="12192000" cy="461665"/>
          </a:xfrm>
          <a:prstGeom prst="rect">
            <a:avLst/>
          </a:prstGeom>
          <a:noFill/>
        </p:spPr>
        <p:txBody>
          <a:bodyPr wrap="square" rtlCol="0">
            <a:spAutoFit/>
          </a:bodyPr>
          <a:lstStyle/>
          <a:p>
            <a:pPr algn="ctr"/>
            <a:r>
              <a:rPr lang="nl-NL" sz="2400" dirty="0">
                <a:solidFill>
                  <a:srgbClr val="E16C7F"/>
                </a:solidFill>
                <a:effectLst/>
                <a:latin typeface="Kermit" panose="020F0503040000060003" pitchFamily="34" charset="0"/>
              </a:rPr>
              <a:t>Waar op de wereld was Robert </a:t>
            </a:r>
            <a:r>
              <a:rPr lang="nl-NL" sz="2400" dirty="0" err="1">
                <a:solidFill>
                  <a:srgbClr val="E16C7F"/>
                </a:solidFill>
                <a:effectLst/>
                <a:latin typeface="Kermit" panose="020F0503040000060003" pitchFamily="34" charset="0"/>
              </a:rPr>
              <a:t>Fortune</a:t>
            </a:r>
            <a:r>
              <a:rPr lang="nl-NL" sz="2400" dirty="0">
                <a:solidFill>
                  <a:srgbClr val="E16C7F"/>
                </a:solidFill>
                <a:effectLst/>
                <a:latin typeface="Kermit" panose="020F0503040000060003" pitchFamily="34" charset="0"/>
              </a:rPr>
              <a:t>?</a:t>
            </a:r>
            <a:endParaRPr lang="nl-NL" dirty="0"/>
          </a:p>
        </p:txBody>
      </p:sp>
      <p:pic>
        <p:nvPicPr>
          <p:cNvPr id="7" name="Afbeelding 6" descr="Afbeelding met schets, tekening, Lijnillustraties, tekenfilm&#10;&#10;Door AI gegenereerde inhoud is mogelijk onjuist.">
            <a:extLst>
              <a:ext uri="{FF2B5EF4-FFF2-40B4-BE49-F238E27FC236}">
                <a16:creationId xmlns:a16="http://schemas.microsoft.com/office/drawing/2014/main" id="{54A28283-F378-308A-2380-769A8E20B89C}"/>
              </a:ext>
            </a:extLst>
          </p:cNvPr>
          <p:cNvPicPr>
            <a:picLocks noChangeAspect="1"/>
          </p:cNvPicPr>
          <p:nvPr/>
        </p:nvPicPr>
        <p:blipFill>
          <a:blip r:embed="rId6">
            <a:extLst>
              <a:ext uri="{28A0092B-C50C-407E-A947-70E740481C1C}">
                <a14:useLocalDpi xmlns:a14="http://schemas.microsoft.com/office/drawing/2010/main" val="0"/>
              </a:ext>
            </a:extLst>
          </a:blip>
          <a:srcRect l="19223" t="25942" r="13296" b="25591"/>
          <a:stretch/>
        </p:blipFill>
        <p:spPr>
          <a:xfrm>
            <a:off x="9133043" y="5876655"/>
            <a:ext cx="966009" cy="981345"/>
          </a:xfrm>
          <a:prstGeom prst="rect">
            <a:avLst/>
          </a:prstGeom>
        </p:spPr>
      </p:pic>
      <p:sp>
        <p:nvSpPr>
          <p:cNvPr id="11" name="Tekstvak 10">
            <a:extLst>
              <a:ext uri="{FF2B5EF4-FFF2-40B4-BE49-F238E27FC236}">
                <a16:creationId xmlns:a16="http://schemas.microsoft.com/office/drawing/2014/main" id="{36BA1DB8-83FD-88B3-4FE7-DCFF4A7F1199}"/>
              </a:ext>
            </a:extLst>
          </p:cNvPr>
          <p:cNvSpPr txBox="1"/>
          <p:nvPr/>
        </p:nvSpPr>
        <p:spPr>
          <a:xfrm>
            <a:off x="3169062" y="5802972"/>
            <a:ext cx="5853877" cy="369332"/>
          </a:xfrm>
          <a:prstGeom prst="rect">
            <a:avLst/>
          </a:prstGeom>
          <a:noFill/>
        </p:spPr>
        <p:txBody>
          <a:bodyPr wrap="square">
            <a:spAutoFit/>
          </a:bodyPr>
          <a:lstStyle/>
          <a:p>
            <a:r>
              <a:rPr lang="nl-NL" sz="1800" dirty="0">
                <a:solidFill>
                  <a:srgbClr val="6DC4CE"/>
                </a:solidFill>
                <a:effectLst/>
                <a:latin typeface="Kermit" panose="020F0503040000060003" pitchFamily="34" charset="0"/>
              </a:rPr>
              <a:t>Overleg met je groepje en omcirkel op de wereldkaart</a:t>
            </a:r>
          </a:p>
        </p:txBody>
      </p:sp>
      <p:pic>
        <p:nvPicPr>
          <p:cNvPr id="12" name="Afbeelding 11">
            <a:extLst>
              <a:ext uri="{FF2B5EF4-FFF2-40B4-BE49-F238E27FC236}">
                <a16:creationId xmlns:a16="http://schemas.microsoft.com/office/drawing/2014/main" id="{06691956-FC76-B57E-4F8D-24AA2249C97E}"/>
              </a:ext>
            </a:extLst>
          </p:cNvPr>
          <p:cNvPicPr/>
          <p:nvPr/>
        </p:nvPicPr>
        <p:blipFill>
          <a:blip r:embed="rId7">
            <a:extLst>
              <a:ext uri="{28A0092B-C50C-407E-A947-70E740481C1C}">
                <a14:useLocalDpi xmlns:a14="http://schemas.microsoft.com/office/drawing/2010/main" val="0"/>
              </a:ext>
            </a:extLst>
          </a:blip>
          <a:srcRect/>
          <a:stretch/>
        </p:blipFill>
        <p:spPr bwMode="auto">
          <a:xfrm>
            <a:off x="1467475" y="5586762"/>
            <a:ext cx="1393374" cy="1094127"/>
          </a:xfrm>
          <a:prstGeom prst="rect">
            <a:avLst/>
          </a:prstGeom>
          <a:noFill/>
          <a:ln>
            <a:noFill/>
          </a:ln>
        </p:spPr>
      </p:pic>
      <p:sp>
        <p:nvSpPr>
          <p:cNvPr id="5" name="Tekstvak 4">
            <a:extLst>
              <a:ext uri="{FF2B5EF4-FFF2-40B4-BE49-F238E27FC236}">
                <a16:creationId xmlns:a16="http://schemas.microsoft.com/office/drawing/2014/main" id="{186B8F1A-1B51-713E-BBA4-C86196CAE79D}"/>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
        <p:nvSpPr>
          <p:cNvPr id="9" name="Ovaal 8">
            <a:extLst>
              <a:ext uri="{FF2B5EF4-FFF2-40B4-BE49-F238E27FC236}">
                <a16:creationId xmlns:a16="http://schemas.microsoft.com/office/drawing/2014/main" id="{EE542D45-3ECD-D405-B7CC-6B2FA4A979BB}"/>
              </a:ext>
            </a:extLst>
          </p:cNvPr>
          <p:cNvSpPr/>
          <p:nvPr/>
        </p:nvSpPr>
        <p:spPr>
          <a:xfrm>
            <a:off x="9133043" y="3042047"/>
            <a:ext cx="1228416" cy="1261009"/>
          </a:xfrm>
          <a:prstGeom prst="ellipse">
            <a:avLst/>
          </a:prstGeom>
          <a:noFill/>
          <a:ln w="76200">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7">
            <a:extLst>
              <a:ext uri="{FF2B5EF4-FFF2-40B4-BE49-F238E27FC236}">
                <a16:creationId xmlns:a16="http://schemas.microsoft.com/office/drawing/2014/main" id="{CAE53DFA-CD6B-BB5D-E687-5B59C816D152}"/>
              </a:ext>
            </a:extLst>
          </p:cNvPr>
          <p:cNvSpPr txBox="1"/>
          <p:nvPr/>
        </p:nvSpPr>
        <p:spPr>
          <a:xfrm>
            <a:off x="0" y="6349549"/>
            <a:ext cx="12192000" cy="369332"/>
          </a:xfrm>
          <a:prstGeom prst="rect">
            <a:avLst/>
          </a:prstGeom>
          <a:noFill/>
        </p:spPr>
        <p:txBody>
          <a:bodyPr wrap="square">
            <a:spAutoFit/>
          </a:bodyPr>
          <a:lstStyle/>
          <a:p>
            <a:pPr algn="ctr"/>
            <a:r>
              <a:rPr lang="nl-NL" sz="1800" dirty="0">
                <a:solidFill>
                  <a:schemeClr val="bg2">
                    <a:lumMod val="50000"/>
                  </a:schemeClr>
                </a:solidFill>
                <a:latin typeface="Kermit" panose="020F0503040000060003" pitchFamily="34" charset="0"/>
              </a:rPr>
              <a:t>Download de bijlagen via </a:t>
            </a:r>
            <a:r>
              <a:rPr lang="nl-NL" sz="1800" u="sng" dirty="0" err="1">
                <a:solidFill>
                  <a:schemeClr val="bg2">
                    <a:lumMod val="50000"/>
                  </a:schemeClr>
                </a:solidFill>
                <a:latin typeface="Kermit" panose="020F0503040000060003" pitchFamily="34" charset="0"/>
              </a:rPr>
              <a:t>www.noordwijksemethode.nl</a:t>
            </a:r>
            <a:endParaRPr lang="nl-NL" dirty="0">
              <a:solidFill>
                <a:schemeClr val="bg2">
                  <a:lumMod val="50000"/>
                </a:schemeClr>
              </a:solidFill>
            </a:endParaRPr>
          </a:p>
        </p:txBody>
      </p:sp>
    </p:spTree>
    <p:extLst>
      <p:ext uri="{BB962C8B-B14F-4D97-AF65-F5344CB8AC3E}">
        <p14:creationId xmlns:p14="http://schemas.microsoft.com/office/powerpoint/2010/main" val="28983372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D3BDC-3A41-93D7-DA6B-6EE06123AECF}"/>
            </a:ext>
          </a:extLst>
        </p:cNvPr>
        <p:cNvGrpSpPr/>
        <p:nvPr/>
      </p:nvGrpSpPr>
      <p:grpSpPr>
        <a:xfrm>
          <a:off x="0" y="0"/>
          <a:ext cx="0" cy="0"/>
          <a:chOff x="0" y="0"/>
          <a:chExt cx="0" cy="0"/>
        </a:xfrm>
      </p:grpSpPr>
      <p:pic>
        <p:nvPicPr>
          <p:cNvPr id="6" name="Afbeelding 5" descr="Afbeelding met hemel, mist, wolken, buitenshuis&#10;&#10;Door AI gegenereerde inhoud is mogelijk onjuist.">
            <a:extLst>
              <a:ext uri="{FF2B5EF4-FFF2-40B4-BE49-F238E27FC236}">
                <a16:creationId xmlns:a16="http://schemas.microsoft.com/office/drawing/2014/main" id="{A1BB756A-2182-3CFF-37D8-08414C96D54B}"/>
              </a:ext>
            </a:extLst>
          </p:cNvPr>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val="0"/>
              </a:ext>
            </a:extLst>
          </a:blip>
          <a:srcRect t="28816" r="3609" b="32755"/>
          <a:stretch>
            <a:fillRect/>
          </a:stretch>
        </p:blipFill>
        <p:spPr>
          <a:xfrm>
            <a:off x="0" y="1"/>
            <a:ext cx="12192000" cy="6858000"/>
          </a:xfrm>
          <a:prstGeom prst="rect">
            <a:avLst/>
          </a:prstGeom>
        </p:spPr>
      </p:pic>
      <p:sp>
        <p:nvSpPr>
          <p:cNvPr id="74753" name="Rectangle 3">
            <a:extLst>
              <a:ext uri="{FF2B5EF4-FFF2-40B4-BE49-F238E27FC236}">
                <a16:creationId xmlns:a16="http://schemas.microsoft.com/office/drawing/2014/main" id="{FC2A1A8C-16C3-55EA-6FDE-CA936212C58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01D2FCF0-3C80-6B36-C309-CA9A667F06E6}"/>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F63CA2C2-0355-B5D5-DC18-BF2A6296604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2C987732-6965-EC28-B361-6714579D1AA3}"/>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0B58B638-A051-0690-B4CB-785E80B05766}"/>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46F5EDA6-3953-3C2A-2862-B1452BA66F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234C81E8-3B00-410F-9563-1EBA77A7A181}"/>
              </a:ext>
            </a:extLst>
          </p:cNvPr>
          <p:cNvSpPr txBox="1"/>
          <p:nvPr/>
        </p:nvSpPr>
        <p:spPr>
          <a:xfrm>
            <a:off x="1209368" y="685801"/>
            <a:ext cx="9773264" cy="3046988"/>
          </a:xfrm>
          <a:prstGeom prst="rect">
            <a:avLst/>
          </a:prstGeom>
          <a:solidFill>
            <a:schemeClr val="bg1">
              <a:alpha val="17704"/>
            </a:schemeClr>
          </a:solidFill>
        </p:spPr>
        <p:txBody>
          <a:bodyPr wrap="square" rtlCol="0">
            <a:spAutoFit/>
          </a:bodyPr>
          <a:lstStyle/>
          <a:p>
            <a:pPr algn="ctr">
              <a:buNone/>
            </a:pPr>
            <a:r>
              <a:rPr lang="nl-NL" sz="2400" dirty="0">
                <a:latin typeface="Kermit" panose="020F0503040000060003" pitchFamily="34" charset="0"/>
              </a:rPr>
              <a:t>Op een mistige ochtend, diep in de bergen, zag Robert iets dat zijn adem wegnam. Aan een oude boom slingerde een klimplant omhoog met grote, zachte bloemen. De bloemen waren lichtblauw tot paars, en heldergeel in het midden. De blaadjes waren donkergroen en een beetje harig. Het leek wel een bloem uit een droom.</a:t>
            </a:r>
          </a:p>
          <a:p>
            <a:pPr algn="ctr"/>
            <a:r>
              <a:rPr lang="nl-NL" sz="2400" dirty="0">
                <a:latin typeface="Kermit" panose="020F0503040000060003" pitchFamily="34" charset="0"/>
              </a:rPr>
              <a:t>“Deze moet mee naar huis,” fluisterde Robert, terwijl hij voorzichtig een schets maakte in zijn boek.</a:t>
            </a:r>
            <a:endParaRPr lang="nl-NL" sz="2000" dirty="0">
              <a:solidFill>
                <a:schemeClr val="bg1"/>
              </a:solidFill>
            </a:endParaRPr>
          </a:p>
        </p:txBody>
      </p:sp>
      <p:pic>
        <p:nvPicPr>
          <p:cNvPr id="2" name="Afbeelding 1">
            <a:extLst>
              <a:ext uri="{FF2B5EF4-FFF2-40B4-BE49-F238E27FC236}">
                <a16:creationId xmlns:a16="http://schemas.microsoft.com/office/drawing/2014/main" id="{4BF4AF2D-24A1-1419-3CB1-CEBEBB65EE7A}"/>
              </a:ext>
            </a:extLst>
          </p:cNvPr>
          <p:cNvPicPr/>
          <p:nvPr/>
        </p:nvPicPr>
        <p:blipFill>
          <a:blip r:embed="rId5">
            <a:extLst>
              <a:ext uri="{28A0092B-C50C-407E-A947-70E740481C1C}">
                <a14:useLocalDpi xmlns:a14="http://schemas.microsoft.com/office/drawing/2010/main" val="0"/>
              </a:ext>
            </a:extLst>
          </a:blip>
          <a:srcRect/>
          <a:stretch/>
        </p:blipFill>
        <p:spPr bwMode="auto">
          <a:xfrm rot="880310">
            <a:off x="1276009" y="4479385"/>
            <a:ext cx="1652903" cy="1632019"/>
          </a:xfrm>
          <a:prstGeom prst="rect">
            <a:avLst/>
          </a:prstGeom>
          <a:noFill/>
          <a:ln>
            <a:noFill/>
          </a:ln>
        </p:spPr>
      </p:pic>
      <p:sp>
        <p:nvSpPr>
          <p:cNvPr id="9" name="Tekstvak 8">
            <a:extLst>
              <a:ext uri="{FF2B5EF4-FFF2-40B4-BE49-F238E27FC236}">
                <a16:creationId xmlns:a16="http://schemas.microsoft.com/office/drawing/2014/main" id="{A2A40A89-8611-443B-A0DF-68DEF9A73018}"/>
              </a:ext>
            </a:extLst>
          </p:cNvPr>
          <p:cNvSpPr txBox="1"/>
          <p:nvPr/>
        </p:nvSpPr>
        <p:spPr>
          <a:xfrm>
            <a:off x="2981851" y="4500878"/>
            <a:ext cx="7374623" cy="1754326"/>
          </a:xfrm>
          <a:prstGeom prst="rect">
            <a:avLst/>
          </a:prstGeom>
          <a:solidFill>
            <a:schemeClr val="bg2">
              <a:lumMod val="90000"/>
              <a:alpha val="48000"/>
            </a:schemeClr>
          </a:solidFill>
        </p:spPr>
        <p:txBody>
          <a:bodyPr wrap="square">
            <a:spAutoFit/>
          </a:bodyPr>
          <a:lstStyle/>
          <a:p>
            <a:r>
              <a:rPr lang="nl-NL" sz="1800" dirty="0">
                <a:solidFill>
                  <a:srgbClr val="E15E30"/>
                </a:solidFill>
                <a:latin typeface="Kermit" panose="020F0503040000060003" pitchFamily="34" charset="0"/>
              </a:rPr>
              <a:t>Hoe zou jij je voelen als je alleen op reis was in een onbekend land, en je vindt een plant die nog nooit iemand in jouw land heeft gezien? </a:t>
            </a:r>
          </a:p>
          <a:p>
            <a:endParaRPr lang="nl-NL" sz="1800" dirty="0">
              <a:solidFill>
                <a:srgbClr val="E15E30"/>
              </a:solidFill>
              <a:latin typeface="Kermit" panose="020F0503040000060003" pitchFamily="34" charset="0"/>
            </a:endParaRPr>
          </a:p>
          <a:p>
            <a:r>
              <a:rPr lang="nl-NL" sz="1800" dirty="0">
                <a:solidFill>
                  <a:srgbClr val="E15E30"/>
                </a:solidFill>
                <a:latin typeface="Kermit" panose="020F0503040000060003" pitchFamily="34" charset="0"/>
              </a:rPr>
              <a:t>Er waren nog geen camera’s. Hoe kun je aan anderen laten zien wat je ontdekt hebt?</a:t>
            </a:r>
            <a:endParaRPr lang="en-US" sz="1800" dirty="0">
              <a:solidFill>
                <a:srgbClr val="E15E30"/>
              </a:solidFill>
              <a:latin typeface="Kermit" panose="020F0503040000060003" pitchFamily="34" charset="0"/>
            </a:endParaRPr>
          </a:p>
        </p:txBody>
      </p:sp>
      <p:sp>
        <p:nvSpPr>
          <p:cNvPr id="10" name="Tekstvak 9">
            <a:extLst>
              <a:ext uri="{FF2B5EF4-FFF2-40B4-BE49-F238E27FC236}">
                <a16:creationId xmlns:a16="http://schemas.microsoft.com/office/drawing/2014/main" id="{42AD3463-37A3-714A-46C4-4ED5D4368238}"/>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6472663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CF329-E090-841F-1989-1BB0B398C36F}"/>
            </a:ext>
          </a:extLst>
        </p:cNvPr>
        <p:cNvGrpSpPr/>
        <p:nvPr/>
      </p:nvGrpSpPr>
      <p:grpSpPr>
        <a:xfrm>
          <a:off x="0" y="0"/>
          <a:ext cx="0" cy="0"/>
          <a:chOff x="0" y="0"/>
          <a:chExt cx="0" cy="0"/>
        </a:xfrm>
      </p:grpSpPr>
      <p:pic>
        <p:nvPicPr>
          <p:cNvPr id="6" name="Afbeelding 5" descr="Afbeelding met hemel, mist, wolken, buitenshuis&#10;&#10;Door AI gegenereerde inhoud is mogelijk onjuist.">
            <a:extLst>
              <a:ext uri="{FF2B5EF4-FFF2-40B4-BE49-F238E27FC236}">
                <a16:creationId xmlns:a16="http://schemas.microsoft.com/office/drawing/2014/main" id="{8FDF2135-5D6B-A233-F2C4-C16E3CE8B974}"/>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t="28816" r="3372" b="32755"/>
          <a:stretch>
            <a:fillRect/>
          </a:stretch>
        </p:blipFill>
        <p:spPr>
          <a:xfrm>
            <a:off x="0" y="1"/>
            <a:ext cx="12192000" cy="6858000"/>
          </a:xfrm>
          <a:prstGeom prst="rect">
            <a:avLst/>
          </a:prstGeom>
        </p:spPr>
      </p:pic>
      <p:sp>
        <p:nvSpPr>
          <p:cNvPr id="74753" name="Rectangle 3">
            <a:extLst>
              <a:ext uri="{FF2B5EF4-FFF2-40B4-BE49-F238E27FC236}">
                <a16:creationId xmlns:a16="http://schemas.microsoft.com/office/drawing/2014/main" id="{601C9597-E860-49D3-CB39-D457219CA8AD}"/>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1BB673D1-3E6C-67CD-F5DF-14BBEE01CBD3}"/>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55321F2D-0480-062F-4B30-B300505366B7}"/>
              </a:ext>
            </a:extLst>
          </p:cNvPr>
          <p:cNvSpPr>
            <a:spLocks noChangeArrowheads="1"/>
          </p:cNvSpPr>
          <p:nvPr/>
        </p:nvSpPr>
        <p:spPr bwMode="auto">
          <a:xfrm>
            <a:off x="1292680" y="2155284"/>
            <a:ext cx="19413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endParaRPr lang="nl-NL" dirty="0"/>
          </a:p>
          <a:p>
            <a:endParaRPr lang="nl-NL" dirty="0"/>
          </a:p>
        </p:txBody>
      </p:sp>
      <p:sp>
        <p:nvSpPr>
          <p:cNvPr id="4" name="Rectangle 3">
            <a:extLst>
              <a:ext uri="{FF2B5EF4-FFF2-40B4-BE49-F238E27FC236}">
                <a16:creationId xmlns:a16="http://schemas.microsoft.com/office/drawing/2014/main" id="{5A420055-677B-8F65-580D-35FF279B6754}"/>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296E5E7F-362E-EC33-CD8D-FE4AF4D67A68}"/>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sp>
        <p:nvSpPr>
          <p:cNvPr id="2" name="Tekstvak 1">
            <a:extLst>
              <a:ext uri="{FF2B5EF4-FFF2-40B4-BE49-F238E27FC236}">
                <a16:creationId xmlns:a16="http://schemas.microsoft.com/office/drawing/2014/main" id="{73AF6031-6D85-BD2B-3BFE-35EEC2882868}"/>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3" name="Afbeelding 2" descr="Afbeelding met Lettertype, Graphics, rood, tekst&#10;&#10;Automatisch gegenereerde beschrijving">
            <a:extLst>
              <a:ext uri="{FF2B5EF4-FFF2-40B4-BE49-F238E27FC236}">
                <a16:creationId xmlns:a16="http://schemas.microsoft.com/office/drawing/2014/main" id="{17918AE8-42DA-C2C4-4BBF-0003DA2CB1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9" name="Afbeelding 8">
            <a:extLst>
              <a:ext uri="{FF2B5EF4-FFF2-40B4-BE49-F238E27FC236}">
                <a16:creationId xmlns:a16="http://schemas.microsoft.com/office/drawing/2014/main" id="{9B5FE1AC-E6AB-1129-73BA-A93DFC3CF82C}"/>
              </a:ext>
            </a:extLst>
          </p:cNvPr>
          <p:cNvPicPr/>
          <p:nvPr/>
        </p:nvPicPr>
        <p:blipFill>
          <a:blip r:embed="rId5">
            <a:extLst>
              <a:ext uri="{28A0092B-C50C-407E-A947-70E740481C1C}">
                <a14:useLocalDpi xmlns:a14="http://schemas.microsoft.com/office/drawing/2010/main" val="0"/>
              </a:ext>
            </a:extLst>
          </a:blip>
          <a:srcRect/>
          <a:stretch/>
        </p:blipFill>
        <p:spPr bwMode="auto">
          <a:xfrm>
            <a:off x="1409700" y="1987806"/>
            <a:ext cx="1508804" cy="1372528"/>
          </a:xfrm>
          <a:prstGeom prst="rect">
            <a:avLst/>
          </a:prstGeom>
          <a:noFill/>
          <a:ln>
            <a:noFill/>
          </a:ln>
        </p:spPr>
      </p:pic>
      <p:sp>
        <p:nvSpPr>
          <p:cNvPr id="11" name="Tekstvak 10">
            <a:extLst>
              <a:ext uri="{FF2B5EF4-FFF2-40B4-BE49-F238E27FC236}">
                <a16:creationId xmlns:a16="http://schemas.microsoft.com/office/drawing/2014/main" id="{08D559E0-FD1D-1978-F317-7BAFBCD3073E}"/>
              </a:ext>
            </a:extLst>
          </p:cNvPr>
          <p:cNvSpPr txBox="1"/>
          <p:nvPr/>
        </p:nvSpPr>
        <p:spPr>
          <a:xfrm>
            <a:off x="3187307" y="2197016"/>
            <a:ext cx="7143502" cy="954107"/>
          </a:xfrm>
          <a:prstGeom prst="rect">
            <a:avLst/>
          </a:prstGeom>
          <a:noFill/>
        </p:spPr>
        <p:txBody>
          <a:bodyPr wrap="square">
            <a:spAutoFit/>
          </a:bodyPr>
          <a:lstStyle/>
          <a:p>
            <a:r>
              <a:rPr lang="nl-NL" sz="2800" dirty="0">
                <a:solidFill>
                  <a:srgbClr val="C16E7F"/>
                </a:solidFill>
                <a:latin typeface="Kermit" panose="020F0503040000060003" pitchFamily="34" charset="0"/>
              </a:rPr>
              <a:t>Maak zelf ook een schets.</a:t>
            </a:r>
          </a:p>
          <a:p>
            <a:r>
              <a:rPr lang="nl-NL" sz="2800" dirty="0">
                <a:solidFill>
                  <a:srgbClr val="C16E7F"/>
                </a:solidFill>
                <a:latin typeface="Kermit" panose="020F0503040000060003" pitchFamily="34" charset="0"/>
              </a:rPr>
              <a:t>Hoe zou de klimplant eruit hebben gezien?</a:t>
            </a:r>
            <a:endParaRPr lang="nl-NL" sz="2800" dirty="0">
              <a:solidFill>
                <a:srgbClr val="C16E7F"/>
              </a:solidFill>
            </a:endParaRPr>
          </a:p>
        </p:txBody>
      </p:sp>
    </p:spTree>
    <p:extLst>
      <p:ext uri="{BB962C8B-B14F-4D97-AF65-F5344CB8AC3E}">
        <p14:creationId xmlns:p14="http://schemas.microsoft.com/office/powerpoint/2010/main" val="41784022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9BE83-CE51-D45C-BB62-F5851BB1441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995F0F4F-B774-9409-979D-218F66FE202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DD3A7096-B3F8-8798-0F99-A2F2CAC3872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5BD6FA57-21FA-17AA-77C7-67D6CA47BDF5}"/>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6" name="Tekstvak 15">
            <a:extLst>
              <a:ext uri="{FF2B5EF4-FFF2-40B4-BE49-F238E27FC236}">
                <a16:creationId xmlns:a16="http://schemas.microsoft.com/office/drawing/2014/main" id="{6888D71C-E274-BD0D-EAAC-FB609F7C40AA}"/>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7B19192F-02CC-A8E7-C312-C1A1E76FA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2050" name="Picture 2" descr="Plantenjagers brachten jou de bloemen in je tuin | historianet.nl">
            <a:extLst>
              <a:ext uri="{FF2B5EF4-FFF2-40B4-BE49-F238E27FC236}">
                <a16:creationId xmlns:a16="http://schemas.microsoft.com/office/drawing/2014/main" id="{9713DE70-A747-4E13-806E-F84F40B4C1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5445" y="844481"/>
            <a:ext cx="8141110" cy="5636765"/>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B022A8B2-7523-07E7-94C3-40C89EA5DFA1}"/>
              </a:ext>
            </a:extLst>
          </p:cNvPr>
          <p:cNvSpPr txBox="1"/>
          <p:nvPr/>
        </p:nvSpPr>
        <p:spPr>
          <a:xfrm>
            <a:off x="1893380" y="6449619"/>
            <a:ext cx="6145160" cy="261610"/>
          </a:xfrm>
          <a:prstGeom prst="rect">
            <a:avLst/>
          </a:prstGeom>
          <a:noFill/>
        </p:spPr>
        <p:txBody>
          <a:bodyPr wrap="square">
            <a:spAutoFit/>
          </a:bodyPr>
          <a:lstStyle/>
          <a:p>
            <a:r>
              <a:rPr lang="nl-NL" sz="1100" dirty="0">
                <a:latin typeface="Arial" panose="020B0604020202020204" pitchFamily="34" charset="0"/>
                <a:cs typeface="Arial" panose="020B0604020202020204" pitchFamily="34" charset="0"/>
              </a:rPr>
              <a:t>Bron: Historia.net</a:t>
            </a:r>
          </a:p>
        </p:txBody>
      </p:sp>
      <p:sp>
        <p:nvSpPr>
          <p:cNvPr id="8" name="Tekstvak 7">
            <a:extLst>
              <a:ext uri="{FF2B5EF4-FFF2-40B4-BE49-F238E27FC236}">
                <a16:creationId xmlns:a16="http://schemas.microsoft.com/office/drawing/2014/main" id="{FCA7ADD5-9671-D355-5BD1-F926C9805552}"/>
              </a:ext>
            </a:extLst>
          </p:cNvPr>
          <p:cNvSpPr txBox="1"/>
          <p:nvPr/>
        </p:nvSpPr>
        <p:spPr>
          <a:xfrm>
            <a:off x="3025487" y="382032"/>
            <a:ext cx="6141026" cy="369332"/>
          </a:xfrm>
          <a:prstGeom prst="rect">
            <a:avLst/>
          </a:prstGeom>
          <a:noFill/>
        </p:spPr>
        <p:txBody>
          <a:bodyPr wrap="square">
            <a:spAutoFit/>
          </a:bodyPr>
          <a:lstStyle/>
          <a:p>
            <a:pPr algn="ctr"/>
            <a:r>
              <a:rPr lang="nl-NL" sz="1800" dirty="0">
                <a:solidFill>
                  <a:srgbClr val="E16C7F"/>
                </a:solidFill>
                <a:effectLst/>
                <a:latin typeface="Kermit" panose="020F0503040000060003" pitchFamily="34" charset="0"/>
              </a:rPr>
              <a:t>Vergelijk met jouw eigen tekening.</a:t>
            </a:r>
          </a:p>
        </p:txBody>
      </p:sp>
      <p:sp>
        <p:nvSpPr>
          <p:cNvPr id="4" name="Tekstvak 3">
            <a:extLst>
              <a:ext uri="{FF2B5EF4-FFF2-40B4-BE49-F238E27FC236}">
                <a16:creationId xmlns:a16="http://schemas.microsoft.com/office/drawing/2014/main" id="{C703403C-F4D7-8811-5F48-266303900853}"/>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10659253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14ED9-E32C-8956-6259-29663B82DAAD}"/>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E9050AC4-5A5F-D5F5-98A1-C2393018AE6D}"/>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3DCD7E3D-BB3F-8783-2040-4F1D465F410C}"/>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51654938-DB1F-BBA6-C3CE-5F66DE9E6024}"/>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6" name="Tekstvak 15">
            <a:extLst>
              <a:ext uri="{FF2B5EF4-FFF2-40B4-BE49-F238E27FC236}">
                <a16:creationId xmlns:a16="http://schemas.microsoft.com/office/drawing/2014/main" id="{0DF347D4-3C22-3104-F8DF-3F0AB523216B}"/>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520F5D91-5D96-12F1-E393-3AA1A27AE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05D15DC9-7413-0F6A-E4DE-DD3B321295D4}"/>
              </a:ext>
            </a:extLst>
          </p:cNvPr>
          <p:cNvSpPr txBox="1"/>
          <p:nvPr/>
        </p:nvSpPr>
        <p:spPr>
          <a:xfrm>
            <a:off x="1157340" y="6647619"/>
            <a:ext cx="6145160" cy="261610"/>
          </a:xfrm>
          <a:prstGeom prst="rect">
            <a:avLst/>
          </a:prstGeom>
          <a:noFill/>
        </p:spPr>
        <p:txBody>
          <a:bodyPr wrap="square">
            <a:spAutoFit/>
          </a:bodyPr>
          <a:lstStyle/>
          <a:p>
            <a:r>
              <a:rPr lang="nl-NL" sz="1100" dirty="0">
                <a:latin typeface="Arial" panose="020B0604020202020204" pitchFamily="34" charset="0"/>
                <a:cs typeface="Arial" panose="020B0604020202020204" pitchFamily="34" charset="0"/>
              </a:rPr>
              <a:t>Bron: The Sydney </a:t>
            </a:r>
            <a:r>
              <a:rPr lang="nl-NL" sz="1100" dirty="0" err="1">
                <a:latin typeface="Arial" panose="020B0604020202020204" pitchFamily="34" charset="0"/>
                <a:cs typeface="Arial" panose="020B0604020202020204" pitchFamily="34" charset="0"/>
              </a:rPr>
              <a:t>Morning</a:t>
            </a:r>
            <a:r>
              <a:rPr lang="nl-NL" sz="1100" dirty="0">
                <a:latin typeface="Arial" panose="020B0604020202020204" pitchFamily="34" charset="0"/>
                <a:cs typeface="Arial" panose="020B0604020202020204" pitchFamily="34" charset="0"/>
              </a:rPr>
              <a:t> </a:t>
            </a:r>
            <a:r>
              <a:rPr lang="nl-NL" sz="1100" dirty="0" err="1">
                <a:latin typeface="Arial" panose="020B0604020202020204" pitchFamily="34" charset="0"/>
                <a:cs typeface="Arial" panose="020B0604020202020204" pitchFamily="34" charset="0"/>
              </a:rPr>
              <a:t>Herald</a:t>
            </a:r>
            <a:endParaRPr lang="nl-NL" sz="1100" dirty="0">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CD0AFF70-72EB-2952-ECBC-F04982757410}"/>
              </a:ext>
            </a:extLst>
          </p:cNvPr>
          <p:cNvPicPr>
            <a:picLocks noChangeAspect="1"/>
          </p:cNvPicPr>
          <p:nvPr/>
        </p:nvPicPr>
        <p:blipFill>
          <a:blip r:embed="rId4">
            <a:extLst>
              <a:ext uri="{28A0092B-C50C-407E-A947-70E740481C1C}">
                <a14:useLocalDpi xmlns:a14="http://schemas.microsoft.com/office/drawing/2010/main" val="0"/>
              </a:ext>
            </a:extLst>
          </a:blip>
          <a:srcRect l="9328" t="7734" b="49066"/>
          <a:stretch>
            <a:fillRect/>
          </a:stretch>
        </p:blipFill>
        <p:spPr>
          <a:xfrm>
            <a:off x="1143000" y="670994"/>
            <a:ext cx="8887674" cy="5986563"/>
          </a:xfrm>
          <a:prstGeom prst="rect">
            <a:avLst/>
          </a:prstGeom>
        </p:spPr>
      </p:pic>
      <p:sp>
        <p:nvSpPr>
          <p:cNvPr id="2" name="Afgeronde rechthoek 1">
            <a:extLst>
              <a:ext uri="{FF2B5EF4-FFF2-40B4-BE49-F238E27FC236}">
                <a16:creationId xmlns:a16="http://schemas.microsoft.com/office/drawing/2014/main" id="{A2EC136E-B768-54BB-31ED-4409AFBC9067}"/>
              </a:ext>
            </a:extLst>
          </p:cNvPr>
          <p:cNvSpPr/>
          <p:nvPr/>
        </p:nvSpPr>
        <p:spPr>
          <a:xfrm>
            <a:off x="6603999" y="2649808"/>
            <a:ext cx="2610947" cy="130671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Rechthoek 8">
            <a:extLst>
              <a:ext uri="{FF2B5EF4-FFF2-40B4-BE49-F238E27FC236}">
                <a16:creationId xmlns:a16="http://schemas.microsoft.com/office/drawing/2014/main" id="{7D793E85-6743-3741-D8D4-6FEEC5A8D606}"/>
              </a:ext>
            </a:extLst>
          </p:cNvPr>
          <p:cNvSpPr/>
          <p:nvPr/>
        </p:nvSpPr>
        <p:spPr>
          <a:xfrm>
            <a:off x="7982844" y="2649809"/>
            <a:ext cx="3870547" cy="1306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solidFill>
                  <a:srgbClr val="7D5772"/>
                </a:solidFill>
                <a:latin typeface="Kermit" panose="020F0503040000060003" pitchFamily="34" charset="0"/>
              </a:rPr>
              <a:t>Waarom zou hij volgens sommige mensen als dief worden gezien? Zou dat ook echt zo zijn denk je?</a:t>
            </a:r>
          </a:p>
        </p:txBody>
      </p:sp>
      <p:pic>
        <p:nvPicPr>
          <p:cNvPr id="7" name="Afbeelding 6">
            <a:extLst>
              <a:ext uri="{FF2B5EF4-FFF2-40B4-BE49-F238E27FC236}">
                <a16:creationId xmlns:a16="http://schemas.microsoft.com/office/drawing/2014/main" id="{79019489-64AB-A925-3B6D-FCD45F99B91F}"/>
              </a:ext>
            </a:extLst>
          </p:cNvPr>
          <p:cNvPicPr/>
          <p:nvPr/>
        </p:nvPicPr>
        <p:blipFill>
          <a:blip r:embed="rId5">
            <a:extLst>
              <a:ext uri="{28A0092B-C50C-407E-A947-70E740481C1C}">
                <a14:useLocalDpi xmlns:a14="http://schemas.microsoft.com/office/drawing/2010/main" val="0"/>
              </a:ext>
            </a:extLst>
          </a:blip>
          <a:srcRect/>
          <a:stretch/>
        </p:blipFill>
        <p:spPr bwMode="auto">
          <a:xfrm rot="681825">
            <a:off x="6133260" y="2374693"/>
            <a:ext cx="1901723" cy="1856941"/>
          </a:xfrm>
          <a:prstGeom prst="rect">
            <a:avLst/>
          </a:prstGeom>
          <a:noFill/>
          <a:ln>
            <a:noFill/>
          </a:ln>
        </p:spPr>
      </p:pic>
      <p:sp>
        <p:nvSpPr>
          <p:cNvPr id="10" name="Tekstvak 9">
            <a:extLst>
              <a:ext uri="{FF2B5EF4-FFF2-40B4-BE49-F238E27FC236}">
                <a16:creationId xmlns:a16="http://schemas.microsoft.com/office/drawing/2014/main" id="{10BB3310-1F0B-D5AB-419C-47A52AFF7269}"/>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
        <p:nvSpPr>
          <p:cNvPr id="8" name="Tekstvak 7">
            <a:extLst>
              <a:ext uri="{FF2B5EF4-FFF2-40B4-BE49-F238E27FC236}">
                <a16:creationId xmlns:a16="http://schemas.microsoft.com/office/drawing/2014/main" id="{1FD3E2F3-F1F8-4832-9898-BE8B530956B2}"/>
              </a:ext>
            </a:extLst>
          </p:cNvPr>
          <p:cNvSpPr txBox="1"/>
          <p:nvPr/>
        </p:nvSpPr>
        <p:spPr>
          <a:xfrm>
            <a:off x="895544" y="394089"/>
            <a:ext cx="10400913" cy="584775"/>
          </a:xfrm>
          <a:prstGeom prst="rect">
            <a:avLst/>
          </a:prstGeom>
          <a:noFill/>
        </p:spPr>
        <p:txBody>
          <a:bodyPr wrap="square">
            <a:spAutoFit/>
          </a:bodyPr>
          <a:lstStyle/>
          <a:p>
            <a:pPr algn="ctr"/>
            <a:r>
              <a:rPr lang="nl-NL" sz="3200" dirty="0">
                <a:solidFill>
                  <a:srgbClr val="E16C7F"/>
                </a:solidFill>
                <a:effectLst/>
                <a:latin typeface="Kermit" panose="020F0503040000060003" pitchFamily="34" charset="0"/>
              </a:rPr>
              <a:t>Maar er was iets bijzonders met deze Robert </a:t>
            </a:r>
            <a:r>
              <a:rPr lang="nl-NL" sz="3200" dirty="0" err="1">
                <a:solidFill>
                  <a:srgbClr val="E16C7F"/>
                </a:solidFill>
                <a:effectLst/>
                <a:latin typeface="Kermit" panose="020F0503040000060003" pitchFamily="34" charset="0"/>
              </a:rPr>
              <a:t>Fortune</a:t>
            </a:r>
            <a:r>
              <a:rPr lang="nl-NL" sz="3200" dirty="0">
                <a:solidFill>
                  <a:srgbClr val="E16C7F"/>
                </a:solidFill>
                <a:effectLst/>
                <a:latin typeface="Kermit" panose="020F0503040000060003" pitchFamily="34" charset="0"/>
              </a:rPr>
              <a:t>…</a:t>
            </a:r>
          </a:p>
        </p:txBody>
      </p:sp>
    </p:spTree>
    <p:extLst>
      <p:ext uri="{BB962C8B-B14F-4D97-AF65-F5344CB8AC3E}">
        <p14:creationId xmlns:p14="http://schemas.microsoft.com/office/powerpoint/2010/main" val="31181201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7DB18-88D1-366D-BCF4-6C90253E0B6D}"/>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D225C33A-CA28-DE5D-4D94-9D2E433CBEEF}"/>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674461D9-A405-FE76-8D66-412E569593C4}"/>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3B08DE6F-81CC-80AA-9486-569A2E8C3205}"/>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6" name="Tekstvak 15">
            <a:extLst>
              <a:ext uri="{FF2B5EF4-FFF2-40B4-BE49-F238E27FC236}">
                <a16:creationId xmlns:a16="http://schemas.microsoft.com/office/drawing/2014/main" id="{6307B66A-D93B-36F2-A6FF-C02E0D578F8E}"/>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sp>
        <p:nvSpPr>
          <p:cNvPr id="8" name="Tekstvak 7">
            <a:extLst>
              <a:ext uri="{FF2B5EF4-FFF2-40B4-BE49-F238E27FC236}">
                <a16:creationId xmlns:a16="http://schemas.microsoft.com/office/drawing/2014/main" id="{60B4A21C-83F7-1D18-84E4-46AD7D8A44BF}"/>
              </a:ext>
            </a:extLst>
          </p:cNvPr>
          <p:cNvSpPr txBox="1"/>
          <p:nvPr/>
        </p:nvSpPr>
        <p:spPr>
          <a:xfrm>
            <a:off x="1824376" y="395578"/>
            <a:ext cx="8543248" cy="523220"/>
          </a:xfrm>
          <a:prstGeom prst="rect">
            <a:avLst/>
          </a:prstGeom>
          <a:noFill/>
        </p:spPr>
        <p:txBody>
          <a:bodyPr wrap="square">
            <a:spAutoFit/>
          </a:bodyPr>
          <a:lstStyle/>
          <a:p>
            <a:pPr algn="ctr"/>
            <a:r>
              <a:rPr lang="nl-NL" sz="2800" dirty="0">
                <a:solidFill>
                  <a:srgbClr val="E16C7F"/>
                </a:solidFill>
                <a:effectLst/>
                <a:latin typeface="Kermit" panose="020F0503040000060003" pitchFamily="34" charset="0"/>
              </a:rPr>
              <a:t>Robert </a:t>
            </a:r>
            <a:r>
              <a:rPr lang="nl-NL" sz="2800" dirty="0" err="1">
                <a:solidFill>
                  <a:srgbClr val="E16C7F"/>
                </a:solidFill>
                <a:effectLst/>
                <a:latin typeface="Kermit" panose="020F0503040000060003" pitchFamily="34" charset="0"/>
              </a:rPr>
              <a:t>Fortune</a:t>
            </a:r>
            <a:r>
              <a:rPr lang="nl-NL" sz="2800" dirty="0">
                <a:solidFill>
                  <a:srgbClr val="E16C7F"/>
                </a:solidFill>
                <a:effectLst/>
                <a:latin typeface="Kermit" panose="020F0503040000060003" pitchFamily="34" charset="0"/>
              </a:rPr>
              <a:t>, ontdekkingsreiziger en theedief</a:t>
            </a:r>
          </a:p>
        </p:txBody>
      </p:sp>
      <p:sp>
        <p:nvSpPr>
          <p:cNvPr id="4" name="Tekstvak 3">
            <a:extLst>
              <a:ext uri="{FF2B5EF4-FFF2-40B4-BE49-F238E27FC236}">
                <a16:creationId xmlns:a16="http://schemas.microsoft.com/office/drawing/2014/main" id="{D8C6C356-CC6D-5129-2AB9-518C2A45D0F4}"/>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
        <p:nvSpPr>
          <p:cNvPr id="10" name="Tekstvak 9">
            <a:extLst>
              <a:ext uri="{FF2B5EF4-FFF2-40B4-BE49-F238E27FC236}">
                <a16:creationId xmlns:a16="http://schemas.microsoft.com/office/drawing/2014/main" id="{A76AABBC-C76D-1309-F1A7-A0AD6769BC61}"/>
              </a:ext>
            </a:extLst>
          </p:cNvPr>
          <p:cNvSpPr txBox="1"/>
          <p:nvPr/>
        </p:nvSpPr>
        <p:spPr>
          <a:xfrm>
            <a:off x="219457" y="960934"/>
            <a:ext cx="7095743" cy="5078313"/>
          </a:xfrm>
          <a:prstGeom prst="rect">
            <a:avLst/>
          </a:prstGeom>
          <a:noFill/>
        </p:spPr>
        <p:txBody>
          <a:bodyPr wrap="square">
            <a:spAutoFit/>
          </a:bodyPr>
          <a:lstStyle/>
          <a:p>
            <a:pPr>
              <a:buNone/>
            </a:pPr>
            <a:r>
              <a:rPr lang="nl-NL" dirty="0">
                <a:latin typeface="Kermit" panose="020F0503040000060003" pitchFamily="34" charset="0"/>
              </a:rPr>
              <a:t>In Engeland waren (en zijn!) de mensen gek op thee. Maar er is één probleem… alleen China weet hoe je goede thee maakt, en ze willen dat geheim niet delen. Dus wat doet Engeland?</a:t>
            </a:r>
          </a:p>
          <a:p>
            <a:pPr>
              <a:buNone/>
            </a:pPr>
            <a:endParaRPr lang="nl-NL" dirty="0">
              <a:latin typeface="Kermit" panose="020F0503040000060003" pitchFamily="34" charset="0"/>
            </a:endParaRPr>
          </a:p>
          <a:p>
            <a:pPr>
              <a:buNone/>
            </a:pPr>
            <a:r>
              <a:rPr lang="nl-NL" dirty="0">
                <a:latin typeface="Kermit" panose="020F0503040000060003" pitchFamily="34" charset="0"/>
              </a:rPr>
              <a:t>Ze sturen een man, Robert </a:t>
            </a:r>
            <a:r>
              <a:rPr lang="nl-NL" dirty="0" err="1">
                <a:latin typeface="Kermit" panose="020F0503040000060003" pitchFamily="34" charset="0"/>
              </a:rPr>
              <a:t>Fortune</a:t>
            </a:r>
            <a:r>
              <a:rPr lang="nl-NL" dirty="0">
                <a:latin typeface="Kermit" panose="020F0503040000060003" pitchFamily="34" charset="0"/>
              </a:rPr>
              <a:t>, stiekem naar China. Hij krijgt de opdracht om te ontdekken hoe ze daar thee maken. Dat deed hij niet eerlijk: hij verkleedde zich als een Chinees, ging naar geheime theevelden, waar hij eigenlijk helemaal niet mocht komen en nam theezaden, plantjes én zelfs mensen mee die alles wisten over het maken van de beste thee.</a:t>
            </a:r>
          </a:p>
          <a:p>
            <a:pPr>
              <a:buNone/>
            </a:pPr>
            <a:endParaRPr lang="nl-NL" dirty="0">
              <a:latin typeface="Kermit" panose="020F0503040000060003" pitchFamily="34" charset="0"/>
            </a:endParaRPr>
          </a:p>
          <a:p>
            <a:pPr>
              <a:buNone/>
            </a:pPr>
            <a:r>
              <a:rPr lang="nl-NL" dirty="0">
                <a:latin typeface="Kermit" panose="020F0503040000060003" pitchFamily="34" charset="0"/>
              </a:rPr>
              <a:t>Daarom noemen mensen hem nu soms de “theedief”. Want hij stal eigenlijk het theegeheim van China, en hielp Engeland om zelf thee te gaan maken in India. Zo hoefden ze geen thee meer te kopen van China.</a:t>
            </a:r>
          </a:p>
          <a:p>
            <a:r>
              <a:rPr lang="nl-NL" dirty="0">
                <a:latin typeface="Kermit" panose="020F0503040000060003" pitchFamily="34" charset="0"/>
              </a:rPr>
              <a:t>Dus… Robert </a:t>
            </a:r>
            <a:r>
              <a:rPr lang="nl-NL" dirty="0" err="1">
                <a:latin typeface="Kermit" panose="020F0503040000060003" pitchFamily="34" charset="0"/>
              </a:rPr>
              <a:t>Fortune</a:t>
            </a:r>
            <a:r>
              <a:rPr lang="nl-NL" dirty="0">
                <a:latin typeface="Kermit" panose="020F0503040000060003" pitchFamily="34" charset="0"/>
              </a:rPr>
              <a:t> was naast een ontdekkingsreiziger ook een soort spion, maar dan niet met een geheim wapen, maar met een theepot!</a:t>
            </a:r>
          </a:p>
        </p:txBody>
      </p:sp>
      <p:pic>
        <p:nvPicPr>
          <p:cNvPr id="12" name="Afbeelding 11">
            <a:extLst>
              <a:ext uri="{FF2B5EF4-FFF2-40B4-BE49-F238E27FC236}">
                <a16:creationId xmlns:a16="http://schemas.microsoft.com/office/drawing/2014/main" id="{BD670E12-733D-0F43-2A5C-5B7DB672BF5D}"/>
              </a:ext>
            </a:extLst>
          </p:cNvPr>
          <p:cNvPicPr>
            <a:picLocks noChangeAspect="1"/>
          </p:cNvPicPr>
          <p:nvPr/>
        </p:nvPicPr>
        <p:blipFill>
          <a:blip r:embed="rId3">
            <a:extLst>
              <a:ext uri="{28A0092B-C50C-407E-A947-70E740481C1C}">
                <a14:useLocalDpi xmlns:a14="http://schemas.microsoft.com/office/drawing/2010/main" val="0"/>
              </a:ext>
            </a:extLst>
          </a:blip>
          <a:srcRect l="21222" t="57467" r="29634"/>
          <a:stretch>
            <a:fillRect/>
          </a:stretch>
        </p:blipFill>
        <p:spPr>
          <a:xfrm>
            <a:off x="7315200" y="799420"/>
            <a:ext cx="4846864" cy="5930576"/>
          </a:xfrm>
          <a:prstGeom prst="rect">
            <a:avLst/>
          </a:prstGeom>
        </p:spPr>
      </p:pic>
      <p:pic>
        <p:nvPicPr>
          <p:cNvPr id="3" name="Afbeelding 2" descr="Afbeelding met Lettertype, Graphics, rood, tekst&#10;&#10;Automatisch gegenereerde beschrijving">
            <a:extLst>
              <a:ext uri="{FF2B5EF4-FFF2-40B4-BE49-F238E27FC236}">
                <a16:creationId xmlns:a16="http://schemas.microsoft.com/office/drawing/2014/main" id="{B8D62635-397F-3883-5887-85E807820C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12414230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07BD8-B11D-673E-FCE1-53CCC121772B}"/>
            </a:ext>
          </a:extLst>
        </p:cNvPr>
        <p:cNvGrpSpPr/>
        <p:nvPr/>
      </p:nvGrpSpPr>
      <p:grpSpPr>
        <a:xfrm>
          <a:off x="0" y="0"/>
          <a:ext cx="0" cy="0"/>
          <a:chOff x="0" y="0"/>
          <a:chExt cx="0" cy="0"/>
        </a:xfrm>
      </p:grpSpPr>
      <p:pic>
        <p:nvPicPr>
          <p:cNvPr id="10" name="Afbeelding 9" descr="Afbeelding met tekst, schermopname, buitenshuis&#10;&#10;Door AI gegenereerde inhoud is mogelijk onjuist.">
            <a:extLst>
              <a:ext uri="{FF2B5EF4-FFF2-40B4-BE49-F238E27FC236}">
                <a16:creationId xmlns:a16="http://schemas.microsoft.com/office/drawing/2014/main" id="{A902E4B4-6BDC-9746-84AA-D3E8CAADA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2966" y="2210260"/>
            <a:ext cx="2340865" cy="3310983"/>
          </a:xfrm>
          <a:prstGeom prst="rect">
            <a:avLst/>
          </a:prstGeom>
        </p:spPr>
      </p:pic>
      <p:sp>
        <p:nvSpPr>
          <p:cNvPr id="3" name="Subtitel 2">
            <a:extLst>
              <a:ext uri="{FF2B5EF4-FFF2-40B4-BE49-F238E27FC236}">
                <a16:creationId xmlns:a16="http://schemas.microsoft.com/office/drawing/2014/main" id="{5CCD6341-20E2-5BF9-9B05-77BCD2B5DD58}"/>
              </a:ext>
            </a:extLst>
          </p:cNvPr>
          <p:cNvSpPr>
            <a:spLocks noGrp="1"/>
          </p:cNvSpPr>
          <p:nvPr>
            <p:ph type="subTitle" idx="1"/>
          </p:nvPr>
        </p:nvSpPr>
        <p:spPr>
          <a:xfrm>
            <a:off x="0" y="551289"/>
            <a:ext cx="12192000" cy="682096"/>
          </a:xfrm>
        </p:spPr>
        <p:txBody>
          <a:bodyPr>
            <a:noAutofit/>
          </a:bodyPr>
          <a:lstStyle/>
          <a:p>
            <a:pPr>
              <a:defRPr/>
            </a:pPr>
            <a:r>
              <a:rPr lang="nl-NL" sz="3600" dirty="0">
                <a:solidFill>
                  <a:srgbClr val="E16C7F"/>
                </a:solidFill>
                <a:latin typeface="Kermit" panose="020F0503040000060003" pitchFamily="34" charset="0"/>
                <a:cs typeface="American Typewriter"/>
              </a:rPr>
              <a:t>Mythische wezens of echte beesten?</a:t>
            </a:r>
            <a:endParaRPr lang="nl-NL" sz="3600" dirty="0">
              <a:solidFill>
                <a:srgbClr val="E16C7F"/>
              </a:solidFill>
              <a:latin typeface="Kermit" panose="020F0503040000060003" pitchFamily="34" charset="0"/>
            </a:endParaRPr>
          </a:p>
        </p:txBody>
      </p:sp>
      <p:pic>
        <p:nvPicPr>
          <p:cNvPr id="7" name="Afbeelding 6">
            <a:extLst>
              <a:ext uri="{FF2B5EF4-FFF2-40B4-BE49-F238E27FC236}">
                <a16:creationId xmlns:a16="http://schemas.microsoft.com/office/drawing/2014/main" id="{A95B2EDC-1180-F68B-160A-2AD699A467B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6658" y="6255204"/>
            <a:ext cx="1415406" cy="498230"/>
          </a:xfrm>
          <a:prstGeom prst="rect">
            <a:avLst/>
          </a:prstGeom>
          <a:noFill/>
          <a:ln>
            <a:noFill/>
          </a:ln>
        </p:spPr>
      </p:pic>
      <p:sp>
        <p:nvSpPr>
          <p:cNvPr id="2" name="Tekstvak 1">
            <a:extLst>
              <a:ext uri="{FF2B5EF4-FFF2-40B4-BE49-F238E27FC236}">
                <a16:creationId xmlns:a16="http://schemas.microsoft.com/office/drawing/2014/main" id="{43722CCA-8984-E29E-69FA-2EF480E60435}"/>
              </a:ext>
            </a:extLst>
          </p:cNvPr>
          <p:cNvSpPr txBox="1"/>
          <p:nvPr/>
        </p:nvSpPr>
        <p:spPr>
          <a:xfrm>
            <a:off x="707572" y="1372331"/>
            <a:ext cx="5257801" cy="3477875"/>
          </a:xfrm>
          <a:prstGeom prst="rect">
            <a:avLst/>
          </a:prstGeom>
          <a:noFill/>
        </p:spPr>
        <p:txBody>
          <a:bodyPr wrap="square" rtlCol="0">
            <a:spAutoFit/>
          </a:bodyPr>
          <a:lstStyle/>
          <a:p>
            <a:r>
              <a:rPr lang="nl-NL" sz="2000" dirty="0">
                <a:latin typeface="Kermit" panose="020F0503040000060003" pitchFamily="34" charset="0"/>
              </a:rPr>
              <a:t>Voor ontdekkingsreizigers was het erg vreemd en spannend om een nieuw land te ontdekken. Ze kwamen naast planten ook vaak nieuwe diersoorten tegen die ze nog nooit hadden gezien. </a:t>
            </a:r>
          </a:p>
          <a:p>
            <a:endParaRPr lang="nl-NL" sz="2000" dirty="0">
              <a:latin typeface="Kermit" panose="020F0503040000060003" pitchFamily="34" charset="0"/>
            </a:endParaRPr>
          </a:p>
          <a:p>
            <a:r>
              <a:rPr lang="nl-NL" sz="2000" dirty="0">
                <a:latin typeface="Kermit" panose="020F0503040000060003" pitchFamily="34" charset="0"/>
              </a:rPr>
              <a:t>Voor ons is een giraffe of een olifant bijvoorbeeld een heel normaal dier, maar hoe zouden ontdekkingsreizigers hebben gereageerd op een dier met een hele lange nek of een lange slurf? </a:t>
            </a:r>
          </a:p>
        </p:txBody>
      </p:sp>
      <p:sp>
        <p:nvSpPr>
          <p:cNvPr id="4" name="Tekstvak 3">
            <a:extLst>
              <a:ext uri="{FF2B5EF4-FFF2-40B4-BE49-F238E27FC236}">
                <a16:creationId xmlns:a16="http://schemas.microsoft.com/office/drawing/2014/main" id="{431EFD1A-58A9-62D0-51A9-A4BCEBF602F8}"/>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
        <p:nvSpPr>
          <p:cNvPr id="6" name="Tekstvak 5">
            <a:extLst>
              <a:ext uri="{FF2B5EF4-FFF2-40B4-BE49-F238E27FC236}">
                <a16:creationId xmlns:a16="http://schemas.microsoft.com/office/drawing/2014/main" id="{1B618621-2294-450E-C058-49E87AABBDB1}"/>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8" name="Tekstvak 7">
            <a:extLst>
              <a:ext uri="{FF2B5EF4-FFF2-40B4-BE49-F238E27FC236}">
                <a16:creationId xmlns:a16="http://schemas.microsoft.com/office/drawing/2014/main" id="{D74971F7-F14D-9A2B-679B-2D344CB34FCD}"/>
              </a:ext>
            </a:extLst>
          </p:cNvPr>
          <p:cNvSpPr txBox="1"/>
          <p:nvPr/>
        </p:nvSpPr>
        <p:spPr>
          <a:xfrm>
            <a:off x="6096000" y="1398657"/>
            <a:ext cx="5574799" cy="646331"/>
          </a:xfrm>
          <a:prstGeom prst="rect">
            <a:avLst/>
          </a:prstGeom>
          <a:noFill/>
        </p:spPr>
        <p:txBody>
          <a:bodyPr wrap="square">
            <a:spAutoFit/>
          </a:bodyPr>
          <a:lstStyle/>
          <a:p>
            <a:pPr algn="ctr"/>
            <a:r>
              <a:rPr lang="nl-NL" sz="1800" dirty="0">
                <a:latin typeface="Kermit" panose="020F0503040000060003" pitchFamily="34" charset="0"/>
              </a:rPr>
              <a:t>Lees de tekstjes en onderzoek welk tekstje bij welke afbeelding hoort. </a:t>
            </a:r>
            <a:endParaRPr lang="nl-NL" sz="1800" dirty="0">
              <a:highlight>
                <a:srgbClr val="FFFF00"/>
              </a:highlight>
            </a:endParaRPr>
          </a:p>
        </p:txBody>
      </p:sp>
      <p:sp>
        <p:nvSpPr>
          <p:cNvPr id="9" name="Tekstvak 8">
            <a:extLst>
              <a:ext uri="{FF2B5EF4-FFF2-40B4-BE49-F238E27FC236}">
                <a16:creationId xmlns:a16="http://schemas.microsoft.com/office/drawing/2014/main" id="{8028B636-9EC5-6FF9-A995-33849CA53B36}"/>
              </a:ext>
            </a:extLst>
          </p:cNvPr>
          <p:cNvSpPr txBox="1"/>
          <p:nvPr/>
        </p:nvSpPr>
        <p:spPr>
          <a:xfrm>
            <a:off x="0" y="6349549"/>
            <a:ext cx="12192000" cy="369332"/>
          </a:xfrm>
          <a:prstGeom prst="rect">
            <a:avLst/>
          </a:prstGeom>
          <a:noFill/>
        </p:spPr>
        <p:txBody>
          <a:bodyPr wrap="square">
            <a:spAutoFit/>
          </a:bodyPr>
          <a:lstStyle/>
          <a:p>
            <a:pPr algn="ctr"/>
            <a:r>
              <a:rPr lang="nl-NL" sz="1800" dirty="0">
                <a:solidFill>
                  <a:schemeClr val="bg2">
                    <a:lumMod val="50000"/>
                  </a:schemeClr>
                </a:solidFill>
                <a:latin typeface="Kermit" panose="020F0503040000060003" pitchFamily="34" charset="0"/>
              </a:rPr>
              <a:t>Download de bijlagen via </a:t>
            </a:r>
            <a:r>
              <a:rPr lang="nl-NL" sz="1800" u="sng" dirty="0" err="1">
                <a:solidFill>
                  <a:schemeClr val="bg2">
                    <a:lumMod val="50000"/>
                  </a:schemeClr>
                </a:solidFill>
                <a:latin typeface="Kermit" panose="020F0503040000060003" pitchFamily="34" charset="0"/>
              </a:rPr>
              <a:t>www.noordwijksemethode.nl</a:t>
            </a:r>
            <a:endParaRPr lang="nl-NL" dirty="0">
              <a:solidFill>
                <a:schemeClr val="bg2">
                  <a:lumMod val="50000"/>
                </a:schemeClr>
              </a:solidFill>
            </a:endParaRPr>
          </a:p>
        </p:txBody>
      </p:sp>
    </p:spTree>
    <p:extLst>
      <p:ext uri="{BB962C8B-B14F-4D97-AF65-F5344CB8AC3E}">
        <p14:creationId xmlns:p14="http://schemas.microsoft.com/office/powerpoint/2010/main" val="759363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DE341-2787-CEB7-7C53-5ACA0F54489A}"/>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5250A820-3BF8-3AF0-B53F-D1C9C5001CB5}"/>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65EE84E5-56FB-97B9-8C07-BD810123CF14}"/>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62B8F930-78E9-541E-EABD-67351E96CB1E}"/>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1D735257-75F5-905A-CFBC-8C4E7A27D32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F0EB7C47-7356-0315-BDA5-F06333FB7820}"/>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8B640EC5-E20E-3249-7A00-ABBE2280D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13" name="Afbeelding 12" descr="Afbeelding met tekst, kaart, atlas, diagram&#10;&#10;Automatisch gegenereerde beschrijving">
            <a:extLst>
              <a:ext uri="{FF2B5EF4-FFF2-40B4-BE49-F238E27FC236}">
                <a16:creationId xmlns:a16="http://schemas.microsoft.com/office/drawing/2014/main" id="{B7F7BB66-D345-0BCC-AE61-FFD841E826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442" y="1121792"/>
            <a:ext cx="6297557" cy="4452093"/>
          </a:xfrm>
          <a:prstGeom prst="rect">
            <a:avLst/>
          </a:prstGeom>
        </p:spPr>
      </p:pic>
      <p:pic>
        <p:nvPicPr>
          <p:cNvPr id="4098" name="Picture 2" descr="undefined">
            <a:extLst>
              <a:ext uri="{FF2B5EF4-FFF2-40B4-BE49-F238E27FC236}">
                <a16:creationId xmlns:a16="http://schemas.microsoft.com/office/drawing/2014/main" id="{835B8895-3A78-D843-3451-A1A6315652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501" y="1149608"/>
            <a:ext cx="2492346" cy="439646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8C91832A-9701-3BFE-DF04-3473F87B820B}"/>
              </a:ext>
            </a:extLst>
          </p:cNvPr>
          <p:cNvSpPr txBox="1"/>
          <p:nvPr/>
        </p:nvSpPr>
        <p:spPr>
          <a:xfrm>
            <a:off x="6490" y="451733"/>
            <a:ext cx="12192000" cy="461665"/>
          </a:xfrm>
          <a:prstGeom prst="rect">
            <a:avLst/>
          </a:prstGeom>
          <a:noFill/>
        </p:spPr>
        <p:txBody>
          <a:bodyPr wrap="square" rtlCol="0">
            <a:spAutoFit/>
          </a:bodyPr>
          <a:lstStyle/>
          <a:p>
            <a:pPr algn="ctr"/>
            <a:r>
              <a:rPr lang="nl-NL" sz="2400" dirty="0">
                <a:solidFill>
                  <a:srgbClr val="E16C7F"/>
                </a:solidFill>
                <a:effectLst/>
                <a:latin typeface="Kermit" panose="020F0503040000060003" pitchFamily="34" charset="0"/>
              </a:rPr>
              <a:t>Waar op de wereld was Robert </a:t>
            </a:r>
            <a:r>
              <a:rPr lang="nl-NL" sz="2400" dirty="0" err="1">
                <a:solidFill>
                  <a:srgbClr val="E16C7F"/>
                </a:solidFill>
                <a:effectLst/>
                <a:latin typeface="Kermit" panose="020F0503040000060003" pitchFamily="34" charset="0"/>
              </a:rPr>
              <a:t>Fortune</a:t>
            </a:r>
            <a:r>
              <a:rPr lang="nl-NL" sz="2400" dirty="0">
                <a:solidFill>
                  <a:srgbClr val="E16C7F"/>
                </a:solidFill>
                <a:effectLst/>
                <a:latin typeface="Kermit" panose="020F0503040000060003" pitchFamily="34" charset="0"/>
              </a:rPr>
              <a:t>?</a:t>
            </a:r>
            <a:endParaRPr lang="nl-NL" dirty="0"/>
          </a:p>
        </p:txBody>
      </p:sp>
      <p:pic>
        <p:nvPicPr>
          <p:cNvPr id="7" name="Afbeelding 6" descr="Afbeelding met schets, tekening, Lijnillustraties, tekenfilm&#10;&#10;Door AI gegenereerde inhoud is mogelijk onjuist.">
            <a:extLst>
              <a:ext uri="{FF2B5EF4-FFF2-40B4-BE49-F238E27FC236}">
                <a16:creationId xmlns:a16="http://schemas.microsoft.com/office/drawing/2014/main" id="{873759A0-BA34-ACA1-DC88-F433A0C7501F}"/>
              </a:ext>
            </a:extLst>
          </p:cNvPr>
          <p:cNvPicPr>
            <a:picLocks noChangeAspect="1"/>
          </p:cNvPicPr>
          <p:nvPr/>
        </p:nvPicPr>
        <p:blipFill>
          <a:blip r:embed="rId6">
            <a:extLst>
              <a:ext uri="{28A0092B-C50C-407E-A947-70E740481C1C}">
                <a14:useLocalDpi xmlns:a14="http://schemas.microsoft.com/office/drawing/2010/main" val="0"/>
              </a:ext>
            </a:extLst>
          </a:blip>
          <a:srcRect l="19223" t="25942" r="13296" b="25591"/>
          <a:stretch/>
        </p:blipFill>
        <p:spPr>
          <a:xfrm>
            <a:off x="9133043" y="5876655"/>
            <a:ext cx="966009" cy="981345"/>
          </a:xfrm>
          <a:prstGeom prst="rect">
            <a:avLst/>
          </a:prstGeom>
        </p:spPr>
      </p:pic>
      <p:sp>
        <p:nvSpPr>
          <p:cNvPr id="11" name="Tekstvak 10">
            <a:extLst>
              <a:ext uri="{FF2B5EF4-FFF2-40B4-BE49-F238E27FC236}">
                <a16:creationId xmlns:a16="http://schemas.microsoft.com/office/drawing/2014/main" id="{AABF6000-17BF-8D4C-9D22-E94F73922BF2}"/>
              </a:ext>
            </a:extLst>
          </p:cNvPr>
          <p:cNvSpPr txBox="1"/>
          <p:nvPr/>
        </p:nvSpPr>
        <p:spPr>
          <a:xfrm>
            <a:off x="3169062" y="5802972"/>
            <a:ext cx="5853877" cy="369332"/>
          </a:xfrm>
          <a:prstGeom prst="rect">
            <a:avLst/>
          </a:prstGeom>
          <a:noFill/>
        </p:spPr>
        <p:txBody>
          <a:bodyPr wrap="square">
            <a:spAutoFit/>
          </a:bodyPr>
          <a:lstStyle/>
          <a:p>
            <a:r>
              <a:rPr lang="nl-NL" sz="1800" dirty="0">
                <a:solidFill>
                  <a:srgbClr val="6DC4CE"/>
                </a:solidFill>
                <a:effectLst/>
                <a:latin typeface="Kermit" panose="020F0503040000060003" pitchFamily="34" charset="0"/>
              </a:rPr>
              <a:t>Overleg met je groepje en omcirkel op de wereldkaart</a:t>
            </a:r>
          </a:p>
        </p:txBody>
      </p:sp>
      <p:pic>
        <p:nvPicPr>
          <p:cNvPr id="12" name="Afbeelding 11">
            <a:extLst>
              <a:ext uri="{FF2B5EF4-FFF2-40B4-BE49-F238E27FC236}">
                <a16:creationId xmlns:a16="http://schemas.microsoft.com/office/drawing/2014/main" id="{435292D7-408A-6271-6403-16B0A878196C}"/>
              </a:ext>
            </a:extLst>
          </p:cNvPr>
          <p:cNvPicPr/>
          <p:nvPr/>
        </p:nvPicPr>
        <p:blipFill>
          <a:blip r:embed="rId7">
            <a:extLst>
              <a:ext uri="{28A0092B-C50C-407E-A947-70E740481C1C}">
                <a14:useLocalDpi xmlns:a14="http://schemas.microsoft.com/office/drawing/2010/main" val="0"/>
              </a:ext>
            </a:extLst>
          </a:blip>
          <a:srcRect/>
          <a:stretch/>
        </p:blipFill>
        <p:spPr bwMode="auto">
          <a:xfrm>
            <a:off x="1467475" y="5586762"/>
            <a:ext cx="1393374" cy="1094127"/>
          </a:xfrm>
          <a:prstGeom prst="rect">
            <a:avLst/>
          </a:prstGeom>
          <a:noFill/>
          <a:ln>
            <a:noFill/>
          </a:ln>
        </p:spPr>
      </p:pic>
      <p:sp>
        <p:nvSpPr>
          <p:cNvPr id="5" name="Tekstvak 4">
            <a:extLst>
              <a:ext uri="{FF2B5EF4-FFF2-40B4-BE49-F238E27FC236}">
                <a16:creationId xmlns:a16="http://schemas.microsoft.com/office/drawing/2014/main" id="{AEFF6D77-1C97-1C54-AE7E-F3532CDEA5A9}"/>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6" name="Tekstvak 5">
            <a:extLst>
              <a:ext uri="{FF2B5EF4-FFF2-40B4-BE49-F238E27FC236}">
                <a16:creationId xmlns:a16="http://schemas.microsoft.com/office/drawing/2014/main" id="{EB03C1A2-F823-710E-D4E9-0BE121D45143}"/>
              </a:ext>
            </a:extLst>
          </p:cNvPr>
          <p:cNvSpPr txBox="1"/>
          <p:nvPr/>
        </p:nvSpPr>
        <p:spPr>
          <a:xfrm>
            <a:off x="0" y="6349549"/>
            <a:ext cx="12192000" cy="369332"/>
          </a:xfrm>
          <a:prstGeom prst="rect">
            <a:avLst/>
          </a:prstGeom>
          <a:noFill/>
        </p:spPr>
        <p:txBody>
          <a:bodyPr wrap="square">
            <a:spAutoFit/>
          </a:bodyPr>
          <a:lstStyle/>
          <a:p>
            <a:pPr algn="ctr"/>
            <a:r>
              <a:rPr lang="nl-NL" sz="1800" dirty="0">
                <a:solidFill>
                  <a:schemeClr val="bg2">
                    <a:lumMod val="50000"/>
                  </a:schemeClr>
                </a:solidFill>
                <a:latin typeface="Kermit" panose="020F0503040000060003" pitchFamily="34" charset="0"/>
              </a:rPr>
              <a:t>Download de bijlagen via </a:t>
            </a:r>
            <a:r>
              <a:rPr lang="nl-NL" sz="1800" u="sng" dirty="0" err="1">
                <a:solidFill>
                  <a:schemeClr val="bg2">
                    <a:lumMod val="50000"/>
                  </a:schemeClr>
                </a:solidFill>
                <a:latin typeface="Kermit" panose="020F0503040000060003" pitchFamily="34" charset="0"/>
              </a:rPr>
              <a:t>www.noordwijksemethode.nl</a:t>
            </a:r>
            <a:endParaRPr lang="nl-NL" dirty="0">
              <a:solidFill>
                <a:schemeClr val="bg2">
                  <a:lumMod val="50000"/>
                </a:schemeClr>
              </a:solidFill>
            </a:endParaRPr>
          </a:p>
        </p:txBody>
      </p:sp>
    </p:spTree>
    <p:extLst>
      <p:ext uri="{BB962C8B-B14F-4D97-AF65-F5344CB8AC3E}">
        <p14:creationId xmlns:p14="http://schemas.microsoft.com/office/powerpoint/2010/main" val="4581006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F0330-0007-3E7F-9D42-9727B3ED6063}"/>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3742EB1D-8786-B864-0401-5E01DC73BE6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9656" y="6161314"/>
            <a:ext cx="1735275" cy="623228"/>
          </a:xfrm>
          <a:prstGeom prst="rect">
            <a:avLst/>
          </a:prstGeom>
          <a:noFill/>
          <a:ln>
            <a:noFill/>
          </a:ln>
        </p:spPr>
      </p:pic>
      <p:pic>
        <p:nvPicPr>
          <p:cNvPr id="2050" name="Picture 2">
            <a:extLst>
              <a:ext uri="{FF2B5EF4-FFF2-40B4-BE49-F238E27FC236}">
                <a16:creationId xmlns:a16="http://schemas.microsoft.com/office/drawing/2014/main" id="{FC8F4E63-82C0-1F82-D4A2-ABDB63921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02255" cy="6858211"/>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E21F1B25-4A57-1B91-CE5E-60E988EDAE2D}"/>
              </a:ext>
            </a:extLst>
          </p:cNvPr>
          <p:cNvSpPr txBox="1"/>
          <p:nvPr/>
        </p:nvSpPr>
        <p:spPr>
          <a:xfrm>
            <a:off x="162229" y="155254"/>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1</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A7B6FDFB-77F9-61A9-4554-15668C6FE73C}"/>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F748DD76-E791-4062-A928-C54F297492E6}"/>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5" name="Tekstvak 4">
            <a:extLst>
              <a:ext uri="{FF2B5EF4-FFF2-40B4-BE49-F238E27FC236}">
                <a16:creationId xmlns:a16="http://schemas.microsoft.com/office/drawing/2014/main" id="{D836B679-1111-9AF9-97B4-220BCE8BC906}"/>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32804686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3A965-E8BC-7520-0673-04E4C9F6D778}"/>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21C0DF28-C122-A011-5F0E-E21ADA421A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48"/>
            <a:ext cx="12197423" cy="685495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5CD13E94-B057-3B02-E2A6-D40A0EBFCF46}"/>
              </a:ext>
            </a:extLst>
          </p:cNvPr>
          <p:cNvSpPr txBox="1"/>
          <p:nvPr/>
        </p:nvSpPr>
        <p:spPr>
          <a:xfrm>
            <a:off x="304800" y="76200"/>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2</a:t>
            </a:r>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0B3B0393-E0DF-8253-74D5-1FD8AF55C2EC}"/>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5" name="Tekstvak 4">
            <a:extLst>
              <a:ext uri="{FF2B5EF4-FFF2-40B4-BE49-F238E27FC236}">
                <a16:creationId xmlns:a16="http://schemas.microsoft.com/office/drawing/2014/main" id="{095B3129-BC53-7A34-D2F9-E1ABE1F0AE41}"/>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A2A314AE-4024-AC18-B66B-F64F83360F4C}"/>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22250240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87DB5-64D5-87E9-0910-7FF97A0983DE}"/>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F61A6A19-6A70-0B12-64B0-57D755C029A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9656" y="6161314"/>
            <a:ext cx="1735275" cy="623228"/>
          </a:xfrm>
          <a:prstGeom prst="rect">
            <a:avLst/>
          </a:prstGeom>
          <a:noFill/>
          <a:ln>
            <a:noFill/>
          </a:ln>
        </p:spPr>
      </p:pic>
      <p:pic>
        <p:nvPicPr>
          <p:cNvPr id="4098" name="Picture 2">
            <a:extLst>
              <a:ext uri="{FF2B5EF4-FFF2-40B4-BE49-F238E27FC236}">
                <a16:creationId xmlns:a16="http://schemas.microsoft.com/office/drawing/2014/main" id="{79F0CD57-4710-0548-23ED-557300303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571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37E81942-97CE-B263-42CB-8DFF5F808D29}"/>
              </a:ext>
            </a:extLst>
          </p:cNvPr>
          <p:cNvSpPr txBox="1"/>
          <p:nvPr/>
        </p:nvSpPr>
        <p:spPr>
          <a:xfrm>
            <a:off x="221413" y="244030"/>
            <a:ext cx="1153886" cy="1323439"/>
          </a:xfrm>
          <a:prstGeom prst="rect">
            <a:avLst/>
          </a:prstGeom>
          <a:noFill/>
        </p:spPr>
        <p:txBody>
          <a:bodyPr wrap="square" rtlCol="0">
            <a:spAutoFit/>
          </a:bodyPr>
          <a:lstStyle/>
          <a:p>
            <a:r>
              <a:rPr lang="nl-NL" sz="8000" dirty="0">
                <a:solidFill>
                  <a:srgbClr val="FFFFFF"/>
                </a:solidFill>
                <a:latin typeface="Kermit" panose="020F0503040000060003" pitchFamily="34" charset="0"/>
              </a:rPr>
              <a:t>3</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D00D3EA4-4DCA-6513-79AB-A0F2B4F26CB2}"/>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5" name="Tekstvak 4">
            <a:extLst>
              <a:ext uri="{FF2B5EF4-FFF2-40B4-BE49-F238E27FC236}">
                <a16:creationId xmlns:a16="http://schemas.microsoft.com/office/drawing/2014/main" id="{99C549AB-73DB-51E8-6C1B-A7F8E33BD030}"/>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09C899BB-F380-31F4-E266-5982B2A8575E}"/>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32430652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D5408-D8B3-E053-98F1-B90A9F63E66B}"/>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8E89D048-A9FB-D5B9-C969-B4A592C46D4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9656" y="6161314"/>
            <a:ext cx="1735275" cy="623228"/>
          </a:xfrm>
          <a:prstGeom prst="rect">
            <a:avLst/>
          </a:prstGeom>
          <a:noFill/>
          <a:ln>
            <a:noFill/>
          </a:ln>
        </p:spPr>
      </p:pic>
      <p:pic>
        <p:nvPicPr>
          <p:cNvPr id="5122" name="Picture 2">
            <a:extLst>
              <a:ext uri="{FF2B5EF4-FFF2-40B4-BE49-F238E27FC236}">
                <a16:creationId xmlns:a16="http://schemas.microsoft.com/office/drawing/2014/main" id="{75804444-EF48-4310-8B43-A37DBB0D4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7516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D544A987-2D04-7777-EF05-54318177686B}"/>
              </a:ext>
            </a:extLst>
          </p:cNvPr>
          <p:cNvSpPr txBox="1"/>
          <p:nvPr/>
        </p:nvSpPr>
        <p:spPr>
          <a:xfrm>
            <a:off x="221413" y="303215"/>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4</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42F3880E-93ED-6509-A318-E4B74E91BEFF}"/>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5" name="Tekstvak 4">
            <a:extLst>
              <a:ext uri="{FF2B5EF4-FFF2-40B4-BE49-F238E27FC236}">
                <a16:creationId xmlns:a16="http://schemas.microsoft.com/office/drawing/2014/main" id="{B01E63DA-5640-F2AA-F4B1-204D6B8BC49B}"/>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solidFill>
                  <a:schemeClr val="bg1"/>
                </a:solidFill>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156303FE-1269-C438-9C1A-B1FBAF1975A6}"/>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31437221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11418-1BF1-5D5C-944E-74BC3FF5E097}"/>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1E8614D6-1DEC-7143-34D7-E9ED24D8F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12192000" cy="6829425"/>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29BF6A63-F54A-7383-9A2E-E4801BAB1F39}"/>
              </a:ext>
            </a:extLst>
          </p:cNvPr>
          <p:cNvSpPr txBox="1"/>
          <p:nvPr/>
        </p:nvSpPr>
        <p:spPr>
          <a:xfrm>
            <a:off x="59396" y="251746"/>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5</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13A869C9-6D1E-63DE-A282-F90E21C48B88}"/>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5" name="Tekstvak 4">
            <a:extLst>
              <a:ext uri="{FF2B5EF4-FFF2-40B4-BE49-F238E27FC236}">
                <a16:creationId xmlns:a16="http://schemas.microsoft.com/office/drawing/2014/main" id="{1B7976ED-4D43-2FEB-C5DA-8F9EB939175B}"/>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98F9F567-314A-9235-053E-D4972713EA68}"/>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428915901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ED439-748F-3C3A-0685-DC9DE7E851F6}"/>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0D338C07-2EAB-AC61-399E-03D850BA98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B810ED2D-77A1-96F3-7800-FC9612DDE7E7}"/>
              </a:ext>
            </a:extLst>
          </p:cNvPr>
          <p:cNvSpPr txBox="1"/>
          <p:nvPr/>
        </p:nvSpPr>
        <p:spPr>
          <a:xfrm>
            <a:off x="91736" y="59184"/>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6</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7502F6A4-FE4F-33D4-751A-C7218E343483}"/>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5" name="Tekstvak 4">
            <a:extLst>
              <a:ext uri="{FF2B5EF4-FFF2-40B4-BE49-F238E27FC236}">
                <a16:creationId xmlns:a16="http://schemas.microsoft.com/office/drawing/2014/main" id="{AA013D67-AAF5-1A25-D9B1-EF4A1B652D81}"/>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92A2C9DC-9C36-8F8F-47AE-211F587084EB}"/>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207645156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90C08-E3DD-990E-D440-1E83DA2B49CF}"/>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118954E0-0563-BACB-323D-946DD75B5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028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D1492C01-82C5-3C8A-BA81-68CB2E04D50E}"/>
              </a:ext>
            </a:extLst>
          </p:cNvPr>
          <p:cNvSpPr txBox="1"/>
          <p:nvPr/>
        </p:nvSpPr>
        <p:spPr>
          <a:xfrm>
            <a:off x="10504714" y="1338943"/>
            <a:ext cx="1153886" cy="1323439"/>
          </a:xfrm>
          <a:prstGeom prst="rect">
            <a:avLst/>
          </a:prstGeom>
          <a:noFill/>
        </p:spPr>
        <p:txBody>
          <a:bodyPr wrap="square" rtlCol="0">
            <a:spAutoFit/>
          </a:bodyPr>
          <a:lstStyle/>
          <a:p>
            <a:r>
              <a:rPr lang="nl-NL" sz="8000" dirty="0">
                <a:latin typeface="Kermit" panose="020F0503040000060003" pitchFamily="34" charset="0"/>
              </a:rPr>
              <a:t>7</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BFE7F048-FE15-A51A-CF15-EAF3DBA0E781}"/>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6" name="Tekstvak 5">
            <a:extLst>
              <a:ext uri="{FF2B5EF4-FFF2-40B4-BE49-F238E27FC236}">
                <a16:creationId xmlns:a16="http://schemas.microsoft.com/office/drawing/2014/main" id="{78BF6184-97C5-62CA-E47E-D6B55FF1D890}"/>
              </a:ext>
            </a:extLst>
          </p:cNvPr>
          <p:cNvSpPr txBox="1"/>
          <p:nvPr/>
        </p:nvSpPr>
        <p:spPr>
          <a:xfrm>
            <a:off x="280550" y="389609"/>
            <a:ext cx="1153886" cy="1323439"/>
          </a:xfrm>
          <a:prstGeom prst="rect">
            <a:avLst/>
          </a:prstGeom>
          <a:noFill/>
        </p:spPr>
        <p:txBody>
          <a:bodyPr wrap="square" lIns="91440" tIns="45720" rIns="91440" bIns="45720" rtlCol="0" anchor="t">
            <a:spAutoFit/>
          </a:bodyPr>
          <a:lstStyle/>
          <a:p>
            <a:r>
              <a:rPr lang="nl-NL" sz="8000" dirty="0">
                <a:solidFill>
                  <a:schemeClr val="bg1"/>
                </a:solidFill>
                <a:highlight>
                  <a:srgbClr val="808080"/>
                </a:highlight>
                <a:latin typeface="Kermit" panose="020F0503040000060003" pitchFamily="34" charset="0"/>
              </a:rPr>
              <a:t>7</a:t>
            </a:r>
          </a:p>
        </p:txBody>
      </p:sp>
      <p:sp>
        <p:nvSpPr>
          <p:cNvPr id="5" name="Tekstvak 4">
            <a:extLst>
              <a:ext uri="{FF2B5EF4-FFF2-40B4-BE49-F238E27FC236}">
                <a16:creationId xmlns:a16="http://schemas.microsoft.com/office/drawing/2014/main" id="{91B9D659-2CEE-7C16-A669-501320057CAB}"/>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7" name="Tekstvak 6">
            <a:extLst>
              <a:ext uri="{FF2B5EF4-FFF2-40B4-BE49-F238E27FC236}">
                <a16:creationId xmlns:a16="http://schemas.microsoft.com/office/drawing/2014/main" id="{F31EBA9B-3156-FF4C-9A82-0163DDDD22D3}"/>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32642626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D4418-15A8-D109-D219-65F6855F69FE}"/>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56197F4B-C00E-181D-F902-FF796843A24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2429" y="6226628"/>
            <a:ext cx="1332502" cy="557913"/>
          </a:xfrm>
          <a:prstGeom prst="rect">
            <a:avLst/>
          </a:prstGeom>
          <a:noFill/>
          <a:ln>
            <a:noFill/>
          </a:ln>
        </p:spPr>
      </p:pic>
      <p:pic>
        <p:nvPicPr>
          <p:cNvPr id="9218" name="Picture 2">
            <a:extLst>
              <a:ext uri="{FF2B5EF4-FFF2-40B4-BE49-F238E27FC236}">
                <a16:creationId xmlns:a16="http://schemas.microsoft.com/office/drawing/2014/main" id="{235F3AE0-055C-C37B-FBCB-5EF8DF9F4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48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166BEA33-DDD7-DB5D-9037-CCF308B698D7}"/>
              </a:ext>
            </a:extLst>
          </p:cNvPr>
          <p:cNvSpPr txBox="1"/>
          <p:nvPr/>
        </p:nvSpPr>
        <p:spPr>
          <a:xfrm>
            <a:off x="158533" y="157262"/>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8</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0018CACC-CBB0-05C9-6C5F-D387BB295A4D}"/>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5" name="Tekstvak 4">
            <a:extLst>
              <a:ext uri="{FF2B5EF4-FFF2-40B4-BE49-F238E27FC236}">
                <a16:creationId xmlns:a16="http://schemas.microsoft.com/office/drawing/2014/main" id="{5D0E1A27-BB31-CC38-B753-F20AE83A481F}"/>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1990AFA3-7878-64C3-54DA-888062FD6692}"/>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251826758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8D270-55CA-8396-9C0B-DE78F22ADFF2}"/>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5B505713-DA5F-6AA3-99F3-3BC85DBE37C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7629" y="6128658"/>
            <a:ext cx="1637302" cy="655884"/>
          </a:xfrm>
          <a:prstGeom prst="rect">
            <a:avLst/>
          </a:prstGeom>
          <a:noFill/>
          <a:ln>
            <a:noFill/>
          </a:ln>
        </p:spPr>
      </p:pic>
      <p:pic>
        <p:nvPicPr>
          <p:cNvPr id="10242" name="Picture 2">
            <a:extLst>
              <a:ext uri="{FF2B5EF4-FFF2-40B4-BE49-F238E27FC236}">
                <a16:creationId xmlns:a16="http://schemas.microsoft.com/office/drawing/2014/main" id="{25C25AC2-CAB0-679A-F4E3-3D2D724B7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4962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AFFA292E-BEB0-DD84-E52E-79F0AFC6E888}"/>
              </a:ext>
            </a:extLst>
          </p:cNvPr>
          <p:cNvSpPr txBox="1"/>
          <p:nvPr/>
        </p:nvSpPr>
        <p:spPr>
          <a:xfrm>
            <a:off x="177025" y="-106"/>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9</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B14A194D-0F16-1B9A-97D9-80CEF6D93CF1}"/>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5" name="Tekstvak 4">
            <a:extLst>
              <a:ext uri="{FF2B5EF4-FFF2-40B4-BE49-F238E27FC236}">
                <a16:creationId xmlns:a16="http://schemas.microsoft.com/office/drawing/2014/main" id="{C6BE1BBB-EA5A-5970-6F90-49F9462360C3}"/>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359E76B3-9F1F-A416-E7B9-8DC2DF3D9A5D}"/>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125280250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2C4D4-FC7D-614C-B6D8-DDCC50D5B118}"/>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DD24C3BE-741B-87A3-102F-8B6259F0A1B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7629" y="6128658"/>
            <a:ext cx="1637302" cy="655884"/>
          </a:xfrm>
          <a:prstGeom prst="rect">
            <a:avLst/>
          </a:prstGeom>
          <a:noFill/>
          <a:ln>
            <a:noFill/>
          </a:ln>
        </p:spPr>
      </p:pic>
      <p:pic>
        <p:nvPicPr>
          <p:cNvPr id="11266" name="Picture 2">
            <a:extLst>
              <a:ext uri="{FF2B5EF4-FFF2-40B4-BE49-F238E27FC236}">
                <a16:creationId xmlns:a16="http://schemas.microsoft.com/office/drawing/2014/main" id="{6B0D208A-4028-7700-10E8-0A243B93B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525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15F6ABD2-F0E1-A7B1-06F4-82F43AA2AAB0}"/>
              </a:ext>
            </a:extLst>
          </p:cNvPr>
          <p:cNvSpPr txBox="1"/>
          <p:nvPr/>
        </p:nvSpPr>
        <p:spPr>
          <a:xfrm>
            <a:off x="187368" y="219545"/>
            <a:ext cx="1436915"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10</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76055E1E-4F68-223B-77FB-CFB741804E18}"/>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5" name="Tekstvak 4">
            <a:extLst>
              <a:ext uri="{FF2B5EF4-FFF2-40B4-BE49-F238E27FC236}">
                <a16:creationId xmlns:a16="http://schemas.microsoft.com/office/drawing/2014/main" id="{FEA49832-0658-1537-98AC-A504474874DE}"/>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a:t>
            </a:r>
            <a:r>
              <a:rPr lang="nl-NL" sz="1400" dirty="0">
                <a:solidFill>
                  <a:schemeClr val="bg1"/>
                </a:solidFill>
                <a:latin typeface="Kermit" panose="020F0503040000060003" pitchFamily="34" charset="0"/>
              </a:rPr>
              <a:t>: nieuwe kennis aanbieden</a:t>
            </a:r>
          </a:p>
        </p:txBody>
      </p:sp>
      <p:sp>
        <p:nvSpPr>
          <p:cNvPr id="6" name="Tekstvak 5">
            <a:extLst>
              <a:ext uri="{FF2B5EF4-FFF2-40B4-BE49-F238E27FC236}">
                <a16:creationId xmlns:a16="http://schemas.microsoft.com/office/drawing/2014/main" id="{401A0E3D-EA8E-5064-71DB-EF5458EA56F1}"/>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3378178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5C5AF-8C47-5294-5A0E-773D5C4B5269}"/>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C4F1397D-A2BC-A829-FD89-91810AC0CFA3}"/>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B13512E3-43A6-FD13-01C1-6CBC5C019907}"/>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581F338F-5B2A-9BEF-A03B-DF8B93DAB734}"/>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077F9A9E-FC55-7246-0262-3BEC3B88A489}"/>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B5E2B39A-C3D1-D9B4-975A-B6A9A7E1B84C}"/>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199907A2-C9DD-DF3E-81EE-A23E57424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13" name="Afbeelding 12" descr="Afbeelding met tekst, kaart, atlas, diagram&#10;&#10;Automatisch gegenereerde beschrijving">
            <a:extLst>
              <a:ext uri="{FF2B5EF4-FFF2-40B4-BE49-F238E27FC236}">
                <a16:creationId xmlns:a16="http://schemas.microsoft.com/office/drawing/2014/main" id="{A16A4E0B-1274-B909-AB7B-B4C589E5F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442" y="1121792"/>
            <a:ext cx="6297557" cy="4452093"/>
          </a:xfrm>
          <a:prstGeom prst="rect">
            <a:avLst/>
          </a:prstGeom>
        </p:spPr>
      </p:pic>
      <p:pic>
        <p:nvPicPr>
          <p:cNvPr id="4098" name="Picture 2" descr="undefined">
            <a:extLst>
              <a:ext uri="{FF2B5EF4-FFF2-40B4-BE49-F238E27FC236}">
                <a16:creationId xmlns:a16="http://schemas.microsoft.com/office/drawing/2014/main" id="{6CA595A1-0EFA-1EEC-DC5D-79A73E867B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501" y="1149608"/>
            <a:ext cx="2492346" cy="439646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5CF9EB77-DC33-27BD-03DD-59874BF70F37}"/>
              </a:ext>
            </a:extLst>
          </p:cNvPr>
          <p:cNvSpPr txBox="1"/>
          <p:nvPr/>
        </p:nvSpPr>
        <p:spPr>
          <a:xfrm>
            <a:off x="6490" y="451733"/>
            <a:ext cx="12192000" cy="461665"/>
          </a:xfrm>
          <a:prstGeom prst="rect">
            <a:avLst/>
          </a:prstGeom>
          <a:noFill/>
        </p:spPr>
        <p:txBody>
          <a:bodyPr wrap="square" rtlCol="0">
            <a:spAutoFit/>
          </a:bodyPr>
          <a:lstStyle/>
          <a:p>
            <a:pPr algn="ctr"/>
            <a:r>
              <a:rPr lang="nl-NL" sz="2400" dirty="0">
                <a:solidFill>
                  <a:srgbClr val="E16C7F"/>
                </a:solidFill>
                <a:effectLst/>
                <a:latin typeface="Kermit" panose="020F0503040000060003" pitchFamily="34" charset="0"/>
              </a:rPr>
              <a:t>Waar op de wereld was Robert </a:t>
            </a:r>
            <a:r>
              <a:rPr lang="nl-NL" sz="2400" dirty="0" err="1">
                <a:solidFill>
                  <a:srgbClr val="E16C7F"/>
                </a:solidFill>
                <a:effectLst/>
                <a:latin typeface="Kermit" panose="020F0503040000060003" pitchFamily="34" charset="0"/>
              </a:rPr>
              <a:t>Fortune</a:t>
            </a:r>
            <a:r>
              <a:rPr lang="nl-NL" sz="2400" dirty="0">
                <a:solidFill>
                  <a:srgbClr val="E16C7F"/>
                </a:solidFill>
                <a:effectLst/>
                <a:latin typeface="Kermit" panose="020F0503040000060003" pitchFamily="34" charset="0"/>
              </a:rPr>
              <a:t>?</a:t>
            </a:r>
            <a:endParaRPr lang="nl-NL" dirty="0"/>
          </a:p>
        </p:txBody>
      </p:sp>
      <p:pic>
        <p:nvPicPr>
          <p:cNvPr id="7" name="Afbeelding 6" descr="Afbeelding met schets, tekening, Lijnillustraties, tekenfilm&#10;&#10;Door AI gegenereerde inhoud is mogelijk onjuist.">
            <a:extLst>
              <a:ext uri="{FF2B5EF4-FFF2-40B4-BE49-F238E27FC236}">
                <a16:creationId xmlns:a16="http://schemas.microsoft.com/office/drawing/2014/main" id="{3CD76C71-A9BE-250B-E4BC-A7EE3458F582}"/>
              </a:ext>
            </a:extLst>
          </p:cNvPr>
          <p:cNvPicPr>
            <a:picLocks noChangeAspect="1"/>
          </p:cNvPicPr>
          <p:nvPr/>
        </p:nvPicPr>
        <p:blipFill>
          <a:blip r:embed="rId6">
            <a:extLst>
              <a:ext uri="{28A0092B-C50C-407E-A947-70E740481C1C}">
                <a14:useLocalDpi xmlns:a14="http://schemas.microsoft.com/office/drawing/2010/main" val="0"/>
              </a:ext>
            </a:extLst>
          </a:blip>
          <a:srcRect l="19223" t="25942" r="13296" b="25591"/>
          <a:stretch/>
        </p:blipFill>
        <p:spPr>
          <a:xfrm>
            <a:off x="9133043" y="5876655"/>
            <a:ext cx="966009" cy="981345"/>
          </a:xfrm>
          <a:prstGeom prst="rect">
            <a:avLst/>
          </a:prstGeom>
        </p:spPr>
      </p:pic>
      <p:sp>
        <p:nvSpPr>
          <p:cNvPr id="11" name="Tekstvak 10">
            <a:extLst>
              <a:ext uri="{FF2B5EF4-FFF2-40B4-BE49-F238E27FC236}">
                <a16:creationId xmlns:a16="http://schemas.microsoft.com/office/drawing/2014/main" id="{D42E32E2-2845-6E6D-E4BF-2F8B95428360}"/>
              </a:ext>
            </a:extLst>
          </p:cNvPr>
          <p:cNvSpPr txBox="1"/>
          <p:nvPr/>
        </p:nvSpPr>
        <p:spPr>
          <a:xfrm>
            <a:off x="3169062" y="5802972"/>
            <a:ext cx="5853877" cy="369332"/>
          </a:xfrm>
          <a:prstGeom prst="rect">
            <a:avLst/>
          </a:prstGeom>
          <a:noFill/>
        </p:spPr>
        <p:txBody>
          <a:bodyPr wrap="square">
            <a:spAutoFit/>
          </a:bodyPr>
          <a:lstStyle/>
          <a:p>
            <a:r>
              <a:rPr lang="nl-NL" sz="1800" dirty="0">
                <a:solidFill>
                  <a:srgbClr val="6DC4CE"/>
                </a:solidFill>
                <a:effectLst/>
                <a:latin typeface="Kermit" panose="020F0503040000060003" pitchFamily="34" charset="0"/>
              </a:rPr>
              <a:t>Overleg met je groepje en omcirkel op de wereldkaart</a:t>
            </a:r>
          </a:p>
        </p:txBody>
      </p:sp>
      <p:pic>
        <p:nvPicPr>
          <p:cNvPr id="12" name="Afbeelding 11">
            <a:extLst>
              <a:ext uri="{FF2B5EF4-FFF2-40B4-BE49-F238E27FC236}">
                <a16:creationId xmlns:a16="http://schemas.microsoft.com/office/drawing/2014/main" id="{FDFCA550-E147-8474-9C24-41727DEA9E9B}"/>
              </a:ext>
            </a:extLst>
          </p:cNvPr>
          <p:cNvPicPr/>
          <p:nvPr/>
        </p:nvPicPr>
        <p:blipFill>
          <a:blip r:embed="rId7">
            <a:extLst>
              <a:ext uri="{28A0092B-C50C-407E-A947-70E740481C1C}">
                <a14:useLocalDpi xmlns:a14="http://schemas.microsoft.com/office/drawing/2010/main" val="0"/>
              </a:ext>
            </a:extLst>
          </a:blip>
          <a:srcRect/>
          <a:stretch/>
        </p:blipFill>
        <p:spPr bwMode="auto">
          <a:xfrm>
            <a:off x="1467475" y="5586762"/>
            <a:ext cx="1393374" cy="1094127"/>
          </a:xfrm>
          <a:prstGeom prst="rect">
            <a:avLst/>
          </a:prstGeom>
          <a:noFill/>
          <a:ln>
            <a:noFill/>
          </a:ln>
        </p:spPr>
      </p:pic>
      <p:sp>
        <p:nvSpPr>
          <p:cNvPr id="5" name="Tekstvak 4">
            <a:extLst>
              <a:ext uri="{FF2B5EF4-FFF2-40B4-BE49-F238E27FC236}">
                <a16:creationId xmlns:a16="http://schemas.microsoft.com/office/drawing/2014/main" id="{092ADBD1-D65F-ABA4-6E36-AA5E93001DE5}"/>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9" name="Ovaal 8">
            <a:extLst>
              <a:ext uri="{FF2B5EF4-FFF2-40B4-BE49-F238E27FC236}">
                <a16:creationId xmlns:a16="http://schemas.microsoft.com/office/drawing/2014/main" id="{D702C27B-0569-2003-F17C-B29CD6EF4368}"/>
              </a:ext>
            </a:extLst>
          </p:cNvPr>
          <p:cNvSpPr/>
          <p:nvPr/>
        </p:nvSpPr>
        <p:spPr>
          <a:xfrm>
            <a:off x="9133043" y="3042047"/>
            <a:ext cx="1228416" cy="1261009"/>
          </a:xfrm>
          <a:prstGeom prst="ellipse">
            <a:avLst/>
          </a:prstGeom>
          <a:noFill/>
          <a:ln w="76200">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7">
            <a:extLst>
              <a:ext uri="{FF2B5EF4-FFF2-40B4-BE49-F238E27FC236}">
                <a16:creationId xmlns:a16="http://schemas.microsoft.com/office/drawing/2014/main" id="{35D2ABBF-79C0-497E-CCB9-A3F8A0CDCE8A}"/>
              </a:ext>
            </a:extLst>
          </p:cNvPr>
          <p:cNvSpPr txBox="1"/>
          <p:nvPr/>
        </p:nvSpPr>
        <p:spPr>
          <a:xfrm>
            <a:off x="0" y="6349549"/>
            <a:ext cx="12192000" cy="369332"/>
          </a:xfrm>
          <a:prstGeom prst="rect">
            <a:avLst/>
          </a:prstGeom>
          <a:noFill/>
        </p:spPr>
        <p:txBody>
          <a:bodyPr wrap="square">
            <a:spAutoFit/>
          </a:bodyPr>
          <a:lstStyle/>
          <a:p>
            <a:pPr algn="ctr"/>
            <a:r>
              <a:rPr lang="nl-NL" sz="1800" dirty="0">
                <a:solidFill>
                  <a:schemeClr val="bg2">
                    <a:lumMod val="50000"/>
                  </a:schemeClr>
                </a:solidFill>
                <a:latin typeface="Kermit" panose="020F0503040000060003" pitchFamily="34" charset="0"/>
              </a:rPr>
              <a:t>Download de bijlagen via </a:t>
            </a:r>
            <a:r>
              <a:rPr lang="nl-NL" sz="1800" u="sng" dirty="0" err="1">
                <a:solidFill>
                  <a:schemeClr val="bg2">
                    <a:lumMod val="50000"/>
                  </a:schemeClr>
                </a:solidFill>
                <a:latin typeface="Kermit" panose="020F0503040000060003" pitchFamily="34" charset="0"/>
              </a:rPr>
              <a:t>www.noordwijksemethode.nl</a:t>
            </a:r>
            <a:endParaRPr lang="nl-NL" dirty="0">
              <a:solidFill>
                <a:schemeClr val="bg2">
                  <a:lumMod val="50000"/>
                </a:schemeClr>
              </a:solidFill>
            </a:endParaRPr>
          </a:p>
        </p:txBody>
      </p:sp>
    </p:spTree>
    <p:extLst>
      <p:ext uri="{BB962C8B-B14F-4D97-AF65-F5344CB8AC3E}">
        <p14:creationId xmlns:p14="http://schemas.microsoft.com/office/powerpoint/2010/main" val="351477041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F337D-9A38-2CE4-805C-A4517AA3D90E}"/>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2E522FB5-87D0-7B07-D316-2E8875E4DC4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7629" y="6128658"/>
            <a:ext cx="1637302" cy="655884"/>
          </a:xfrm>
          <a:prstGeom prst="rect">
            <a:avLst/>
          </a:prstGeom>
          <a:noFill/>
          <a:ln>
            <a:noFill/>
          </a:ln>
        </p:spPr>
      </p:pic>
      <p:pic>
        <p:nvPicPr>
          <p:cNvPr id="12290" name="Picture 2">
            <a:extLst>
              <a:ext uri="{FF2B5EF4-FFF2-40B4-BE49-F238E27FC236}">
                <a16:creationId xmlns:a16="http://schemas.microsoft.com/office/drawing/2014/main" id="{7CFFC3C7-65AE-B3B5-65C2-3F7FAC9A2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20867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8AF4ACE4-AEA1-3896-F4D1-786D4FDD342F}"/>
              </a:ext>
            </a:extLst>
          </p:cNvPr>
          <p:cNvSpPr txBox="1"/>
          <p:nvPr/>
        </p:nvSpPr>
        <p:spPr>
          <a:xfrm>
            <a:off x="-1446" y="-2986"/>
            <a:ext cx="1550217"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11</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4D7AC279-9AFB-A351-7FD3-A597D155B206}"/>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5" name="Tekstvak 4">
            <a:extLst>
              <a:ext uri="{FF2B5EF4-FFF2-40B4-BE49-F238E27FC236}">
                <a16:creationId xmlns:a16="http://schemas.microsoft.com/office/drawing/2014/main" id="{52A4662A-DBC9-C8E6-D38B-3B1EEA793D9C}"/>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3830151B-A4D2-9682-0C4B-35E7A3618F62}"/>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23959364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2715D-BDD9-9E45-259C-BA67A0FD84AF}"/>
            </a:ext>
          </a:extLst>
        </p:cNvPr>
        <p:cNvGrpSpPr/>
        <p:nvPr/>
      </p:nvGrpSpPr>
      <p:grpSpPr>
        <a:xfrm>
          <a:off x="0" y="0"/>
          <a:ext cx="0" cy="0"/>
          <a:chOff x="0" y="0"/>
          <a:chExt cx="0" cy="0"/>
        </a:xfrm>
      </p:grpSpPr>
      <p:sp>
        <p:nvSpPr>
          <p:cNvPr id="3" name="Subtitel 2">
            <a:extLst>
              <a:ext uri="{FF2B5EF4-FFF2-40B4-BE49-F238E27FC236}">
                <a16:creationId xmlns:a16="http://schemas.microsoft.com/office/drawing/2014/main" id="{4F78332B-341D-F7EA-8B8D-B100C7865F15}"/>
              </a:ext>
            </a:extLst>
          </p:cNvPr>
          <p:cNvSpPr>
            <a:spLocks noGrp="1"/>
          </p:cNvSpPr>
          <p:nvPr>
            <p:ph type="subTitle" idx="1"/>
          </p:nvPr>
        </p:nvSpPr>
        <p:spPr>
          <a:xfrm>
            <a:off x="-29936" y="412343"/>
            <a:ext cx="12192000" cy="682096"/>
          </a:xfrm>
        </p:spPr>
        <p:txBody>
          <a:bodyPr>
            <a:noAutofit/>
          </a:bodyPr>
          <a:lstStyle/>
          <a:p>
            <a:pPr>
              <a:defRPr/>
            </a:pPr>
            <a:r>
              <a:rPr lang="nl-NL" sz="3600" dirty="0">
                <a:solidFill>
                  <a:srgbClr val="E16C7F"/>
                </a:solidFill>
                <a:latin typeface="Kermit" panose="020F0503040000060003" pitchFamily="34" charset="0"/>
                <a:cs typeface="American Typewriter"/>
              </a:rPr>
              <a:t>Mythische wezens of echte beesten?</a:t>
            </a:r>
            <a:endParaRPr lang="nl-NL" sz="3600" dirty="0">
              <a:solidFill>
                <a:srgbClr val="E16C7F"/>
              </a:solidFill>
              <a:latin typeface="Kermit" panose="020F0503040000060003" pitchFamily="34" charset="0"/>
            </a:endParaRPr>
          </a:p>
        </p:txBody>
      </p:sp>
      <p:pic>
        <p:nvPicPr>
          <p:cNvPr id="7" name="Afbeelding 6">
            <a:extLst>
              <a:ext uri="{FF2B5EF4-FFF2-40B4-BE49-F238E27FC236}">
                <a16:creationId xmlns:a16="http://schemas.microsoft.com/office/drawing/2014/main" id="{616AA2F7-54D7-C26D-6852-B0AA2388ADE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6658" y="6255204"/>
            <a:ext cx="1415406" cy="498230"/>
          </a:xfrm>
          <a:prstGeom prst="rect">
            <a:avLst/>
          </a:prstGeom>
          <a:noFill/>
          <a:ln>
            <a:noFill/>
          </a:ln>
        </p:spPr>
      </p:pic>
      <p:sp>
        <p:nvSpPr>
          <p:cNvPr id="6" name="Tekstvak 5">
            <a:extLst>
              <a:ext uri="{FF2B5EF4-FFF2-40B4-BE49-F238E27FC236}">
                <a16:creationId xmlns:a16="http://schemas.microsoft.com/office/drawing/2014/main" id="{450B03DB-349D-D4CE-939B-14546BA61BA1}"/>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9" name="Afbeelding 8" descr="Afbeelding met tekst, schermopname, buitenshuis&#10;&#10;Door AI gegenereerde inhoud is mogelijk onjuist.">
            <a:extLst>
              <a:ext uri="{FF2B5EF4-FFF2-40B4-BE49-F238E27FC236}">
                <a16:creationId xmlns:a16="http://schemas.microsoft.com/office/drawing/2014/main" id="{1D694FEE-90F0-A048-ABFE-9042E73D5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1609" y="1189658"/>
            <a:ext cx="2903764" cy="4107163"/>
          </a:xfrm>
          <a:prstGeom prst="rect">
            <a:avLst/>
          </a:prstGeom>
        </p:spPr>
      </p:pic>
      <p:pic>
        <p:nvPicPr>
          <p:cNvPr id="12" name="Afbeelding 11" descr="Afbeelding met tekst, zoogdier, schermopname, Publicatie&#10;&#10;Door AI gegenereerde inhoud is mogelijk onjuist.">
            <a:extLst>
              <a:ext uri="{FF2B5EF4-FFF2-40B4-BE49-F238E27FC236}">
                <a16:creationId xmlns:a16="http://schemas.microsoft.com/office/drawing/2014/main" id="{304D6B8B-B434-B99E-FD63-7B02AF3D69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6629" y="1318692"/>
            <a:ext cx="2903764" cy="4107163"/>
          </a:xfrm>
          <a:prstGeom prst="rect">
            <a:avLst/>
          </a:prstGeom>
        </p:spPr>
      </p:pic>
      <p:sp>
        <p:nvSpPr>
          <p:cNvPr id="4" name="Tekstvak 3">
            <a:extLst>
              <a:ext uri="{FF2B5EF4-FFF2-40B4-BE49-F238E27FC236}">
                <a16:creationId xmlns:a16="http://schemas.microsoft.com/office/drawing/2014/main" id="{2D3D98D8-37A8-4145-3256-0EC438121604}"/>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
        <p:nvSpPr>
          <p:cNvPr id="5" name="Tekstvak 4">
            <a:extLst>
              <a:ext uri="{FF2B5EF4-FFF2-40B4-BE49-F238E27FC236}">
                <a16:creationId xmlns:a16="http://schemas.microsoft.com/office/drawing/2014/main" id="{FC57DFA3-EF13-5BBB-4DB2-4FF49C852C3C}"/>
              </a:ext>
            </a:extLst>
          </p:cNvPr>
          <p:cNvSpPr txBox="1"/>
          <p:nvPr/>
        </p:nvSpPr>
        <p:spPr>
          <a:xfrm>
            <a:off x="0" y="6349549"/>
            <a:ext cx="12192000" cy="369332"/>
          </a:xfrm>
          <a:prstGeom prst="rect">
            <a:avLst/>
          </a:prstGeom>
          <a:noFill/>
        </p:spPr>
        <p:txBody>
          <a:bodyPr wrap="square">
            <a:spAutoFit/>
          </a:bodyPr>
          <a:lstStyle/>
          <a:p>
            <a:pPr algn="ctr"/>
            <a:r>
              <a:rPr lang="nl-NL" sz="1800" dirty="0">
                <a:solidFill>
                  <a:schemeClr val="bg2">
                    <a:lumMod val="50000"/>
                  </a:schemeClr>
                </a:solidFill>
                <a:latin typeface="Kermit" panose="020F0503040000060003" pitchFamily="34" charset="0"/>
              </a:rPr>
              <a:t>Download de bijlagen via </a:t>
            </a:r>
            <a:r>
              <a:rPr lang="nl-NL" sz="1800" u="sng" dirty="0" err="1">
                <a:solidFill>
                  <a:schemeClr val="bg2">
                    <a:lumMod val="50000"/>
                  </a:schemeClr>
                </a:solidFill>
                <a:latin typeface="Kermit" panose="020F0503040000060003" pitchFamily="34" charset="0"/>
              </a:rPr>
              <a:t>www.noordwijksemethode.nl</a:t>
            </a:r>
            <a:endParaRPr lang="nl-NL" dirty="0">
              <a:solidFill>
                <a:schemeClr val="bg2">
                  <a:lumMod val="50000"/>
                </a:schemeClr>
              </a:solidFill>
            </a:endParaRPr>
          </a:p>
        </p:txBody>
      </p:sp>
    </p:spTree>
    <p:extLst>
      <p:ext uri="{BB962C8B-B14F-4D97-AF65-F5344CB8AC3E}">
        <p14:creationId xmlns:p14="http://schemas.microsoft.com/office/powerpoint/2010/main" val="204692691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0031EDE6-332A-4381-957F-210A296B2361}"/>
            </a:ext>
          </a:extLst>
        </p:cNvPr>
        <p:cNvGrpSpPr/>
        <p:nvPr/>
      </p:nvGrpSpPr>
      <p:grpSpPr>
        <a:xfrm>
          <a:off x="0" y="0"/>
          <a:ext cx="0" cy="0"/>
          <a:chOff x="0" y="0"/>
          <a:chExt cx="0" cy="0"/>
        </a:xfrm>
      </p:grpSpPr>
      <p:pic>
        <p:nvPicPr>
          <p:cNvPr id="4" name="Afbeelding 3" descr="Afbeelding met tekst, Lettertype, Graphics, grafische vormgeving&#10;&#10;Automatisch gegenereerde beschrijving">
            <a:extLst>
              <a:ext uri="{FF2B5EF4-FFF2-40B4-BE49-F238E27FC236}">
                <a16:creationId xmlns:a16="http://schemas.microsoft.com/office/drawing/2014/main" id="{58CA4A1D-9C10-6F79-926D-1B5F92D63773}"/>
              </a:ext>
            </a:extLst>
          </p:cNvPr>
          <p:cNvPicPr>
            <a:picLocks noChangeAspect="1"/>
          </p:cNvPicPr>
          <p:nvPr/>
        </p:nvPicPr>
        <p:blipFill>
          <a:blip r:embed="rId2"/>
          <a:stretch>
            <a:fillRect/>
          </a:stretch>
        </p:blipFill>
        <p:spPr>
          <a:xfrm>
            <a:off x="10524738" y="6121400"/>
            <a:ext cx="1536635" cy="532148"/>
          </a:xfrm>
          <a:prstGeom prst="rect">
            <a:avLst/>
          </a:prstGeom>
        </p:spPr>
      </p:pic>
      <p:sp>
        <p:nvSpPr>
          <p:cNvPr id="3" name="Tekstvak 2">
            <a:extLst>
              <a:ext uri="{FF2B5EF4-FFF2-40B4-BE49-F238E27FC236}">
                <a16:creationId xmlns:a16="http://schemas.microsoft.com/office/drawing/2014/main" id="{313C1237-F56A-019D-F795-C9812D748364}"/>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
        <p:nvSpPr>
          <p:cNvPr id="5" name="Tekstvak 4">
            <a:extLst>
              <a:ext uri="{FF2B5EF4-FFF2-40B4-BE49-F238E27FC236}">
                <a16:creationId xmlns:a16="http://schemas.microsoft.com/office/drawing/2014/main" id="{707CB44D-A548-8578-0982-9131F2D8A5AC}"/>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8" name="Tekstvak 7">
            <a:extLst>
              <a:ext uri="{FF2B5EF4-FFF2-40B4-BE49-F238E27FC236}">
                <a16:creationId xmlns:a16="http://schemas.microsoft.com/office/drawing/2014/main" id="{2277BE60-DFB8-A40A-DC67-EBC87529C11C}"/>
              </a:ext>
            </a:extLst>
          </p:cNvPr>
          <p:cNvSpPr txBox="1"/>
          <p:nvPr/>
        </p:nvSpPr>
        <p:spPr>
          <a:xfrm>
            <a:off x="444501" y="1552811"/>
            <a:ext cx="5651499" cy="2215991"/>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3800" dirty="0">
                <a:solidFill>
                  <a:srgbClr val="C16E7F"/>
                </a:solidFill>
                <a:latin typeface="Kermit" panose="020F0503040000060003" pitchFamily="34" charset="0"/>
              </a:rPr>
              <a:t>ECHT!</a:t>
            </a:r>
            <a:endParaRPr lang="nl-NL" sz="13800" dirty="0">
              <a:solidFill>
                <a:srgbClr val="C16E7F"/>
              </a:solidFill>
              <a:latin typeface="Kermit" panose="020F0503040000060003" pitchFamily="34" charset="0"/>
            </a:endParaRPr>
          </a:p>
        </p:txBody>
      </p:sp>
      <p:sp>
        <p:nvSpPr>
          <p:cNvPr id="9" name="Subtitel 2">
            <a:extLst>
              <a:ext uri="{FF2B5EF4-FFF2-40B4-BE49-F238E27FC236}">
                <a16:creationId xmlns:a16="http://schemas.microsoft.com/office/drawing/2014/main" id="{59B9F14A-D24B-5BA4-48DE-7DC802DF8F51}"/>
              </a:ext>
            </a:extLst>
          </p:cNvPr>
          <p:cNvSpPr txBox="1">
            <a:spLocks/>
          </p:cNvSpPr>
          <p:nvPr/>
        </p:nvSpPr>
        <p:spPr>
          <a:xfrm>
            <a:off x="5505431" y="2335554"/>
            <a:ext cx="1938564" cy="6820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nl-NL" sz="3600" dirty="0">
                <a:solidFill>
                  <a:srgbClr val="E16C7F"/>
                </a:solidFill>
                <a:latin typeface="Kermit" panose="020F0503040000060003" pitchFamily="34" charset="0"/>
                <a:cs typeface="American Typewriter"/>
              </a:rPr>
              <a:t>of</a:t>
            </a:r>
            <a:endParaRPr lang="nl-NL" sz="3600" dirty="0">
              <a:solidFill>
                <a:srgbClr val="E16C7F"/>
              </a:solidFill>
              <a:latin typeface="Kermit" panose="020F0503040000060003" pitchFamily="34" charset="0"/>
            </a:endParaRPr>
          </a:p>
        </p:txBody>
      </p:sp>
      <p:sp>
        <p:nvSpPr>
          <p:cNvPr id="10" name="Tekstvak 9">
            <a:extLst>
              <a:ext uri="{FF2B5EF4-FFF2-40B4-BE49-F238E27FC236}">
                <a16:creationId xmlns:a16="http://schemas.microsoft.com/office/drawing/2014/main" id="{0D89440F-36D9-E771-F87A-CFF315DF83EA}"/>
              </a:ext>
            </a:extLst>
          </p:cNvPr>
          <p:cNvSpPr txBox="1">
            <a:spLocks/>
          </p:cNvSpPr>
          <p:nvPr/>
        </p:nvSpPr>
        <p:spPr>
          <a:xfrm>
            <a:off x="6853426" y="1568607"/>
            <a:ext cx="4634450" cy="2215991"/>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3800" dirty="0">
                <a:solidFill>
                  <a:srgbClr val="C16E7F"/>
                </a:solidFill>
                <a:latin typeface="Kermit" panose="020F0503040000060003" pitchFamily="34" charset="0"/>
              </a:rPr>
              <a:t>NEP!</a:t>
            </a:r>
            <a:endParaRPr lang="nl-NL" sz="13800" dirty="0">
              <a:solidFill>
                <a:srgbClr val="C16E7F"/>
              </a:solidFill>
              <a:latin typeface="Kermit" panose="020F0503040000060003" pitchFamily="34" charset="0"/>
            </a:endParaRPr>
          </a:p>
        </p:txBody>
      </p:sp>
      <p:sp>
        <p:nvSpPr>
          <p:cNvPr id="13" name="Tekstvak 12">
            <a:extLst>
              <a:ext uri="{FF2B5EF4-FFF2-40B4-BE49-F238E27FC236}">
                <a16:creationId xmlns:a16="http://schemas.microsoft.com/office/drawing/2014/main" id="{507EFDFE-2A90-1256-7E65-5DD79D814A04}"/>
              </a:ext>
            </a:extLst>
          </p:cNvPr>
          <p:cNvSpPr txBox="1"/>
          <p:nvPr/>
        </p:nvSpPr>
        <p:spPr>
          <a:xfrm>
            <a:off x="3824968" y="5208849"/>
            <a:ext cx="4542064" cy="76944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400" i="1" dirty="0">
                <a:solidFill>
                  <a:srgbClr val="C16E7F"/>
                </a:solidFill>
                <a:latin typeface="Kermit" panose="020F0503040000060003" pitchFamily="34" charset="0"/>
              </a:rPr>
              <a:t>De </a:t>
            </a:r>
            <a:r>
              <a:rPr lang="en-US" sz="4400" i="1" dirty="0" err="1">
                <a:solidFill>
                  <a:srgbClr val="C16E7F"/>
                </a:solidFill>
                <a:latin typeface="Kermit" panose="020F0503040000060003" pitchFamily="34" charset="0"/>
              </a:rPr>
              <a:t>antwoorden</a:t>
            </a:r>
            <a:endParaRPr lang="nl-NL" sz="4400" i="1" dirty="0">
              <a:solidFill>
                <a:srgbClr val="C16E7F"/>
              </a:solidFill>
              <a:latin typeface="Kermit" panose="020F0503040000060003" pitchFamily="34" charset="0"/>
            </a:endParaRPr>
          </a:p>
        </p:txBody>
      </p:sp>
    </p:spTree>
    <p:extLst>
      <p:ext uri="{BB962C8B-B14F-4D97-AF65-F5344CB8AC3E}">
        <p14:creationId xmlns:p14="http://schemas.microsoft.com/office/powerpoint/2010/main" val="345656339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774D6-3F56-56C1-4A27-C709E1EB17C3}"/>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BADD900F-C90C-54FD-BF2F-A6C30A2F4DD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9656" y="6161314"/>
            <a:ext cx="1735275" cy="623228"/>
          </a:xfrm>
          <a:prstGeom prst="rect">
            <a:avLst/>
          </a:prstGeom>
          <a:noFill/>
          <a:ln>
            <a:noFill/>
          </a:ln>
        </p:spPr>
      </p:pic>
      <p:pic>
        <p:nvPicPr>
          <p:cNvPr id="2050" name="Picture 2">
            <a:extLst>
              <a:ext uri="{FF2B5EF4-FFF2-40B4-BE49-F238E27FC236}">
                <a16:creationId xmlns:a16="http://schemas.microsoft.com/office/drawing/2014/main" id="{FB101598-9471-ABD0-1601-60D07D36F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02255" cy="6858211"/>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71F42F66-1A37-CAA3-C565-0F49AE0C8726}"/>
              </a:ext>
            </a:extLst>
          </p:cNvPr>
          <p:cNvSpPr txBox="1"/>
          <p:nvPr/>
        </p:nvSpPr>
        <p:spPr>
          <a:xfrm>
            <a:off x="162229" y="155254"/>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1</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415C3DA0-FF7F-ABB6-83F9-4192FA966848}"/>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2" name="Tekstvak 1">
            <a:extLst>
              <a:ext uri="{FF2B5EF4-FFF2-40B4-BE49-F238E27FC236}">
                <a16:creationId xmlns:a16="http://schemas.microsoft.com/office/drawing/2014/main" id="{8336B58F-C07A-80F0-4828-170C81F1B9FB}"/>
              </a:ext>
            </a:extLst>
          </p:cNvPr>
          <p:cNvSpPr txBox="1"/>
          <p:nvPr/>
        </p:nvSpPr>
        <p:spPr>
          <a:xfrm>
            <a:off x="416688" y="3429000"/>
            <a:ext cx="5775767" cy="2246769"/>
          </a:xfrm>
          <a:prstGeom prst="rect">
            <a:avLst/>
          </a:prstGeom>
          <a:solidFill>
            <a:schemeClr val="bg1">
              <a:alpha val="65275"/>
            </a:schemeClr>
          </a:solidFill>
        </p:spPr>
        <p:txBody>
          <a:bodyPr wrap="square" rtlCol="0">
            <a:spAutoFit/>
          </a:bodyPr>
          <a:lstStyle/>
          <a:p>
            <a:pPr algn="ctr"/>
            <a:r>
              <a:rPr lang="nl-NL" sz="2000" dirty="0">
                <a:latin typeface="Kermit" panose="020F0503040000060003" pitchFamily="34" charset="0"/>
              </a:rPr>
              <a:t>Hij heeft iets weg van een olifant, maar dit beest was veel groter. De Deinotheria, zoals deze dieren heetten, werden vier meter hoog en zes meter lang. Gewicht: waarschijnlijk zo’n 20.000 kilo. Waarom de slagtanden op zijn kin zitten? Zo kon hij zijn plantaardige voedsel gemakkelijk uit de grond wroeten.</a:t>
            </a:r>
          </a:p>
        </p:txBody>
      </p:sp>
      <p:sp>
        <p:nvSpPr>
          <p:cNvPr id="3" name="Tekstvak 2">
            <a:extLst>
              <a:ext uri="{FF2B5EF4-FFF2-40B4-BE49-F238E27FC236}">
                <a16:creationId xmlns:a16="http://schemas.microsoft.com/office/drawing/2014/main" id="{39255224-C701-0BA1-22ED-BDC06E2C9A90}"/>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5" name="Tekstvak 4">
            <a:extLst>
              <a:ext uri="{FF2B5EF4-FFF2-40B4-BE49-F238E27FC236}">
                <a16:creationId xmlns:a16="http://schemas.microsoft.com/office/drawing/2014/main" id="{3D28BD32-06EA-5603-0DA5-C0E70EEE50D3}"/>
              </a:ext>
            </a:extLst>
          </p:cNvPr>
          <p:cNvSpPr txBox="1"/>
          <p:nvPr/>
        </p:nvSpPr>
        <p:spPr>
          <a:xfrm>
            <a:off x="10186415" y="157604"/>
            <a:ext cx="1843355" cy="707886"/>
          </a:xfrm>
          <a:prstGeom prst="rect">
            <a:avLst/>
          </a:prstGeom>
          <a:solidFill>
            <a:schemeClr val="bg1"/>
          </a:solidFill>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284749744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5D8E2-5091-1DFA-ACA9-196FA859DC4F}"/>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92B3DD96-9C5B-3759-E5F1-BB50517E77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48"/>
            <a:ext cx="12197423" cy="685495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40C3BA60-2D82-C350-6D17-AAB81FAEDDB8}"/>
              </a:ext>
            </a:extLst>
          </p:cNvPr>
          <p:cNvSpPr txBox="1"/>
          <p:nvPr/>
        </p:nvSpPr>
        <p:spPr>
          <a:xfrm>
            <a:off x="304800" y="76200"/>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2</a:t>
            </a:r>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D8AB9841-B033-2D63-2783-1071CEAF3CF7}"/>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4" name="Tekstvak 3">
            <a:extLst>
              <a:ext uri="{FF2B5EF4-FFF2-40B4-BE49-F238E27FC236}">
                <a16:creationId xmlns:a16="http://schemas.microsoft.com/office/drawing/2014/main" id="{91F6D14E-40BC-38A2-E5A5-3A44F2E3FA1D}"/>
              </a:ext>
            </a:extLst>
          </p:cNvPr>
          <p:cNvSpPr txBox="1"/>
          <p:nvPr/>
        </p:nvSpPr>
        <p:spPr>
          <a:xfrm>
            <a:off x="356885" y="3709652"/>
            <a:ext cx="5739115" cy="2862322"/>
          </a:xfrm>
          <a:prstGeom prst="rect">
            <a:avLst/>
          </a:prstGeom>
          <a:solidFill>
            <a:schemeClr val="lt1">
              <a:alpha val="74264"/>
            </a:schemeClr>
          </a:solidFill>
        </p:spPr>
        <p:txBody>
          <a:bodyPr wrap="square" rtlCol="0">
            <a:spAutoFit/>
          </a:bodyPr>
          <a:lstStyle/>
          <a:p>
            <a:pPr algn="ctr"/>
            <a:r>
              <a:rPr lang="nl-NL" sz="2000" dirty="0">
                <a:latin typeface="Kermit" panose="020F0503040000060003" pitchFamily="34" charset="0"/>
              </a:rPr>
              <a:t>Deze terrorvogels (officiële naam: Phorusrhacidae) zijn een uitgestorven familie van reusachtige vleesetende vogels. Met een lichaam van drie meter hoog renden ze door Zuid-Amerika. Vliegen konden ze niet, maar over de grond bereikten ze vermoedelijk een snelheid van bijna vijftig kilometer per uur. De Opabinia regalis. Dit beestje leefde een half miljard jaar geleden echt.</a:t>
            </a:r>
          </a:p>
        </p:txBody>
      </p:sp>
      <p:sp>
        <p:nvSpPr>
          <p:cNvPr id="5" name="Tekstvak 4">
            <a:extLst>
              <a:ext uri="{FF2B5EF4-FFF2-40B4-BE49-F238E27FC236}">
                <a16:creationId xmlns:a16="http://schemas.microsoft.com/office/drawing/2014/main" id="{2B0EE134-9131-EB13-7546-50793545FFE3}"/>
              </a:ext>
            </a:extLst>
          </p:cNvPr>
          <p:cNvSpPr txBox="1"/>
          <p:nvPr/>
        </p:nvSpPr>
        <p:spPr>
          <a:xfrm>
            <a:off x="-41376" y="-12937"/>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7" name="Tekstvak 6">
            <a:extLst>
              <a:ext uri="{FF2B5EF4-FFF2-40B4-BE49-F238E27FC236}">
                <a16:creationId xmlns:a16="http://schemas.microsoft.com/office/drawing/2014/main" id="{4A4717C7-2A3F-5F7B-1FFA-7EDBABA198DC}"/>
              </a:ext>
            </a:extLst>
          </p:cNvPr>
          <p:cNvSpPr txBox="1"/>
          <p:nvPr/>
        </p:nvSpPr>
        <p:spPr>
          <a:xfrm>
            <a:off x="10186415" y="157604"/>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293987508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146DD-AA97-6532-2556-F1115A63C12B}"/>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EDB7D8ED-F8FC-F78E-8F4F-8D71B818D9D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9656" y="6161314"/>
            <a:ext cx="1735275" cy="623228"/>
          </a:xfrm>
          <a:prstGeom prst="rect">
            <a:avLst/>
          </a:prstGeom>
          <a:noFill/>
          <a:ln>
            <a:noFill/>
          </a:ln>
        </p:spPr>
      </p:pic>
      <p:pic>
        <p:nvPicPr>
          <p:cNvPr id="4098" name="Picture 2">
            <a:extLst>
              <a:ext uri="{FF2B5EF4-FFF2-40B4-BE49-F238E27FC236}">
                <a16:creationId xmlns:a16="http://schemas.microsoft.com/office/drawing/2014/main" id="{8B12C7FD-2E8E-A083-61E4-20839B858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571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CBFE50B2-EF38-B4BE-D079-BC30DD69114E}"/>
              </a:ext>
            </a:extLst>
          </p:cNvPr>
          <p:cNvSpPr txBox="1"/>
          <p:nvPr/>
        </p:nvSpPr>
        <p:spPr>
          <a:xfrm>
            <a:off x="221413" y="244030"/>
            <a:ext cx="1153886" cy="1323439"/>
          </a:xfrm>
          <a:prstGeom prst="rect">
            <a:avLst/>
          </a:prstGeom>
          <a:noFill/>
        </p:spPr>
        <p:txBody>
          <a:bodyPr wrap="square" rtlCol="0">
            <a:spAutoFit/>
          </a:bodyPr>
          <a:lstStyle/>
          <a:p>
            <a:r>
              <a:rPr lang="nl-NL" sz="8000" dirty="0">
                <a:solidFill>
                  <a:srgbClr val="FFFFFF"/>
                </a:solidFill>
                <a:latin typeface="Kermit" panose="020F0503040000060003" pitchFamily="34" charset="0"/>
              </a:rPr>
              <a:t>3</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F22472D5-6709-15B0-E517-6BD0F46EDA2A}"/>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EF07C64D-AFAE-C71A-EBD5-CFD4B66F17E6}"/>
              </a:ext>
            </a:extLst>
          </p:cNvPr>
          <p:cNvSpPr txBox="1"/>
          <p:nvPr/>
        </p:nvSpPr>
        <p:spPr>
          <a:xfrm>
            <a:off x="7797800" y="1155126"/>
            <a:ext cx="3974854" cy="4401205"/>
          </a:xfrm>
          <a:prstGeom prst="rect">
            <a:avLst/>
          </a:prstGeom>
          <a:solidFill>
            <a:schemeClr val="bg1">
              <a:alpha val="52000"/>
            </a:schemeClr>
          </a:solidFill>
        </p:spPr>
        <p:txBody>
          <a:bodyPr wrap="square" rtlCol="0">
            <a:spAutoFit/>
          </a:bodyPr>
          <a:lstStyle/>
          <a:p>
            <a:pPr algn="ctr"/>
            <a:r>
              <a:rPr lang="nl-NL" sz="2000" dirty="0">
                <a:latin typeface="Kermit" panose="020F0503040000060003" pitchFamily="34" charset="0"/>
              </a:rPr>
              <a:t>Hij verdient geen schoonheidsprijs, de Opabinia regalis. Met die vijf knobbels op zijn hoofd, die dienst deden als ogen, speurde hij de zeebodem af naar eten. Aan het eind van zijn slurf zat een grijper, waarmee hij het voedsel naar zijn mond bracht. Dit dier leefde een half miljard jaar geleden tijdens het Cambrium. Deze haaiachtige reuzenvis zwom zo'n 290 miljoen jaar geleden in de prehistorische zeeën. </a:t>
            </a:r>
          </a:p>
        </p:txBody>
      </p:sp>
      <p:sp>
        <p:nvSpPr>
          <p:cNvPr id="5" name="Tekstvak 4">
            <a:extLst>
              <a:ext uri="{FF2B5EF4-FFF2-40B4-BE49-F238E27FC236}">
                <a16:creationId xmlns:a16="http://schemas.microsoft.com/office/drawing/2014/main" id="{18B7E62F-8690-BE47-9C74-0EF8C2A64C4F}"/>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0ED0BEA6-F57D-B537-C598-85D43D4ECB26}"/>
              </a:ext>
            </a:extLst>
          </p:cNvPr>
          <p:cNvSpPr txBox="1"/>
          <p:nvPr/>
        </p:nvSpPr>
        <p:spPr>
          <a:xfrm>
            <a:off x="10186415" y="157604"/>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8422804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529FC-8988-BFF0-01BD-AF84D6C4A044}"/>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E8F52243-0BED-AEBA-FB7C-2A0DFB60DE4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9656" y="6161314"/>
            <a:ext cx="1735275" cy="623228"/>
          </a:xfrm>
          <a:prstGeom prst="rect">
            <a:avLst/>
          </a:prstGeom>
          <a:noFill/>
          <a:ln>
            <a:noFill/>
          </a:ln>
        </p:spPr>
      </p:pic>
      <p:pic>
        <p:nvPicPr>
          <p:cNvPr id="5122" name="Picture 2">
            <a:extLst>
              <a:ext uri="{FF2B5EF4-FFF2-40B4-BE49-F238E27FC236}">
                <a16:creationId xmlns:a16="http://schemas.microsoft.com/office/drawing/2014/main" id="{B8E1C404-8874-5EFD-CF5E-79F53CC0D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7516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60F9FD30-F468-93A8-835C-E2124164C199}"/>
              </a:ext>
            </a:extLst>
          </p:cNvPr>
          <p:cNvSpPr txBox="1"/>
          <p:nvPr/>
        </p:nvSpPr>
        <p:spPr>
          <a:xfrm>
            <a:off x="221413" y="303215"/>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4</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5A48ED2F-BA3F-8487-37B8-91CB5221E26C}"/>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84ECF72D-A27C-EE5F-43E6-4B438BA55191}"/>
              </a:ext>
            </a:extLst>
          </p:cNvPr>
          <p:cNvSpPr txBox="1"/>
          <p:nvPr/>
        </p:nvSpPr>
        <p:spPr>
          <a:xfrm>
            <a:off x="4534482" y="3091419"/>
            <a:ext cx="7616142" cy="2554545"/>
          </a:xfrm>
          <a:prstGeom prst="rect">
            <a:avLst/>
          </a:prstGeom>
          <a:solidFill>
            <a:schemeClr val="bg1">
              <a:alpha val="56000"/>
            </a:schemeClr>
          </a:solidFill>
        </p:spPr>
        <p:txBody>
          <a:bodyPr wrap="square" rtlCol="0">
            <a:spAutoFit/>
          </a:bodyPr>
          <a:lstStyle/>
          <a:p>
            <a:pPr algn="ctr"/>
            <a:r>
              <a:rPr lang="nl-NL" sz="2000" dirty="0">
                <a:latin typeface="Kermit" panose="020F0503040000060003" pitchFamily="34" charset="0"/>
              </a:rPr>
              <a:t>Deze plantenetende dino heeft waarschijnlijk rond het einde van het Krijt-tijdperk geleefd. Met zijn lange klauwen en indrukwekkende uiterlijk had het zo een neefje van Godzilla kunnen zijn. Daar houdt de vergelijking gelijk op, want het is maar de vraag hoe goed dit beest zichzelf kon redden in het wild. Door zijn lichaamsbouw kon hij vermoedelijk niet heel snel wegrennen van roofdino's. Zijn naam, Nothronychus, betekent zelfs iets als ‘slome klauw’.</a:t>
            </a:r>
          </a:p>
        </p:txBody>
      </p:sp>
      <p:sp>
        <p:nvSpPr>
          <p:cNvPr id="5" name="Tekstvak 4">
            <a:extLst>
              <a:ext uri="{FF2B5EF4-FFF2-40B4-BE49-F238E27FC236}">
                <a16:creationId xmlns:a16="http://schemas.microsoft.com/office/drawing/2014/main" id="{76828C58-3D2D-955C-94D2-A8351DC7FE06}"/>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solidFill>
                  <a:schemeClr val="bg1"/>
                </a:solidFill>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424A051C-BD95-BBFA-2FFE-B88B28270EE2}"/>
              </a:ext>
            </a:extLst>
          </p:cNvPr>
          <p:cNvSpPr txBox="1"/>
          <p:nvPr/>
        </p:nvSpPr>
        <p:spPr>
          <a:xfrm>
            <a:off x="10218018" y="1181732"/>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29162437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8258A-92B8-5422-80A3-41F5CE84F13E}"/>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3F536885-6C4D-7982-BEBA-AF900F670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12192000" cy="6829425"/>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9025295C-3FF3-FBB1-E55B-3E789DCD31D0}"/>
              </a:ext>
            </a:extLst>
          </p:cNvPr>
          <p:cNvSpPr txBox="1"/>
          <p:nvPr/>
        </p:nvSpPr>
        <p:spPr>
          <a:xfrm>
            <a:off x="59396" y="251746"/>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5</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459618FF-26BE-E87E-3812-72F954EB55AD}"/>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7ED03964-E1B8-27A4-FF0D-FF9649B47E89}"/>
              </a:ext>
            </a:extLst>
          </p:cNvPr>
          <p:cNvSpPr txBox="1"/>
          <p:nvPr/>
        </p:nvSpPr>
        <p:spPr>
          <a:xfrm>
            <a:off x="6304598" y="2110451"/>
            <a:ext cx="4803494" cy="3477875"/>
          </a:xfrm>
          <a:prstGeom prst="rect">
            <a:avLst/>
          </a:prstGeom>
          <a:solidFill>
            <a:schemeClr val="bg1">
              <a:alpha val="60000"/>
            </a:schemeClr>
          </a:solidFill>
        </p:spPr>
        <p:txBody>
          <a:bodyPr wrap="square" rtlCol="0">
            <a:spAutoFit/>
          </a:bodyPr>
          <a:lstStyle/>
          <a:p>
            <a:pPr algn="ctr"/>
            <a:r>
              <a:rPr lang="nl-NL" sz="2000" dirty="0">
                <a:latin typeface="Kermit" panose="020F0503040000060003" pitchFamily="34" charset="0"/>
              </a:rPr>
              <a:t>Deze haaiachtige reuzenvis zwom zo'n 290 miljoen jaar geleden in de prehistorische zeeën. Dit beest werd ongeveer 9 tot 12 meter lang, ruim twee keer zo lang als een witte haai. Voor zover bekend is dit het enige dier dat ooit leefde met zo’n spiraalvormige kaak vol vlijmscherpe tanden. Er bestaat nog wel discussie over de precieze plek van die tandenspiraal op zijn snuit.</a:t>
            </a:r>
          </a:p>
        </p:txBody>
      </p:sp>
      <p:sp>
        <p:nvSpPr>
          <p:cNvPr id="5" name="Tekstvak 4">
            <a:extLst>
              <a:ext uri="{FF2B5EF4-FFF2-40B4-BE49-F238E27FC236}">
                <a16:creationId xmlns:a16="http://schemas.microsoft.com/office/drawing/2014/main" id="{D9DC82CC-2E68-04EE-69AC-44035BC6096C}"/>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315D0ABC-7A7F-8C4A-120F-2EC8056EDA92}"/>
              </a:ext>
            </a:extLst>
          </p:cNvPr>
          <p:cNvSpPr txBox="1"/>
          <p:nvPr/>
        </p:nvSpPr>
        <p:spPr>
          <a:xfrm>
            <a:off x="10186415" y="157604"/>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341329152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698BC-3AB0-1EAA-3850-7ED585BBF646}"/>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2471781D-5FDA-AD6C-DADC-DF615EBF03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6"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A109493C-122A-66BF-DF55-E16A7A050844}"/>
              </a:ext>
            </a:extLst>
          </p:cNvPr>
          <p:cNvSpPr txBox="1"/>
          <p:nvPr/>
        </p:nvSpPr>
        <p:spPr>
          <a:xfrm>
            <a:off x="91736" y="59184"/>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6</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4D0EE2E4-3AE1-F4C9-8670-DC0BD2391421}"/>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45290895-87BA-8777-3263-2985F47FEABE}"/>
              </a:ext>
            </a:extLst>
          </p:cNvPr>
          <p:cNvSpPr txBox="1"/>
          <p:nvPr/>
        </p:nvSpPr>
        <p:spPr>
          <a:xfrm>
            <a:off x="298212" y="3739636"/>
            <a:ext cx="7359888" cy="2862322"/>
          </a:xfrm>
          <a:prstGeom prst="rect">
            <a:avLst/>
          </a:prstGeom>
          <a:solidFill>
            <a:schemeClr val="bg1">
              <a:alpha val="45000"/>
            </a:schemeClr>
          </a:solidFill>
          <a:ln>
            <a:noFill/>
          </a:ln>
        </p:spPr>
        <p:txBody>
          <a:bodyPr wrap="square" rtlCol="0">
            <a:spAutoFit/>
          </a:bodyPr>
          <a:lstStyle/>
          <a:p>
            <a:pPr algn="ctr"/>
            <a:r>
              <a:rPr lang="nl-NL" sz="2000" dirty="0">
                <a:latin typeface="Kermit" panose="020F0503040000060003" pitchFamily="34" charset="0"/>
              </a:rPr>
              <a:t>Het geslacht waar deze dieren onder vallen kreeg de naam Hallucigenia, omdat hun verschijning doet denken aan een hallucinatie. De beestjes leefden een half miljard jaar geleden. Toen het eerste fossiel werd ontdekt in 1977, begrepen wetenschappers niet wat nou boven of onder was. Ze zagen een langwerpig diertje met uitsteeksels aan alle kanten. Maar waar zat zijn hoofd? En welke stekels fungeerden als poten? Nu denken wetenschappers het wel te weten. </a:t>
            </a:r>
          </a:p>
        </p:txBody>
      </p:sp>
      <p:sp>
        <p:nvSpPr>
          <p:cNvPr id="5" name="Tekstvak 4">
            <a:extLst>
              <a:ext uri="{FF2B5EF4-FFF2-40B4-BE49-F238E27FC236}">
                <a16:creationId xmlns:a16="http://schemas.microsoft.com/office/drawing/2014/main" id="{5E9BAA1F-FC5E-3652-A95D-533B988AE64F}"/>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28731D8A-527D-7433-2BA1-7E9AD077CF8D}"/>
              </a:ext>
            </a:extLst>
          </p:cNvPr>
          <p:cNvSpPr txBox="1"/>
          <p:nvPr/>
        </p:nvSpPr>
        <p:spPr>
          <a:xfrm>
            <a:off x="10186415" y="157604"/>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14257658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E0105-2390-5536-1C0E-A8718ADE8639}"/>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045A3C85-9D6D-7FE0-9E83-29164F4CB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028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AA90BF8D-D346-B26F-C3A6-F89F4827ACC9}"/>
              </a:ext>
            </a:extLst>
          </p:cNvPr>
          <p:cNvSpPr txBox="1"/>
          <p:nvPr/>
        </p:nvSpPr>
        <p:spPr>
          <a:xfrm>
            <a:off x="10504714" y="1338943"/>
            <a:ext cx="1153886" cy="1323439"/>
          </a:xfrm>
          <a:prstGeom prst="rect">
            <a:avLst/>
          </a:prstGeom>
          <a:noFill/>
        </p:spPr>
        <p:txBody>
          <a:bodyPr wrap="square" rtlCol="0">
            <a:spAutoFit/>
          </a:bodyPr>
          <a:lstStyle/>
          <a:p>
            <a:r>
              <a:rPr lang="nl-NL" sz="8000" dirty="0">
                <a:latin typeface="Kermit" panose="020F0503040000060003" pitchFamily="34" charset="0"/>
              </a:rPr>
              <a:t>7</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A83F0A44-327E-3EEF-F921-39FFD108C40E}"/>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6" name="Tekstvak 5">
            <a:extLst>
              <a:ext uri="{FF2B5EF4-FFF2-40B4-BE49-F238E27FC236}">
                <a16:creationId xmlns:a16="http://schemas.microsoft.com/office/drawing/2014/main" id="{D89EF84C-0339-3A25-281C-C7E9D610D63C}"/>
              </a:ext>
            </a:extLst>
          </p:cNvPr>
          <p:cNvSpPr txBox="1"/>
          <p:nvPr/>
        </p:nvSpPr>
        <p:spPr>
          <a:xfrm>
            <a:off x="280550" y="389609"/>
            <a:ext cx="1153886" cy="1323439"/>
          </a:xfrm>
          <a:prstGeom prst="rect">
            <a:avLst/>
          </a:prstGeom>
          <a:noFill/>
        </p:spPr>
        <p:txBody>
          <a:bodyPr wrap="square" lIns="91440" tIns="45720" rIns="91440" bIns="45720" rtlCol="0" anchor="t">
            <a:spAutoFit/>
          </a:bodyPr>
          <a:lstStyle/>
          <a:p>
            <a:r>
              <a:rPr lang="nl-NL" sz="8000" dirty="0">
                <a:solidFill>
                  <a:schemeClr val="bg1"/>
                </a:solidFill>
                <a:highlight>
                  <a:srgbClr val="808080"/>
                </a:highlight>
                <a:latin typeface="Kermit" panose="020F0503040000060003" pitchFamily="34" charset="0"/>
              </a:rPr>
              <a:t>7</a:t>
            </a:r>
          </a:p>
        </p:txBody>
      </p:sp>
      <p:sp>
        <p:nvSpPr>
          <p:cNvPr id="3" name="Tekstvak 2">
            <a:extLst>
              <a:ext uri="{FF2B5EF4-FFF2-40B4-BE49-F238E27FC236}">
                <a16:creationId xmlns:a16="http://schemas.microsoft.com/office/drawing/2014/main" id="{4AD275F1-FBF7-D0B4-0AE7-4B04C07C722D}"/>
              </a:ext>
            </a:extLst>
          </p:cNvPr>
          <p:cNvSpPr txBox="1"/>
          <p:nvPr/>
        </p:nvSpPr>
        <p:spPr>
          <a:xfrm>
            <a:off x="1553833" y="2662382"/>
            <a:ext cx="8831484" cy="1631216"/>
          </a:xfrm>
          <a:prstGeom prst="rect">
            <a:avLst/>
          </a:prstGeom>
          <a:solidFill>
            <a:schemeClr val="bg1">
              <a:alpha val="59000"/>
            </a:schemeClr>
          </a:solidFill>
        </p:spPr>
        <p:txBody>
          <a:bodyPr wrap="square" rtlCol="0">
            <a:spAutoFit/>
          </a:bodyPr>
          <a:lstStyle/>
          <a:p>
            <a:pPr algn="ctr"/>
            <a:r>
              <a:rPr lang="nl-NL" sz="2000" dirty="0">
                <a:latin typeface="Kermit" panose="020F0503040000060003" pitchFamily="34" charset="0"/>
              </a:rPr>
              <a:t>De narwal lijkt een mythisch dier, maar zwemt nog steeds rond in onze aardse zeeën. Je vindt hem vooral in ijskoude Arctische wateren. De lange hoorn op zijn neus, die wel drie meter lang kan worden, is eigenlijk geen hoorn. Het is een tand. Met deze extreem lange tand zou hij temperatuurverschillen in het water kunnen waarnemen. </a:t>
            </a:r>
          </a:p>
        </p:txBody>
      </p:sp>
      <p:sp>
        <p:nvSpPr>
          <p:cNvPr id="5" name="Tekstvak 4">
            <a:extLst>
              <a:ext uri="{FF2B5EF4-FFF2-40B4-BE49-F238E27FC236}">
                <a16:creationId xmlns:a16="http://schemas.microsoft.com/office/drawing/2014/main" id="{B376E29B-A38A-3485-4C00-DFE99B3F08C4}"/>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7" name="Tekstvak 6">
            <a:extLst>
              <a:ext uri="{FF2B5EF4-FFF2-40B4-BE49-F238E27FC236}">
                <a16:creationId xmlns:a16="http://schemas.microsoft.com/office/drawing/2014/main" id="{989397D0-A006-5C82-17D7-FF8FF5C56C33}"/>
              </a:ext>
            </a:extLst>
          </p:cNvPr>
          <p:cNvSpPr txBox="1"/>
          <p:nvPr/>
        </p:nvSpPr>
        <p:spPr>
          <a:xfrm>
            <a:off x="10186415" y="157604"/>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2092115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49D1-43FB-74D3-B735-D6C5A0922646}"/>
            </a:ext>
          </a:extLst>
        </p:cNvPr>
        <p:cNvGrpSpPr/>
        <p:nvPr/>
      </p:nvGrpSpPr>
      <p:grpSpPr>
        <a:xfrm>
          <a:off x="0" y="0"/>
          <a:ext cx="0" cy="0"/>
          <a:chOff x="0" y="0"/>
          <a:chExt cx="0" cy="0"/>
        </a:xfrm>
      </p:grpSpPr>
      <p:pic>
        <p:nvPicPr>
          <p:cNvPr id="6" name="Afbeelding 5" descr="Afbeelding met hemel, mist, wolken, buitenshuis&#10;&#10;Door AI gegenereerde inhoud is mogelijk onjuist.">
            <a:extLst>
              <a:ext uri="{FF2B5EF4-FFF2-40B4-BE49-F238E27FC236}">
                <a16:creationId xmlns:a16="http://schemas.microsoft.com/office/drawing/2014/main" id="{B0EEBF8A-F916-0078-7321-E63AD5F56434}"/>
              </a:ext>
            </a:extLst>
          </p:cNvPr>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val="0"/>
              </a:ext>
            </a:extLst>
          </a:blip>
          <a:srcRect t="28816" r="3609" b="32755"/>
          <a:stretch>
            <a:fillRect/>
          </a:stretch>
        </p:blipFill>
        <p:spPr>
          <a:xfrm>
            <a:off x="0" y="1"/>
            <a:ext cx="12192000" cy="6858000"/>
          </a:xfrm>
          <a:prstGeom prst="rect">
            <a:avLst/>
          </a:prstGeom>
        </p:spPr>
      </p:pic>
      <p:sp>
        <p:nvSpPr>
          <p:cNvPr id="74753" name="Rectangle 3">
            <a:extLst>
              <a:ext uri="{FF2B5EF4-FFF2-40B4-BE49-F238E27FC236}">
                <a16:creationId xmlns:a16="http://schemas.microsoft.com/office/drawing/2014/main" id="{D860F857-1F9E-68BB-2EBF-41C5B76C678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5B070773-7D0F-15AC-5419-1EDF846D4CC5}"/>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F33360ED-8C73-3061-0954-53A208599994}"/>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74600224-91E7-3ED1-6E28-E7EA855DF2CA}"/>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C56EE2C6-166F-1B48-6580-80885CC3D10C}"/>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611288FA-9B75-3F83-D227-B7CDB208F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24964CB8-9324-B6C6-E523-3A75B6D8F161}"/>
              </a:ext>
            </a:extLst>
          </p:cNvPr>
          <p:cNvSpPr txBox="1"/>
          <p:nvPr/>
        </p:nvSpPr>
        <p:spPr>
          <a:xfrm>
            <a:off x="1372262" y="1089477"/>
            <a:ext cx="9773264" cy="3046988"/>
          </a:xfrm>
          <a:prstGeom prst="rect">
            <a:avLst/>
          </a:prstGeom>
          <a:solidFill>
            <a:schemeClr val="bg1">
              <a:alpha val="17704"/>
            </a:schemeClr>
          </a:solidFill>
        </p:spPr>
        <p:txBody>
          <a:bodyPr wrap="square" rtlCol="0">
            <a:spAutoFit/>
          </a:bodyPr>
          <a:lstStyle/>
          <a:p>
            <a:pPr algn="ctr">
              <a:buNone/>
            </a:pPr>
            <a:r>
              <a:rPr lang="nl-NL" sz="2400" dirty="0">
                <a:latin typeface="Kermit" panose="020F0503040000060003" pitchFamily="34" charset="0"/>
              </a:rPr>
              <a:t>Op een mistige ochtend, diep in de bergen, zag Robert iets dat zijn adem wegnam. Aan een oude boom slingerde een klimplant omhoog met grote, zachte bloemen. De bloemen waren lichtblauw tot paars, en heldergeel in het midden. De blaadjes waren donkergroen en een beetje harig. Het leek wel een bloem uit een droom.</a:t>
            </a:r>
          </a:p>
          <a:p>
            <a:pPr algn="ctr"/>
            <a:r>
              <a:rPr lang="nl-NL" sz="2400" dirty="0">
                <a:latin typeface="Kermit" panose="020F0503040000060003" pitchFamily="34" charset="0"/>
              </a:rPr>
              <a:t>“Deze moet mee naar huis,” fluisterde Robert, terwijl hij voorzichtig een schets maakte in zijn boek.</a:t>
            </a:r>
            <a:endParaRPr lang="nl-NL" sz="2000" dirty="0">
              <a:solidFill>
                <a:schemeClr val="bg1"/>
              </a:solidFill>
            </a:endParaRPr>
          </a:p>
        </p:txBody>
      </p:sp>
      <p:pic>
        <p:nvPicPr>
          <p:cNvPr id="11" name="Afbeelding 10">
            <a:extLst>
              <a:ext uri="{FF2B5EF4-FFF2-40B4-BE49-F238E27FC236}">
                <a16:creationId xmlns:a16="http://schemas.microsoft.com/office/drawing/2014/main" id="{3626F71A-54F3-442E-9C5A-D72947667DE3}"/>
              </a:ext>
            </a:extLst>
          </p:cNvPr>
          <p:cNvPicPr/>
          <p:nvPr/>
        </p:nvPicPr>
        <p:blipFill>
          <a:blip r:embed="rId5">
            <a:extLst>
              <a:ext uri="{28A0092B-C50C-407E-A947-70E740481C1C}">
                <a14:useLocalDpi xmlns:a14="http://schemas.microsoft.com/office/drawing/2010/main" val="0"/>
              </a:ext>
            </a:extLst>
          </a:blip>
          <a:srcRect/>
          <a:stretch/>
        </p:blipFill>
        <p:spPr bwMode="auto">
          <a:xfrm>
            <a:off x="1745116" y="5323544"/>
            <a:ext cx="1093333" cy="996446"/>
          </a:xfrm>
          <a:prstGeom prst="rect">
            <a:avLst/>
          </a:prstGeom>
          <a:noFill/>
          <a:ln>
            <a:noFill/>
          </a:ln>
        </p:spPr>
      </p:pic>
      <p:sp>
        <p:nvSpPr>
          <p:cNvPr id="5" name="Tekstvak 4">
            <a:extLst>
              <a:ext uri="{FF2B5EF4-FFF2-40B4-BE49-F238E27FC236}">
                <a16:creationId xmlns:a16="http://schemas.microsoft.com/office/drawing/2014/main" id="{5F6C62EE-9B8A-5F39-130E-499E2FF6152C}"/>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7" name="Tekstvak 6">
            <a:extLst>
              <a:ext uri="{FF2B5EF4-FFF2-40B4-BE49-F238E27FC236}">
                <a16:creationId xmlns:a16="http://schemas.microsoft.com/office/drawing/2014/main" id="{CDCE198A-B075-AE3A-205B-AAA48882165B}"/>
              </a:ext>
            </a:extLst>
          </p:cNvPr>
          <p:cNvSpPr txBox="1"/>
          <p:nvPr/>
        </p:nvSpPr>
        <p:spPr>
          <a:xfrm>
            <a:off x="3004457" y="5424207"/>
            <a:ext cx="6146800" cy="830997"/>
          </a:xfrm>
          <a:prstGeom prst="rect">
            <a:avLst/>
          </a:prstGeom>
          <a:noFill/>
        </p:spPr>
        <p:txBody>
          <a:bodyPr wrap="square">
            <a:spAutoFit/>
          </a:bodyPr>
          <a:lstStyle/>
          <a:p>
            <a:r>
              <a:rPr lang="nl-NL" sz="2400" dirty="0">
                <a:solidFill>
                  <a:srgbClr val="C16E7F"/>
                </a:solidFill>
                <a:latin typeface="Kermit" panose="020F0503040000060003" pitchFamily="34" charset="0"/>
              </a:rPr>
              <a:t>Maak zelf ook een schets.</a:t>
            </a:r>
          </a:p>
          <a:p>
            <a:r>
              <a:rPr lang="nl-NL" sz="2400" dirty="0">
                <a:solidFill>
                  <a:srgbClr val="C16E7F"/>
                </a:solidFill>
                <a:latin typeface="Kermit" panose="020F0503040000060003" pitchFamily="34" charset="0"/>
              </a:rPr>
              <a:t>Hoe zal de klimplant eruit hebben gezien?</a:t>
            </a:r>
            <a:endParaRPr lang="nl-NL" sz="2400" dirty="0">
              <a:solidFill>
                <a:srgbClr val="C16E7F"/>
              </a:solidFill>
            </a:endParaRPr>
          </a:p>
        </p:txBody>
      </p:sp>
    </p:spTree>
    <p:extLst>
      <p:ext uri="{BB962C8B-B14F-4D97-AF65-F5344CB8AC3E}">
        <p14:creationId xmlns:p14="http://schemas.microsoft.com/office/powerpoint/2010/main" val="422831826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C4127-4C14-641D-ACA1-5613373C0303}"/>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7965226A-E924-F292-19BC-A083C91AEE3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2429" y="6226628"/>
            <a:ext cx="1332502" cy="557913"/>
          </a:xfrm>
          <a:prstGeom prst="rect">
            <a:avLst/>
          </a:prstGeom>
          <a:noFill/>
          <a:ln>
            <a:noFill/>
          </a:ln>
        </p:spPr>
      </p:pic>
      <p:pic>
        <p:nvPicPr>
          <p:cNvPr id="9218" name="Picture 2">
            <a:extLst>
              <a:ext uri="{FF2B5EF4-FFF2-40B4-BE49-F238E27FC236}">
                <a16:creationId xmlns:a16="http://schemas.microsoft.com/office/drawing/2014/main" id="{C2FB409C-5824-B858-8ACA-37003247B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48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1AE3BFBB-450A-D762-5F54-321C44520F37}"/>
              </a:ext>
            </a:extLst>
          </p:cNvPr>
          <p:cNvSpPr txBox="1"/>
          <p:nvPr/>
        </p:nvSpPr>
        <p:spPr>
          <a:xfrm>
            <a:off x="158533" y="157262"/>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8</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37E3EF4C-787E-364B-1211-413E6352E58B}"/>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3B4FC21A-C5CE-61B2-324A-FB461C199B0C}"/>
              </a:ext>
            </a:extLst>
          </p:cNvPr>
          <p:cNvSpPr txBox="1"/>
          <p:nvPr/>
        </p:nvSpPr>
        <p:spPr>
          <a:xfrm>
            <a:off x="1502927" y="1905000"/>
            <a:ext cx="9186147" cy="1631216"/>
          </a:xfrm>
          <a:prstGeom prst="rect">
            <a:avLst/>
          </a:prstGeom>
          <a:solidFill>
            <a:schemeClr val="bg1">
              <a:alpha val="66000"/>
            </a:schemeClr>
          </a:solidFill>
          <a:ln>
            <a:noFill/>
          </a:ln>
        </p:spPr>
        <p:txBody>
          <a:bodyPr wrap="square" rtlCol="0">
            <a:spAutoFit/>
          </a:bodyPr>
          <a:lstStyle/>
          <a:p>
            <a:pPr algn="ctr"/>
            <a:r>
              <a:rPr lang="nl-NL" sz="2000" dirty="0">
                <a:latin typeface="Kermit" panose="020F0503040000060003" pitchFamily="34" charset="0"/>
              </a:rPr>
              <a:t>Hij is de schrik van alle zeevaarders. Met zijn enorme tentakels sleurt hij ieder schip moeiteloos naar de bodem van de oceaan. Of toch niet, want dit gigantische zeemonster komt voort uit de Scandinavische mythologie. De geruchten over dit fabeldier begonnen in de Middeleeuwen voor de Noorse kust, waar hij zou zijn gespot door zeelieden. </a:t>
            </a:r>
          </a:p>
        </p:txBody>
      </p:sp>
      <p:sp>
        <p:nvSpPr>
          <p:cNvPr id="5" name="Tekstvak 4">
            <a:extLst>
              <a:ext uri="{FF2B5EF4-FFF2-40B4-BE49-F238E27FC236}">
                <a16:creationId xmlns:a16="http://schemas.microsoft.com/office/drawing/2014/main" id="{EEF58782-BEFF-096D-AD9E-FFADA9D16F57}"/>
              </a:ext>
            </a:extLst>
          </p:cNvPr>
          <p:cNvSpPr txBox="1"/>
          <p:nvPr/>
        </p:nvSpPr>
        <p:spPr>
          <a:xfrm>
            <a:off x="-137069" y="2100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solidFill>
                  <a:schemeClr val="bg1"/>
                </a:solidFill>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08B35D96-483E-91F1-F5EB-309E8958A350}"/>
              </a:ext>
            </a:extLst>
          </p:cNvPr>
          <p:cNvSpPr txBox="1"/>
          <p:nvPr/>
        </p:nvSpPr>
        <p:spPr>
          <a:xfrm>
            <a:off x="10326630" y="328778"/>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NEP!</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310840042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54213-617D-625B-AAE5-4942AADE2A42}"/>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3AED60FD-67E1-7295-DF01-473616DB7CB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7629" y="6128658"/>
            <a:ext cx="1637302" cy="655884"/>
          </a:xfrm>
          <a:prstGeom prst="rect">
            <a:avLst/>
          </a:prstGeom>
          <a:noFill/>
          <a:ln>
            <a:noFill/>
          </a:ln>
        </p:spPr>
      </p:pic>
      <p:pic>
        <p:nvPicPr>
          <p:cNvPr id="10242" name="Picture 2">
            <a:extLst>
              <a:ext uri="{FF2B5EF4-FFF2-40B4-BE49-F238E27FC236}">
                <a16:creationId xmlns:a16="http://schemas.microsoft.com/office/drawing/2014/main" id="{84C03A4D-CADA-DC85-1352-5DC6A9725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4962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0DC27378-EACC-D79B-3C2C-2A6DAB888887}"/>
              </a:ext>
            </a:extLst>
          </p:cNvPr>
          <p:cNvSpPr txBox="1"/>
          <p:nvPr/>
        </p:nvSpPr>
        <p:spPr>
          <a:xfrm>
            <a:off x="177025" y="-106"/>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9</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E3DF8B5C-14B6-0410-4721-224358BFE384}"/>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2C59706D-8C2D-DAD4-EA50-DC98FC02B904}"/>
              </a:ext>
            </a:extLst>
          </p:cNvPr>
          <p:cNvSpPr txBox="1"/>
          <p:nvPr/>
        </p:nvSpPr>
        <p:spPr>
          <a:xfrm>
            <a:off x="601884" y="4074289"/>
            <a:ext cx="8838704" cy="1938992"/>
          </a:xfrm>
          <a:prstGeom prst="rect">
            <a:avLst/>
          </a:prstGeom>
          <a:solidFill>
            <a:schemeClr val="bg1">
              <a:alpha val="66000"/>
            </a:schemeClr>
          </a:solidFill>
        </p:spPr>
        <p:txBody>
          <a:bodyPr wrap="square" rtlCol="0">
            <a:spAutoFit/>
          </a:bodyPr>
          <a:lstStyle/>
          <a:p>
            <a:pPr algn="ctr"/>
            <a:r>
              <a:rPr lang="nl-NL" sz="2000" dirty="0">
                <a:latin typeface="Kermit" panose="020F0503040000060003" pitchFamily="34" charset="0"/>
              </a:rPr>
              <a:t>Dit is een eenhoorn. De eenhoorn heeft nooit bestaan. Dat weerhield de Schotten er niet van om het paardachtige beest in de veertiende eeuw te claimen als hun nationale dier. Het staat symbool voor eerbaarheid en zou bovendien de natuurlijke vijand van de leeuw zijn: het officiële dier van Engeland. Zeker in het verleden waren de Schotten en de Engelsen bepaald geen goede vrienden.</a:t>
            </a:r>
          </a:p>
        </p:txBody>
      </p:sp>
      <p:sp>
        <p:nvSpPr>
          <p:cNvPr id="5" name="Tekstvak 4">
            <a:extLst>
              <a:ext uri="{FF2B5EF4-FFF2-40B4-BE49-F238E27FC236}">
                <a16:creationId xmlns:a16="http://schemas.microsoft.com/office/drawing/2014/main" id="{3ECDA0A2-8246-6762-72B4-26305C54B188}"/>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7B6C4AEC-476A-5DEC-7430-FC7D91850505}"/>
              </a:ext>
            </a:extLst>
          </p:cNvPr>
          <p:cNvSpPr txBox="1"/>
          <p:nvPr/>
        </p:nvSpPr>
        <p:spPr>
          <a:xfrm>
            <a:off x="10326630" y="328778"/>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NEP!</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422847280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208C9-8FC6-283F-9359-7EDFF1701C6B}"/>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87E954BC-1344-AC07-50F4-BCCA9B625F1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7629" y="6128658"/>
            <a:ext cx="1637302" cy="655884"/>
          </a:xfrm>
          <a:prstGeom prst="rect">
            <a:avLst/>
          </a:prstGeom>
          <a:noFill/>
          <a:ln>
            <a:noFill/>
          </a:ln>
        </p:spPr>
      </p:pic>
      <p:pic>
        <p:nvPicPr>
          <p:cNvPr id="11266" name="Picture 2">
            <a:extLst>
              <a:ext uri="{FF2B5EF4-FFF2-40B4-BE49-F238E27FC236}">
                <a16:creationId xmlns:a16="http://schemas.microsoft.com/office/drawing/2014/main" id="{EF3B64B1-2779-D65A-F04F-324075511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525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54DA047D-9A14-50CD-09A1-4660CCE2FC70}"/>
              </a:ext>
            </a:extLst>
          </p:cNvPr>
          <p:cNvSpPr txBox="1"/>
          <p:nvPr/>
        </p:nvSpPr>
        <p:spPr>
          <a:xfrm>
            <a:off x="187368" y="219545"/>
            <a:ext cx="1436915"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10</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4EC1AC3B-1054-C3A9-21A9-D6A4D855E9AB}"/>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C4EEA55E-F31E-79FE-B4E1-F1BC110AC0E0}"/>
              </a:ext>
            </a:extLst>
          </p:cNvPr>
          <p:cNvSpPr txBox="1"/>
          <p:nvPr/>
        </p:nvSpPr>
        <p:spPr>
          <a:xfrm>
            <a:off x="187368" y="5438162"/>
            <a:ext cx="9456517" cy="1323439"/>
          </a:xfrm>
          <a:prstGeom prst="rect">
            <a:avLst/>
          </a:prstGeom>
          <a:solidFill>
            <a:schemeClr val="bg1">
              <a:alpha val="69937"/>
            </a:schemeClr>
          </a:solidFill>
        </p:spPr>
        <p:txBody>
          <a:bodyPr wrap="square" rtlCol="0">
            <a:spAutoFit/>
          </a:bodyPr>
          <a:lstStyle/>
          <a:p>
            <a:pPr algn="ctr"/>
            <a:r>
              <a:rPr lang="nl-NL" sz="2000" dirty="0">
                <a:latin typeface="Kermit" panose="020F0503040000060003" pitchFamily="34" charset="0"/>
              </a:rPr>
              <a:t>Deze krab leeft echt, en is pas in 2005 ontdekt. Overal op zijn grijparmen groeien lange blonde haren. Aan zijn verschijning heeft hij de bijnaam de yetikrab overgehouden, aangezien hij duidelijk iets weg heeft van een verschrikkelijke sneeuwman. Zijn echte naam? Kiwa hirsuta.</a:t>
            </a:r>
          </a:p>
        </p:txBody>
      </p:sp>
      <p:sp>
        <p:nvSpPr>
          <p:cNvPr id="5" name="Tekstvak 4">
            <a:extLst>
              <a:ext uri="{FF2B5EF4-FFF2-40B4-BE49-F238E27FC236}">
                <a16:creationId xmlns:a16="http://schemas.microsoft.com/office/drawing/2014/main" id="{9A5A3D34-C65E-ACC3-3294-019565154424}"/>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a:t>
            </a:r>
            <a:r>
              <a:rPr lang="nl-NL" sz="1400" dirty="0">
                <a:solidFill>
                  <a:schemeClr val="bg1"/>
                </a:solidFill>
                <a:latin typeface="Kermit" panose="020F0503040000060003" pitchFamily="34" charset="0"/>
              </a:rPr>
              <a:t>: nieuwe kennis aanbieden</a:t>
            </a:r>
          </a:p>
        </p:txBody>
      </p:sp>
      <p:sp>
        <p:nvSpPr>
          <p:cNvPr id="6" name="Tekstvak 5">
            <a:extLst>
              <a:ext uri="{FF2B5EF4-FFF2-40B4-BE49-F238E27FC236}">
                <a16:creationId xmlns:a16="http://schemas.microsoft.com/office/drawing/2014/main" id="{8127C75A-3FDD-2699-40F5-0F61F7F36E99}"/>
              </a:ext>
            </a:extLst>
          </p:cNvPr>
          <p:cNvSpPr txBox="1"/>
          <p:nvPr/>
        </p:nvSpPr>
        <p:spPr>
          <a:xfrm>
            <a:off x="10326630" y="328778"/>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147105820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95CB6-DDD7-594F-5D17-4C30C9AFB445}"/>
            </a:ext>
          </a:extLst>
        </p:cNvPr>
        <p:cNvGrpSpPr/>
        <p:nvPr/>
      </p:nvGrpSpPr>
      <p:grpSpPr>
        <a:xfrm>
          <a:off x="0" y="0"/>
          <a:ext cx="0" cy="0"/>
          <a:chOff x="0" y="0"/>
          <a:chExt cx="0" cy="0"/>
        </a:xfrm>
      </p:grpSpPr>
      <p:pic>
        <p:nvPicPr>
          <p:cNvPr id="8" name="Afbeelding 7" descr="Afbeelding met groen, plant, natuur, kunst&#10;&#10;Door AI gegenereerde inhoud is mogelijk onjuist.">
            <a:extLst>
              <a:ext uri="{FF2B5EF4-FFF2-40B4-BE49-F238E27FC236}">
                <a16:creationId xmlns:a16="http://schemas.microsoft.com/office/drawing/2014/main" id="{90F3F352-BD46-C5E7-6DCA-898A38E71026}"/>
              </a:ext>
            </a:extLst>
          </p:cNvPr>
          <p:cNvPicPr>
            <a:picLocks noChangeAspect="1"/>
          </p:cNvPicPr>
          <p:nvPr/>
        </p:nvPicPr>
        <p:blipFill>
          <a:blip r:embed="rId3">
            <a:extLst>
              <a:ext uri="{28A0092B-C50C-407E-A947-70E740481C1C}">
                <a14:useLocalDpi xmlns:a14="http://schemas.microsoft.com/office/drawing/2010/main" val="0"/>
              </a:ext>
            </a:extLst>
          </a:blip>
          <a:srcRect l="10457" t="36684" r="10254" b="31757"/>
          <a:stretch>
            <a:fillRect/>
          </a:stretch>
        </p:blipFill>
        <p:spPr>
          <a:xfrm>
            <a:off x="0" y="0"/>
            <a:ext cx="12192000" cy="6863880"/>
          </a:xfrm>
          <a:prstGeom prst="rect">
            <a:avLst/>
          </a:prstGeom>
        </p:spPr>
      </p:pic>
      <p:sp>
        <p:nvSpPr>
          <p:cNvPr id="74753" name="Rectangle 3">
            <a:extLst>
              <a:ext uri="{FF2B5EF4-FFF2-40B4-BE49-F238E27FC236}">
                <a16:creationId xmlns:a16="http://schemas.microsoft.com/office/drawing/2014/main" id="{9604958E-59BB-621A-40C7-D883A97342C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056CC4F8-BB01-4613-B4DA-FDC0594259E1}"/>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8F0E0086-B77C-6801-8FA3-79EDAA951778}"/>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B8199ED2-E8D7-C6DE-CB7B-F6964D442A84}"/>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FABD5797-1B72-6EFD-D52B-1E4C421BA3B4}"/>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solidFill>
                  <a:schemeClr val="bg1"/>
                </a:solidFill>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A418CBDB-A8E3-8505-8C3A-3A1A3EB5CD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198A9686-AAC0-C144-98F3-3D3D1F6D9901}"/>
              </a:ext>
            </a:extLst>
          </p:cNvPr>
          <p:cNvSpPr txBox="1"/>
          <p:nvPr/>
        </p:nvSpPr>
        <p:spPr>
          <a:xfrm>
            <a:off x="2773136" y="2412988"/>
            <a:ext cx="8888362" cy="1815882"/>
          </a:xfrm>
          <a:prstGeom prst="rect">
            <a:avLst/>
          </a:prstGeom>
          <a:noFill/>
        </p:spPr>
        <p:txBody>
          <a:bodyPr wrap="square" rtlCol="0">
            <a:spAutoFit/>
          </a:bodyPr>
          <a:lstStyle/>
          <a:p>
            <a:r>
              <a:rPr lang="nl-NL" sz="2800" dirty="0">
                <a:solidFill>
                  <a:srgbClr val="E15E30"/>
                </a:solidFill>
                <a:latin typeface="Kermit" panose="020F0503040000060003" pitchFamily="34" charset="0"/>
              </a:rPr>
              <a:t>Stel je voor: je loopt in een grote jungle en je ziet honderden verschillende planten en dieren. Sommige lijken op elkaar, sommige totaal niet. Hoe weet je dan wat </a:t>
            </a:r>
            <a:r>
              <a:rPr lang="nl-NL" sz="2800" dirty="0" err="1">
                <a:solidFill>
                  <a:srgbClr val="E15E30"/>
                </a:solidFill>
                <a:latin typeface="Kermit" panose="020F0503040000060003" pitchFamily="34" charset="0"/>
              </a:rPr>
              <a:t>wat</a:t>
            </a:r>
            <a:r>
              <a:rPr lang="nl-NL" sz="2800" dirty="0">
                <a:solidFill>
                  <a:srgbClr val="E15E30"/>
                </a:solidFill>
                <a:latin typeface="Kermit" panose="020F0503040000060003" pitchFamily="34" charset="0"/>
              </a:rPr>
              <a:t> is?</a:t>
            </a:r>
          </a:p>
        </p:txBody>
      </p:sp>
      <p:pic>
        <p:nvPicPr>
          <p:cNvPr id="7" name="Afbeelding 6">
            <a:extLst>
              <a:ext uri="{FF2B5EF4-FFF2-40B4-BE49-F238E27FC236}">
                <a16:creationId xmlns:a16="http://schemas.microsoft.com/office/drawing/2014/main" id="{4FBCA8E9-9875-5219-4214-FCAA036EFCA3}"/>
              </a:ext>
            </a:extLst>
          </p:cNvPr>
          <p:cNvPicPr/>
          <p:nvPr/>
        </p:nvPicPr>
        <p:blipFill>
          <a:blip r:embed="rId5">
            <a:extLst>
              <a:ext uri="{28A0092B-C50C-407E-A947-70E740481C1C}">
                <a14:useLocalDpi xmlns:a14="http://schemas.microsoft.com/office/drawing/2010/main" val="0"/>
              </a:ext>
            </a:extLst>
          </a:blip>
          <a:srcRect/>
          <a:stretch/>
        </p:blipFill>
        <p:spPr bwMode="auto">
          <a:xfrm rot="972558">
            <a:off x="363428" y="2299278"/>
            <a:ext cx="2321146" cy="2041276"/>
          </a:xfrm>
          <a:prstGeom prst="rect">
            <a:avLst/>
          </a:prstGeom>
          <a:noFill/>
          <a:ln>
            <a:noFill/>
          </a:ln>
        </p:spPr>
      </p:pic>
      <p:sp>
        <p:nvSpPr>
          <p:cNvPr id="9" name="Tekstvak 8">
            <a:extLst>
              <a:ext uri="{FF2B5EF4-FFF2-40B4-BE49-F238E27FC236}">
                <a16:creationId xmlns:a16="http://schemas.microsoft.com/office/drawing/2014/main" id="{5F183325-F08B-416F-EF7A-B841AB8E7306}"/>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411642202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EF7D9-35B4-B16E-3045-2BF888CACE7C}"/>
            </a:ext>
          </a:extLst>
        </p:cNvPr>
        <p:cNvGrpSpPr/>
        <p:nvPr/>
      </p:nvGrpSpPr>
      <p:grpSpPr>
        <a:xfrm>
          <a:off x="0" y="0"/>
          <a:ext cx="0" cy="0"/>
          <a:chOff x="0" y="0"/>
          <a:chExt cx="0" cy="0"/>
        </a:xfrm>
      </p:grpSpPr>
      <p:pic>
        <p:nvPicPr>
          <p:cNvPr id="11" name="Afbeelding 10" descr="Afbeelding met bruin, Beige, patroon, kunst&#10;&#10;Door AI gegenereerde inhoud is mogelijk onjuist.">
            <a:extLst>
              <a:ext uri="{FF2B5EF4-FFF2-40B4-BE49-F238E27FC236}">
                <a16:creationId xmlns:a16="http://schemas.microsoft.com/office/drawing/2014/main" id="{DDC75504-CC37-0B8F-3C39-37AFB14EAC45}"/>
              </a:ext>
            </a:extLst>
          </p:cNvPr>
          <p:cNvPicPr>
            <a:picLocks noChangeAspect="1"/>
          </p:cNvPicPr>
          <p:nvPr/>
        </p:nvPicPr>
        <p:blipFill>
          <a:blip r:embed="rId3">
            <a:extLst>
              <a:ext uri="{28A0092B-C50C-407E-A947-70E740481C1C}">
                <a14:useLocalDpi xmlns:a14="http://schemas.microsoft.com/office/drawing/2010/main" val="0"/>
              </a:ext>
            </a:extLst>
          </a:blip>
          <a:srcRect l="3157" t="43336" r="16946" b="24445"/>
          <a:stretch>
            <a:fillRect/>
          </a:stretch>
        </p:blipFill>
        <p:spPr>
          <a:xfrm>
            <a:off x="0" y="-1"/>
            <a:ext cx="12192000" cy="6953939"/>
          </a:xfrm>
          <a:prstGeom prst="rect">
            <a:avLst/>
          </a:prstGeom>
        </p:spPr>
      </p:pic>
      <p:sp>
        <p:nvSpPr>
          <p:cNvPr id="74753" name="Rectangle 3">
            <a:extLst>
              <a:ext uri="{FF2B5EF4-FFF2-40B4-BE49-F238E27FC236}">
                <a16:creationId xmlns:a16="http://schemas.microsoft.com/office/drawing/2014/main" id="{75CE9709-5782-CA0E-AA03-E8D971A11D7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7AF37581-7DA6-51AB-47C6-9701DC27E57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E21F9C94-CF04-9DEF-DC1E-A8EE1CEA3AE2}"/>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6CABA25B-4080-5938-03F8-8CE103603967}"/>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6C3FBC82-DB45-2B42-1666-BEC10CA05A0E}"/>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solidFill>
                  <a:schemeClr val="bg1"/>
                </a:solidFill>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41B53751-64C2-5390-ACA6-E9AE622A70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8E0F3FC5-BD28-6CC7-6274-CE1619A9F054}"/>
              </a:ext>
            </a:extLst>
          </p:cNvPr>
          <p:cNvSpPr txBox="1"/>
          <p:nvPr/>
        </p:nvSpPr>
        <p:spPr>
          <a:xfrm>
            <a:off x="1996440" y="1763060"/>
            <a:ext cx="8888362" cy="3108543"/>
          </a:xfrm>
          <a:prstGeom prst="rect">
            <a:avLst/>
          </a:prstGeom>
          <a:solidFill>
            <a:srgbClr val="C16E7F"/>
          </a:solidFill>
          <a:ln>
            <a:solidFill>
              <a:srgbClr val="C16E7F"/>
            </a:solidFill>
          </a:ln>
        </p:spPr>
        <p:txBody>
          <a:bodyPr wrap="square" rtlCol="0">
            <a:spAutoFit/>
          </a:bodyPr>
          <a:lstStyle/>
          <a:p>
            <a:pPr algn="ctr"/>
            <a:r>
              <a:rPr lang="nl-NL" sz="2800" dirty="0">
                <a:solidFill>
                  <a:schemeClr val="bg1"/>
                </a:solidFill>
                <a:latin typeface="Kermit" panose="020F0503040000060003" pitchFamily="34" charset="0"/>
              </a:rPr>
              <a:t>Hier heeft Carl Linnaeus iets op bedacht: De Taxonomie</a:t>
            </a:r>
          </a:p>
          <a:p>
            <a:endParaRPr lang="nl-NL" sz="2800" dirty="0">
              <a:solidFill>
                <a:schemeClr val="bg1"/>
              </a:solidFill>
              <a:latin typeface="Kermit" panose="020F0503040000060003" pitchFamily="34" charset="0"/>
            </a:endParaRPr>
          </a:p>
          <a:p>
            <a:endParaRPr lang="nl-NL" sz="2800" dirty="0">
              <a:solidFill>
                <a:schemeClr val="bg1"/>
              </a:solidFill>
              <a:latin typeface="Kermit" panose="020F0503040000060003" pitchFamily="34" charset="0"/>
            </a:endParaRPr>
          </a:p>
          <a:p>
            <a:endParaRPr lang="nl-NL" sz="2800" dirty="0">
              <a:solidFill>
                <a:schemeClr val="bg1"/>
              </a:solidFill>
              <a:latin typeface="Kermit" panose="020F0503040000060003" pitchFamily="34" charset="0"/>
            </a:endParaRPr>
          </a:p>
          <a:p>
            <a:endParaRPr lang="nl-NL" sz="2800" dirty="0">
              <a:solidFill>
                <a:schemeClr val="bg1"/>
              </a:solidFill>
              <a:latin typeface="Kermit" panose="020F0503040000060003" pitchFamily="34" charset="0"/>
            </a:endParaRPr>
          </a:p>
          <a:p>
            <a:endParaRPr lang="nl-NL" sz="2800" dirty="0">
              <a:solidFill>
                <a:schemeClr val="bg1"/>
              </a:solidFill>
              <a:latin typeface="Kermit" panose="020F0503040000060003" pitchFamily="34" charset="0"/>
            </a:endParaRPr>
          </a:p>
        </p:txBody>
      </p:sp>
      <p:pic>
        <p:nvPicPr>
          <p:cNvPr id="14" name="Afbeelding 13" descr="Afbeelding met schermopname, Graphics, grafische vormgeving, Kleurrijkheid&#10;&#10;Door AI gegenereerde inhoud is mogelijk onjuist.">
            <a:extLst>
              <a:ext uri="{FF2B5EF4-FFF2-40B4-BE49-F238E27FC236}">
                <a16:creationId xmlns:a16="http://schemas.microsoft.com/office/drawing/2014/main" id="{E757446B-E465-EDA9-EDC8-1204592E9584}"/>
              </a:ext>
            </a:extLst>
          </p:cNvPr>
          <p:cNvPicPr>
            <a:picLocks noChangeAspect="1"/>
          </p:cNvPicPr>
          <p:nvPr/>
        </p:nvPicPr>
        <p:blipFill>
          <a:blip r:embed="rId5">
            <a:extLst>
              <a:ext uri="{28A0092B-C50C-407E-A947-70E740481C1C}">
                <a14:useLocalDpi xmlns:a14="http://schemas.microsoft.com/office/drawing/2010/main" val="0"/>
              </a:ext>
            </a:extLst>
          </a:blip>
          <a:srcRect l="-3352" t="41338" r="3352" b="851"/>
          <a:stretch/>
        </p:blipFill>
        <p:spPr>
          <a:xfrm>
            <a:off x="1821266" y="2332255"/>
            <a:ext cx="9238709" cy="7554385"/>
          </a:xfrm>
          <a:prstGeom prst="rect">
            <a:avLst/>
          </a:prstGeom>
        </p:spPr>
      </p:pic>
      <p:sp>
        <p:nvSpPr>
          <p:cNvPr id="7" name="Tekstvak 6">
            <a:extLst>
              <a:ext uri="{FF2B5EF4-FFF2-40B4-BE49-F238E27FC236}">
                <a16:creationId xmlns:a16="http://schemas.microsoft.com/office/drawing/2014/main" id="{64C065EC-0DA5-DB93-FDC3-E601031293D6}"/>
              </a:ext>
            </a:extLst>
          </p:cNvPr>
          <p:cNvSpPr txBox="1"/>
          <p:nvPr/>
        </p:nvSpPr>
        <p:spPr>
          <a:xfrm>
            <a:off x="0" y="6457271"/>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176679455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44BB6-B8FE-DEEE-406A-EDBEA83BE870}"/>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4E381B9A-96D6-18C0-AAC3-24B263BD802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EC2C62A8-7380-E43B-9B9A-1E2AC2367FD1}"/>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F189EE41-7342-BCB0-716E-0A8E75A37B4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0305FD93-DB84-4942-7AD6-64AF73589258}"/>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3055EE30-0635-72C2-A047-F8E95616A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B91AF9BF-D5AB-BCBD-3C8C-8F95CC70A617}"/>
              </a:ext>
            </a:extLst>
          </p:cNvPr>
          <p:cNvSpPr txBox="1"/>
          <p:nvPr/>
        </p:nvSpPr>
        <p:spPr>
          <a:xfrm>
            <a:off x="481781" y="589954"/>
            <a:ext cx="11228438" cy="1384995"/>
          </a:xfrm>
          <a:prstGeom prst="rect">
            <a:avLst/>
          </a:prstGeom>
          <a:noFill/>
        </p:spPr>
        <p:txBody>
          <a:bodyPr wrap="square" rtlCol="0">
            <a:spAutoFit/>
          </a:bodyPr>
          <a:lstStyle/>
          <a:p>
            <a:pPr algn="ctr"/>
            <a:r>
              <a:rPr lang="nl-NL" sz="2800" dirty="0">
                <a:latin typeface="Kermit" panose="020F0503040000060003" pitchFamily="34" charset="0"/>
              </a:rPr>
              <a:t> Taxonomie is een manier om orde te maken in de natuur. </a:t>
            </a:r>
          </a:p>
          <a:p>
            <a:pPr algn="ctr"/>
            <a:r>
              <a:rPr lang="nl-NL" sz="2800" dirty="0">
                <a:latin typeface="Kermit" panose="020F0503040000060003" pitchFamily="34" charset="0"/>
              </a:rPr>
              <a:t>Het is een soort sorteersysteem voor alles wat leeft, net zoals je sokken sorteert op kleur of boeken op kleur of onderwerp.</a:t>
            </a:r>
          </a:p>
        </p:txBody>
      </p:sp>
      <p:pic>
        <p:nvPicPr>
          <p:cNvPr id="8" name="Afbeelding 7" descr="Afbeelding met wasknijper, ontwerp&#10;&#10;Door AI gegenereerde inhoud is mogelijk onjuist.">
            <a:extLst>
              <a:ext uri="{FF2B5EF4-FFF2-40B4-BE49-F238E27FC236}">
                <a16:creationId xmlns:a16="http://schemas.microsoft.com/office/drawing/2014/main" id="{9AE9CEB0-CADE-B4DF-D68D-1E2A9DFDD68E}"/>
              </a:ext>
            </a:extLst>
          </p:cNvPr>
          <p:cNvPicPr>
            <a:picLocks noChangeAspect="1"/>
          </p:cNvPicPr>
          <p:nvPr/>
        </p:nvPicPr>
        <p:blipFill>
          <a:blip r:embed="rId4">
            <a:extLst>
              <a:ext uri="{28A0092B-C50C-407E-A947-70E740481C1C}">
                <a14:useLocalDpi xmlns:a14="http://schemas.microsoft.com/office/drawing/2010/main" val="0"/>
              </a:ext>
            </a:extLst>
          </a:blip>
          <a:srcRect t="5332" b="57076"/>
          <a:stretch/>
        </p:blipFill>
        <p:spPr>
          <a:xfrm>
            <a:off x="994716" y="3027729"/>
            <a:ext cx="5777103" cy="3071704"/>
          </a:xfrm>
          <a:prstGeom prst="rect">
            <a:avLst/>
          </a:prstGeom>
        </p:spPr>
      </p:pic>
      <p:pic>
        <p:nvPicPr>
          <p:cNvPr id="10" name="Afbeelding 9" descr="Afbeelding met wasknijper, ontwerp&#10;&#10;Door AI gegenereerde inhoud is mogelijk onjuist.">
            <a:extLst>
              <a:ext uri="{FF2B5EF4-FFF2-40B4-BE49-F238E27FC236}">
                <a16:creationId xmlns:a16="http://schemas.microsoft.com/office/drawing/2014/main" id="{D07124AF-4CCE-50CA-186D-F12E0F7850FA}"/>
              </a:ext>
            </a:extLst>
          </p:cNvPr>
          <p:cNvPicPr>
            <a:picLocks noChangeAspect="1"/>
          </p:cNvPicPr>
          <p:nvPr/>
        </p:nvPicPr>
        <p:blipFill>
          <a:blip r:embed="rId4">
            <a:extLst>
              <a:ext uri="{28A0092B-C50C-407E-A947-70E740481C1C}">
                <a14:useLocalDpi xmlns:a14="http://schemas.microsoft.com/office/drawing/2010/main" val="0"/>
              </a:ext>
            </a:extLst>
          </a:blip>
          <a:srcRect t="52760"/>
          <a:stretch/>
        </p:blipFill>
        <p:spPr>
          <a:xfrm>
            <a:off x="6827862" y="3155810"/>
            <a:ext cx="4213764" cy="2815542"/>
          </a:xfrm>
          <a:prstGeom prst="rect">
            <a:avLst/>
          </a:prstGeom>
        </p:spPr>
      </p:pic>
      <p:sp>
        <p:nvSpPr>
          <p:cNvPr id="7" name="Tekstvak 6">
            <a:extLst>
              <a:ext uri="{FF2B5EF4-FFF2-40B4-BE49-F238E27FC236}">
                <a16:creationId xmlns:a16="http://schemas.microsoft.com/office/drawing/2014/main" id="{A3B46197-A661-B541-D95F-50B7512FE9F3}"/>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300925014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08AA5-D8F2-7EC0-CDF3-716B96C1BDDC}"/>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789447A3-0CB3-333E-A85F-2EFC03D09E4A}"/>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8C60D445-516A-A3AE-DAB8-447571BB795C}"/>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47E74F31-C5D8-FC0E-216D-B803C64DE622}"/>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99604669-9E3B-C6E8-CA8D-71D19EE27472}"/>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8BE79D3B-5CA5-9CE1-9115-7F64E7965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330" y="5983400"/>
            <a:ext cx="1831694" cy="633766"/>
          </a:xfrm>
          <a:prstGeom prst="rect">
            <a:avLst/>
          </a:prstGeom>
        </p:spPr>
      </p:pic>
      <p:sp>
        <p:nvSpPr>
          <p:cNvPr id="6" name="Tekstvak 5">
            <a:extLst>
              <a:ext uri="{FF2B5EF4-FFF2-40B4-BE49-F238E27FC236}">
                <a16:creationId xmlns:a16="http://schemas.microsoft.com/office/drawing/2014/main" id="{ED2EB0CA-355B-4D99-DA50-17B3517C646D}"/>
              </a:ext>
            </a:extLst>
          </p:cNvPr>
          <p:cNvSpPr txBox="1"/>
          <p:nvPr/>
        </p:nvSpPr>
        <p:spPr>
          <a:xfrm>
            <a:off x="3166805" y="2352126"/>
            <a:ext cx="8789219" cy="1569660"/>
          </a:xfrm>
          <a:prstGeom prst="rect">
            <a:avLst/>
          </a:prstGeom>
          <a:noFill/>
        </p:spPr>
        <p:txBody>
          <a:bodyPr wrap="square" rtlCol="0">
            <a:spAutoFit/>
          </a:bodyPr>
          <a:lstStyle/>
          <a:p>
            <a:r>
              <a:rPr lang="nl-NL" sz="4800" dirty="0">
                <a:solidFill>
                  <a:srgbClr val="5490BF"/>
                </a:solidFill>
                <a:latin typeface="Kermit" panose="020F0503040000060003" pitchFamily="34" charset="0"/>
              </a:rPr>
              <a:t>Waarom is een taxonomie handig?</a:t>
            </a:r>
          </a:p>
        </p:txBody>
      </p:sp>
      <p:pic>
        <p:nvPicPr>
          <p:cNvPr id="7" name="Afbeelding 6">
            <a:extLst>
              <a:ext uri="{FF2B5EF4-FFF2-40B4-BE49-F238E27FC236}">
                <a16:creationId xmlns:a16="http://schemas.microsoft.com/office/drawing/2014/main" id="{A7D427FF-6C5F-E021-7FBE-580BE016C256}"/>
              </a:ext>
            </a:extLst>
          </p:cNvPr>
          <p:cNvPicPr/>
          <p:nvPr/>
        </p:nvPicPr>
        <p:blipFill>
          <a:blip r:embed="rId4">
            <a:extLst>
              <a:ext uri="{28A0092B-C50C-407E-A947-70E740481C1C}">
                <a14:useLocalDpi xmlns:a14="http://schemas.microsoft.com/office/drawing/2010/main" val="0"/>
              </a:ext>
            </a:extLst>
          </a:blip>
          <a:srcRect/>
          <a:stretch/>
        </p:blipFill>
        <p:spPr bwMode="auto">
          <a:xfrm>
            <a:off x="519626" y="2145812"/>
            <a:ext cx="2378211" cy="1982289"/>
          </a:xfrm>
          <a:prstGeom prst="rect">
            <a:avLst/>
          </a:prstGeom>
          <a:noFill/>
          <a:ln>
            <a:noFill/>
          </a:ln>
        </p:spPr>
      </p:pic>
      <p:sp>
        <p:nvSpPr>
          <p:cNvPr id="8" name="Tekstvak 7">
            <a:extLst>
              <a:ext uri="{FF2B5EF4-FFF2-40B4-BE49-F238E27FC236}">
                <a16:creationId xmlns:a16="http://schemas.microsoft.com/office/drawing/2014/main" id="{166C3FBA-27FE-0431-35CB-FD45CF94E911}"/>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417156646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CD8FC-A287-6876-FC50-00278CBD2A25}"/>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7769CD2A-F946-2470-C19C-F3F4EB2C8FB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9CAC551E-4AA1-3AD1-D20F-B73BA3E18840}"/>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2867B0DF-2860-3B26-6746-15110B984233}"/>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3CCC3FDD-D490-69DC-A59F-1D1B076EC10C}"/>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70A3B0A5-13F7-EA14-DACF-A3F845BA2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330" y="5983400"/>
            <a:ext cx="1831694" cy="633766"/>
          </a:xfrm>
          <a:prstGeom prst="rect">
            <a:avLst/>
          </a:prstGeom>
        </p:spPr>
      </p:pic>
      <p:sp>
        <p:nvSpPr>
          <p:cNvPr id="6" name="Tekstvak 5">
            <a:extLst>
              <a:ext uri="{FF2B5EF4-FFF2-40B4-BE49-F238E27FC236}">
                <a16:creationId xmlns:a16="http://schemas.microsoft.com/office/drawing/2014/main" id="{141F65A9-BAF9-27AE-F443-9D85C579BAB8}"/>
              </a:ext>
            </a:extLst>
          </p:cNvPr>
          <p:cNvSpPr txBox="1"/>
          <p:nvPr/>
        </p:nvSpPr>
        <p:spPr>
          <a:xfrm>
            <a:off x="481781" y="1146590"/>
            <a:ext cx="11228438" cy="584775"/>
          </a:xfrm>
          <a:prstGeom prst="rect">
            <a:avLst/>
          </a:prstGeom>
          <a:noFill/>
        </p:spPr>
        <p:txBody>
          <a:bodyPr wrap="square" rtlCol="0">
            <a:spAutoFit/>
          </a:bodyPr>
          <a:lstStyle/>
          <a:p>
            <a:pPr algn="ctr"/>
            <a:r>
              <a:rPr lang="nl-NL" sz="3200" dirty="0">
                <a:solidFill>
                  <a:srgbClr val="5490BF"/>
                </a:solidFill>
                <a:latin typeface="Kermit" panose="020F0503040000060003" pitchFamily="34" charset="0"/>
              </a:rPr>
              <a:t>Waarom is een taxonomie handig?</a:t>
            </a:r>
          </a:p>
        </p:txBody>
      </p:sp>
      <p:sp>
        <p:nvSpPr>
          <p:cNvPr id="9" name="Tekstvak 8">
            <a:extLst>
              <a:ext uri="{FF2B5EF4-FFF2-40B4-BE49-F238E27FC236}">
                <a16:creationId xmlns:a16="http://schemas.microsoft.com/office/drawing/2014/main" id="{81DA46DB-9163-58EE-41C4-847DC70D7502}"/>
              </a:ext>
            </a:extLst>
          </p:cNvPr>
          <p:cNvSpPr txBox="1"/>
          <p:nvPr/>
        </p:nvSpPr>
        <p:spPr>
          <a:xfrm>
            <a:off x="497358" y="2136338"/>
            <a:ext cx="11197284" cy="2954655"/>
          </a:xfrm>
          <a:prstGeom prst="rect">
            <a:avLst/>
          </a:prstGeom>
          <a:noFill/>
        </p:spPr>
        <p:txBody>
          <a:bodyPr wrap="square">
            <a:spAutoFit/>
          </a:bodyPr>
          <a:lstStyle/>
          <a:p>
            <a:pPr marL="285750" indent="-285750" algn="ctr">
              <a:buFont typeface="Arial" panose="020B0604020202020204" pitchFamily="34" charset="0"/>
              <a:buChar char="•"/>
            </a:pPr>
            <a:r>
              <a:rPr lang="nl-NL" sz="2800" dirty="0">
                <a:latin typeface="Kermit" panose="020F0503040000060003" pitchFamily="34" charset="0"/>
              </a:rPr>
              <a:t>Het helpt ons om beter te begrijpen welke dieren en planten op elkaar lijken.</a:t>
            </a:r>
          </a:p>
          <a:p>
            <a:pPr marL="285750" indent="-285750" algn="ctr">
              <a:buFont typeface="Arial" panose="020B0604020202020204" pitchFamily="34" charset="0"/>
              <a:buChar char="•"/>
            </a:pPr>
            <a:r>
              <a:rPr lang="nl-NL" sz="2800" dirty="0">
                <a:latin typeface="Kermit" panose="020F0503040000060003" pitchFamily="34" charset="0"/>
              </a:rPr>
              <a:t>Het helpt mensen over de hele wereld om dezelfde taal te spreken over dieren en planten.</a:t>
            </a:r>
          </a:p>
          <a:p>
            <a:pPr marL="285750" indent="-285750" algn="ctr">
              <a:buFont typeface="Arial" panose="020B0604020202020204" pitchFamily="34" charset="0"/>
              <a:buChar char="•"/>
            </a:pPr>
            <a:r>
              <a:rPr lang="nl-NL" sz="2800" dirty="0">
                <a:latin typeface="Kermit" panose="020F0503040000060003" pitchFamily="34" charset="0"/>
              </a:rPr>
              <a:t>Wetenschappers kunnen beter onderzoeken en samenwerken.</a:t>
            </a:r>
            <a:br>
              <a:rPr lang="nl-NL" sz="2800" dirty="0">
                <a:latin typeface="Kermit" panose="020F0503040000060003" pitchFamily="34" charset="0"/>
              </a:rPr>
            </a:br>
            <a:r>
              <a:rPr lang="nl-NL" sz="2800" dirty="0">
                <a:latin typeface="Kermit" panose="020F0503040000060003" pitchFamily="34" charset="0"/>
              </a:rPr>
              <a:t>We leren hoe het leven op aarde zich heeft ontwikkeld.</a:t>
            </a:r>
            <a:br>
              <a:rPr lang="nl-NL" dirty="0">
                <a:latin typeface="Kermit" panose="020F0503040000060003" pitchFamily="34" charset="0"/>
              </a:rPr>
            </a:br>
            <a:endParaRPr lang="nl-NL" dirty="0">
              <a:latin typeface="Kermit" panose="020F0503040000060003" pitchFamily="34" charset="0"/>
            </a:endParaRPr>
          </a:p>
        </p:txBody>
      </p:sp>
      <p:pic>
        <p:nvPicPr>
          <p:cNvPr id="7" name="Afbeelding 6">
            <a:extLst>
              <a:ext uri="{FF2B5EF4-FFF2-40B4-BE49-F238E27FC236}">
                <a16:creationId xmlns:a16="http://schemas.microsoft.com/office/drawing/2014/main" id="{CD8CF3C6-4049-9815-143C-6490D5903C65}"/>
              </a:ext>
            </a:extLst>
          </p:cNvPr>
          <p:cNvPicPr/>
          <p:nvPr/>
        </p:nvPicPr>
        <p:blipFill>
          <a:blip r:embed="rId4">
            <a:extLst>
              <a:ext uri="{28A0092B-C50C-407E-A947-70E740481C1C}">
                <a14:useLocalDpi xmlns:a14="http://schemas.microsoft.com/office/drawing/2010/main" val="0"/>
              </a:ext>
            </a:extLst>
          </a:blip>
          <a:srcRect/>
          <a:stretch/>
        </p:blipFill>
        <p:spPr bwMode="auto">
          <a:xfrm>
            <a:off x="9617323" y="844126"/>
            <a:ext cx="1422854" cy="1189702"/>
          </a:xfrm>
          <a:prstGeom prst="rect">
            <a:avLst/>
          </a:prstGeom>
          <a:noFill/>
          <a:ln>
            <a:noFill/>
          </a:ln>
        </p:spPr>
      </p:pic>
      <p:sp>
        <p:nvSpPr>
          <p:cNvPr id="8" name="Tekstvak 7">
            <a:extLst>
              <a:ext uri="{FF2B5EF4-FFF2-40B4-BE49-F238E27FC236}">
                <a16:creationId xmlns:a16="http://schemas.microsoft.com/office/drawing/2014/main" id="{C1C43520-750D-6FB0-922C-98DEBE5E0755}"/>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73955352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2C4F6-451E-1AFE-9C08-4BFE316E46E2}"/>
            </a:ext>
          </a:extLst>
        </p:cNvPr>
        <p:cNvGrpSpPr/>
        <p:nvPr/>
      </p:nvGrpSpPr>
      <p:grpSpPr>
        <a:xfrm>
          <a:off x="0" y="0"/>
          <a:ext cx="0" cy="0"/>
          <a:chOff x="0" y="0"/>
          <a:chExt cx="0" cy="0"/>
        </a:xfrm>
      </p:grpSpPr>
      <p:pic>
        <p:nvPicPr>
          <p:cNvPr id="15" name="Afbeelding 14">
            <a:extLst>
              <a:ext uri="{FF2B5EF4-FFF2-40B4-BE49-F238E27FC236}">
                <a16:creationId xmlns:a16="http://schemas.microsoft.com/office/drawing/2014/main" id="{8924130D-9560-8552-FA83-D9697291DE61}"/>
              </a:ext>
            </a:extLst>
          </p:cNvPr>
          <p:cNvPicPr>
            <a:picLocks noChangeAspect="1"/>
          </p:cNvPicPr>
          <p:nvPr/>
        </p:nvPicPr>
        <p:blipFill>
          <a:blip r:embed="rId3"/>
          <a:stretch>
            <a:fillRect/>
          </a:stretch>
        </p:blipFill>
        <p:spPr>
          <a:xfrm>
            <a:off x="3383433" y="1812852"/>
            <a:ext cx="7656744" cy="4031576"/>
          </a:xfrm>
          <a:prstGeom prst="rect">
            <a:avLst/>
          </a:prstGeom>
          <a:ln w="28575">
            <a:solidFill>
              <a:srgbClr val="C16E7F"/>
            </a:solidFill>
            <a:prstDash val="lgDash"/>
          </a:ln>
        </p:spPr>
      </p:pic>
      <p:sp>
        <p:nvSpPr>
          <p:cNvPr id="74753" name="Rectangle 3">
            <a:extLst>
              <a:ext uri="{FF2B5EF4-FFF2-40B4-BE49-F238E27FC236}">
                <a16:creationId xmlns:a16="http://schemas.microsoft.com/office/drawing/2014/main" id="{358970E6-9B6B-B6F6-0A53-57F26EFE874C}"/>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BB8F43B4-E4CD-F460-B1A2-C4A19199082F}"/>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79F9F60C-ACCA-3484-CA54-317392C87FB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0282D570-417C-505F-609E-90B0D1D582FC}"/>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3FDEC6CA-F85C-0E44-FEC4-CF6A81011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4330" y="5983400"/>
            <a:ext cx="1831694" cy="633766"/>
          </a:xfrm>
          <a:prstGeom prst="rect">
            <a:avLst/>
          </a:prstGeom>
        </p:spPr>
      </p:pic>
      <p:pic>
        <p:nvPicPr>
          <p:cNvPr id="17" name="Afbeelding 16" descr="Afbeelding met hond, Hondenras, huisdier, zoogdier&#10;&#10;Door AI gegenereerde inhoud is mogelijk onjuist.">
            <a:extLst>
              <a:ext uri="{FF2B5EF4-FFF2-40B4-BE49-F238E27FC236}">
                <a16:creationId xmlns:a16="http://schemas.microsoft.com/office/drawing/2014/main" id="{0A379E35-3ECD-2A6C-9549-BC8682F069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925" y="1294750"/>
            <a:ext cx="3582921" cy="5067781"/>
          </a:xfrm>
          <a:prstGeom prst="rect">
            <a:avLst/>
          </a:prstGeom>
        </p:spPr>
      </p:pic>
      <p:sp>
        <p:nvSpPr>
          <p:cNvPr id="8" name="Tekstvak 7">
            <a:extLst>
              <a:ext uri="{FF2B5EF4-FFF2-40B4-BE49-F238E27FC236}">
                <a16:creationId xmlns:a16="http://schemas.microsoft.com/office/drawing/2014/main" id="{A5BEC9A3-B860-7AA9-0700-6B6DB55E8DEE}"/>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
        <p:nvSpPr>
          <p:cNvPr id="3" name="Tekstvak 2">
            <a:extLst>
              <a:ext uri="{FF2B5EF4-FFF2-40B4-BE49-F238E27FC236}">
                <a16:creationId xmlns:a16="http://schemas.microsoft.com/office/drawing/2014/main" id="{FAFC7D67-B75D-C350-9FB5-75C0F4F5BE75}"/>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sp>
        <p:nvSpPr>
          <p:cNvPr id="10" name="Tekstvak 9">
            <a:extLst>
              <a:ext uri="{FF2B5EF4-FFF2-40B4-BE49-F238E27FC236}">
                <a16:creationId xmlns:a16="http://schemas.microsoft.com/office/drawing/2014/main" id="{8BC4CAA2-DF34-2816-2B00-13F2D3DE8385}"/>
              </a:ext>
            </a:extLst>
          </p:cNvPr>
          <p:cNvSpPr txBox="1"/>
          <p:nvPr/>
        </p:nvSpPr>
        <p:spPr>
          <a:xfrm>
            <a:off x="3232733" y="1026259"/>
            <a:ext cx="5637790" cy="523220"/>
          </a:xfrm>
          <a:prstGeom prst="rect">
            <a:avLst/>
          </a:prstGeom>
          <a:noFill/>
        </p:spPr>
        <p:txBody>
          <a:bodyPr wrap="square">
            <a:spAutoFit/>
          </a:bodyPr>
          <a:lstStyle/>
          <a:p>
            <a:pPr algn="ctr"/>
            <a:r>
              <a:rPr lang="nl-NL" sz="2800" dirty="0">
                <a:solidFill>
                  <a:srgbClr val="C16E7F"/>
                </a:solidFill>
                <a:latin typeface="Kermit" panose="020F0503040000060003" pitchFamily="34" charset="0"/>
              </a:rPr>
              <a:t>De hond</a:t>
            </a:r>
          </a:p>
        </p:txBody>
      </p:sp>
    </p:spTree>
    <p:extLst>
      <p:ext uri="{BB962C8B-B14F-4D97-AF65-F5344CB8AC3E}">
        <p14:creationId xmlns:p14="http://schemas.microsoft.com/office/powerpoint/2010/main" val="421221127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E3E5B-AFED-E7BE-FC91-D9EF505E686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7518847F-997B-D571-5669-48987410511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D8A430AA-715E-6ACE-5A0F-DE4710C5CA48}"/>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4B062D1F-E325-6A26-2A78-C4E9A5DF3EF3}"/>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35AE30C5-F2F1-780D-D6FD-7F8426522597}"/>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71356542-2E5E-191E-0296-2F448FE7C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D07274E9-2177-89D2-FAF0-F9CE9E372516}"/>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sp>
        <p:nvSpPr>
          <p:cNvPr id="9" name="Tekstvak 8">
            <a:extLst>
              <a:ext uri="{FF2B5EF4-FFF2-40B4-BE49-F238E27FC236}">
                <a16:creationId xmlns:a16="http://schemas.microsoft.com/office/drawing/2014/main" id="{48D2236A-2D01-4841-5B6C-35F021E20F1D}"/>
              </a:ext>
            </a:extLst>
          </p:cNvPr>
          <p:cNvSpPr txBox="1"/>
          <p:nvPr/>
        </p:nvSpPr>
        <p:spPr>
          <a:xfrm>
            <a:off x="1397628" y="1432458"/>
            <a:ext cx="9747898" cy="369332"/>
          </a:xfrm>
          <a:prstGeom prst="rect">
            <a:avLst/>
          </a:prstGeom>
          <a:noFill/>
        </p:spPr>
        <p:txBody>
          <a:bodyPr wrap="square">
            <a:spAutoFit/>
          </a:bodyPr>
          <a:lstStyle/>
          <a:p>
            <a:pPr algn="ctr"/>
            <a:r>
              <a:rPr lang="nl-NL" dirty="0">
                <a:latin typeface="Kermit" panose="020F0503040000060003" pitchFamily="34" charset="0"/>
              </a:rPr>
              <a:t>Overleg met je groepje en schrijf jullie antwoord op 1 wisbordje. </a:t>
            </a:r>
          </a:p>
        </p:txBody>
      </p:sp>
      <p:pic>
        <p:nvPicPr>
          <p:cNvPr id="8" name="Afbeelding 7" descr="Afbeelding met kleding, persoon, peuter, jurk&#10;&#10;Door AI gegenereerde inhoud is mogelijk onjuist.">
            <a:extLst>
              <a:ext uri="{FF2B5EF4-FFF2-40B4-BE49-F238E27FC236}">
                <a16:creationId xmlns:a16="http://schemas.microsoft.com/office/drawing/2014/main" id="{AB00D871-4E53-F111-2EC1-72D23411E7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974" y="863920"/>
            <a:ext cx="4485400" cy="6344272"/>
          </a:xfrm>
          <a:prstGeom prst="rect">
            <a:avLst/>
          </a:prstGeom>
        </p:spPr>
      </p:pic>
      <p:pic>
        <p:nvPicPr>
          <p:cNvPr id="12" name="Afbeelding 11">
            <a:extLst>
              <a:ext uri="{FF2B5EF4-FFF2-40B4-BE49-F238E27FC236}">
                <a16:creationId xmlns:a16="http://schemas.microsoft.com/office/drawing/2014/main" id="{D14FF320-2A1A-55B9-90E2-44D6D64D3B12}"/>
              </a:ext>
            </a:extLst>
          </p:cNvPr>
          <p:cNvPicPr>
            <a:picLocks noChangeAspect="1"/>
          </p:cNvPicPr>
          <p:nvPr/>
        </p:nvPicPr>
        <p:blipFill>
          <a:blip r:embed="rId5"/>
          <a:stretch>
            <a:fillRect/>
          </a:stretch>
        </p:blipFill>
        <p:spPr>
          <a:xfrm>
            <a:off x="5282387" y="2232643"/>
            <a:ext cx="6545820" cy="3430124"/>
          </a:xfrm>
          <a:prstGeom prst="rect">
            <a:avLst/>
          </a:prstGeom>
          <a:ln w="28575">
            <a:solidFill>
              <a:srgbClr val="C16E7F"/>
            </a:solidFill>
            <a:prstDash val="lgDashDot"/>
          </a:ln>
        </p:spPr>
      </p:pic>
      <p:sp>
        <p:nvSpPr>
          <p:cNvPr id="7" name="Tekstvak 6">
            <a:extLst>
              <a:ext uri="{FF2B5EF4-FFF2-40B4-BE49-F238E27FC236}">
                <a16:creationId xmlns:a16="http://schemas.microsoft.com/office/drawing/2014/main" id="{48B89928-36B2-36AB-F30C-1D3BBCB78935}"/>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3446729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935E7-10A5-7C4D-782D-7A68E1E14BAC}"/>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1435519E-B83D-C9BE-1623-9657CEF087AA}"/>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2BFAA6E1-8E7C-C153-E788-B0A7581E4D1D}"/>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EC0B9430-6257-90E3-D9F7-7AC213848B30}"/>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6" name="Tekstvak 15">
            <a:extLst>
              <a:ext uri="{FF2B5EF4-FFF2-40B4-BE49-F238E27FC236}">
                <a16:creationId xmlns:a16="http://schemas.microsoft.com/office/drawing/2014/main" id="{B9BF9752-7AAA-B9B6-1875-870F3BFA0182}"/>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F620BA9D-B058-40FE-DAFB-500B3F593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2050" name="Picture 2" descr="Plantenjagers brachten jou de bloemen in je tuin | historianet.nl">
            <a:extLst>
              <a:ext uri="{FF2B5EF4-FFF2-40B4-BE49-F238E27FC236}">
                <a16:creationId xmlns:a16="http://schemas.microsoft.com/office/drawing/2014/main" id="{B736DC1E-AA9C-B274-F2DF-C8D554D53D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5445" y="844481"/>
            <a:ext cx="8141110" cy="5636765"/>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F12DBFE6-7E75-DE18-F558-82AED510A240}"/>
              </a:ext>
            </a:extLst>
          </p:cNvPr>
          <p:cNvSpPr txBox="1"/>
          <p:nvPr/>
        </p:nvSpPr>
        <p:spPr>
          <a:xfrm>
            <a:off x="1893380" y="6449619"/>
            <a:ext cx="6145160" cy="261610"/>
          </a:xfrm>
          <a:prstGeom prst="rect">
            <a:avLst/>
          </a:prstGeom>
          <a:noFill/>
        </p:spPr>
        <p:txBody>
          <a:bodyPr wrap="square">
            <a:spAutoFit/>
          </a:bodyPr>
          <a:lstStyle/>
          <a:p>
            <a:r>
              <a:rPr lang="nl-NL" sz="1100" dirty="0">
                <a:latin typeface="Arial" panose="020B0604020202020204" pitchFamily="34" charset="0"/>
                <a:cs typeface="Arial" panose="020B0604020202020204" pitchFamily="34" charset="0"/>
              </a:rPr>
              <a:t>Bron: Historia.net</a:t>
            </a:r>
          </a:p>
        </p:txBody>
      </p:sp>
      <p:sp>
        <p:nvSpPr>
          <p:cNvPr id="8" name="Tekstvak 7">
            <a:extLst>
              <a:ext uri="{FF2B5EF4-FFF2-40B4-BE49-F238E27FC236}">
                <a16:creationId xmlns:a16="http://schemas.microsoft.com/office/drawing/2014/main" id="{04C141F1-9459-DB56-A39A-BFDB33873906}"/>
              </a:ext>
            </a:extLst>
          </p:cNvPr>
          <p:cNvSpPr txBox="1"/>
          <p:nvPr/>
        </p:nvSpPr>
        <p:spPr>
          <a:xfrm>
            <a:off x="3025487" y="382032"/>
            <a:ext cx="6141026" cy="369332"/>
          </a:xfrm>
          <a:prstGeom prst="rect">
            <a:avLst/>
          </a:prstGeom>
          <a:noFill/>
        </p:spPr>
        <p:txBody>
          <a:bodyPr wrap="square">
            <a:spAutoFit/>
          </a:bodyPr>
          <a:lstStyle/>
          <a:p>
            <a:pPr algn="ctr"/>
            <a:r>
              <a:rPr lang="nl-NL" sz="1800" dirty="0">
                <a:solidFill>
                  <a:srgbClr val="E16C7F"/>
                </a:solidFill>
                <a:effectLst/>
                <a:latin typeface="Kermit" panose="020F0503040000060003" pitchFamily="34" charset="0"/>
              </a:rPr>
              <a:t>Vergelijk met jouw eigen tekening.</a:t>
            </a:r>
          </a:p>
        </p:txBody>
      </p:sp>
      <p:sp>
        <p:nvSpPr>
          <p:cNvPr id="4" name="Tekstvak 3">
            <a:extLst>
              <a:ext uri="{FF2B5EF4-FFF2-40B4-BE49-F238E27FC236}">
                <a16:creationId xmlns:a16="http://schemas.microsoft.com/office/drawing/2014/main" id="{84A3E459-ACF0-6300-C6B5-6FF1AFCFE5D1}"/>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203390126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2FD24-3934-28C1-A45F-99B5EDF63155}"/>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832B10EA-0E9D-48D9-AC14-546EF99128A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80FAE285-8730-2F09-0C30-640D20ED3003}"/>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6D235AA6-45C4-F97E-A7FB-513155B87821}"/>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3C5AAE56-F2B8-BFDC-70C5-4BDAB2120F22}"/>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E43D3D0A-CBDC-3AE4-9682-1D15C2BDA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B1221E06-4E7C-E281-4C99-FA558456C1C0}"/>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pic>
        <p:nvPicPr>
          <p:cNvPr id="12" name="Afbeelding 11">
            <a:extLst>
              <a:ext uri="{FF2B5EF4-FFF2-40B4-BE49-F238E27FC236}">
                <a16:creationId xmlns:a16="http://schemas.microsoft.com/office/drawing/2014/main" id="{B6925AF9-A287-FE81-F70C-9743E580EE7A}"/>
              </a:ext>
            </a:extLst>
          </p:cNvPr>
          <p:cNvPicPr>
            <a:picLocks noChangeAspect="1"/>
          </p:cNvPicPr>
          <p:nvPr/>
        </p:nvPicPr>
        <p:blipFill>
          <a:blip r:embed="rId4"/>
          <a:stretch>
            <a:fillRect/>
          </a:stretch>
        </p:blipFill>
        <p:spPr>
          <a:xfrm>
            <a:off x="5400374" y="2320994"/>
            <a:ext cx="6545820" cy="3430124"/>
          </a:xfrm>
          <a:prstGeom prst="rect">
            <a:avLst/>
          </a:prstGeom>
          <a:ln w="28575">
            <a:solidFill>
              <a:srgbClr val="C16E7F"/>
            </a:solidFill>
            <a:prstDash val="lgDashDot"/>
          </a:ln>
        </p:spPr>
      </p:pic>
      <p:pic>
        <p:nvPicPr>
          <p:cNvPr id="7" name="Afbeelding 6" descr="Afbeelding met zoogdier, olifant, Olifanten en mammoeten, Indische olifant&#10;&#10;Door AI gegenereerde inhoud is mogelijk onjuist.">
            <a:extLst>
              <a:ext uri="{FF2B5EF4-FFF2-40B4-BE49-F238E27FC236}">
                <a16:creationId xmlns:a16="http://schemas.microsoft.com/office/drawing/2014/main" id="{E01446DD-5D5F-59F3-3669-9A8A6523BF14}"/>
              </a:ext>
            </a:extLst>
          </p:cNvPr>
          <p:cNvPicPr>
            <a:picLocks noChangeAspect="1"/>
          </p:cNvPicPr>
          <p:nvPr/>
        </p:nvPicPr>
        <p:blipFill>
          <a:blip r:embed="rId5">
            <a:extLst>
              <a:ext uri="{28A0092B-C50C-407E-A947-70E740481C1C}">
                <a14:useLocalDpi xmlns:a14="http://schemas.microsoft.com/office/drawing/2010/main" val="0"/>
              </a:ext>
            </a:extLst>
          </a:blip>
          <a:srcRect l="13499" t="31550" r="31344" b="26273"/>
          <a:stretch/>
        </p:blipFill>
        <p:spPr>
          <a:xfrm>
            <a:off x="723377" y="2163726"/>
            <a:ext cx="4930286" cy="5332377"/>
          </a:xfrm>
          <a:prstGeom prst="rect">
            <a:avLst/>
          </a:prstGeom>
        </p:spPr>
      </p:pic>
      <p:sp>
        <p:nvSpPr>
          <p:cNvPr id="8" name="Tekstvak 7">
            <a:extLst>
              <a:ext uri="{FF2B5EF4-FFF2-40B4-BE49-F238E27FC236}">
                <a16:creationId xmlns:a16="http://schemas.microsoft.com/office/drawing/2014/main" id="{4EB3805D-299F-1949-19F5-356E62110AD3}"/>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
        <p:nvSpPr>
          <p:cNvPr id="10" name="Tekstvak 9">
            <a:extLst>
              <a:ext uri="{FF2B5EF4-FFF2-40B4-BE49-F238E27FC236}">
                <a16:creationId xmlns:a16="http://schemas.microsoft.com/office/drawing/2014/main" id="{3997FD3C-B880-42AE-A3DB-9F768BD44BC3}"/>
              </a:ext>
            </a:extLst>
          </p:cNvPr>
          <p:cNvSpPr txBox="1"/>
          <p:nvPr/>
        </p:nvSpPr>
        <p:spPr>
          <a:xfrm>
            <a:off x="1222051" y="1207311"/>
            <a:ext cx="9747898" cy="584775"/>
          </a:xfrm>
          <a:prstGeom prst="rect">
            <a:avLst/>
          </a:prstGeom>
          <a:noFill/>
        </p:spPr>
        <p:txBody>
          <a:bodyPr wrap="square">
            <a:spAutoFit/>
          </a:bodyPr>
          <a:lstStyle/>
          <a:p>
            <a:pPr algn="ctr"/>
            <a:r>
              <a:rPr lang="nl-NL" sz="3200" dirty="0">
                <a:solidFill>
                  <a:srgbClr val="C16E7F"/>
                </a:solidFill>
                <a:latin typeface="Kermit" panose="020F0503040000060003" pitchFamily="34" charset="0"/>
              </a:rPr>
              <a:t>De Afrikaanse olifant</a:t>
            </a:r>
          </a:p>
        </p:txBody>
      </p:sp>
    </p:spTree>
    <p:extLst>
      <p:ext uri="{BB962C8B-B14F-4D97-AF65-F5344CB8AC3E}">
        <p14:creationId xmlns:p14="http://schemas.microsoft.com/office/powerpoint/2010/main" val="112743418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287E6-3AE7-2AE2-68DB-2B13717B01DD}"/>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21294356-CD8B-45F6-B6F3-27982BFCCFF7}"/>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A3A59975-39E3-0DE0-3E22-57F7866A4258}"/>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6825334D-088E-7AAB-8022-0765647931CE}"/>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66DD4F06-1070-1720-FC73-5928B7C42CC8}"/>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7D0D6F8C-79C9-54D8-E388-32219A75A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E6CAF914-B957-D9C6-E5EA-B3F91F60AD25}"/>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sp>
        <p:nvSpPr>
          <p:cNvPr id="9" name="Tekstvak 8">
            <a:extLst>
              <a:ext uri="{FF2B5EF4-FFF2-40B4-BE49-F238E27FC236}">
                <a16:creationId xmlns:a16="http://schemas.microsoft.com/office/drawing/2014/main" id="{17FACC3C-DFB9-CA4C-D60F-46E9F1E62F54}"/>
              </a:ext>
            </a:extLst>
          </p:cNvPr>
          <p:cNvSpPr txBox="1"/>
          <p:nvPr/>
        </p:nvSpPr>
        <p:spPr>
          <a:xfrm>
            <a:off x="1397628" y="1432458"/>
            <a:ext cx="9747898" cy="369332"/>
          </a:xfrm>
          <a:prstGeom prst="rect">
            <a:avLst/>
          </a:prstGeom>
          <a:noFill/>
        </p:spPr>
        <p:txBody>
          <a:bodyPr wrap="square">
            <a:spAutoFit/>
          </a:bodyPr>
          <a:lstStyle/>
          <a:p>
            <a:pPr algn="ctr"/>
            <a:r>
              <a:rPr lang="nl-NL" dirty="0">
                <a:latin typeface="Kermit" panose="020F0503040000060003" pitchFamily="34" charset="0"/>
              </a:rPr>
              <a:t>Overleg met je groepje en schrijf jullie antwoord op 1 wisbordje. </a:t>
            </a:r>
          </a:p>
        </p:txBody>
      </p:sp>
      <p:pic>
        <p:nvPicPr>
          <p:cNvPr id="8" name="Afbeelding 7" descr="Afbeelding met kleding, persoon, peuter, jurk&#10;&#10;Door AI gegenereerde inhoud is mogelijk onjuist.">
            <a:extLst>
              <a:ext uri="{FF2B5EF4-FFF2-40B4-BE49-F238E27FC236}">
                <a16:creationId xmlns:a16="http://schemas.microsoft.com/office/drawing/2014/main" id="{EC83D937-26E2-6E27-B0E0-31BB82C02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781" y="1004724"/>
            <a:ext cx="4485400" cy="6344272"/>
          </a:xfrm>
          <a:prstGeom prst="rect">
            <a:avLst/>
          </a:prstGeom>
        </p:spPr>
      </p:pic>
      <p:pic>
        <p:nvPicPr>
          <p:cNvPr id="13" name="Afbeelding 12">
            <a:extLst>
              <a:ext uri="{FF2B5EF4-FFF2-40B4-BE49-F238E27FC236}">
                <a16:creationId xmlns:a16="http://schemas.microsoft.com/office/drawing/2014/main" id="{3EE31ABC-F45E-7A1E-4D78-130ADA7D544C}"/>
              </a:ext>
            </a:extLst>
          </p:cNvPr>
          <p:cNvPicPr>
            <a:picLocks noChangeAspect="1"/>
          </p:cNvPicPr>
          <p:nvPr/>
        </p:nvPicPr>
        <p:blipFill>
          <a:blip r:embed="rId5"/>
          <a:stretch>
            <a:fillRect/>
          </a:stretch>
        </p:blipFill>
        <p:spPr>
          <a:xfrm>
            <a:off x="4967180" y="2190534"/>
            <a:ext cx="6841361" cy="3351169"/>
          </a:xfrm>
          <a:prstGeom prst="rect">
            <a:avLst/>
          </a:prstGeom>
          <a:ln w="28575">
            <a:solidFill>
              <a:srgbClr val="C16E7F"/>
            </a:solidFill>
            <a:prstDash val="lgDash"/>
          </a:ln>
        </p:spPr>
      </p:pic>
      <p:sp>
        <p:nvSpPr>
          <p:cNvPr id="7" name="Tekstvak 6">
            <a:extLst>
              <a:ext uri="{FF2B5EF4-FFF2-40B4-BE49-F238E27FC236}">
                <a16:creationId xmlns:a16="http://schemas.microsoft.com/office/drawing/2014/main" id="{B589D19C-2D51-488E-9121-852E42D08CA3}"/>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44536513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345EB-D049-BA4E-8A73-F54AB17E199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A82B1EB3-380D-2B8A-7A7E-3B6770E79C33}"/>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29E27083-F351-F7D2-B6FB-09A8485896D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B977D5B5-60FB-7C0E-B5C7-8D3C33BA023B}"/>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549441F3-AC6A-0567-3065-6847A5BF787A}"/>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257B0DB5-C8F6-9CE6-B5DC-3F3D37A12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33014F8B-D99E-27CE-2A0C-D060DE743329}"/>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pic>
        <p:nvPicPr>
          <p:cNvPr id="13" name="Afbeelding 12">
            <a:extLst>
              <a:ext uri="{FF2B5EF4-FFF2-40B4-BE49-F238E27FC236}">
                <a16:creationId xmlns:a16="http://schemas.microsoft.com/office/drawing/2014/main" id="{5A920ADC-9BD5-9726-C100-C3AEFF420E68}"/>
              </a:ext>
            </a:extLst>
          </p:cNvPr>
          <p:cNvPicPr>
            <a:picLocks noChangeAspect="1"/>
          </p:cNvPicPr>
          <p:nvPr/>
        </p:nvPicPr>
        <p:blipFill>
          <a:blip r:embed="rId4"/>
          <a:stretch>
            <a:fillRect/>
          </a:stretch>
        </p:blipFill>
        <p:spPr>
          <a:xfrm>
            <a:off x="4967180" y="2190534"/>
            <a:ext cx="6841361" cy="3351169"/>
          </a:xfrm>
          <a:prstGeom prst="rect">
            <a:avLst/>
          </a:prstGeom>
          <a:ln w="28575">
            <a:solidFill>
              <a:srgbClr val="C16E7F"/>
            </a:solidFill>
            <a:prstDash val="lgDash"/>
          </a:ln>
        </p:spPr>
      </p:pic>
      <p:pic>
        <p:nvPicPr>
          <p:cNvPr id="10" name="Afbeelding 9" descr="Afbeelding met zoogdier, paard, merrie, manen&#10;&#10;Door AI gegenereerde inhoud is mogelijk onjuist.">
            <a:extLst>
              <a:ext uri="{FF2B5EF4-FFF2-40B4-BE49-F238E27FC236}">
                <a16:creationId xmlns:a16="http://schemas.microsoft.com/office/drawing/2014/main" id="{04D32B8C-05A8-9A66-B7E3-B81D224D28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418" y="845614"/>
            <a:ext cx="4270993" cy="6041008"/>
          </a:xfrm>
          <a:prstGeom prst="rect">
            <a:avLst/>
          </a:prstGeom>
        </p:spPr>
      </p:pic>
      <p:sp>
        <p:nvSpPr>
          <p:cNvPr id="11" name="Tekstvak 10">
            <a:extLst>
              <a:ext uri="{FF2B5EF4-FFF2-40B4-BE49-F238E27FC236}">
                <a16:creationId xmlns:a16="http://schemas.microsoft.com/office/drawing/2014/main" id="{F5B62D3C-0AC5-A567-8360-B20E55969DDB}"/>
              </a:ext>
            </a:extLst>
          </p:cNvPr>
          <p:cNvSpPr txBox="1"/>
          <p:nvPr/>
        </p:nvSpPr>
        <p:spPr>
          <a:xfrm>
            <a:off x="1222051" y="1207311"/>
            <a:ext cx="9747898" cy="584775"/>
          </a:xfrm>
          <a:prstGeom prst="rect">
            <a:avLst/>
          </a:prstGeom>
          <a:noFill/>
        </p:spPr>
        <p:txBody>
          <a:bodyPr wrap="square">
            <a:spAutoFit/>
          </a:bodyPr>
          <a:lstStyle/>
          <a:p>
            <a:pPr algn="ctr"/>
            <a:r>
              <a:rPr lang="nl-NL" sz="3200" dirty="0">
                <a:solidFill>
                  <a:srgbClr val="C16E7F"/>
                </a:solidFill>
                <a:latin typeface="Kermit" panose="020F0503040000060003" pitchFamily="34" charset="0"/>
              </a:rPr>
              <a:t>Paard</a:t>
            </a:r>
          </a:p>
        </p:txBody>
      </p:sp>
      <p:sp>
        <p:nvSpPr>
          <p:cNvPr id="7" name="Tekstvak 6">
            <a:extLst>
              <a:ext uri="{FF2B5EF4-FFF2-40B4-BE49-F238E27FC236}">
                <a16:creationId xmlns:a16="http://schemas.microsoft.com/office/drawing/2014/main" id="{33D26EE9-14CA-E438-0206-DA69A6E37619}"/>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260746978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485F1-8AD8-DE01-9548-8E896D90C74D}"/>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02857268-0A37-7381-BB11-F0132105507A}"/>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2BDDA8DA-F0CE-9836-85FB-DE924D865FE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873DAF33-98E0-6A5A-99AB-F1452BF90B09}"/>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1A1E14A8-D102-46A7-C791-BAB773E7709C}"/>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F4625724-EA05-8378-6C96-86D7F863C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9125A2E0-F91E-F4A4-1A9D-E221091B3EB5}"/>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sp>
        <p:nvSpPr>
          <p:cNvPr id="9" name="Tekstvak 8">
            <a:extLst>
              <a:ext uri="{FF2B5EF4-FFF2-40B4-BE49-F238E27FC236}">
                <a16:creationId xmlns:a16="http://schemas.microsoft.com/office/drawing/2014/main" id="{E5BF96A7-5DDC-81CF-C7C1-AA1F59858AD0}"/>
              </a:ext>
            </a:extLst>
          </p:cNvPr>
          <p:cNvSpPr txBox="1"/>
          <p:nvPr/>
        </p:nvSpPr>
        <p:spPr>
          <a:xfrm>
            <a:off x="1397628" y="1432458"/>
            <a:ext cx="9747898" cy="369332"/>
          </a:xfrm>
          <a:prstGeom prst="rect">
            <a:avLst/>
          </a:prstGeom>
          <a:noFill/>
        </p:spPr>
        <p:txBody>
          <a:bodyPr wrap="square">
            <a:spAutoFit/>
          </a:bodyPr>
          <a:lstStyle/>
          <a:p>
            <a:pPr algn="ctr"/>
            <a:r>
              <a:rPr lang="nl-NL" dirty="0">
                <a:latin typeface="Kermit" panose="020F0503040000060003" pitchFamily="34" charset="0"/>
              </a:rPr>
              <a:t>Overleg met je groepje en schrijf jullie antwoord op 1 wisbordje. </a:t>
            </a:r>
          </a:p>
        </p:txBody>
      </p:sp>
      <p:pic>
        <p:nvPicPr>
          <p:cNvPr id="8" name="Afbeelding 7" descr="Afbeelding met kleding, persoon, peuter, jurk&#10;&#10;Door AI gegenereerde inhoud is mogelijk onjuist.">
            <a:extLst>
              <a:ext uri="{FF2B5EF4-FFF2-40B4-BE49-F238E27FC236}">
                <a16:creationId xmlns:a16="http://schemas.microsoft.com/office/drawing/2014/main" id="{5CFB1FA1-9A34-2DEF-2DE3-E3ADC87732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781" y="1013871"/>
            <a:ext cx="4485400" cy="6344272"/>
          </a:xfrm>
          <a:prstGeom prst="rect">
            <a:avLst/>
          </a:prstGeom>
        </p:spPr>
      </p:pic>
      <p:pic>
        <p:nvPicPr>
          <p:cNvPr id="10" name="Afbeelding 9">
            <a:extLst>
              <a:ext uri="{FF2B5EF4-FFF2-40B4-BE49-F238E27FC236}">
                <a16:creationId xmlns:a16="http://schemas.microsoft.com/office/drawing/2014/main" id="{E29C0561-747A-FF64-1A14-4CD318BCD62C}"/>
              </a:ext>
            </a:extLst>
          </p:cNvPr>
          <p:cNvPicPr>
            <a:picLocks noChangeAspect="1"/>
          </p:cNvPicPr>
          <p:nvPr/>
        </p:nvPicPr>
        <p:blipFill>
          <a:blip r:embed="rId5"/>
          <a:stretch>
            <a:fillRect/>
          </a:stretch>
        </p:blipFill>
        <p:spPr>
          <a:xfrm>
            <a:off x="4894808" y="2154579"/>
            <a:ext cx="7048578" cy="3689550"/>
          </a:xfrm>
          <a:prstGeom prst="rect">
            <a:avLst/>
          </a:prstGeom>
          <a:ln w="28575">
            <a:solidFill>
              <a:srgbClr val="C16E7F"/>
            </a:solidFill>
            <a:prstDash val="lgDashDot"/>
          </a:ln>
        </p:spPr>
      </p:pic>
      <p:sp>
        <p:nvSpPr>
          <p:cNvPr id="7" name="Tekstvak 6">
            <a:extLst>
              <a:ext uri="{FF2B5EF4-FFF2-40B4-BE49-F238E27FC236}">
                <a16:creationId xmlns:a16="http://schemas.microsoft.com/office/drawing/2014/main" id="{F642E828-E01B-6025-5FD6-29884F7180A9}"/>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319532369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F87D4-97F7-79FE-1EE1-FA8B5976523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04A2E764-1F3E-3EA3-6F51-F39CD1C1051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97005A91-3735-3599-4B2B-3D7A0CBE30E3}"/>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D90954C2-247D-9D82-0941-1797E5DA0E8E}"/>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D8F8884E-85E1-96CA-4501-59CF5C7490BA}"/>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F92D5D60-62A1-603A-26C1-D4BE039C1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2A248D69-F412-E34C-BFEB-F1EEABE1D34E}"/>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pic>
        <p:nvPicPr>
          <p:cNvPr id="10" name="Afbeelding 9">
            <a:extLst>
              <a:ext uri="{FF2B5EF4-FFF2-40B4-BE49-F238E27FC236}">
                <a16:creationId xmlns:a16="http://schemas.microsoft.com/office/drawing/2014/main" id="{9F8CF40A-A3B6-0D3C-4C97-31F66DAFE0FC}"/>
              </a:ext>
            </a:extLst>
          </p:cNvPr>
          <p:cNvPicPr>
            <a:picLocks noChangeAspect="1"/>
          </p:cNvPicPr>
          <p:nvPr/>
        </p:nvPicPr>
        <p:blipFill>
          <a:blip r:embed="rId4"/>
          <a:stretch>
            <a:fillRect/>
          </a:stretch>
        </p:blipFill>
        <p:spPr>
          <a:xfrm>
            <a:off x="4894808" y="2154579"/>
            <a:ext cx="7048578" cy="3689550"/>
          </a:xfrm>
          <a:prstGeom prst="rect">
            <a:avLst/>
          </a:prstGeom>
          <a:ln w="28575">
            <a:solidFill>
              <a:srgbClr val="C16E7F"/>
            </a:solidFill>
            <a:prstDash val="lgDashDot"/>
          </a:ln>
        </p:spPr>
      </p:pic>
      <p:pic>
        <p:nvPicPr>
          <p:cNvPr id="11" name="Afbeelding 10" descr="Afbeelding met katachtige, zoogdier, leeuw, Katachtigen&#10;&#10;Door AI gegenereerde inhoud is mogelijk onjuist.">
            <a:extLst>
              <a:ext uri="{FF2B5EF4-FFF2-40B4-BE49-F238E27FC236}">
                <a16:creationId xmlns:a16="http://schemas.microsoft.com/office/drawing/2014/main" id="{7580161B-5A94-BF7E-90E0-49ACF500E0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051" y="1651281"/>
            <a:ext cx="3358757" cy="4750717"/>
          </a:xfrm>
          <a:prstGeom prst="rect">
            <a:avLst/>
          </a:prstGeom>
        </p:spPr>
      </p:pic>
      <p:sp>
        <p:nvSpPr>
          <p:cNvPr id="12" name="Tekstvak 11">
            <a:extLst>
              <a:ext uri="{FF2B5EF4-FFF2-40B4-BE49-F238E27FC236}">
                <a16:creationId xmlns:a16="http://schemas.microsoft.com/office/drawing/2014/main" id="{5F4AE028-F15F-0514-391D-60180717F4A0}"/>
              </a:ext>
            </a:extLst>
          </p:cNvPr>
          <p:cNvSpPr txBox="1"/>
          <p:nvPr/>
        </p:nvSpPr>
        <p:spPr>
          <a:xfrm>
            <a:off x="1222051" y="1207311"/>
            <a:ext cx="9747898" cy="584775"/>
          </a:xfrm>
          <a:prstGeom prst="rect">
            <a:avLst/>
          </a:prstGeom>
          <a:noFill/>
        </p:spPr>
        <p:txBody>
          <a:bodyPr wrap="square">
            <a:spAutoFit/>
          </a:bodyPr>
          <a:lstStyle/>
          <a:p>
            <a:pPr algn="ctr"/>
            <a:r>
              <a:rPr lang="nl-NL" sz="3200" dirty="0">
                <a:solidFill>
                  <a:srgbClr val="C16E7F"/>
                </a:solidFill>
                <a:latin typeface="Kermit" panose="020F0503040000060003" pitchFamily="34" charset="0"/>
              </a:rPr>
              <a:t>Leeuw</a:t>
            </a:r>
          </a:p>
        </p:txBody>
      </p:sp>
      <p:sp>
        <p:nvSpPr>
          <p:cNvPr id="7" name="Tekstvak 6">
            <a:extLst>
              <a:ext uri="{FF2B5EF4-FFF2-40B4-BE49-F238E27FC236}">
                <a16:creationId xmlns:a16="http://schemas.microsoft.com/office/drawing/2014/main" id="{235A8A33-61CD-CFA2-56A2-630E8EFDA47C}"/>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64811953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5B0BE-3778-5518-6EAB-7436DBA9C60F}"/>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F6C88EAF-D268-1C02-4690-6147EAEDBFC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83DDE3D6-8D7B-A184-4686-B661BEA25FCA}"/>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982D1C7E-DA7B-4836-4449-F1B17840238E}"/>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5A3E55A6-E254-5FA3-87F3-A616F2511CED}"/>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B7C8B2C8-003B-1CA0-45DD-6022E452A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D1E83A47-878D-B41C-0AD6-33CC4CF3FD1D}"/>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sp>
        <p:nvSpPr>
          <p:cNvPr id="9" name="Tekstvak 8">
            <a:extLst>
              <a:ext uri="{FF2B5EF4-FFF2-40B4-BE49-F238E27FC236}">
                <a16:creationId xmlns:a16="http://schemas.microsoft.com/office/drawing/2014/main" id="{1CC19B2E-E755-EC84-CCB1-733F665111AB}"/>
              </a:ext>
            </a:extLst>
          </p:cNvPr>
          <p:cNvSpPr txBox="1"/>
          <p:nvPr/>
        </p:nvSpPr>
        <p:spPr>
          <a:xfrm>
            <a:off x="1397628" y="1432458"/>
            <a:ext cx="9747898" cy="369332"/>
          </a:xfrm>
          <a:prstGeom prst="rect">
            <a:avLst/>
          </a:prstGeom>
          <a:noFill/>
        </p:spPr>
        <p:txBody>
          <a:bodyPr wrap="square">
            <a:spAutoFit/>
          </a:bodyPr>
          <a:lstStyle/>
          <a:p>
            <a:pPr algn="ctr"/>
            <a:r>
              <a:rPr lang="nl-NL" dirty="0">
                <a:latin typeface="Kermit" panose="020F0503040000060003" pitchFamily="34" charset="0"/>
              </a:rPr>
              <a:t>Overleg met je groepje en schrijf jullie antwoord op 1 wisbordje. </a:t>
            </a:r>
          </a:p>
        </p:txBody>
      </p:sp>
      <p:pic>
        <p:nvPicPr>
          <p:cNvPr id="8" name="Afbeelding 7" descr="Afbeelding met kleding, persoon, peuter, jurk&#10;&#10;Door AI gegenereerde inhoud is mogelijk onjuist.">
            <a:extLst>
              <a:ext uri="{FF2B5EF4-FFF2-40B4-BE49-F238E27FC236}">
                <a16:creationId xmlns:a16="http://schemas.microsoft.com/office/drawing/2014/main" id="{F7C065E3-124D-927D-C06B-18FD46D3D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781" y="1004724"/>
            <a:ext cx="4485400" cy="6344272"/>
          </a:xfrm>
          <a:prstGeom prst="rect">
            <a:avLst/>
          </a:prstGeom>
        </p:spPr>
      </p:pic>
      <p:pic>
        <p:nvPicPr>
          <p:cNvPr id="11" name="Afbeelding 10">
            <a:extLst>
              <a:ext uri="{FF2B5EF4-FFF2-40B4-BE49-F238E27FC236}">
                <a16:creationId xmlns:a16="http://schemas.microsoft.com/office/drawing/2014/main" id="{B8993D5D-B56B-0A6D-17F2-F0CB8A605875}"/>
              </a:ext>
            </a:extLst>
          </p:cNvPr>
          <p:cNvPicPr>
            <a:picLocks noChangeAspect="1"/>
          </p:cNvPicPr>
          <p:nvPr/>
        </p:nvPicPr>
        <p:blipFill>
          <a:blip r:embed="rId5"/>
          <a:stretch>
            <a:fillRect/>
          </a:stretch>
        </p:blipFill>
        <p:spPr>
          <a:xfrm>
            <a:off x="5190051" y="2163726"/>
            <a:ext cx="6677485" cy="3436409"/>
          </a:xfrm>
          <a:prstGeom prst="rect">
            <a:avLst/>
          </a:prstGeom>
          <a:ln w="28575">
            <a:solidFill>
              <a:srgbClr val="C16E7F"/>
            </a:solidFill>
            <a:prstDash val="lgDashDot"/>
          </a:ln>
        </p:spPr>
      </p:pic>
      <p:sp>
        <p:nvSpPr>
          <p:cNvPr id="7" name="Tekstvak 6">
            <a:extLst>
              <a:ext uri="{FF2B5EF4-FFF2-40B4-BE49-F238E27FC236}">
                <a16:creationId xmlns:a16="http://schemas.microsoft.com/office/drawing/2014/main" id="{85CAECCC-4FC1-2973-1F89-F1199B5AA061}"/>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264422026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C1E72-8A2E-F041-DADA-7E6D8FB09492}"/>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CFF2CCCD-12C0-20CE-EEEC-66F8A2A2344B}"/>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2966CB21-9A66-06BC-D4C2-BFD1B5E3B8D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5CCA0840-4151-BB2D-BF3B-FC3BB0774A11}"/>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A261D393-D611-BA43-F344-BC0AACC053F6}"/>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6F384032-D2B9-D8FF-CA7A-C3A76C23E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09251DA9-790E-D421-58D1-DA471E496383}"/>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pic>
        <p:nvPicPr>
          <p:cNvPr id="11" name="Afbeelding 10">
            <a:extLst>
              <a:ext uri="{FF2B5EF4-FFF2-40B4-BE49-F238E27FC236}">
                <a16:creationId xmlns:a16="http://schemas.microsoft.com/office/drawing/2014/main" id="{AB0D5FFE-C5A4-9784-955E-851CA1ECFC98}"/>
              </a:ext>
            </a:extLst>
          </p:cNvPr>
          <p:cNvPicPr>
            <a:picLocks noChangeAspect="1"/>
          </p:cNvPicPr>
          <p:nvPr/>
        </p:nvPicPr>
        <p:blipFill>
          <a:blip r:embed="rId4"/>
          <a:stretch>
            <a:fillRect/>
          </a:stretch>
        </p:blipFill>
        <p:spPr>
          <a:xfrm>
            <a:off x="5190051" y="2163726"/>
            <a:ext cx="6677485" cy="3436409"/>
          </a:xfrm>
          <a:prstGeom prst="rect">
            <a:avLst/>
          </a:prstGeom>
          <a:ln w="28575">
            <a:solidFill>
              <a:srgbClr val="C16E7F"/>
            </a:solidFill>
            <a:prstDash val="lgDashDot"/>
          </a:ln>
        </p:spPr>
      </p:pic>
      <p:pic>
        <p:nvPicPr>
          <p:cNvPr id="10" name="Afbeelding 9" descr="Afbeelding met zoogdier, slang, reptiel&#10;&#10;Door AI gegenereerde inhoud is mogelijk onjuist.">
            <a:extLst>
              <a:ext uri="{FF2B5EF4-FFF2-40B4-BE49-F238E27FC236}">
                <a16:creationId xmlns:a16="http://schemas.microsoft.com/office/drawing/2014/main" id="{BDF1D7B8-A571-2619-BF72-C1D206E5D0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781" y="301081"/>
            <a:ext cx="4848606" cy="6858000"/>
          </a:xfrm>
          <a:prstGeom prst="rect">
            <a:avLst/>
          </a:prstGeom>
        </p:spPr>
      </p:pic>
      <p:sp>
        <p:nvSpPr>
          <p:cNvPr id="12" name="Tekstvak 11">
            <a:extLst>
              <a:ext uri="{FF2B5EF4-FFF2-40B4-BE49-F238E27FC236}">
                <a16:creationId xmlns:a16="http://schemas.microsoft.com/office/drawing/2014/main" id="{589EBD5E-3FFD-CEC6-AF03-63EDA69B93F8}"/>
              </a:ext>
            </a:extLst>
          </p:cNvPr>
          <p:cNvSpPr txBox="1"/>
          <p:nvPr/>
        </p:nvSpPr>
        <p:spPr>
          <a:xfrm>
            <a:off x="1222051" y="1207311"/>
            <a:ext cx="9747898" cy="584775"/>
          </a:xfrm>
          <a:prstGeom prst="rect">
            <a:avLst/>
          </a:prstGeom>
          <a:noFill/>
        </p:spPr>
        <p:txBody>
          <a:bodyPr wrap="square">
            <a:spAutoFit/>
          </a:bodyPr>
          <a:lstStyle/>
          <a:p>
            <a:pPr algn="ctr"/>
            <a:r>
              <a:rPr lang="nl-NL" sz="3200" dirty="0">
                <a:solidFill>
                  <a:srgbClr val="C16E7F"/>
                </a:solidFill>
                <a:latin typeface="Kermit" panose="020F0503040000060003" pitchFamily="34" charset="0"/>
              </a:rPr>
              <a:t>Slang</a:t>
            </a:r>
          </a:p>
        </p:txBody>
      </p:sp>
      <p:sp>
        <p:nvSpPr>
          <p:cNvPr id="7" name="Tekstvak 6">
            <a:extLst>
              <a:ext uri="{FF2B5EF4-FFF2-40B4-BE49-F238E27FC236}">
                <a16:creationId xmlns:a16="http://schemas.microsoft.com/office/drawing/2014/main" id="{67A67A40-269E-947B-F7C7-858757696632}"/>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413497000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B886F-B49B-C8B1-3ED9-B1B3A6A3AC43}"/>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4DCEFD21-9D53-F191-946B-80E4A96DC67A}"/>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E7CDDB77-7EA0-DD40-884E-ED7A6A9F03E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5EA57F65-BC78-C6A1-6555-108BF287AAA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82396DE1-26D9-FA50-6D34-A9A3D67C3F7D}"/>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C3FD813F-0E0B-0DB6-5C9A-083816DC8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7A11BC74-D1E2-DA12-6DBD-F4A0A5F3D4A7}"/>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sp>
        <p:nvSpPr>
          <p:cNvPr id="9" name="Tekstvak 8">
            <a:extLst>
              <a:ext uri="{FF2B5EF4-FFF2-40B4-BE49-F238E27FC236}">
                <a16:creationId xmlns:a16="http://schemas.microsoft.com/office/drawing/2014/main" id="{8A978FAB-B80D-3CBC-3E48-2FEC140A079B}"/>
              </a:ext>
            </a:extLst>
          </p:cNvPr>
          <p:cNvSpPr txBox="1"/>
          <p:nvPr/>
        </p:nvSpPr>
        <p:spPr>
          <a:xfrm>
            <a:off x="1397628" y="1432458"/>
            <a:ext cx="9747898" cy="369332"/>
          </a:xfrm>
          <a:prstGeom prst="rect">
            <a:avLst/>
          </a:prstGeom>
          <a:noFill/>
        </p:spPr>
        <p:txBody>
          <a:bodyPr wrap="square">
            <a:spAutoFit/>
          </a:bodyPr>
          <a:lstStyle/>
          <a:p>
            <a:pPr algn="ctr"/>
            <a:r>
              <a:rPr lang="nl-NL" dirty="0">
                <a:latin typeface="Kermit" panose="020F0503040000060003" pitchFamily="34" charset="0"/>
              </a:rPr>
              <a:t>Overleg met je groepje en schrijf jullie antwoord op 1 wisbordje. </a:t>
            </a:r>
          </a:p>
        </p:txBody>
      </p:sp>
      <p:pic>
        <p:nvPicPr>
          <p:cNvPr id="8" name="Afbeelding 7" descr="Afbeelding met kleding, persoon, peuter, jurk&#10;&#10;Door AI gegenereerde inhoud is mogelijk onjuist.">
            <a:extLst>
              <a:ext uri="{FF2B5EF4-FFF2-40B4-BE49-F238E27FC236}">
                <a16:creationId xmlns:a16="http://schemas.microsoft.com/office/drawing/2014/main" id="{98FD338C-0B2B-1094-A1B2-46A8F5794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781" y="1004724"/>
            <a:ext cx="4485400" cy="6344272"/>
          </a:xfrm>
          <a:prstGeom prst="rect">
            <a:avLst/>
          </a:prstGeom>
        </p:spPr>
      </p:pic>
      <p:pic>
        <p:nvPicPr>
          <p:cNvPr id="10" name="Afbeelding 9">
            <a:extLst>
              <a:ext uri="{FF2B5EF4-FFF2-40B4-BE49-F238E27FC236}">
                <a16:creationId xmlns:a16="http://schemas.microsoft.com/office/drawing/2014/main" id="{D06E2118-765F-048E-93A4-D695F626CAA8}"/>
              </a:ext>
            </a:extLst>
          </p:cNvPr>
          <p:cNvPicPr>
            <a:picLocks noChangeAspect="1"/>
          </p:cNvPicPr>
          <p:nvPr/>
        </p:nvPicPr>
        <p:blipFill>
          <a:blip r:embed="rId5"/>
          <a:stretch>
            <a:fillRect/>
          </a:stretch>
        </p:blipFill>
        <p:spPr>
          <a:xfrm>
            <a:off x="4967181" y="2373882"/>
            <a:ext cx="6393748" cy="3250943"/>
          </a:xfrm>
          <a:prstGeom prst="rect">
            <a:avLst/>
          </a:prstGeom>
          <a:ln w="28575">
            <a:solidFill>
              <a:srgbClr val="C16E7F"/>
            </a:solidFill>
            <a:prstDash val="lgDashDot"/>
          </a:ln>
        </p:spPr>
      </p:pic>
      <p:sp>
        <p:nvSpPr>
          <p:cNvPr id="7" name="Tekstvak 6">
            <a:extLst>
              <a:ext uri="{FF2B5EF4-FFF2-40B4-BE49-F238E27FC236}">
                <a16:creationId xmlns:a16="http://schemas.microsoft.com/office/drawing/2014/main" id="{1024E31B-2B99-4572-B544-3FB6BD4741B8}"/>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26066071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82086-7F3A-ADD7-A4D5-60ADD81C0425}"/>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06101E76-787C-3AA7-08B6-ED778C13D8DD}"/>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B8D3091D-0ABD-0173-C24F-930FE8B57818}"/>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61515F1D-A326-BA64-04EA-137F5234BF89}"/>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E409F57D-26CD-47DD-A9ED-31E2173F7FBC}"/>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83EF8270-7B11-FA78-F1EB-9EE9B4849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5FD67B18-26FE-D112-F774-8AB95AE5F140}"/>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pic>
        <p:nvPicPr>
          <p:cNvPr id="10" name="Afbeelding 9">
            <a:extLst>
              <a:ext uri="{FF2B5EF4-FFF2-40B4-BE49-F238E27FC236}">
                <a16:creationId xmlns:a16="http://schemas.microsoft.com/office/drawing/2014/main" id="{84D325EC-A130-A5E6-B7F1-3AE121A61F8D}"/>
              </a:ext>
            </a:extLst>
          </p:cNvPr>
          <p:cNvPicPr>
            <a:picLocks noChangeAspect="1"/>
          </p:cNvPicPr>
          <p:nvPr/>
        </p:nvPicPr>
        <p:blipFill>
          <a:blip r:embed="rId4"/>
          <a:stretch>
            <a:fillRect/>
          </a:stretch>
        </p:blipFill>
        <p:spPr>
          <a:xfrm>
            <a:off x="4967181" y="2373882"/>
            <a:ext cx="6393748" cy="3250943"/>
          </a:xfrm>
          <a:prstGeom prst="rect">
            <a:avLst/>
          </a:prstGeom>
          <a:ln w="28575">
            <a:solidFill>
              <a:srgbClr val="C16E7F"/>
            </a:solidFill>
            <a:prstDash val="lgDashDot"/>
          </a:ln>
        </p:spPr>
      </p:pic>
      <p:pic>
        <p:nvPicPr>
          <p:cNvPr id="11" name="Afbeelding 10" descr="Afbeelding met lieveheersbeestje, ongewerveld dier, insect, kever&#10;&#10;Door AI gegenereerde inhoud is mogelijk onjuist.">
            <a:extLst>
              <a:ext uri="{FF2B5EF4-FFF2-40B4-BE49-F238E27FC236}">
                <a16:creationId xmlns:a16="http://schemas.microsoft.com/office/drawing/2014/main" id="{18EA188A-6285-5652-A37E-42588110D3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123" y="570353"/>
            <a:ext cx="4848606" cy="6858000"/>
          </a:xfrm>
          <a:prstGeom prst="rect">
            <a:avLst/>
          </a:prstGeom>
        </p:spPr>
      </p:pic>
      <p:sp>
        <p:nvSpPr>
          <p:cNvPr id="12" name="Tekstvak 11">
            <a:extLst>
              <a:ext uri="{FF2B5EF4-FFF2-40B4-BE49-F238E27FC236}">
                <a16:creationId xmlns:a16="http://schemas.microsoft.com/office/drawing/2014/main" id="{C3646FCE-E6C4-459C-A739-AB21889A06BC}"/>
              </a:ext>
            </a:extLst>
          </p:cNvPr>
          <p:cNvSpPr txBox="1"/>
          <p:nvPr/>
        </p:nvSpPr>
        <p:spPr>
          <a:xfrm>
            <a:off x="1222051" y="1207311"/>
            <a:ext cx="9747898" cy="584775"/>
          </a:xfrm>
          <a:prstGeom prst="rect">
            <a:avLst/>
          </a:prstGeom>
          <a:noFill/>
        </p:spPr>
        <p:txBody>
          <a:bodyPr wrap="square">
            <a:spAutoFit/>
          </a:bodyPr>
          <a:lstStyle/>
          <a:p>
            <a:pPr algn="ctr"/>
            <a:r>
              <a:rPr lang="nl-NL" sz="3200" dirty="0">
                <a:solidFill>
                  <a:srgbClr val="C16E7F"/>
                </a:solidFill>
                <a:latin typeface="Kermit" panose="020F0503040000060003" pitchFamily="34" charset="0"/>
              </a:rPr>
              <a:t>Lieveheersbeestje</a:t>
            </a:r>
          </a:p>
        </p:txBody>
      </p:sp>
      <p:sp>
        <p:nvSpPr>
          <p:cNvPr id="7" name="Tekstvak 6">
            <a:extLst>
              <a:ext uri="{FF2B5EF4-FFF2-40B4-BE49-F238E27FC236}">
                <a16:creationId xmlns:a16="http://schemas.microsoft.com/office/drawing/2014/main" id="{9E86987B-4418-4042-9A6C-EEFA9C143B10}"/>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424864756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27D38-4F00-7609-6AB9-D84CA186B1D0}"/>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AAA56EB9-2205-504D-965D-04D203634FE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563D41B3-EF89-24D0-FBC4-6F4E94AC1874}"/>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90B7C8AB-7790-1AB9-B9C3-32FC05C4548F}"/>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9" name="Tekstvak 8">
            <a:extLst>
              <a:ext uri="{FF2B5EF4-FFF2-40B4-BE49-F238E27FC236}">
                <a16:creationId xmlns:a16="http://schemas.microsoft.com/office/drawing/2014/main" id="{88BF66C9-352A-4D8C-AD17-E39D07132F6D}"/>
              </a:ext>
            </a:extLst>
          </p:cNvPr>
          <p:cNvSpPr txBox="1"/>
          <p:nvPr/>
        </p:nvSpPr>
        <p:spPr>
          <a:xfrm>
            <a:off x="282891" y="1083869"/>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6795AA11-4475-8D97-EFFE-5500B81A3734}"/>
              </a:ext>
            </a:extLst>
          </p:cNvPr>
          <p:cNvSpPr>
            <a:spLocks noChangeArrowheads="1"/>
          </p:cNvSpPr>
          <p:nvPr/>
        </p:nvSpPr>
        <p:spPr bwMode="auto">
          <a:xfrm>
            <a:off x="282891" y="846381"/>
            <a:ext cx="10987972"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2000" b="1" dirty="0">
                <a:effectLst/>
                <a:latin typeface="Kermit" panose="020F0503040000060003" pitchFamily="34" charset="0"/>
                <a:ea typeface="Times New Roman" panose="02020603050405020304" pitchFamily="18" charset="0"/>
              </a:rPr>
              <a:t>Werkvorm: </a:t>
            </a:r>
            <a:endParaRPr lang="nl-NL" sz="2000" b="1" dirty="0">
              <a:effectLst/>
              <a:latin typeface="Times New Roman" panose="02020603050405020304" pitchFamily="18" charset="0"/>
              <a:ea typeface="Times New Roman" panose="02020603050405020304" pitchFamily="18" charset="0"/>
            </a:endParaRPr>
          </a:p>
          <a:p>
            <a:r>
              <a:rPr lang="nl-NL" sz="2000" dirty="0">
                <a:effectLst/>
                <a:latin typeface="Kermit" panose="020F0503040000060003" pitchFamily="34" charset="0"/>
                <a:ea typeface="Times New Roman" panose="02020603050405020304" pitchFamily="18" charset="0"/>
              </a:rPr>
              <a:t>Je kruipt in de huid van een echte ontdekkingsreiziger en wetenschapper. Je doet net alsof je een nog onbekende diersoort hebt gevonden op een verre, geheime plek. Beschrijf jouw bedachte soort in een taxonomie: een manier om te ordenen, net als wetenschappers doen.</a:t>
            </a:r>
          </a:p>
          <a:p>
            <a:endParaRPr lang="nl-NL" sz="2000" dirty="0">
              <a:effectLst/>
              <a:latin typeface="Kermit" panose="020F0503040000060003" pitchFamily="34" charset="0"/>
              <a:ea typeface="Times New Roman" panose="02020603050405020304" pitchFamily="18" charset="0"/>
            </a:endParaRPr>
          </a:p>
          <a:p>
            <a:r>
              <a:rPr lang="nl-NL" sz="2000" b="1" dirty="0">
                <a:latin typeface="Kermit" panose="020F0503040000060003" pitchFamily="34" charset="0"/>
                <a:ea typeface="Times New Roman" panose="02020603050405020304" pitchFamily="18" charset="0"/>
              </a:rPr>
              <a:t>Checklist bij werkvorm (wanneer heb je de opdracht behaald?)</a:t>
            </a:r>
          </a:p>
          <a:p>
            <a:pPr marL="342900" indent="-342900">
              <a:buFont typeface="Arial" panose="020B0604020202020204" pitchFamily="34" charset="0"/>
              <a:buChar char="•"/>
            </a:pPr>
            <a:r>
              <a:rPr lang="nl-NL" sz="2000" dirty="0">
                <a:latin typeface="Kermit" panose="020F0503040000060003" pitchFamily="34" charset="0"/>
                <a:ea typeface="Times New Roman" panose="02020603050405020304" pitchFamily="18" charset="0"/>
              </a:rPr>
              <a:t>Je hebt een taxonomie geschreven over jouw dier. </a:t>
            </a:r>
          </a:p>
          <a:p>
            <a:pPr marL="342900" indent="-342900">
              <a:buFont typeface="Arial" panose="020B0604020202020204" pitchFamily="34" charset="0"/>
              <a:buChar char="•"/>
            </a:pPr>
            <a:r>
              <a:rPr lang="nl-NL" sz="2000" dirty="0">
                <a:latin typeface="Kermit" panose="020F0503040000060003" pitchFamily="34" charset="0"/>
                <a:ea typeface="Times New Roman" panose="02020603050405020304" pitchFamily="18" charset="0"/>
              </a:rPr>
              <a:t>In de taxonomie heb je de volgende onderdelen benoemd: rijk, stam, klasse, familie, soort, bijzonderheden.</a:t>
            </a:r>
          </a:p>
          <a:p>
            <a:endParaRPr lang="nl-NL" sz="2000" dirty="0">
              <a:latin typeface="Kermit" panose="020F0503040000060003" pitchFamily="34" charset="0"/>
              <a:ea typeface="Times New Roman" panose="02020603050405020304" pitchFamily="18" charset="0"/>
            </a:endParaRPr>
          </a:p>
          <a:p>
            <a:r>
              <a:rPr lang="nl-NL" sz="2000" b="1" dirty="0">
                <a:effectLst/>
                <a:latin typeface="Kermit" panose="020F0503040000060003" pitchFamily="34" charset="0"/>
                <a:ea typeface="Times New Roman" panose="02020603050405020304" pitchFamily="18" charset="0"/>
              </a:rPr>
              <a:t>Klaar-/verdiepingsopdracht</a:t>
            </a:r>
            <a:r>
              <a:rPr lang="nl-NL" sz="2000" b="1" dirty="0">
                <a:latin typeface="Kermit" panose="020F0503040000060003" pitchFamily="34" charset="0"/>
                <a:ea typeface="Times New Roman" panose="02020603050405020304" pitchFamily="18" charset="0"/>
              </a:rPr>
              <a:t>en:</a:t>
            </a:r>
          </a:p>
          <a:p>
            <a:pPr marL="457200" indent="-457200">
              <a:buFontTx/>
              <a:buAutoNum type="arabicPeriod"/>
            </a:pPr>
            <a:r>
              <a:rPr lang="nl-NL" sz="2000" dirty="0">
                <a:latin typeface="Kermit" panose="020F0503040000060003" pitchFamily="34" charset="0"/>
                <a:ea typeface="Times New Roman" panose="02020603050405020304" pitchFamily="18" charset="0"/>
              </a:rPr>
              <a:t>Verzin een passende naam voor jouw dier of plant. Zorg dat het Latijn-achtig is, zoals </a:t>
            </a:r>
            <a:r>
              <a:rPr lang="nl-NL" sz="2000" dirty="0">
                <a:latin typeface="Kermit" panose="020F0503040000060003" pitchFamily="34" charset="0"/>
              </a:rPr>
              <a:t>Floribunda invisibilis of Animalus grappius of vertaal een aantal woorden in het Latijn om zo tot een naam te komen. </a:t>
            </a:r>
          </a:p>
          <a:p>
            <a:pPr marL="457200" indent="-457200">
              <a:buAutoNum type="arabicPeriod"/>
            </a:pPr>
            <a:r>
              <a:rPr lang="nl-NL" sz="2000" dirty="0">
                <a:latin typeface="Kermit" panose="020F0503040000060003" pitchFamily="34" charset="0"/>
                <a:ea typeface="Times New Roman" panose="02020603050405020304" pitchFamily="18" charset="0"/>
              </a:rPr>
              <a:t>Schrijf een dagboekverhaal over jouw ontdekking. </a:t>
            </a:r>
            <a:endParaRPr kumimoji="0" lang="nl-NL" altLang="nl-NL"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F7A71B0F-66EC-FE7F-7AFB-1A3C807233E3}"/>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3" name="Tekstvak 12">
            <a:extLst>
              <a:ext uri="{FF2B5EF4-FFF2-40B4-BE49-F238E27FC236}">
                <a16:creationId xmlns:a16="http://schemas.microsoft.com/office/drawing/2014/main" id="{0D9FED6E-B233-FE96-B94F-70D375D303C0}"/>
              </a:ext>
            </a:extLst>
          </p:cNvPr>
          <p:cNvSpPr txBox="1"/>
          <p:nvPr/>
        </p:nvSpPr>
        <p:spPr>
          <a:xfrm>
            <a:off x="29936" y="-1020"/>
            <a:ext cx="12162065"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Vaardigheden</a:t>
            </a:r>
          </a:p>
        </p:txBody>
      </p:sp>
      <p:sp>
        <p:nvSpPr>
          <p:cNvPr id="2" name="Tekstvak 1">
            <a:extLst>
              <a:ext uri="{FF2B5EF4-FFF2-40B4-BE49-F238E27FC236}">
                <a16:creationId xmlns:a16="http://schemas.microsoft.com/office/drawing/2014/main" id="{ABFC0883-452C-255D-35E4-B98633B1CE0D}"/>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C97D591E-C177-FECF-BE92-6047C9915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12" name="Afbeelding 11">
            <a:extLst>
              <a:ext uri="{FF2B5EF4-FFF2-40B4-BE49-F238E27FC236}">
                <a16:creationId xmlns:a16="http://schemas.microsoft.com/office/drawing/2014/main" id="{2ED6AF81-EC90-082D-435D-52AF306A1E00}"/>
              </a:ext>
            </a:extLst>
          </p:cNvPr>
          <p:cNvPicPr/>
          <p:nvPr/>
        </p:nvPicPr>
        <p:blipFill>
          <a:blip r:embed="rId3">
            <a:extLst>
              <a:ext uri="{28A0092B-C50C-407E-A947-70E740481C1C}">
                <a14:useLocalDpi xmlns:a14="http://schemas.microsoft.com/office/drawing/2010/main" val="0"/>
              </a:ext>
            </a:extLst>
          </a:blip>
          <a:srcRect/>
          <a:stretch/>
        </p:blipFill>
        <p:spPr bwMode="auto">
          <a:xfrm>
            <a:off x="2365450" y="5808423"/>
            <a:ext cx="1134495" cy="946063"/>
          </a:xfrm>
          <a:prstGeom prst="rect">
            <a:avLst/>
          </a:prstGeom>
          <a:noFill/>
          <a:ln>
            <a:noFill/>
          </a:ln>
        </p:spPr>
      </p:pic>
      <p:sp>
        <p:nvSpPr>
          <p:cNvPr id="7" name="Tekstvak 6">
            <a:extLst>
              <a:ext uri="{FF2B5EF4-FFF2-40B4-BE49-F238E27FC236}">
                <a16:creationId xmlns:a16="http://schemas.microsoft.com/office/drawing/2014/main" id="{1E0A85B8-EB7C-78FA-6E93-0C58708CB8A9}"/>
              </a:ext>
            </a:extLst>
          </p:cNvPr>
          <p:cNvSpPr txBox="1"/>
          <p:nvPr/>
        </p:nvSpPr>
        <p:spPr>
          <a:xfrm>
            <a:off x="3657600" y="5932038"/>
            <a:ext cx="5372100" cy="646331"/>
          </a:xfrm>
          <a:prstGeom prst="rect">
            <a:avLst/>
          </a:prstGeom>
          <a:noFill/>
        </p:spPr>
        <p:txBody>
          <a:bodyPr wrap="square" rtlCol="0">
            <a:spAutoFit/>
          </a:bodyPr>
          <a:lstStyle/>
          <a:p>
            <a:r>
              <a:rPr lang="en-US" dirty="0">
                <a:solidFill>
                  <a:srgbClr val="7D5772"/>
                </a:solidFill>
                <a:latin typeface="Kermit" panose="020F0503040000060003" pitchFamily="34" charset="0"/>
              </a:rPr>
              <a:t>Wat is de </a:t>
            </a:r>
            <a:r>
              <a:rPr lang="en-US" dirty="0" err="1">
                <a:solidFill>
                  <a:srgbClr val="7D5772"/>
                </a:solidFill>
                <a:latin typeface="Kermit" panose="020F0503040000060003" pitchFamily="34" charset="0"/>
              </a:rPr>
              <a:t>taxonomie</a:t>
            </a:r>
            <a:r>
              <a:rPr lang="en-US" dirty="0">
                <a:solidFill>
                  <a:srgbClr val="7D5772"/>
                </a:solidFill>
                <a:latin typeface="Kermit" panose="020F0503040000060003" pitchFamily="34" charset="0"/>
              </a:rPr>
              <a:t> van </a:t>
            </a:r>
            <a:r>
              <a:rPr lang="en-US" dirty="0" err="1">
                <a:solidFill>
                  <a:srgbClr val="7D5772"/>
                </a:solidFill>
                <a:latin typeface="Kermit" panose="020F0503040000060003" pitchFamily="34" charset="0"/>
              </a:rPr>
              <a:t>mijn</a:t>
            </a:r>
            <a:r>
              <a:rPr lang="en-US" dirty="0">
                <a:solidFill>
                  <a:srgbClr val="7D5772"/>
                </a:solidFill>
                <a:latin typeface="Kermit" panose="020F0503040000060003" pitchFamily="34" charset="0"/>
              </a:rPr>
              <a:t> </a:t>
            </a:r>
            <a:r>
              <a:rPr lang="en-US" dirty="0" err="1">
                <a:solidFill>
                  <a:srgbClr val="7D5772"/>
                </a:solidFill>
                <a:latin typeface="Kermit" panose="020F0503040000060003" pitchFamily="34" charset="0"/>
              </a:rPr>
              <a:t>niet-bestaande</a:t>
            </a:r>
            <a:r>
              <a:rPr lang="en-US" dirty="0">
                <a:solidFill>
                  <a:srgbClr val="7D5772"/>
                </a:solidFill>
                <a:latin typeface="Kermit" panose="020F0503040000060003" pitchFamily="34" charset="0"/>
              </a:rPr>
              <a:t> </a:t>
            </a:r>
            <a:r>
              <a:rPr lang="en-US" dirty="0" err="1">
                <a:solidFill>
                  <a:srgbClr val="7D5772"/>
                </a:solidFill>
                <a:latin typeface="Kermit" panose="020F0503040000060003" pitchFamily="34" charset="0"/>
              </a:rPr>
              <a:t>diersoort</a:t>
            </a:r>
            <a:r>
              <a:rPr lang="en-US" dirty="0">
                <a:solidFill>
                  <a:srgbClr val="7D5772"/>
                </a:solidFill>
                <a:latin typeface="Kermit" panose="020F0503040000060003" pitchFamily="34" charset="0"/>
              </a:rPr>
              <a:t>?</a:t>
            </a:r>
            <a:endParaRPr lang="nl-NL" dirty="0">
              <a:solidFill>
                <a:srgbClr val="7D5772"/>
              </a:solidFill>
              <a:latin typeface="Kermit" panose="020F0503040000060003" pitchFamily="34" charset="0"/>
            </a:endParaRPr>
          </a:p>
        </p:txBody>
      </p:sp>
      <p:sp>
        <p:nvSpPr>
          <p:cNvPr id="6" name="Tekstvak 5">
            <a:extLst>
              <a:ext uri="{FF2B5EF4-FFF2-40B4-BE49-F238E27FC236}">
                <a16:creationId xmlns:a16="http://schemas.microsoft.com/office/drawing/2014/main" id="{4A2756B4-62DF-18E1-A177-1BF4B83CFE59}"/>
              </a:ext>
            </a:extLst>
          </p:cNvPr>
          <p:cNvSpPr txBox="1"/>
          <p:nvPr/>
        </p:nvSpPr>
        <p:spPr>
          <a:xfrm>
            <a:off x="496749" y="264316"/>
            <a:ext cx="11228438" cy="523220"/>
          </a:xfrm>
          <a:prstGeom prst="rect">
            <a:avLst/>
          </a:prstGeom>
          <a:noFill/>
        </p:spPr>
        <p:txBody>
          <a:bodyPr wrap="square" rtlCol="0">
            <a:spAutoFit/>
          </a:bodyPr>
          <a:lstStyle/>
          <a:p>
            <a:pPr algn="ctr"/>
            <a:r>
              <a:rPr lang="nl-NL" sz="2800" dirty="0">
                <a:solidFill>
                  <a:srgbClr val="C16E7F"/>
                </a:solidFill>
                <a:latin typeface="Kermit" panose="020F0503040000060003" pitchFamily="34" charset="0"/>
              </a:rPr>
              <a:t>Maak je eigen taxonomie</a:t>
            </a:r>
            <a:endParaRPr lang="nl-NL" sz="2800" dirty="0">
              <a:solidFill>
                <a:srgbClr val="E16C7F"/>
              </a:solidFill>
              <a:latin typeface="Kermit" panose="020F0503040000060003" pitchFamily="34" charset="0"/>
            </a:endParaRPr>
          </a:p>
        </p:txBody>
      </p:sp>
    </p:spTree>
    <p:extLst>
      <p:ext uri="{BB962C8B-B14F-4D97-AF65-F5344CB8AC3E}">
        <p14:creationId xmlns:p14="http://schemas.microsoft.com/office/powerpoint/2010/main" val="1384356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520BE-F237-6123-F1F2-2E9869A2F816}"/>
            </a:ext>
          </a:extLst>
        </p:cNvPr>
        <p:cNvGrpSpPr/>
        <p:nvPr/>
      </p:nvGrpSpPr>
      <p:grpSpPr>
        <a:xfrm>
          <a:off x="0" y="0"/>
          <a:ext cx="0" cy="0"/>
          <a:chOff x="0" y="0"/>
          <a:chExt cx="0" cy="0"/>
        </a:xfrm>
      </p:grpSpPr>
      <p:sp>
        <p:nvSpPr>
          <p:cNvPr id="3" name="Subtitel 2">
            <a:extLst>
              <a:ext uri="{FF2B5EF4-FFF2-40B4-BE49-F238E27FC236}">
                <a16:creationId xmlns:a16="http://schemas.microsoft.com/office/drawing/2014/main" id="{9468859A-3A43-4BC9-D5B7-4280C3C22135}"/>
              </a:ext>
            </a:extLst>
          </p:cNvPr>
          <p:cNvSpPr>
            <a:spLocks noGrp="1"/>
          </p:cNvSpPr>
          <p:nvPr>
            <p:ph type="subTitle" idx="1"/>
          </p:nvPr>
        </p:nvSpPr>
        <p:spPr>
          <a:xfrm>
            <a:off x="29936" y="635341"/>
            <a:ext cx="12192000" cy="682096"/>
          </a:xfrm>
        </p:spPr>
        <p:txBody>
          <a:bodyPr>
            <a:noAutofit/>
          </a:bodyPr>
          <a:lstStyle/>
          <a:p>
            <a:pPr>
              <a:defRPr/>
            </a:pPr>
            <a:r>
              <a:rPr lang="nl-NL" sz="3600" dirty="0">
                <a:solidFill>
                  <a:srgbClr val="E16C7F"/>
                </a:solidFill>
                <a:latin typeface="Kermit" panose="020F0503040000060003" pitchFamily="34" charset="0"/>
                <a:cs typeface="American Typewriter"/>
              </a:rPr>
              <a:t>Mythische wezens of echte beesten?</a:t>
            </a:r>
            <a:endParaRPr lang="nl-NL" sz="3600" dirty="0">
              <a:solidFill>
                <a:srgbClr val="E16C7F"/>
              </a:solidFill>
              <a:latin typeface="Kermit" panose="020F0503040000060003" pitchFamily="34" charset="0"/>
            </a:endParaRPr>
          </a:p>
        </p:txBody>
      </p:sp>
      <p:pic>
        <p:nvPicPr>
          <p:cNvPr id="7" name="Afbeelding 6">
            <a:extLst>
              <a:ext uri="{FF2B5EF4-FFF2-40B4-BE49-F238E27FC236}">
                <a16:creationId xmlns:a16="http://schemas.microsoft.com/office/drawing/2014/main" id="{7A5A47BE-B9A9-028B-D0F7-7D808B9C5F4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4016" y="5945364"/>
            <a:ext cx="2340916" cy="839178"/>
          </a:xfrm>
          <a:prstGeom prst="rect">
            <a:avLst/>
          </a:prstGeom>
          <a:noFill/>
          <a:ln>
            <a:noFill/>
          </a:ln>
        </p:spPr>
      </p:pic>
      <p:sp>
        <p:nvSpPr>
          <p:cNvPr id="2" name="Tekstvak 1">
            <a:extLst>
              <a:ext uri="{FF2B5EF4-FFF2-40B4-BE49-F238E27FC236}">
                <a16:creationId xmlns:a16="http://schemas.microsoft.com/office/drawing/2014/main" id="{7747DE42-313B-7579-D4C9-57D13920B9D7}"/>
              </a:ext>
            </a:extLst>
          </p:cNvPr>
          <p:cNvSpPr txBox="1"/>
          <p:nvPr/>
        </p:nvSpPr>
        <p:spPr>
          <a:xfrm>
            <a:off x="665988" y="1583655"/>
            <a:ext cx="10860024" cy="4093428"/>
          </a:xfrm>
          <a:prstGeom prst="rect">
            <a:avLst/>
          </a:prstGeom>
          <a:noFill/>
        </p:spPr>
        <p:txBody>
          <a:bodyPr wrap="square" rtlCol="0">
            <a:spAutoFit/>
          </a:bodyPr>
          <a:lstStyle/>
          <a:p>
            <a:pPr algn="ctr"/>
            <a:r>
              <a:rPr lang="nl-NL" sz="2000" dirty="0">
                <a:latin typeface="Kermit" panose="020F0503040000060003" pitchFamily="34" charset="0"/>
              </a:rPr>
              <a:t>Voor ontdekkingsreizigers was het erg vreemd en spannend om een nieuw land te ontdekken. Ze kwamen naast planten ook vaak nieuwe diersoorten tegen die ze nog nooit hadden gezien. </a:t>
            </a:r>
          </a:p>
          <a:p>
            <a:pPr algn="ctr"/>
            <a:r>
              <a:rPr lang="nl-NL" sz="2000" dirty="0">
                <a:latin typeface="Kermit" panose="020F0503040000060003" pitchFamily="34" charset="0"/>
              </a:rPr>
              <a:t>Voor ons is een giraffe of een olifant bijvoorbeeld een heel normaal dier, maar hoe zouden ontdekkingsreizigers hebben gereageerd op een dier met een hele lange nek of een lange slurf? </a:t>
            </a:r>
          </a:p>
          <a:p>
            <a:pPr algn="ctr"/>
            <a:endParaRPr lang="nl-NL" sz="2000" dirty="0">
              <a:latin typeface="Kermit" panose="020F0503040000060003" pitchFamily="34" charset="0"/>
            </a:endParaRPr>
          </a:p>
          <a:p>
            <a:pPr algn="ctr"/>
            <a:r>
              <a:rPr lang="nl-NL" sz="2000" dirty="0">
                <a:latin typeface="Kermit" panose="020F0503040000060003" pitchFamily="34" charset="0"/>
              </a:rPr>
              <a:t>Doe de quiz: Zijn dit mythische wezens of echte beesten?</a:t>
            </a:r>
          </a:p>
          <a:p>
            <a:pPr algn="ctr"/>
            <a:endParaRPr lang="nl-NL" sz="2000" dirty="0">
              <a:solidFill>
                <a:srgbClr val="C16E7F"/>
              </a:solidFill>
              <a:latin typeface="Kermit" panose="020F0503040000060003" pitchFamily="34" charset="0"/>
            </a:endParaRPr>
          </a:p>
          <a:p>
            <a:pPr algn="ctr"/>
            <a:r>
              <a:rPr lang="nl-NL" sz="2000" dirty="0">
                <a:solidFill>
                  <a:srgbClr val="C16E7F"/>
                </a:solidFill>
                <a:latin typeface="Kermit" panose="020F0503040000060003" pitchFamily="34" charset="0"/>
              </a:rPr>
              <a:t>Schrijf op je wisbordje of op papier de nummers 1 tot 11 onder elkaar. </a:t>
            </a:r>
          </a:p>
          <a:p>
            <a:pPr algn="ctr"/>
            <a:r>
              <a:rPr lang="nl-NL" sz="2000" dirty="0">
                <a:solidFill>
                  <a:srgbClr val="C16E7F"/>
                </a:solidFill>
                <a:latin typeface="Kermit" panose="020F0503040000060003" pitchFamily="34" charset="0"/>
              </a:rPr>
              <a:t>Je krijgt straks afbeeldingen te zien van dieren de echt of nep zijn. </a:t>
            </a:r>
          </a:p>
          <a:p>
            <a:pPr algn="ctr"/>
            <a:endParaRPr lang="nl-NL" sz="2000" dirty="0">
              <a:solidFill>
                <a:srgbClr val="C16E7F"/>
              </a:solidFill>
              <a:latin typeface="Kermit" panose="020F0503040000060003" pitchFamily="34" charset="0"/>
            </a:endParaRPr>
          </a:p>
          <a:p>
            <a:pPr algn="ctr"/>
            <a:r>
              <a:rPr lang="nl-NL" sz="2000" dirty="0">
                <a:solidFill>
                  <a:srgbClr val="C16E7F"/>
                </a:solidFill>
                <a:latin typeface="Kermit" panose="020F0503040000060003" pitchFamily="34" charset="0"/>
              </a:rPr>
              <a:t>Schrijf achter de nummers of jij denkt dat het dier echt of nep is.</a:t>
            </a:r>
            <a:endParaRPr lang="nl-NL" sz="1600" dirty="0">
              <a:solidFill>
                <a:srgbClr val="C16E7F"/>
              </a:solidFill>
            </a:endParaRPr>
          </a:p>
        </p:txBody>
      </p:sp>
      <p:sp>
        <p:nvSpPr>
          <p:cNvPr id="4" name="Tekstvak 3">
            <a:extLst>
              <a:ext uri="{FF2B5EF4-FFF2-40B4-BE49-F238E27FC236}">
                <a16:creationId xmlns:a16="http://schemas.microsoft.com/office/drawing/2014/main" id="{9BC3B0C2-55C2-6E2E-F7D7-6F9BB4CED4FD}"/>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6" name="Tekstvak 5">
            <a:extLst>
              <a:ext uri="{FF2B5EF4-FFF2-40B4-BE49-F238E27FC236}">
                <a16:creationId xmlns:a16="http://schemas.microsoft.com/office/drawing/2014/main" id="{34BBC902-3ECE-BC98-6056-961A47566579}"/>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115934289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C6D29-C384-D889-3A89-C1A0E47DC42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615C4E60-7869-DC09-2FB4-3CC75536DE12}"/>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479957AB-B85E-8D2C-75FA-4718DF7B6C4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72254D4C-9207-BAA5-2144-8F9CB3C9112A}"/>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9" name="Tekstvak 8">
            <a:extLst>
              <a:ext uri="{FF2B5EF4-FFF2-40B4-BE49-F238E27FC236}">
                <a16:creationId xmlns:a16="http://schemas.microsoft.com/office/drawing/2014/main" id="{39A5AAA8-6C62-E2B0-5838-5076A4314180}"/>
              </a:ext>
            </a:extLst>
          </p:cNvPr>
          <p:cNvSpPr txBox="1"/>
          <p:nvPr/>
        </p:nvSpPr>
        <p:spPr>
          <a:xfrm>
            <a:off x="282891" y="1083869"/>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2697D7EC-E1CB-9DF8-E591-05D214F76E00}"/>
              </a:ext>
            </a:extLst>
          </p:cNvPr>
          <p:cNvSpPr>
            <a:spLocks noChangeArrowheads="1"/>
          </p:cNvSpPr>
          <p:nvPr/>
        </p:nvSpPr>
        <p:spPr bwMode="auto">
          <a:xfrm>
            <a:off x="282891" y="2749660"/>
            <a:ext cx="109879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nl-NL" altLang="nl-NL"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817BB5CE-FEC1-A67A-9EAD-47F32ECE517C}"/>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3" name="Tekstvak 12">
            <a:extLst>
              <a:ext uri="{FF2B5EF4-FFF2-40B4-BE49-F238E27FC236}">
                <a16:creationId xmlns:a16="http://schemas.microsoft.com/office/drawing/2014/main" id="{C1BED37E-0540-ECEE-83EA-71B75DF263C7}"/>
              </a:ext>
            </a:extLst>
          </p:cNvPr>
          <p:cNvSpPr txBox="1"/>
          <p:nvPr/>
        </p:nvSpPr>
        <p:spPr>
          <a:xfrm>
            <a:off x="29936" y="0"/>
            <a:ext cx="12162065"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Vaardigheden</a:t>
            </a:r>
          </a:p>
        </p:txBody>
      </p:sp>
      <p:sp>
        <p:nvSpPr>
          <p:cNvPr id="2" name="Tekstvak 1">
            <a:extLst>
              <a:ext uri="{FF2B5EF4-FFF2-40B4-BE49-F238E27FC236}">
                <a16:creationId xmlns:a16="http://schemas.microsoft.com/office/drawing/2014/main" id="{83DDDA50-A488-2384-80DA-248885244C68}"/>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1336FFF4-B134-C3E5-639C-73DC19EBD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14" name="Tekstvak 13">
            <a:extLst>
              <a:ext uri="{FF2B5EF4-FFF2-40B4-BE49-F238E27FC236}">
                <a16:creationId xmlns:a16="http://schemas.microsoft.com/office/drawing/2014/main" id="{9FF01C6A-512C-A218-EEE6-550C0B0E04CC}"/>
              </a:ext>
            </a:extLst>
          </p:cNvPr>
          <p:cNvSpPr txBox="1"/>
          <p:nvPr/>
        </p:nvSpPr>
        <p:spPr>
          <a:xfrm>
            <a:off x="761575" y="1095156"/>
            <a:ext cx="10668850" cy="3785652"/>
          </a:xfrm>
          <a:prstGeom prst="rect">
            <a:avLst/>
          </a:prstGeom>
          <a:noFill/>
        </p:spPr>
        <p:txBody>
          <a:bodyPr wrap="square">
            <a:spAutoFit/>
          </a:bodyPr>
          <a:lstStyle/>
          <a:p>
            <a:pPr algn="ctr">
              <a:buNone/>
            </a:pPr>
            <a:r>
              <a:rPr lang="nl-NL" sz="2400" b="1" dirty="0">
                <a:latin typeface="Kermit" panose="020F0503040000060003" pitchFamily="34" charset="0"/>
              </a:rPr>
              <a:t>Stap 1: Bedenk je eigen ontdekking</a:t>
            </a:r>
          </a:p>
          <a:p>
            <a:pPr algn="ctr">
              <a:buNone/>
            </a:pPr>
            <a:endParaRPr lang="nl-NL" sz="2400" dirty="0">
              <a:latin typeface="Kermit" panose="020F0503040000060003" pitchFamily="34" charset="0"/>
            </a:endParaRPr>
          </a:p>
          <a:p>
            <a:pPr algn="ctr">
              <a:buNone/>
            </a:pPr>
            <a:r>
              <a:rPr lang="nl-NL" sz="2400" dirty="0">
                <a:latin typeface="Kermit" panose="020F0503040000060003" pitchFamily="34" charset="0"/>
              </a:rPr>
              <a:t>Wat voor dier heb je ontdekt? </a:t>
            </a:r>
          </a:p>
          <a:p>
            <a:pPr algn="ctr">
              <a:buNone/>
            </a:pPr>
            <a:endParaRPr lang="nl-NL" sz="2400" dirty="0">
              <a:latin typeface="Kermit" panose="020F0503040000060003" pitchFamily="34" charset="0"/>
            </a:endParaRPr>
          </a:p>
          <a:p>
            <a:pPr algn="ctr">
              <a:buNone/>
            </a:pPr>
            <a:r>
              <a:rPr lang="nl-NL" sz="2400" dirty="0">
                <a:latin typeface="Kermit" panose="020F0503040000060003" pitchFamily="34" charset="0"/>
              </a:rPr>
              <a:t>Stel jezelf vragen zoals:</a:t>
            </a:r>
          </a:p>
          <a:p>
            <a:pPr marL="342900" indent="-342900" algn="ctr">
              <a:buFont typeface="Arial" panose="020B0604020202020204" pitchFamily="34" charset="0"/>
              <a:buChar char="•"/>
            </a:pPr>
            <a:r>
              <a:rPr lang="nl-NL" sz="2400" dirty="0">
                <a:latin typeface="Kermit" panose="020F0503040000060003" pitchFamily="34" charset="0"/>
              </a:rPr>
              <a:t>Waar heb ik dit dier gevonden? (regenwoud, berg, woestijn, diepzee, ander planeet?)</a:t>
            </a:r>
          </a:p>
          <a:p>
            <a:pPr marL="342900" indent="-342900" algn="ctr">
              <a:buFont typeface="Arial" panose="020B0604020202020204" pitchFamily="34" charset="0"/>
              <a:buChar char="•"/>
            </a:pPr>
            <a:r>
              <a:rPr lang="nl-NL" sz="2400" dirty="0">
                <a:latin typeface="Kermit" panose="020F0503040000060003" pitchFamily="34" charset="0"/>
              </a:rPr>
              <a:t>Hoe ziet het eruit? Welke kleuren, vormen, vleugels, poten, vacht?</a:t>
            </a:r>
          </a:p>
          <a:p>
            <a:pPr marL="342900" indent="-342900" algn="ctr">
              <a:buFont typeface="Arial" panose="020B0604020202020204" pitchFamily="34" charset="0"/>
              <a:buChar char="•"/>
            </a:pPr>
            <a:r>
              <a:rPr lang="nl-NL" sz="2400" dirty="0">
                <a:latin typeface="Kermit" panose="020F0503040000060003" pitchFamily="34" charset="0"/>
              </a:rPr>
              <a:t>Wat maakt het bijzonder? Kan het licht geven, in het donker leven, praten?</a:t>
            </a:r>
          </a:p>
        </p:txBody>
      </p:sp>
    </p:spTree>
    <p:extLst>
      <p:ext uri="{BB962C8B-B14F-4D97-AF65-F5344CB8AC3E}">
        <p14:creationId xmlns:p14="http://schemas.microsoft.com/office/powerpoint/2010/main" val="8161315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C58D9-C561-653B-4B10-9AB2C4521C8E}"/>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AB8EFD05-2458-3AE3-6D42-222F5629CC0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2E2FDFE9-3E48-11A9-A44F-CF43150D9084}"/>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21D0F876-365F-808F-C26F-3845D508384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9" name="Tekstvak 8">
            <a:extLst>
              <a:ext uri="{FF2B5EF4-FFF2-40B4-BE49-F238E27FC236}">
                <a16:creationId xmlns:a16="http://schemas.microsoft.com/office/drawing/2014/main" id="{BCBDDA93-6EAB-194A-008C-DDEC8270552E}"/>
              </a:ext>
            </a:extLst>
          </p:cNvPr>
          <p:cNvSpPr txBox="1"/>
          <p:nvPr/>
        </p:nvSpPr>
        <p:spPr>
          <a:xfrm>
            <a:off x="282891" y="1083869"/>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5BBB6248-4C3F-3E76-2359-F690C5574D45}"/>
              </a:ext>
            </a:extLst>
          </p:cNvPr>
          <p:cNvSpPr>
            <a:spLocks noChangeArrowheads="1"/>
          </p:cNvSpPr>
          <p:nvPr/>
        </p:nvSpPr>
        <p:spPr bwMode="auto">
          <a:xfrm>
            <a:off x="282891" y="2749660"/>
            <a:ext cx="109879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nl-NL" altLang="nl-NL"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247D293D-C45F-A3FF-E60D-FF9F644B238C}"/>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3" name="Tekstvak 12">
            <a:extLst>
              <a:ext uri="{FF2B5EF4-FFF2-40B4-BE49-F238E27FC236}">
                <a16:creationId xmlns:a16="http://schemas.microsoft.com/office/drawing/2014/main" id="{51D91312-A57C-997A-C1AF-6EAECB70A5A8}"/>
              </a:ext>
            </a:extLst>
          </p:cNvPr>
          <p:cNvSpPr txBox="1"/>
          <p:nvPr/>
        </p:nvSpPr>
        <p:spPr>
          <a:xfrm>
            <a:off x="29935" y="0"/>
            <a:ext cx="12162065"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Vaardigheden</a:t>
            </a:r>
          </a:p>
        </p:txBody>
      </p:sp>
      <p:sp>
        <p:nvSpPr>
          <p:cNvPr id="2" name="Tekstvak 1">
            <a:extLst>
              <a:ext uri="{FF2B5EF4-FFF2-40B4-BE49-F238E27FC236}">
                <a16:creationId xmlns:a16="http://schemas.microsoft.com/office/drawing/2014/main" id="{40D63B5D-0527-6CF2-3995-8B2FEABB073A}"/>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FC2DB4C4-F20B-6D6A-90E9-2BE63BBF4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14" name="Tekstvak 13">
            <a:extLst>
              <a:ext uri="{FF2B5EF4-FFF2-40B4-BE49-F238E27FC236}">
                <a16:creationId xmlns:a16="http://schemas.microsoft.com/office/drawing/2014/main" id="{59E6B368-878F-66C5-21F6-C520FA6F2556}"/>
              </a:ext>
            </a:extLst>
          </p:cNvPr>
          <p:cNvSpPr txBox="1"/>
          <p:nvPr/>
        </p:nvSpPr>
        <p:spPr>
          <a:xfrm>
            <a:off x="1064129" y="811415"/>
            <a:ext cx="10668850" cy="830997"/>
          </a:xfrm>
          <a:prstGeom prst="rect">
            <a:avLst/>
          </a:prstGeom>
          <a:noFill/>
        </p:spPr>
        <p:txBody>
          <a:bodyPr wrap="square">
            <a:spAutoFit/>
          </a:bodyPr>
          <a:lstStyle/>
          <a:p>
            <a:pPr>
              <a:buNone/>
            </a:pPr>
            <a:r>
              <a:rPr lang="nl-NL" sz="2400" b="1" dirty="0">
                <a:latin typeface="Kermit" panose="020F0503040000060003" pitchFamily="34" charset="0"/>
              </a:rPr>
              <a:t>Stap 2: Schrijf de taxonomie van jouw soort</a:t>
            </a:r>
          </a:p>
          <a:p>
            <a:pPr>
              <a:buNone/>
            </a:pPr>
            <a:endParaRPr lang="nl-NL" sz="2400" dirty="0">
              <a:latin typeface="Kermit" panose="020F0503040000060003" pitchFamily="34" charset="0"/>
            </a:endParaRPr>
          </a:p>
        </p:txBody>
      </p:sp>
      <p:graphicFrame>
        <p:nvGraphicFramePr>
          <p:cNvPr id="6" name="Tabel 5">
            <a:extLst>
              <a:ext uri="{FF2B5EF4-FFF2-40B4-BE49-F238E27FC236}">
                <a16:creationId xmlns:a16="http://schemas.microsoft.com/office/drawing/2014/main" id="{DCCD0285-E5B8-F59A-5DD9-3E87B81D0F75}"/>
              </a:ext>
            </a:extLst>
          </p:cNvPr>
          <p:cNvGraphicFramePr>
            <a:graphicFrameLocks noGrp="1"/>
          </p:cNvGraphicFramePr>
          <p:nvPr/>
        </p:nvGraphicFramePr>
        <p:xfrm>
          <a:off x="1411744" y="1481023"/>
          <a:ext cx="9973620" cy="4351338"/>
        </p:xfrm>
        <a:graphic>
          <a:graphicData uri="http://schemas.openxmlformats.org/drawingml/2006/table">
            <a:tbl>
              <a:tblPr/>
              <a:tblGrid>
                <a:gridCol w="2051066">
                  <a:extLst>
                    <a:ext uri="{9D8B030D-6E8A-4147-A177-3AD203B41FA5}">
                      <a16:colId xmlns:a16="http://schemas.microsoft.com/office/drawing/2014/main" val="2205342827"/>
                    </a:ext>
                  </a:extLst>
                </a:gridCol>
                <a:gridCol w="7922554">
                  <a:extLst>
                    <a:ext uri="{9D8B030D-6E8A-4147-A177-3AD203B41FA5}">
                      <a16:colId xmlns:a16="http://schemas.microsoft.com/office/drawing/2014/main" val="2491406790"/>
                    </a:ext>
                  </a:extLst>
                </a:gridCol>
              </a:tblGrid>
              <a:tr h="285334">
                <a:tc>
                  <a:txBody>
                    <a:bodyPr/>
                    <a:lstStyle/>
                    <a:p>
                      <a:r>
                        <a:rPr lang="nl-NL" sz="1400" b="0" i="0" dirty="0">
                          <a:solidFill>
                            <a:srgbClr val="C16E7F"/>
                          </a:solidFill>
                          <a:latin typeface="Kermit" panose="020F0503040000060003" pitchFamily="34" charset="0"/>
                        </a:rPr>
                        <a:t>Stap</a:t>
                      </a:r>
                    </a:p>
                  </a:txBody>
                  <a:tcPr marL="71333" marR="71333" marT="35667" marB="35667" anchor="ctr">
                    <a:lnL>
                      <a:noFill/>
                    </a:lnL>
                    <a:lnR>
                      <a:noFill/>
                    </a:lnR>
                    <a:lnT>
                      <a:noFill/>
                    </a:lnT>
                    <a:lnB>
                      <a:noFill/>
                    </a:lnB>
                    <a:noFill/>
                  </a:tcPr>
                </a:tc>
                <a:tc>
                  <a:txBody>
                    <a:bodyPr/>
                    <a:lstStyle/>
                    <a:p>
                      <a:r>
                        <a:rPr lang="nl-NL" sz="1400" b="0" i="0" dirty="0">
                          <a:solidFill>
                            <a:srgbClr val="C16E7F"/>
                          </a:solidFill>
                          <a:latin typeface="Kermit" panose="020F0503040000060003" pitchFamily="34" charset="0"/>
                        </a:rPr>
                        <a:t>Uitleg</a:t>
                      </a:r>
                    </a:p>
                  </a:txBody>
                  <a:tcPr marL="71333" marR="71333" marT="35667" marB="35667" anchor="ctr">
                    <a:lnL>
                      <a:noFill/>
                    </a:lnL>
                    <a:lnR>
                      <a:noFill/>
                    </a:lnR>
                    <a:lnT>
                      <a:noFill/>
                    </a:lnT>
                    <a:lnB>
                      <a:noFill/>
                    </a:lnB>
                    <a:noFill/>
                  </a:tcPr>
                </a:tc>
                <a:extLst>
                  <a:ext uri="{0D108BD9-81ED-4DB2-BD59-A6C34878D82A}">
                    <a16:rowId xmlns:a16="http://schemas.microsoft.com/office/drawing/2014/main" val="1392245755"/>
                  </a:ext>
                </a:extLst>
              </a:tr>
              <a:tr h="499334">
                <a:tc>
                  <a:txBody>
                    <a:bodyPr/>
                    <a:lstStyle/>
                    <a:p>
                      <a:r>
                        <a:rPr lang="nl-NL" sz="1400" b="0" i="0" dirty="0">
                          <a:latin typeface="Kermit" panose="020F0503040000060003" pitchFamily="34" charset="0"/>
                        </a:rPr>
                        <a:t>Rijk</a:t>
                      </a:r>
                    </a:p>
                  </a:txBody>
                  <a:tcPr marL="71333" marR="71333" marT="35667" marB="35667" anchor="ctr">
                    <a:lnL>
                      <a:noFill/>
                    </a:lnL>
                    <a:lnR>
                      <a:noFill/>
                    </a:lnR>
                    <a:lnT>
                      <a:noFill/>
                    </a:lnT>
                    <a:lnB>
                      <a:noFill/>
                    </a:lnB>
                    <a:noFill/>
                  </a:tcPr>
                </a:tc>
                <a:tc>
                  <a:txBody>
                    <a:bodyPr/>
                    <a:lstStyle/>
                    <a:p>
                      <a:r>
                        <a:rPr lang="nl-NL" sz="1400" b="0" i="0" dirty="0">
                          <a:latin typeface="Kermit" panose="020F0503040000060003" pitchFamily="34" charset="0"/>
                        </a:rPr>
                        <a:t>De grootste groep. Hier begint alles. Bijvoorbeeld: Dierenrijk (Animalia). Alle dieren horen hierbij.</a:t>
                      </a:r>
                    </a:p>
                  </a:txBody>
                  <a:tcPr marL="71333" marR="71333" marT="35667" marB="35667" anchor="ctr">
                    <a:lnL>
                      <a:noFill/>
                    </a:lnL>
                    <a:lnR>
                      <a:noFill/>
                    </a:lnR>
                    <a:lnT>
                      <a:noFill/>
                    </a:lnT>
                    <a:lnB>
                      <a:noFill/>
                    </a:lnB>
                    <a:noFill/>
                  </a:tcPr>
                </a:tc>
                <a:extLst>
                  <a:ext uri="{0D108BD9-81ED-4DB2-BD59-A6C34878D82A}">
                    <a16:rowId xmlns:a16="http://schemas.microsoft.com/office/drawing/2014/main" val="690975533"/>
                  </a:ext>
                </a:extLst>
              </a:tr>
              <a:tr h="713334">
                <a:tc>
                  <a:txBody>
                    <a:bodyPr/>
                    <a:lstStyle/>
                    <a:p>
                      <a:r>
                        <a:rPr lang="nl-NL" sz="1400" b="0" i="0" dirty="0">
                          <a:latin typeface="Kermit" panose="020F0503040000060003" pitchFamily="34" charset="0"/>
                        </a:rPr>
                        <a:t>Stam</a:t>
                      </a:r>
                    </a:p>
                  </a:txBody>
                  <a:tcPr marL="71333" marR="71333" marT="35667" marB="35667" anchor="ctr">
                    <a:lnL>
                      <a:noFill/>
                    </a:lnL>
                    <a:lnR>
                      <a:noFill/>
                    </a:lnR>
                    <a:lnT>
                      <a:noFill/>
                    </a:lnT>
                    <a:lnB>
                      <a:noFill/>
                    </a:lnB>
                    <a:noFill/>
                  </a:tcPr>
                </a:tc>
                <a:tc>
                  <a:txBody>
                    <a:bodyPr/>
                    <a:lstStyle/>
                    <a:p>
                      <a:r>
                        <a:rPr lang="nl-NL" sz="1400" b="0" i="0" dirty="0">
                          <a:latin typeface="Kermit" panose="020F0503040000060003" pitchFamily="34" charset="0"/>
                        </a:rPr>
                        <a:t>De groep binnen het rijk die iets zegt over het lichaam. Bijvoorbeeld: Gewervelden (</a:t>
                      </a:r>
                      <a:r>
                        <a:rPr lang="nl-NL" sz="1400" b="0" i="0" dirty="0" err="1">
                          <a:latin typeface="Kermit" panose="020F0503040000060003" pitchFamily="34" charset="0"/>
                        </a:rPr>
                        <a:t>Chordata</a:t>
                      </a:r>
                      <a:r>
                        <a:rPr lang="nl-NL" sz="1400" b="0" i="0" dirty="0">
                          <a:latin typeface="Kermit" panose="020F0503040000060003" pitchFamily="34" charset="0"/>
                        </a:rPr>
                        <a:t>) – dieren met een wervelkolom.</a:t>
                      </a:r>
                    </a:p>
                  </a:txBody>
                  <a:tcPr marL="71333" marR="71333" marT="35667" marB="35667" anchor="ctr">
                    <a:lnL>
                      <a:noFill/>
                    </a:lnL>
                    <a:lnR>
                      <a:noFill/>
                    </a:lnR>
                    <a:lnT>
                      <a:noFill/>
                    </a:lnT>
                    <a:lnB>
                      <a:noFill/>
                    </a:lnB>
                    <a:noFill/>
                  </a:tcPr>
                </a:tc>
                <a:extLst>
                  <a:ext uri="{0D108BD9-81ED-4DB2-BD59-A6C34878D82A}">
                    <a16:rowId xmlns:a16="http://schemas.microsoft.com/office/drawing/2014/main" val="1528045208"/>
                  </a:ext>
                </a:extLst>
              </a:tr>
              <a:tr h="713334">
                <a:tc>
                  <a:txBody>
                    <a:bodyPr/>
                    <a:lstStyle/>
                    <a:p>
                      <a:r>
                        <a:rPr lang="nl-NL" sz="1400" b="0" i="0" dirty="0">
                          <a:latin typeface="Kermit" panose="020F0503040000060003" pitchFamily="34" charset="0"/>
                        </a:rPr>
                        <a:t>Klasse</a:t>
                      </a:r>
                    </a:p>
                  </a:txBody>
                  <a:tcPr marL="71333" marR="71333" marT="35667" marB="35667" anchor="ctr">
                    <a:lnL>
                      <a:noFill/>
                    </a:lnL>
                    <a:lnR>
                      <a:noFill/>
                    </a:lnR>
                    <a:lnT>
                      <a:noFill/>
                    </a:lnT>
                    <a:lnB>
                      <a:noFill/>
                    </a:lnB>
                    <a:noFill/>
                  </a:tcPr>
                </a:tc>
                <a:tc>
                  <a:txBody>
                    <a:bodyPr/>
                    <a:lstStyle/>
                    <a:p>
                      <a:r>
                        <a:rPr lang="nl-NL" sz="1400" b="0" i="0" dirty="0">
                          <a:latin typeface="Kermit" panose="020F0503040000060003" pitchFamily="34" charset="0"/>
                        </a:rPr>
                        <a:t>Een kleinere groep die vertelt wat voor soort dier het is. Bijvoorbeeld: Zoogdieren (Mammalia) of Vogels (</a:t>
                      </a:r>
                      <a:r>
                        <a:rPr lang="nl-NL" sz="1400" b="0" i="0" dirty="0" err="1">
                          <a:latin typeface="Kermit" panose="020F0503040000060003" pitchFamily="34" charset="0"/>
                        </a:rPr>
                        <a:t>Aves</a:t>
                      </a:r>
                      <a:r>
                        <a:rPr lang="nl-NL" sz="1400" b="0" i="0" dirty="0">
                          <a:latin typeface="Kermit" panose="020F0503040000060003" pitchFamily="34" charset="0"/>
                        </a:rPr>
                        <a:t>).</a:t>
                      </a:r>
                    </a:p>
                  </a:txBody>
                  <a:tcPr marL="71333" marR="71333" marT="35667" marB="35667" anchor="ctr">
                    <a:lnL>
                      <a:noFill/>
                    </a:lnL>
                    <a:lnR>
                      <a:noFill/>
                    </a:lnR>
                    <a:lnT>
                      <a:noFill/>
                    </a:lnT>
                    <a:lnB>
                      <a:noFill/>
                    </a:lnB>
                    <a:noFill/>
                  </a:tcPr>
                </a:tc>
                <a:extLst>
                  <a:ext uri="{0D108BD9-81ED-4DB2-BD59-A6C34878D82A}">
                    <a16:rowId xmlns:a16="http://schemas.microsoft.com/office/drawing/2014/main" val="4043823060"/>
                  </a:ext>
                </a:extLst>
              </a:tr>
              <a:tr h="713334">
                <a:tc>
                  <a:txBody>
                    <a:bodyPr/>
                    <a:lstStyle/>
                    <a:p>
                      <a:r>
                        <a:rPr lang="nl-NL" sz="1400" b="0" i="0" dirty="0">
                          <a:latin typeface="Kermit" panose="020F0503040000060003" pitchFamily="34" charset="0"/>
                        </a:rPr>
                        <a:t>Familie</a:t>
                      </a:r>
                    </a:p>
                  </a:txBody>
                  <a:tcPr marL="71333" marR="71333" marT="35667" marB="35667" anchor="ctr">
                    <a:lnL>
                      <a:noFill/>
                    </a:lnL>
                    <a:lnR>
                      <a:noFill/>
                    </a:lnR>
                    <a:lnT>
                      <a:noFill/>
                    </a:lnT>
                    <a:lnB>
                      <a:noFill/>
                    </a:lnB>
                    <a:noFill/>
                  </a:tcPr>
                </a:tc>
                <a:tc>
                  <a:txBody>
                    <a:bodyPr/>
                    <a:lstStyle/>
                    <a:p>
                      <a:r>
                        <a:rPr lang="nl-NL" sz="1400" b="0" i="0" dirty="0">
                          <a:latin typeface="Kermit" panose="020F0503040000060003" pitchFamily="34" charset="0"/>
                        </a:rPr>
                        <a:t>Dieren die nóg dichter bij elkaar horen. Bijvoorbeeld: Hondachtigen (</a:t>
                      </a:r>
                      <a:r>
                        <a:rPr lang="nl-NL" sz="1400" b="0" i="0" dirty="0" err="1">
                          <a:latin typeface="Kermit" panose="020F0503040000060003" pitchFamily="34" charset="0"/>
                        </a:rPr>
                        <a:t>Canidae</a:t>
                      </a:r>
                      <a:r>
                        <a:rPr lang="nl-NL" sz="1400" b="0" i="0" dirty="0">
                          <a:latin typeface="Kermit" panose="020F0503040000060003" pitchFamily="34" charset="0"/>
                        </a:rPr>
                        <a:t>) of Katachtigen (</a:t>
                      </a:r>
                      <a:r>
                        <a:rPr lang="nl-NL" sz="1400" b="0" i="0" dirty="0" err="1">
                          <a:latin typeface="Kermit" panose="020F0503040000060003" pitchFamily="34" charset="0"/>
                        </a:rPr>
                        <a:t>Felidae</a:t>
                      </a:r>
                      <a:r>
                        <a:rPr lang="nl-NL" sz="1400" b="0" i="0" dirty="0">
                          <a:latin typeface="Kermit" panose="020F0503040000060003" pitchFamily="34" charset="0"/>
                        </a:rPr>
                        <a:t>).</a:t>
                      </a:r>
                    </a:p>
                  </a:txBody>
                  <a:tcPr marL="71333" marR="71333" marT="35667" marB="35667" anchor="ctr">
                    <a:lnL>
                      <a:noFill/>
                    </a:lnL>
                    <a:lnR>
                      <a:noFill/>
                    </a:lnR>
                    <a:lnT>
                      <a:noFill/>
                    </a:lnT>
                    <a:lnB>
                      <a:noFill/>
                    </a:lnB>
                    <a:noFill/>
                  </a:tcPr>
                </a:tc>
                <a:extLst>
                  <a:ext uri="{0D108BD9-81ED-4DB2-BD59-A6C34878D82A}">
                    <a16:rowId xmlns:a16="http://schemas.microsoft.com/office/drawing/2014/main" val="971351121"/>
                  </a:ext>
                </a:extLst>
              </a:tr>
              <a:tr h="713334">
                <a:tc>
                  <a:txBody>
                    <a:bodyPr/>
                    <a:lstStyle/>
                    <a:p>
                      <a:r>
                        <a:rPr lang="nl-NL" sz="1400" b="0" i="0" dirty="0">
                          <a:latin typeface="Kermit" panose="020F0503040000060003" pitchFamily="34" charset="0"/>
                        </a:rPr>
                        <a:t>Soort</a:t>
                      </a:r>
                    </a:p>
                  </a:txBody>
                  <a:tcPr marL="71333" marR="71333" marT="35667" marB="35667" anchor="ctr">
                    <a:lnL>
                      <a:noFill/>
                    </a:lnL>
                    <a:lnR>
                      <a:noFill/>
                    </a:lnR>
                    <a:lnT>
                      <a:noFill/>
                    </a:lnT>
                    <a:lnB>
                      <a:noFill/>
                    </a:lnB>
                    <a:noFill/>
                  </a:tcPr>
                </a:tc>
                <a:tc>
                  <a:txBody>
                    <a:bodyPr/>
                    <a:lstStyle/>
                    <a:p>
                      <a:r>
                        <a:rPr lang="nl-NL" sz="1400" b="0" i="0" dirty="0">
                          <a:latin typeface="Kermit" panose="020F0503040000060003" pitchFamily="34" charset="0"/>
                        </a:rPr>
                        <a:t>De precieze soort. Dit is de unieke naam van het dier, meestal in het Latijn. Bijvoorbeeld: </a:t>
                      </a:r>
                      <a:r>
                        <a:rPr lang="nl-NL" sz="1400" b="0" i="0" dirty="0" err="1">
                          <a:latin typeface="Kermit" panose="020F0503040000060003" pitchFamily="34" charset="0"/>
                        </a:rPr>
                        <a:t>Canis</a:t>
                      </a:r>
                      <a:r>
                        <a:rPr lang="nl-NL" sz="1400" b="0" i="0" dirty="0">
                          <a:latin typeface="Kermit" panose="020F0503040000060003" pitchFamily="34" charset="0"/>
                        </a:rPr>
                        <a:t> lupus </a:t>
                      </a:r>
                      <a:r>
                        <a:rPr lang="nl-NL" sz="1400" b="0" i="0" dirty="0" err="1">
                          <a:latin typeface="Kermit" panose="020F0503040000060003" pitchFamily="34" charset="0"/>
                        </a:rPr>
                        <a:t>familiaris</a:t>
                      </a:r>
                      <a:r>
                        <a:rPr lang="nl-NL" sz="1400" b="0" i="0" dirty="0">
                          <a:latin typeface="Kermit" panose="020F0503040000060003" pitchFamily="34" charset="0"/>
                        </a:rPr>
                        <a:t> (de hond).</a:t>
                      </a:r>
                    </a:p>
                  </a:txBody>
                  <a:tcPr marL="71333" marR="71333" marT="35667" marB="35667" anchor="ctr">
                    <a:lnL>
                      <a:noFill/>
                    </a:lnL>
                    <a:lnR>
                      <a:noFill/>
                    </a:lnR>
                    <a:lnT>
                      <a:noFill/>
                    </a:lnT>
                    <a:lnB>
                      <a:noFill/>
                    </a:lnB>
                    <a:noFill/>
                  </a:tcPr>
                </a:tc>
                <a:extLst>
                  <a:ext uri="{0D108BD9-81ED-4DB2-BD59-A6C34878D82A}">
                    <a16:rowId xmlns:a16="http://schemas.microsoft.com/office/drawing/2014/main" val="1450926609"/>
                  </a:ext>
                </a:extLst>
              </a:tr>
              <a:tr h="713334">
                <a:tc>
                  <a:txBody>
                    <a:bodyPr/>
                    <a:lstStyle/>
                    <a:p>
                      <a:r>
                        <a:rPr lang="nl-NL" sz="1400" b="0" i="0" dirty="0">
                          <a:latin typeface="Kermit" panose="020F0503040000060003" pitchFamily="34" charset="0"/>
                        </a:rPr>
                        <a:t>Bijzonderheden</a:t>
                      </a:r>
                    </a:p>
                  </a:txBody>
                  <a:tcPr marL="71333" marR="71333" marT="35667" marB="35667" anchor="ctr">
                    <a:lnL>
                      <a:noFill/>
                    </a:lnL>
                    <a:lnR>
                      <a:noFill/>
                    </a:lnR>
                    <a:lnT>
                      <a:noFill/>
                    </a:lnT>
                    <a:lnB>
                      <a:noFill/>
                    </a:lnB>
                    <a:noFill/>
                  </a:tcPr>
                </a:tc>
                <a:tc>
                  <a:txBody>
                    <a:bodyPr/>
                    <a:lstStyle/>
                    <a:p>
                      <a:r>
                        <a:rPr lang="nl-NL" sz="1400" b="0" i="0" dirty="0">
                          <a:latin typeface="Kermit" panose="020F0503040000060003" pitchFamily="34" charset="0"/>
                        </a:rPr>
                        <a:t>Wat maakt dit dier speciaal? Hoe ziet het eruit, wat doet het, waar leeft het? Hier mogen kinderen beschrijven of fantaseren.</a:t>
                      </a:r>
                    </a:p>
                  </a:txBody>
                  <a:tcPr marL="71333" marR="71333" marT="35667" marB="35667" anchor="ctr">
                    <a:lnL>
                      <a:noFill/>
                    </a:lnL>
                    <a:lnR>
                      <a:noFill/>
                    </a:lnR>
                    <a:lnT>
                      <a:noFill/>
                    </a:lnT>
                    <a:lnB>
                      <a:noFill/>
                    </a:lnB>
                    <a:noFill/>
                  </a:tcPr>
                </a:tc>
                <a:extLst>
                  <a:ext uri="{0D108BD9-81ED-4DB2-BD59-A6C34878D82A}">
                    <a16:rowId xmlns:a16="http://schemas.microsoft.com/office/drawing/2014/main" val="2983203390"/>
                  </a:ext>
                </a:extLst>
              </a:tr>
            </a:tbl>
          </a:graphicData>
        </a:graphic>
      </p:graphicFrame>
    </p:spTree>
    <p:extLst>
      <p:ext uri="{BB962C8B-B14F-4D97-AF65-F5344CB8AC3E}">
        <p14:creationId xmlns:p14="http://schemas.microsoft.com/office/powerpoint/2010/main" val="39607111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69F06-2149-7A18-57FB-85B79127CAE9}"/>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9DCEE817-32A5-4644-4E86-C9DF0627FC44}"/>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6B13D26D-A8B5-B6C0-5A30-59F25AF3C8BA}"/>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81B77550-4157-53E2-3C4C-B35EE40F17FE}"/>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EE4DCC8B-F898-58C1-CCE5-B637F6F9C0E2}"/>
              </a:ext>
            </a:extLst>
          </p:cNvPr>
          <p:cNvSpPr txBox="1"/>
          <p:nvPr/>
        </p:nvSpPr>
        <p:spPr>
          <a:xfrm>
            <a:off x="0" y="133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Vaardigheden</a:t>
            </a:r>
            <a:endParaRPr lang="nl-NL" sz="1400" dirty="0">
              <a:latin typeface="Kermit" panose="020F0503040000060003" pitchFamily="34" charset="0"/>
            </a:endParaRPr>
          </a:p>
        </p:txBody>
      </p:sp>
      <p:sp>
        <p:nvSpPr>
          <p:cNvPr id="3" name="Tekstvak 2">
            <a:extLst>
              <a:ext uri="{FF2B5EF4-FFF2-40B4-BE49-F238E27FC236}">
                <a16:creationId xmlns:a16="http://schemas.microsoft.com/office/drawing/2014/main" id="{9C9584F0-A2D5-B93D-6D8C-B99801DF3952}"/>
              </a:ext>
            </a:extLst>
          </p:cNvPr>
          <p:cNvSpPr txBox="1"/>
          <p:nvPr/>
        </p:nvSpPr>
        <p:spPr>
          <a:xfrm>
            <a:off x="0" y="625003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55CB1EC5-2AAA-EC9F-2652-59FFEA1F5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74BE1F65-753B-C480-6E62-9DCCEFB1967A}"/>
              </a:ext>
            </a:extLst>
          </p:cNvPr>
          <p:cNvSpPr txBox="1"/>
          <p:nvPr/>
        </p:nvSpPr>
        <p:spPr>
          <a:xfrm>
            <a:off x="481781" y="433067"/>
            <a:ext cx="11228438" cy="523220"/>
          </a:xfrm>
          <a:prstGeom prst="rect">
            <a:avLst/>
          </a:prstGeom>
          <a:noFill/>
        </p:spPr>
        <p:txBody>
          <a:bodyPr wrap="square" rtlCol="0">
            <a:spAutoFit/>
          </a:bodyPr>
          <a:lstStyle/>
          <a:p>
            <a:pPr algn="ctr"/>
            <a:r>
              <a:rPr lang="nl-NL" sz="2800" dirty="0" err="1">
                <a:latin typeface="Kermit" panose="020F0503040000060003" pitchFamily="34" charset="0"/>
              </a:rPr>
              <a:t>Klasses</a:t>
            </a:r>
            <a:r>
              <a:rPr lang="nl-NL" sz="2800" dirty="0">
                <a:latin typeface="Kermit" panose="020F0503040000060003" pitchFamily="34" charset="0"/>
              </a:rPr>
              <a:t> om uit te kiezen:</a:t>
            </a:r>
          </a:p>
        </p:txBody>
      </p:sp>
      <p:graphicFrame>
        <p:nvGraphicFramePr>
          <p:cNvPr id="12" name="Tabel 11">
            <a:extLst>
              <a:ext uri="{FF2B5EF4-FFF2-40B4-BE49-F238E27FC236}">
                <a16:creationId xmlns:a16="http://schemas.microsoft.com/office/drawing/2014/main" id="{9FF211E4-D2CA-A6FB-880A-84203D2D6C1D}"/>
              </a:ext>
            </a:extLst>
          </p:cNvPr>
          <p:cNvGraphicFramePr>
            <a:graphicFrameLocks noGrp="1"/>
          </p:cNvGraphicFramePr>
          <p:nvPr/>
        </p:nvGraphicFramePr>
        <p:xfrm>
          <a:off x="1180638" y="1089316"/>
          <a:ext cx="10667233" cy="4551396"/>
        </p:xfrm>
        <a:graphic>
          <a:graphicData uri="http://schemas.openxmlformats.org/drawingml/2006/table">
            <a:tbl>
              <a:tblPr/>
              <a:tblGrid>
                <a:gridCol w="2666080">
                  <a:extLst>
                    <a:ext uri="{9D8B030D-6E8A-4147-A177-3AD203B41FA5}">
                      <a16:colId xmlns:a16="http://schemas.microsoft.com/office/drawing/2014/main" val="1214210452"/>
                    </a:ext>
                  </a:extLst>
                </a:gridCol>
                <a:gridCol w="8001153">
                  <a:extLst>
                    <a:ext uri="{9D8B030D-6E8A-4147-A177-3AD203B41FA5}">
                      <a16:colId xmlns:a16="http://schemas.microsoft.com/office/drawing/2014/main" val="541644858"/>
                    </a:ext>
                  </a:extLst>
                </a:gridCol>
              </a:tblGrid>
              <a:tr h="195566">
                <a:tc>
                  <a:txBody>
                    <a:bodyPr/>
                    <a:lstStyle/>
                    <a:p>
                      <a:r>
                        <a:rPr lang="nl-NL" sz="1400" b="1" i="0" dirty="0">
                          <a:solidFill>
                            <a:srgbClr val="E16C7F"/>
                          </a:solidFill>
                          <a:latin typeface="Kermit" panose="020F0503040000060003" pitchFamily="34" charset="0"/>
                        </a:rPr>
                        <a:t>Klasse</a:t>
                      </a:r>
                    </a:p>
                  </a:txBody>
                  <a:tcPr marL="48891" marR="48891" marT="24446" marB="24446" anchor="ctr">
                    <a:lnL>
                      <a:noFill/>
                    </a:lnL>
                    <a:lnR>
                      <a:noFill/>
                    </a:lnR>
                    <a:lnT>
                      <a:noFill/>
                    </a:lnT>
                    <a:lnB>
                      <a:noFill/>
                    </a:lnB>
                    <a:noFill/>
                  </a:tcPr>
                </a:tc>
                <a:tc>
                  <a:txBody>
                    <a:bodyPr/>
                    <a:lstStyle/>
                    <a:p>
                      <a:r>
                        <a:rPr lang="nl-NL" sz="1400" b="1" i="0" dirty="0">
                          <a:solidFill>
                            <a:srgbClr val="E16C7F"/>
                          </a:solidFill>
                          <a:latin typeface="Kermit" panose="020F0503040000060003" pitchFamily="34" charset="0"/>
                        </a:rPr>
                        <a:t>Uitleg / Voorbeelden</a:t>
                      </a:r>
                    </a:p>
                  </a:txBody>
                  <a:tcPr marL="48891" marR="48891" marT="24446" marB="24446" anchor="ctr">
                    <a:lnL>
                      <a:noFill/>
                    </a:lnL>
                    <a:lnR>
                      <a:noFill/>
                    </a:lnR>
                    <a:lnT>
                      <a:noFill/>
                    </a:lnT>
                    <a:lnB>
                      <a:noFill/>
                    </a:lnB>
                    <a:noFill/>
                  </a:tcPr>
                </a:tc>
                <a:extLst>
                  <a:ext uri="{0D108BD9-81ED-4DB2-BD59-A6C34878D82A}">
                    <a16:rowId xmlns:a16="http://schemas.microsoft.com/office/drawing/2014/main" val="630341808"/>
                  </a:ext>
                </a:extLst>
              </a:tr>
              <a:tr h="342240">
                <a:tc>
                  <a:txBody>
                    <a:bodyPr/>
                    <a:lstStyle/>
                    <a:p>
                      <a:r>
                        <a:rPr lang="nl-NL" sz="1400" b="0" i="0" dirty="0">
                          <a:latin typeface="Kermit" panose="020F0503040000060003" pitchFamily="34" charset="0"/>
                        </a:rPr>
                        <a:t>Mammalia</a:t>
                      </a: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Zoogdieren – warmbloedig, haren of vacht, voeden jongen met melk. (Hond, mens, vleermuis)</a:t>
                      </a:r>
                    </a:p>
                  </a:txBody>
                  <a:tcPr marL="48891" marR="48891" marT="24446" marB="24446" anchor="ctr">
                    <a:lnL>
                      <a:noFill/>
                    </a:lnL>
                    <a:lnR>
                      <a:noFill/>
                    </a:lnR>
                    <a:lnT>
                      <a:noFill/>
                    </a:lnT>
                    <a:lnB>
                      <a:noFill/>
                    </a:lnB>
                    <a:noFill/>
                  </a:tcPr>
                </a:tc>
                <a:extLst>
                  <a:ext uri="{0D108BD9-81ED-4DB2-BD59-A6C34878D82A}">
                    <a16:rowId xmlns:a16="http://schemas.microsoft.com/office/drawing/2014/main" val="2796681088"/>
                  </a:ext>
                </a:extLst>
              </a:tr>
              <a:tr h="342240">
                <a:tc>
                  <a:txBody>
                    <a:bodyPr/>
                    <a:lstStyle/>
                    <a:p>
                      <a:r>
                        <a:rPr lang="nl-NL" sz="1400" b="0" i="0" dirty="0" err="1">
                          <a:latin typeface="Kermit" panose="020F0503040000060003" pitchFamily="34" charset="0"/>
                        </a:rPr>
                        <a:t>Aves</a:t>
                      </a:r>
                      <a:endParaRPr lang="nl-NL" sz="1400" b="0" i="0" dirty="0">
                        <a:latin typeface="Kermit" panose="020F0503040000060003" pitchFamily="34" charset="0"/>
                      </a:endParaRP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Vogels – veren, snavel, leggen eieren. (Mus, pinguïn, arend)</a:t>
                      </a:r>
                    </a:p>
                  </a:txBody>
                  <a:tcPr marL="48891" marR="48891" marT="24446" marB="24446" anchor="ctr">
                    <a:lnL>
                      <a:noFill/>
                    </a:lnL>
                    <a:lnR>
                      <a:noFill/>
                    </a:lnR>
                    <a:lnT>
                      <a:noFill/>
                    </a:lnT>
                    <a:lnB>
                      <a:noFill/>
                    </a:lnB>
                    <a:noFill/>
                  </a:tcPr>
                </a:tc>
                <a:extLst>
                  <a:ext uri="{0D108BD9-81ED-4DB2-BD59-A6C34878D82A}">
                    <a16:rowId xmlns:a16="http://schemas.microsoft.com/office/drawing/2014/main" val="24336035"/>
                  </a:ext>
                </a:extLst>
              </a:tr>
              <a:tr h="342240">
                <a:tc>
                  <a:txBody>
                    <a:bodyPr/>
                    <a:lstStyle/>
                    <a:p>
                      <a:r>
                        <a:rPr lang="nl-NL" sz="1400" b="0" i="0" dirty="0" err="1">
                          <a:latin typeface="Kermit" panose="020F0503040000060003" pitchFamily="34" charset="0"/>
                        </a:rPr>
                        <a:t>Reptilia</a:t>
                      </a:r>
                      <a:endParaRPr lang="nl-NL" sz="1400" b="0" i="0" dirty="0">
                        <a:latin typeface="Kermit" panose="020F0503040000060003" pitchFamily="34" charset="0"/>
                      </a:endParaRP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Reptielen – schubben, koudbloedig. (Slang, hagedis, krokodil)</a:t>
                      </a:r>
                    </a:p>
                  </a:txBody>
                  <a:tcPr marL="48891" marR="48891" marT="24446" marB="24446" anchor="ctr">
                    <a:lnL>
                      <a:noFill/>
                    </a:lnL>
                    <a:lnR>
                      <a:noFill/>
                    </a:lnR>
                    <a:lnT>
                      <a:noFill/>
                    </a:lnT>
                    <a:lnB>
                      <a:noFill/>
                    </a:lnB>
                    <a:noFill/>
                  </a:tcPr>
                </a:tc>
                <a:extLst>
                  <a:ext uri="{0D108BD9-81ED-4DB2-BD59-A6C34878D82A}">
                    <a16:rowId xmlns:a16="http://schemas.microsoft.com/office/drawing/2014/main" val="3702219164"/>
                  </a:ext>
                </a:extLst>
              </a:tr>
              <a:tr h="342240">
                <a:tc>
                  <a:txBody>
                    <a:bodyPr/>
                    <a:lstStyle/>
                    <a:p>
                      <a:r>
                        <a:rPr lang="nl-NL" sz="1400" b="0" i="0" dirty="0">
                          <a:latin typeface="Kermit" panose="020F0503040000060003" pitchFamily="34" charset="0"/>
                        </a:rPr>
                        <a:t>Amphibia</a:t>
                      </a: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Amfibieën – leven op land én in water. (Kikker, salamander, pad)</a:t>
                      </a:r>
                    </a:p>
                  </a:txBody>
                  <a:tcPr marL="48891" marR="48891" marT="24446" marB="24446" anchor="ctr">
                    <a:lnL>
                      <a:noFill/>
                    </a:lnL>
                    <a:lnR>
                      <a:noFill/>
                    </a:lnR>
                    <a:lnT>
                      <a:noFill/>
                    </a:lnT>
                    <a:lnB>
                      <a:noFill/>
                    </a:lnB>
                    <a:noFill/>
                  </a:tcPr>
                </a:tc>
                <a:extLst>
                  <a:ext uri="{0D108BD9-81ED-4DB2-BD59-A6C34878D82A}">
                    <a16:rowId xmlns:a16="http://schemas.microsoft.com/office/drawing/2014/main" val="2262600185"/>
                  </a:ext>
                </a:extLst>
              </a:tr>
              <a:tr h="342240">
                <a:tc>
                  <a:txBody>
                    <a:bodyPr/>
                    <a:lstStyle/>
                    <a:p>
                      <a:r>
                        <a:rPr lang="nl-NL" sz="1400" b="0" i="0" dirty="0">
                          <a:latin typeface="Kermit" panose="020F0503040000060003" pitchFamily="34" charset="0"/>
                        </a:rPr>
                        <a:t>Actinopterygii</a:t>
                      </a: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Beenvissen – vinnen, kieuwen, koudbloedig. (Goudvis, kabeljauw, zalm)</a:t>
                      </a:r>
                    </a:p>
                  </a:txBody>
                  <a:tcPr marL="48891" marR="48891" marT="24446" marB="24446" anchor="ctr">
                    <a:lnL>
                      <a:noFill/>
                    </a:lnL>
                    <a:lnR>
                      <a:noFill/>
                    </a:lnR>
                    <a:lnT>
                      <a:noFill/>
                    </a:lnT>
                    <a:lnB>
                      <a:noFill/>
                    </a:lnB>
                    <a:noFill/>
                  </a:tcPr>
                </a:tc>
                <a:extLst>
                  <a:ext uri="{0D108BD9-81ED-4DB2-BD59-A6C34878D82A}">
                    <a16:rowId xmlns:a16="http://schemas.microsoft.com/office/drawing/2014/main" val="1625160840"/>
                  </a:ext>
                </a:extLst>
              </a:tr>
              <a:tr h="195566">
                <a:tc>
                  <a:txBody>
                    <a:bodyPr/>
                    <a:lstStyle/>
                    <a:p>
                      <a:r>
                        <a:rPr lang="nl-NL" sz="1400" b="0" i="0" dirty="0" err="1">
                          <a:latin typeface="Kermit" panose="020F0503040000060003" pitchFamily="34" charset="0"/>
                        </a:rPr>
                        <a:t>Chondrichthyes</a:t>
                      </a:r>
                      <a:endParaRPr lang="nl-NL" sz="1400" b="0" i="0" dirty="0">
                        <a:latin typeface="Kermit" panose="020F0503040000060003" pitchFamily="34" charset="0"/>
                      </a:endParaRP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Kraakbeenvissen – skelet van kraakbeen. (Haai, rog)</a:t>
                      </a:r>
                    </a:p>
                  </a:txBody>
                  <a:tcPr marL="48891" marR="48891" marT="24446" marB="24446" anchor="ctr">
                    <a:lnL>
                      <a:noFill/>
                    </a:lnL>
                    <a:lnR>
                      <a:noFill/>
                    </a:lnR>
                    <a:lnT>
                      <a:noFill/>
                    </a:lnT>
                    <a:lnB>
                      <a:noFill/>
                    </a:lnB>
                    <a:noFill/>
                  </a:tcPr>
                </a:tc>
                <a:extLst>
                  <a:ext uri="{0D108BD9-81ED-4DB2-BD59-A6C34878D82A}">
                    <a16:rowId xmlns:a16="http://schemas.microsoft.com/office/drawing/2014/main" val="1859463466"/>
                  </a:ext>
                </a:extLst>
              </a:tr>
              <a:tr h="342240">
                <a:tc>
                  <a:txBody>
                    <a:bodyPr/>
                    <a:lstStyle/>
                    <a:p>
                      <a:r>
                        <a:rPr lang="nl-NL" sz="1400" b="0" i="0" dirty="0">
                          <a:latin typeface="Kermit" panose="020F0503040000060003" pitchFamily="34" charset="0"/>
                        </a:rPr>
                        <a:t>Insecta</a:t>
                      </a: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Insecten – 6 poten, lichaam in 3 delen, vaak vleugels. (Vlinder, mier, bij)</a:t>
                      </a:r>
                    </a:p>
                  </a:txBody>
                  <a:tcPr marL="48891" marR="48891" marT="24446" marB="24446" anchor="ctr">
                    <a:lnL>
                      <a:noFill/>
                    </a:lnL>
                    <a:lnR>
                      <a:noFill/>
                    </a:lnR>
                    <a:lnT>
                      <a:noFill/>
                    </a:lnT>
                    <a:lnB>
                      <a:noFill/>
                    </a:lnB>
                    <a:noFill/>
                  </a:tcPr>
                </a:tc>
                <a:extLst>
                  <a:ext uri="{0D108BD9-81ED-4DB2-BD59-A6C34878D82A}">
                    <a16:rowId xmlns:a16="http://schemas.microsoft.com/office/drawing/2014/main" val="1104910161"/>
                  </a:ext>
                </a:extLst>
              </a:tr>
              <a:tr h="342240">
                <a:tc>
                  <a:txBody>
                    <a:bodyPr/>
                    <a:lstStyle/>
                    <a:p>
                      <a:r>
                        <a:rPr lang="nl-NL" sz="1400" b="0" i="0" dirty="0" err="1">
                          <a:latin typeface="Kermit" panose="020F0503040000060003" pitchFamily="34" charset="0"/>
                        </a:rPr>
                        <a:t>Arachnida</a:t>
                      </a:r>
                      <a:endParaRPr lang="nl-NL" sz="1400" b="0" i="0" dirty="0">
                        <a:latin typeface="Kermit" panose="020F0503040000060003" pitchFamily="34" charset="0"/>
                      </a:endParaRP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Spinachtigen – 8 poten, geen antennes. (Spin, teek, schorpioen)</a:t>
                      </a:r>
                    </a:p>
                  </a:txBody>
                  <a:tcPr marL="48891" marR="48891" marT="24446" marB="24446" anchor="ctr">
                    <a:lnL>
                      <a:noFill/>
                    </a:lnL>
                    <a:lnR>
                      <a:noFill/>
                    </a:lnR>
                    <a:lnT>
                      <a:noFill/>
                    </a:lnT>
                    <a:lnB>
                      <a:noFill/>
                    </a:lnB>
                    <a:noFill/>
                  </a:tcPr>
                </a:tc>
                <a:extLst>
                  <a:ext uri="{0D108BD9-81ED-4DB2-BD59-A6C34878D82A}">
                    <a16:rowId xmlns:a16="http://schemas.microsoft.com/office/drawing/2014/main" val="2101985690"/>
                  </a:ext>
                </a:extLst>
              </a:tr>
              <a:tr h="342240">
                <a:tc>
                  <a:txBody>
                    <a:bodyPr/>
                    <a:lstStyle/>
                    <a:p>
                      <a:r>
                        <a:rPr lang="nl-NL" sz="1400" b="0" i="0" dirty="0" err="1">
                          <a:latin typeface="Kermit" panose="020F0503040000060003" pitchFamily="34" charset="0"/>
                        </a:rPr>
                        <a:t>Crustacea</a:t>
                      </a:r>
                      <a:endParaRPr lang="nl-NL" sz="1400" b="0" i="0" dirty="0">
                        <a:latin typeface="Kermit" panose="020F0503040000060003" pitchFamily="34" charset="0"/>
                      </a:endParaRP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Schaaldieren – harde schaal, meestal in zee. (Krab, garnaal, kreeft)</a:t>
                      </a:r>
                    </a:p>
                  </a:txBody>
                  <a:tcPr marL="48891" marR="48891" marT="24446" marB="24446" anchor="ctr">
                    <a:lnL>
                      <a:noFill/>
                    </a:lnL>
                    <a:lnR>
                      <a:noFill/>
                    </a:lnR>
                    <a:lnT>
                      <a:noFill/>
                    </a:lnT>
                    <a:lnB>
                      <a:noFill/>
                    </a:lnB>
                    <a:noFill/>
                  </a:tcPr>
                </a:tc>
                <a:extLst>
                  <a:ext uri="{0D108BD9-81ED-4DB2-BD59-A6C34878D82A}">
                    <a16:rowId xmlns:a16="http://schemas.microsoft.com/office/drawing/2014/main" val="567472464"/>
                  </a:ext>
                </a:extLst>
              </a:tr>
              <a:tr h="342240">
                <a:tc>
                  <a:txBody>
                    <a:bodyPr/>
                    <a:lstStyle/>
                    <a:p>
                      <a:r>
                        <a:rPr lang="nl-NL" sz="1400" b="0" i="0" dirty="0" err="1">
                          <a:latin typeface="Kermit" panose="020F0503040000060003" pitchFamily="34" charset="0"/>
                        </a:rPr>
                        <a:t>Gastropoda</a:t>
                      </a:r>
                      <a:endParaRPr lang="nl-NL" sz="1400" b="0" i="0" dirty="0">
                        <a:latin typeface="Kermit" panose="020F0503040000060003" pitchFamily="34" charset="0"/>
                      </a:endParaRP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Slakken – zachte dieren met of zonder huisje. (Tuinslak)</a:t>
                      </a:r>
                    </a:p>
                  </a:txBody>
                  <a:tcPr marL="48891" marR="48891" marT="24446" marB="24446" anchor="ctr">
                    <a:lnL>
                      <a:noFill/>
                    </a:lnL>
                    <a:lnR>
                      <a:noFill/>
                    </a:lnR>
                    <a:lnT>
                      <a:noFill/>
                    </a:lnT>
                    <a:lnB>
                      <a:noFill/>
                    </a:lnB>
                    <a:noFill/>
                  </a:tcPr>
                </a:tc>
                <a:extLst>
                  <a:ext uri="{0D108BD9-81ED-4DB2-BD59-A6C34878D82A}">
                    <a16:rowId xmlns:a16="http://schemas.microsoft.com/office/drawing/2014/main" val="1777904801"/>
                  </a:ext>
                </a:extLst>
              </a:tr>
              <a:tr h="342240">
                <a:tc>
                  <a:txBody>
                    <a:bodyPr/>
                    <a:lstStyle/>
                    <a:p>
                      <a:r>
                        <a:rPr lang="nl-NL" sz="1400" b="0" i="0" dirty="0" err="1">
                          <a:latin typeface="Kermit" panose="020F0503040000060003" pitchFamily="34" charset="0"/>
                        </a:rPr>
                        <a:t>Cephalopoda</a:t>
                      </a:r>
                      <a:endParaRPr lang="nl-NL" sz="1400" b="0" i="0" dirty="0">
                        <a:latin typeface="Kermit" panose="020F0503040000060003" pitchFamily="34" charset="0"/>
                      </a:endParaRP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Inktvissen – slimme weekdieren met tentakels. (Octopus, zeekat)</a:t>
                      </a:r>
                    </a:p>
                  </a:txBody>
                  <a:tcPr marL="48891" marR="48891" marT="24446" marB="24446" anchor="ctr">
                    <a:lnL>
                      <a:noFill/>
                    </a:lnL>
                    <a:lnR>
                      <a:noFill/>
                    </a:lnR>
                    <a:lnT>
                      <a:noFill/>
                    </a:lnT>
                    <a:lnB>
                      <a:noFill/>
                    </a:lnB>
                    <a:noFill/>
                  </a:tcPr>
                </a:tc>
                <a:extLst>
                  <a:ext uri="{0D108BD9-81ED-4DB2-BD59-A6C34878D82A}">
                    <a16:rowId xmlns:a16="http://schemas.microsoft.com/office/drawing/2014/main" val="3957688916"/>
                  </a:ext>
                </a:extLst>
              </a:tr>
              <a:tr h="342240">
                <a:tc>
                  <a:txBody>
                    <a:bodyPr/>
                    <a:lstStyle/>
                    <a:p>
                      <a:r>
                        <a:rPr lang="nl-NL" sz="1400" b="0" i="0" dirty="0" err="1">
                          <a:latin typeface="Kermit" panose="020F0503040000060003" pitchFamily="34" charset="0"/>
                        </a:rPr>
                        <a:t>Myriapoda</a:t>
                      </a:r>
                      <a:endParaRPr lang="nl-NL" sz="1400" b="0" i="0" dirty="0">
                        <a:latin typeface="Kermit" panose="020F0503040000060003" pitchFamily="34" charset="0"/>
                      </a:endParaRP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Duizendpotigen – </a:t>
                      </a:r>
                      <a:r>
                        <a:rPr lang="nl-NL" sz="1400" b="0" i="0" dirty="0" err="1">
                          <a:latin typeface="Kermit" panose="020F0503040000060003" pitchFamily="34" charset="0"/>
                        </a:rPr>
                        <a:t>veelpotige</a:t>
                      </a:r>
                      <a:r>
                        <a:rPr lang="nl-NL" sz="1400" b="0" i="0" dirty="0">
                          <a:latin typeface="Kermit" panose="020F0503040000060003" pitchFamily="34" charset="0"/>
                        </a:rPr>
                        <a:t> bodemdieren. (Miljoenpoot, duizendpoot)</a:t>
                      </a:r>
                    </a:p>
                  </a:txBody>
                  <a:tcPr marL="48891" marR="48891" marT="24446" marB="24446" anchor="ctr">
                    <a:lnL>
                      <a:noFill/>
                    </a:lnL>
                    <a:lnR>
                      <a:noFill/>
                    </a:lnR>
                    <a:lnT>
                      <a:noFill/>
                    </a:lnT>
                    <a:lnB>
                      <a:noFill/>
                    </a:lnB>
                    <a:noFill/>
                  </a:tcPr>
                </a:tc>
                <a:extLst>
                  <a:ext uri="{0D108BD9-81ED-4DB2-BD59-A6C34878D82A}">
                    <a16:rowId xmlns:a16="http://schemas.microsoft.com/office/drawing/2014/main" val="1306300951"/>
                  </a:ext>
                </a:extLst>
              </a:tr>
              <a:tr h="195566">
                <a:tc>
                  <a:txBody>
                    <a:bodyPr/>
                    <a:lstStyle/>
                    <a:p>
                      <a:r>
                        <a:rPr lang="nl-NL" sz="1400" b="0" i="0" dirty="0" err="1">
                          <a:latin typeface="Kermit" panose="020F0503040000060003" pitchFamily="34" charset="0"/>
                        </a:rPr>
                        <a:t>Echinoidea</a:t>
                      </a:r>
                      <a:endParaRPr lang="nl-NL" sz="1400" b="0" i="0" dirty="0">
                        <a:latin typeface="Kermit" panose="020F0503040000060003" pitchFamily="34" charset="0"/>
                      </a:endParaRPr>
                    </a:p>
                  </a:txBody>
                  <a:tcPr marL="48891" marR="48891" marT="24446" marB="24446" anchor="ctr">
                    <a:lnL>
                      <a:noFill/>
                    </a:lnL>
                    <a:lnR>
                      <a:noFill/>
                    </a:lnR>
                    <a:lnT>
                      <a:noFill/>
                    </a:lnT>
                    <a:lnB>
                      <a:noFill/>
                    </a:lnB>
                    <a:noFill/>
                  </a:tcPr>
                </a:tc>
                <a:tc>
                  <a:txBody>
                    <a:bodyPr/>
                    <a:lstStyle/>
                    <a:p>
                      <a:r>
                        <a:rPr lang="nl-NL" sz="1400" b="0" i="0" dirty="0">
                          <a:latin typeface="Kermit" panose="020F0503040000060003" pitchFamily="34" charset="0"/>
                        </a:rPr>
                        <a:t>Zee-egels – stekelige, ronde zeedieren.</a:t>
                      </a:r>
                    </a:p>
                  </a:txBody>
                  <a:tcPr marL="48891" marR="48891" marT="24446" marB="24446" anchor="ctr">
                    <a:lnL>
                      <a:noFill/>
                    </a:lnL>
                    <a:lnR>
                      <a:noFill/>
                    </a:lnR>
                    <a:lnT>
                      <a:noFill/>
                    </a:lnT>
                    <a:lnB>
                      <a:noFill/>
                    </a:lnB>
                    <a:noFill/>
                  </a:tcPr>
                </a:tc>
                <a:extLst>
                  <a:ext uri="{0D108BD9-81ED-4DB2-BD59-A6C34878D82A}">
                    <a16:rowId xmlns:a16="http://schemas.microsoft.com/office/drawing/2014/main" val="1971370492"/>
                  </a:ext>
                </a:extLst>
              </a:tr>
            </a:tbl>
          </a:graphicData>
        </a:graphic>
      </p:graphicFrame>
    </p:spTree>
    <p:extLst>
      <p:ext uri="{BB962C8B-B14F-4D97-AF65-F5344CB8AC3E}">
        <p14:creationId xmlns:p14="http://schemas.microsoft.com/office/powerpoint/2010/main" val="116652943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892D0-ED0C-AEE3-0371-F05967F21CC8}"/>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A9DE9A2C-EADA-75FC-4AE7-113787F0373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37C722CB-951E-9B4B-F7C5-5D56591A805C}"/>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84F687E0-02DA-2EFB-FFD0-EEBF98263FFF}"/>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9" name="Tekstvak 8">
            <a:extLst>
              <a:ext uri="{FF2B5EF4-FFF2-40B4-BE49-F238E27FC236}">
                <a16:creationId xmlns:a16="http://schemas.microsoft.com/office/drawing/2014/main" id="{A8B483E2-5756-6029-0F39-CDB763FF20D2}"/>
              </a:ext>
            </a:extLst>
          </p:cNvPr>
          <p:cNvSpPr txBox="1"/>
          <p:nvPr/>
        </p:nvSpPr>
        <p:spPr>
          <a:xfrm>
            <a:off x="282891" y="1083869"/>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BACE8834-D60D-E1BA-55ED-B8CD1CDA7F1F}"/>
              </a:ext>
            </a:extLst>
          </p:cNvPr>
          <p:cNvSpPr>
            <a:spLocks noChangeArrowheads="1"/>
          </p:cNvSpPr>
          <p:nvPr/>
        </p:nvSpPr>
        <p:spPr bwMode="auto">
          <a:xfrm>
            <a:off x="282891" y="923577"/>
            <a:ext cx="10987972"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1600" b="1" dirty="0">
                <a:effectLst/>
                <a:latin typeface="Kermit" panose="020F0503040000060003" pitchFamily="34" charset="0"/>
                <a:ea typeface="Times New Roman" panose="02020603050405020304" pitchFamily="18" charset="0"/>
              </a:rPr>
              <a:t>Werkvorm</a:t>
            </a:r>
            <a:r>
              <a:rPr lang="nl-NL" sz="1600" dirty="0">
                <a:effectLst/>
                <a:latin typeface="Kermit" panose="020F0503040000060003" pitchFamily="34" charset="0"/>
                <a:ea typeface="Times New Roman" panose="02020603050405020304" pitchFamily="18" charset="0"/>
              </a:rPr>
              <a:t>: </a:t>
            </a:r>
            <a:endParaRPr lang="nl-NL" sz="1600" b="1" dirty="0">
              <a:effectLst/>
              <a:latin typeface="Times New Roman" panose="02020603050405020304" pitchFamily="18" charset="0"/>
              <a:ea typeface="Times New Roman" panose="02020603050405020304" pitchFamily="18" charset="0"/>
            </a:endParaRPr>
          </a:p>
          <a:p>
            <a:r>
              <a:rPr lang="nl-NL" sz="1600" dirty="0">
                <a:effectLst/>
                <a:latin typeface="Kermit" panose="020F0503040000060003" pitchFamily="34" charset="0"/>
                <a:ea typeface="Times New Roman" panose="02020603050405020304" pitchFamily="18" charset="0"/>
              </a:rPr>
              <a:t>Je kruipt in de huid van een echte ontdekkingsreiziger en wetenschapper. Je doet net alsof je een nog onbekende plant of diersoort hebt gevonden op een verre, geheime plek. Beschrijf jouw bedachte soort in een taxonomie: een manier om te ordenen, net als wetenschappers doen. Maak daarna een zoekkaart van de soort waar jouw bedachte diersoort bij hoort. Bekijk hiervoor eerst de zoekkaarten via: </a:t>
            </a:r>
            <a:r>
              <a:rPr lang="nl-NL" sz="1600" dirty="0">
                <a:effectLst/>
                <a:latin typeface="Kermit" panose="020F0503040000060003"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https://www.nederlandsesoorten.nl/content/zoekkaarten</a:t>
            </a:r>
            <a:r>
              <a:rPr lang="nl-NL" sz="1600" dirty="0">
                <a:effectLst/>
                <a:latin typeface="Kermit" panose="020F0503040000060003" pitchFamily="34" charset="0"/>
                <a:ea typeface="Times New Roman" panose="02020603050405020304" pitchFamily="18" charset="0"/>
              </a:rPr>
              <a:t> en: </a:t>
            </a:r>
            <a:r>
              <a:rPr lang="nl-NL" sz="1600" dirty="0">
                <a:effectLst/>
                <a:latin typeface="Kermit" panose="020F0503040000060003"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https://natuurwijzer.naturalis.nl/media/697</a:t>
            </a:r>
            <a:r>
              <a:rPr lang="nl-NL" sz="1600" dirty="0">
                <a:effectLst/>
                <a:latin typeface="Kermit" panose="020F0503040000060003" pitchFamily="34" charset="0"/>
                <a:ea typeface="Times New Roman" panose="02020603050405020304" pitchFamily="18" charset="0"/>
              </a:rPr>
              <a:t>. </a:t>
            </a:r>
          </a:p>
          <a:p>
            <a:endParaRPr lang="nl-NL" sz="1600" dirty="0">
              <a:effectLst/>
              <a:latin typeface="Kermit" panose="020F0503040000060003" pitchFamily="34" charset="0"/>
              <a:ea typeface="Times New Roman" panose="02020603050405020304" pitchFamily="18" charset="0"/>
            </a:endParaRPr>
          </a:p>
          <a:p>
            <a:r>
              <a:rPr lang="nl-NL" sz="1600" b="1" dirty="0">
                <a:latin typeface="Kermit" panose="020F0503040000060003" pitchFamily="34" charset="0"/>
                <a:ea typeface="Times New Roman" panose="02020603050405020304" pitchFamily="18" charset="0"/>
              </a:rPr>
              <a:t>Checklist bij werkvorm (wanneer heb je de opdracht behaald?)</a:t>
            </a:r>
          </a:p>
          <a:p>
            <a:pPr marL="342900" indent="-34290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Je hebt een taxonomie geschreven over jouw dier.</a:t>
            </a:r>
          </a:p>
          <a:p>
            <a:pPr marL="342900" indent="-34290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In de taxonomie heb je de volgende onderdelen benoemd: rijk, stam, klasse, familie, soort, bijzonderheden.</a:t>
            </a:r>
          </a:p>
          <a:p>
            <a:pPr marL="342900" indent="-34290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Je hebt van de soort waar jouw dier bij hoort een zoekkaart gemaakt. </a:t>
            </a:r>
          </a:p>
          <a:p>
            <a:pPr marL="342900" indent="-34290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Je hebt op internet gezocht naar de soorten </a:t>
            </a:r>
          </a:p>
          <a:p>
            <a:pPr marL="342900" indent="-34290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In de zoekkaart zijn minimaal 7 dieren te vinden die horen tot de soort. </a:t>
            </a:r>
          </a:p>
          <a:p>
            <a:pPr marL="342900" indent="-342900">
              <a:buFont typeface="Arial" panose="020B0604020202020204" pitchFamily="34" charset="0"/>
              <a:buChar char="•"/>
            </a:pPr>
            <a:r>
              <a:rPr lang="nl-NL" sz="1600" dirty="0">
                <a:latin typeface="Kermit" panose="020F0503040000060003" pitchFamily="34" charset="0"/>
                <a:ea typeface="Times New Roman" panose="02020603050405020304" pitchFamily="18" charset="0"/>
              </a:rPr>
              <a:t>Je hebt minimaal 6 vragen toegevoegd aan de zoekkaart.</a:t>
            </a:r>
          </a:p>
          <a:p>
            <a:endParaRPr lang="nl-NL" sz="1600" b="1" dirty="0">
              <a:latin typeface="Kermit" panose="020F0503040000060003" pitchFamily="34" charset="0"/>
              <a:ea typeface="Times New Roman" panose="02020603050405020304" pitchFamily="18" charset="0"/>
            </a:endParaRPr>
          </a:p>
          <a:p>
            <a:r>
              <a:rPr lang="nl-NL" sz="1600" b="1" dirty="0">
                <a:effectLst/>
                <a:latin typeface="Kermit" panose="020F0503040000060003" pitchFamily="34" charset="0"/>
                <a:ea typeface="Times New Roman" panose="02020603050405020304" pitchFamily="18" charset="0"/>
              </a:rPr>
              <a:t>Klaar-/verdiepingsopdracht</a:t>
            </a:r>
            <a:r>
              <a:rPr lang="nl-NL" sz="1600" b="1" dirty="0">
                <a:latin typeface="Kermit" panose="020F0503040000060003" pitchFamily="34" charset="0"/>
                <a:ea typeface="Times New Roman" panose="02020603050405020304" pitchFamily="18" charset="0"/>
              </a:rPr>
              <a:t>en:</a:t>
            </a:r>
          </a:p>
          <a:p>
            <a:pPr marL="457200" indent="-457200">
              <a:buFontTx/>
              <a:buAutoNum type="arabicPeriod"/>
            </a:pPr>
            <a:r>
              <a:rPr lang="nl-NL" sz="1600" dirty="0">
                <a:latin typeface="Kermit" panose="020F0503040000060003" pitchFamily="34" charset="0"/>
                <a:ea typeface="Times New Roman" panose="02020603050405020304" pitchFamily="18" charset="0"/>
              </a:rPr>
              <a:t>Verzin een passende naam voor jouw dier of plant. Zorg dat het Latijn-achtig is, zoals </a:t>
            </a:r>
            <a:r>
              <a:rPr lang="nl-NL" sz="1600" dirty="0">
                <a:latin typeface="Kermit" panose="020F0503040000060003" pitchFamily="34" charset="0"/>
              </a:rPr>
              <a:t>Floribunda invisibilis of Animalus grappius of vertaal een aantal woorden in het Latijn om zo tot een naam te komen. </a:t>
            </a:r>
          </a:p>
          <a:p>
            <a:pPr marL="457200" indent="-457200">
              <a:buAutoNum type="arabicPeriod"/>
            </a:pPr>
            <a:r>
              <a:rPr lang="nl-NL" sz="1600" dirty="0">
                <a:latin typeface="Kermit" panose="020F0503040000060003" pitchFamily="34" charset="0"/>
                <a:ea typeface="Times New Roman" panose="02020603050405020304" pitchFamily="18" charset="0"/>
              </a:rPr>
              <a:t>Schrijf een dagboekverhaal over jouw ontdekking. </a:t>
            </a:r>
            <a:endParaRPr kumimoji="0" lang="nl-NL" altLang="nl-NL"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B98D77A5-C152-9FA0-5D6F-DB119A0ADA8E}"/>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3" name="Tekstvak 12">
            <a:extLst>
              <a:ext uri="{FF2B5EF4-FFF2-40B4-BE49-F238E27FC236}">
                <a16:creationId xmlns:a16="http://schemas.microsoft.com/office/drawing/2014/main" id="{083F9C7D-1AFC-A4CB-CE1F-30988406C95B}"/>
              </a:ext>
            </a:extLst>
          </p:cNvPr>
          <p:cNvSpPr txBox="1"/>
          <p:nvPr/>
        </p:nvSpPr>
        <p:spPr>
          <a:xfrm>
            <a:off x="29936" y="-2138"/>
            <a:ext cx="12162065" cy="307777"/>
          </a:xfrm>
          <a:prstGeom prst="rect">
            <a:avLst/>
          </a:prstGeom>
          <a:noFill/>
        </p:spPr>
        <p:txBody>
          <a:bodyPr wrap="square" rtlCol="0">
            <a:spAutoFit/>
          </a:bodyPr>
          <a:lstStyle/>
          <a:p>
            <a:pPr algn="ctr"/>
            <a:r>
              <a:rPr lang="nl-NL" sz="1400" dirty="0">
                <a:solidFill>
                  <a:srgbClr val="C16E7F"/>
                </a:solidFill>
                <a:latin typeface="Kermit" panose="020F0503040000060003" pitchFamily="34" charset="0"/>
              </a:rPr>
              <a:t>Vaardigheden 8+</a:t>
            </a:r>
          </a:p>
        </p:txBody>
      </p:sp>
      <p:sp>
        <p:nvSpPr>
          <p:cNvPr id="2" name="Tekstvak 1">
            <a:extLst>
              <a:ext uri="{FF2B5EF4-FFF2-40B4-BE49-F238E27FC236}">
                <a16:creationId xmlns:a16="http://schemas.microsoft.com/office/drawing/2014/main" id="{E92A7594-CC0E-E71C-8689-D7908DF1125F}"/>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8+</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6260A830-6809-7947-D212-08F66CF8DD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12" name="Afbeelding 11">
            <a:extLst>
              <a:ext uri="{FF2B5EF4-FFF2-40B4-BE49-F238E27FC236}">
                <a16:creationId xmlns:a16="http://schemas.microsoft.com/office/drawing/2014/main" id="{A67242D9-AB82-ACCA-FB52-FE455F6EDE4E}"/>
              </a:ext>
            </a:extLst>
          </p:cNvPr>
          <p:cNvPicPr/>
          <p:nvPr/>
        </p:nvPicPr>
        <p:blipFill>
          <a:blip r:embed="rId5">
            <a:extLst>
              <a:ext uri="{28A0092B-C50C-407E-A947-70E740481C1C}">
                <a14:useLocalDpi xmlns:a14="http://schemas.microsoft.com/office/drawing/2010/main" val="0"/>
              </a:ext>
            </a:extLst>
          </a:blip>
          <a:srcRect/>
          <a:stretch/>
        </p:blipFill>
        <p:spPr bwMode="auto">
          <a:xfrm>
            <a:off x="1188897" y="5819035"/>
            <a:ext cx="1039670" cy="927091"/>
          </a:xfrm>
          <a:prstGeom prst="rect">
            <a:avLst/>
          </a:prstGeom>
          <a:noFill/>
          <a:ln>
            <a:noFill/>
          </a:ln>
        </p:spPr>
      </p:pic>
      <p:sp>
        <p:nvSpPr>
          <p:cNvPr id="6" name="Tekstvak 5">
            <a:extLst>
              <a:ext uri="{FF2B5EF4-FFF2-40B4-BE49-F238E27FC236}">
                <a16:creationId xmlns:a16="http://schemas.microsoft.com/office/drawing/2014/main" id="{372C8955-F4F0-1B21-810E-CC3E04B250D3}"/>
              </a:ext>
            </a:extLst>
          </p:cNvPr>
          <p:cNvSpPr txBox="1"/>
          <p:nvPr/>
        </p:nvSpPr>
        <p:spPr>
          <a:xfrm>
            <a:off x="2228567" y="5934423"/>
            <a:ext cx="5262458" cy="646331"/>
          </a:xfrm>
          <a:prstGeom prst="rect">
            <a:avLst/>
          </a:prstGeom>
          <a:noFill/>
        </p:spPr>
        <p:txBody>
          <a:bodyPr wrap="square" rtlCol="0">
            <a:spAutoFit/>
          </a:bodyPr>
          <a:lstStyle/>
          <a:p>
            <a:r>
              <a:rPr lang="en-US" dirty="0">
                <a:solidFill>
                  <a:srgbClr val="7D5772"/>
                </a:solidFill>
                <a:latin typeface="Kermit" panose="020F0503040000060003" pitchFamily="34" charset="0"/>
              </a:rPr>
              <a:t>Wat is de </a:t>
            </a:r>
            <a:r>
              <a:rPr lang="en-US" dirty="0" err="1">
                <a:solidFill>
                  <a:srgbClr val="7D5772"/>
                </a:solidFill>
                <a:latin typeface="Kermit" panose="020F0503040000060003" pitchFamily="34" charset="0"/>
              </a:rPr>
              <a:t>taxonomie</a:t>
            </a:r>
            <a:r>
              <a:rPr lang="en-US" dirty="0">
                <a:solidFill>
                  <a:srgbClr val="7D5772"/>
                </a:solidFill>
                <a:latin typeface="Kermit" panose="020F0503040000060003" pitchFamily="34" charset="0"/>
              </a:rPr>
              <a:t> van </a:t>
            </a:r>
            <a:r>
              <a:rPr lang="en-US" dirty="0" err="1">
                <a:solidFill>
                  <a:srgbClr val="7D5772"/>
                </a:solidFill>
                <a:latin typeface="Kermit" panose="020F0503040000060003" pitchFamily="34" charset="0"/>
              </a:rPr>
              <a:t>mijn</a:t>
            </a:r>
            <a:r>
              <a:rPr lang="en-US" dirty="0">
                <a:solidFill>
                  <a:srgbClr val="7D5772"/>
                </a:solidFill>
                <a:latin typeface="Kermit" panose="020F0503040000060003" pitchFamily="34" charset="0"/>
              </a:rPr>
              <a:t> </a:t>
            </a:r>
            <a:r>
              <a:rPr lang="en-US" dirty="0" err="1">
                <a:solidFill>
                  <a:srgbClr val="7D5772"/>
                </a:solidFill>
                <a:latin typeface="Kermit" panose="020F0503040000060003" pitchFamily="34" charset="0"/>
              </a:rPr>
              <a:t>niet-bestaande</a:t>
            </a:r>
            <a:r>
              <a:rPr lang="en-US" dirty="0">
                <a:solidFill>
                  <a:srgbClr val="7D5772"/>
                </a:solidFill>
                <a:latin typeface="Kermit" panose="020F0503040000060003" pitchFamily="34" charset="0"/>
              </a:rPr>
              <a:t> </a:t>
            </a:r>
            <a:r>
              <a:rPr lang="en-US" dirty="0" err="1">
                <a:solidFill>
                  <a:srgbClr val="7D5772"/>
                </a:solidFill>
                <a:latin typeface="Kermit" panose="020F0503040000060003" pitchFamily="34" charset="0"/>
              </a:rPr>
              <a:t>diersoort</a:t>
            </a:r>
            <a:r>
              <a:rPr lang="en-US" dirty="0">
                <a:solidFill>
                  <a:srgbClr val="7D5772"/>
                </a:solidFill>
                <a:latin typeface="Kermit" panose="020F0503040000060003" pitchFamily="34" charset="0"/>
              </a:rPr>
              <a:t>?</a:t>
            </a:r>
            <a:endParaRPr lang="nl-NL" dirty="0">
              <a:solidFill>
                <a:srgbClr val="7D5772"/>
              </a:solidFill>
              <a:latin typeface="Kermit" panose="020F0503040000060003" pitchFamily="34" charset="0"/>
            </a:endParaRPr>
          </a:p>
        </p:txBody>
      </p:sp>
      <p:sp>
        <p:nvSpPr>
          <p:cNvPr id="7" name="Tekstvak 6">
            <a:extLst>
              <a:ext uri="{FF2B5EF4-FFF2-40B4-BE49-F238E27FC236}">
                <a16:creationId xmlns:a16="http://schemas.microsoft.com/office/drawing/2014/main" id="{0CB1641B-491B-9CDD-ADB3-4177DB38C82F}"/>
              </a:ext>
            </a:extLst>
          </p:cNvPr>
          <p:cNvSpPr txBox="1"/>
          <p:nvPr/>
        </p:nvSpPr>
        <p:spPr>
          <a:xfrm>
            <a:off x="496749" y="264316"/>
            <a:ext cx="11228438" cy="523220"/>
          </a:xfrm>
          <a:prstGeom prst="rect">
            <a:avLst/>
          </a:prstGeom>
          <a:noFill/>
        </p:spPr>
        <p:txBody>
          <a:bodyPr wrap="square" rtlCol="0">
            <a:spAutoFit/>
          </a:bodyPr>
          <a:lstStyle/>
          <a:p>
            <a:pPr algn="ctr"/>
            <a:r>
              <a:rPr lang="nl-NL" sz="2800" dirty="0">
                <a:solidFill>
                  <a:srgbClr val="C16E7F"/>
                </a:solidFill>
                <a:latin typeface="Kermit" panose="020F0503040000060003" pitchFamily="34" charset="0"/>
              </a:rPr>
              <a:t>Kruip in de huid van een ontdekkingsreiziger</a:t>
            </a:r>
            <a:endParaRPr lang="nl-NL" sz="2800" dirty="0">
              <a:solidFill>
                <a:srgbClr val="E16C7F"/>
              </a:solidFill>
              <a:latin typeface="Kermit" panose="020F0503040000060003" pitchFamily="34" charset="0"/>
            </a:endParaRPr>
          </a:p>
        </p:txBody>
      </p:sp>
    </p:spTree>
    <p:extLst>
      <p:ext uri="{BB962C8B-B14F-4D97-AF65-F5344CB8AC3E}">
        <p14:creationId xmlns:p14="http://schemas.microsoft.com/office/powerpoint/2010/main" val="345273124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3D3DE-A984-EF31-74C1-4F1F25F4B3C2}"/>
            </a:ext>
          </a:extLst>
        </p:cNvPr>
        <p:cNvGrpSpPr/>
        <p:nvPr/>
      </p:nvGrpSpPr>
      <p:grpSpPr>
        <a:xfrm>
          <a:off x="0" y="0"/>
          <a:ext cx="0" cy="0"/>
          <a:chOff x="0" y="0"/>
          <a:chExt cx="0" cy="0"/>
        </a:xfrm>
      </p:grpSpPr>
      <p:pic>
        <p:nvPicPr>
          <p:cNvPr id="6" name="Afbeelding 5" descr="Afbeelding met symbool&#10;&#10;Door AI gegenereerde inhoud is mogelijk onjuist.">
            <a:extLst>
              <a:ext uri="{FF2B5EF4-FFF2-40B4-BE49-F238E27FC236}">
                <a16:creationId xmlns:a16="http://schemas.microsoft.com/office/drawing/2014/main" id="{A7CF8622-E0C9-5DDA-9A45-E1EBC7C05189}"/>
              </a:ext>
            </a:extLst>
          </p:cNvPr>
          <p:cNvPicPr>
            <a:picLocks noChangeAspect="1"/>
          </p:cNvPicPr>
          <p:nvPr/>
        </p:nvPicPr>
        <p:blipFill>
          <a:blip r:embed="rId3">
            <a:extLst>
              <a:ext uri="{28A0092B-C50C-407E-A947-70E740481C1C}">
                <a14:useLocalDpi xmlns:a14="http://schemas.microsoft.com/office/drawing/2010/main" val="0"/>
              </a:ext>
            </a:extLst>
          </a:blip>
          <a:srcRect t="38710" b="22494"/>
          <a:stretch>
            <a:fillRect/>
          </a:stretch>
        </p:blipFill>
        <p:spPr>
          <a:xfrm>
            <a:off x="0" y="1"/>
            <a:ext cx="12192000" cy="6858000"/>
          </a:xfrm>
          <a:prstGeom prst="rect">
            <a:avLst/>
          </a:prstGeom>
        </p:spPr>
      </p:pic>
      <p:sp>
        <p:nvSpPr>
          <p:cNvPr id="74753" name="Rectangle 3">
            <a:extLst>
              <a:ext uri="{FF2B5EF4-FFF2-40B4-BE49-F238E27FC236}">
                <a16:creationId xmlns:a16="http://schemas.microsoft.com/office/drawing/2014/main" id="{1DC4D378-72DB-F13B-686C-9A66526A971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00590B7C-09B5-27AD-D357-95A8A1ADC97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6C080ED5-4618-E600-3D57-294C97561A0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3" name="Tekstvak 12">
            <a:extLst>
              <a:ext uri="{FF2B5EF4-FFF2-40B4-BE49-F238E27FC236}">
                <a16:creationId xmlns:a16="http://schemas.microsoft.com/office/drawing/2014/main" id="{EAEF31F3-A31A-97EC-01AF-496E906B399A}"/>
              </a:ext>
            </a:extLst>
          </p:cNvPr>
          <p:cNvSpPr txBox="1"/>
          <p:nvPr/>
        </p:nvSpPr>
        <p:spPr>
          <a:xfrm>
            <a:off x="0" y="78575"/>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Reflectiewerkvorm</a:t>
            </a:r>
          </a:p>
        </p:txBody>
      </p:sp>
      <p:pic>
        <p:nvPicPr>
          <p:cNvPr id="3" name="Afbeelding 2" descr="Afbeelding met Lettertype, Graphics, rood, tekst&#10;&#10;Automatisch gegenereerde beschrijving">
            <a:extLst>
              <a:ext uri="{FF2B5EF4-FFF2-40B4-BE49-F238E27FC236}">
                <a16:creationId xmlns:a16="http://schemas.microsoft.com/office/drawing/2014/main" id="{E9C747AA-A22C-7CAC-A57F-BCC49E3E1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5" name="Tekstvak 4">
            <a:extLst>
              <a:ext uri="{FF2B5EF4-FFF2-40B4-BE49-F238E27FC236}">
                <a16:creationId xmlns:a16="http://schemas.microsoft.com/office/drawing/2014/main" id="{7109E609-3E7B-63AC-FE84-009738BE95EB}"/>
              </a:ext>
            </a:extLst>
          </p:cNvPr>
          <p:cNvSpPr txBox="1"/>
          <p:nvPr/>
        </p:nvSpPr>
        <p:spPr>
          <a:xfrm>
            <a:off x="1728020" y="3826803"/>
            <a:ext cx="8735961" cy="2400657"/>
          </a:xfrm>
          <a:prstGeom prst="rect">
            <a:avLst/>
          </a:prstGeom>
          <a:noFill/>
        </p:spPr>
        <p:txBody>
          <a:bodyPr wrap="square">
            <a:spAutoFit/>
          </a:bodyPr>
          <a:lstStyle/>
          <a:p>
            <a:pPr algn="ctr"/>
            <a:r>
              <a:rPr lang="nl-NL" sz="2500" dirty="0">
                <a:latin typeface="Kermit" panose="020F0503040000060003" pitchFamily="34" charset="0"/>
              </a:rPr>
              <a:t>Welk dier is er ontdekt?</a:t>
            </a:r>
          </a:p>
          <a:p>
            <a:pPr algn="ctr"/>
            <a:endParaRPr lang="nl-NL" sz="2500" dirty="0">
              <a:latin typeface="Kermit" panose="020F0503040000060003" pitchFamily="34" charset="0"/>
            </a:endParaRPr>
          </a:p>
          <a:p>
            <a:pPr algn="ctr"/>
            <a:r>
              <a:rPr lang="nl-NL" sz="2500" dirty="0">
                <a:latin typeface="Kermit" panose="020F0503040000060003" pitchFamily="34" charset="0"/>
              </a:rPr>
              <a:t>Lees elkaars taxonomie. </a:t>
            </a:r>
          </a:p>
          <a:p>
            <a:pPr algn="ctr"/>
            <a:endParaRPr lang="nl-NL" sz="2500" dirty="0">
              <a:latin typeface="Kermit" panose="020F0503040000060003" pitchFamily="34" charset="0"/>
            </a:endParaRPr>
          </a:p>
          <a:p>
            <a:pPr algn="ctr"/>
            <a:r>
              <a:rPr lang="nl-NL" sz="2500" dirty="0">
                <a:latin typeface="Kermit" panose="020F0503040000060003" pitchFamily="34" charset="0"/>
              </a:rPr>
              <a:t>Kun je bij de ander achterhalen wat voor dier er ontdekt is?</a:t>
            </a:r>
          </a:p>
        </p:txBody>
      </p:sp>
      <p:sp>
        <p:nvSpPr>
          <p:cNvPr id="4" name="Tekstvak 3">
            <a:extLst>
              <a:ext uri="{FF2B5EF4-FFF2-40B4-BE49-F238E27FC236}">
                <a16:creationId xmlns:a16="http://schemas.microsoft.com/office/drawing/2014/main" id="{E0A203A8-DE41-0D2C-8A31-2E34DB0E2E41}"/>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7-8</a:t>
            </a:r>
            <a:endParaRPr lang="nl-NL" dirty="0"/>
          </a:p>
        </p:txBody>
      </p:sp>
    </p:spTree>
    <p:extLst>
      <p:ext uri="{BB962C8B-B14F-4D97-AF65-F5344CB8AC3E}">
        <p14:creationId xmlns:p14="http://schemas.microsoft.com/office/powerpoint/2010/main" val="310912294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69F25-8B6F-0AAD-8EE1-1A09C517EEA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757BEA19-3047-D850-C65B-8536EE0D2EA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p:txBody>
      </p:sp>
      <p:sp>
        <p:nvSpPr>
          <p:cNvPr id="74754" name="Rectangle 4">
            <a:extLst>
              <a:ext uri="{FF2B5EF4-FFF2-40B4-BE49-F238E27FC236}">
                <a16:creationId xmlns:a16="http://schemas.microsoft.com/office/drawing/2014/main" id="{23ECE39D-66BA-1723-EE21-48CC32553132}"/>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a:extLst>
              <a:ext uri="{FF2B5EF4-FFF2-40B4-BE49-F238E27FC236}">
                <a16:creationId xmlns:a16="http://schemas.microsoft.com/office/drawing/2014/main" id="{C83E46C2-4962-D6C8-A19B-10026BDF3521}"/>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a:p>
          <a:p>
            <a:endParaRPr lang="nl-NL"/>
          </a:p>
        </p:txBody>
      </p:sp>
      <p:sp>
        <p:nvSpPr>
          <p:cNvPr id="13" name="Tekstvak 12">
            <a:extLst>
              <a:ext uri="{FF2B5EF4-FFF2-40B4-BE49-F238E27FC236}">
                <a16:creationId xmlns:a16="http://schemas.microsoft.com/office/drawing/2014/main" id="{B6A8B53F-BEE9-C4E2-B8FA-6E196E801CC3}"/>
              </a:ext>
            </a:extLst>
          </p:cNvPr>
          <p:cNvSpPr txBox="1"/>
          <p:nvPr/>
        </p:nvSpPr>
        <p:spPr>
          <a:xfrm>
            <a:off x="0" y="78575"/>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Reflectiewerkvorm</a:t>
            </a:r>
          </a:p>
        </p:txBody>
      </p:sp>
      <p:pic>
        <p:nvPicPr>
          <p:cNvPr id="3" name="Afbeelding 2" descr="Afbeelding met Lettertype, Graphics, rood, tekst&#10;&#10;Automatisch gegenereerde beschrijving">
            <a:extLst>
              <a:ext uri="{FF2B5EF4-FFF2-40B4-BE49-F238E27FC236}">
                <a16:creationId xmlns:a16="http://schemas.microsoft.com/office/drawing/2014/main" id="{8FC09156-6573-7372-CAF2-16201CA57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123" y="4969330"/>
            <a:ext cx="4883472" cy="1689681"/>
          </a:xfrm>
          <a:prstGeom prst="rect">
            <a:avLst/>
          </a:prstGeom>
        </p:spPr>
      </p:pic>
      <p:sp>
        <p:nvSpPr>
          <p:cNvPr id="7" name="Tekstvak 6">
            <a:extLst>
              <a:ext uri="{FF2B5EF4-FFF2-40B4-BE49-F238E27FC236}">
                <a16:creationId xmlns:a16="http://schemas.microsoft.com/office/drawing/2014/main" id="{1E017801-DB46-2AD0-2A98-1029DE0EA960}"/>
              </a:ext>
            </a:extLst>
          </p:cNvPr>
          <p:cNvSpPr txBox="1"/>
          <p:nvPr/>
        </p:nvSpPr>
        <p:spPr>
          <a:xfrm>
            <a:off x="0" y="312606"/>
            <a:ext cx="12192000"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Meer weten?</a:t>
            </a:r>
          </a:p>
        </p:txBody>
      </p:sp>
      <p:sp>
        <p:nvSpPr>
          <p:cNvPr id="4" name="Tekstvak 3">
            <a:extLst>
              <a:ext uri="{FF2B5EF4-FFF2-40B4-BE49-F238E27FC236}">
                <a16:creationId xmlns:a16="http://schemas.microsoft.com/office/drawing/2014/main" id="{1093A81E-4F49-A9D7-6BEA-D52B4AE7C3EC}"/>
              </a:ext>
            </a:extLst>
          </p:cNvPr>
          <p:cNvSpPr txBox="1"/>
          <p:nvPr/>
        </p:nvSpPr>
        <p:spPr>
          <a:xfrm>
            <a:off x="524436" y="1429900"/>
            <a:ext cx="11214846" cy="3539430"/>
          </a:xfrm>
          <a:prstGeom prst="rect">
            <a:avLst/>
          </a:prstGeom>
          <a:noFill/>
        </p:spPr>
        <p:txBody>
          <a:bodyPr wrap="square" rtlCol="0">
            <a:spAutoFit/>
          </a:bodyPr>
          <a:lstStyle/>
          <a:p>
            <a:pPr algn="ctr"/>
            <a:r>
              <a:rPr lang="nl-NL" sz="3200" dirty="0">
                <a:latin typeface="Kermit" panose="020F0503040000060003" pitchFamily="34" charset="0"/>
              </a:rPr>
              <a:t>Ben je enthousiast geworden over de Noordwijkse Methode?</a:t>
            </a:r>
          </a:p>
          <a:p>
            <a:pPr algn="ctr"/>
            <a:endParaRPr lang="nl-NL" sz="3200" dirty="0">
              <a:latin typeface="Kermit" panose="020F0503040000060003" pitchFamily="34" charset="0"/>
            </a:endParaRPr>
          </a:p>
          <a:p>
            <a:pPr algn="ctr"/>
            <a:r>
              <a:rPr lang="nl-NL" sz="3200" dirty="0">
                <a:latin typeface="Kermit" panose="020F0503040000060003" pitchFamily="34" charset="0"/>
              </a:rPr>
              <a:t>We komen graag een vrijblijvende presentatie geven!</a:t>
            </a:r>
          </a:p>
          <a:p>
            <a:pPr algn="ctr"/>
            <a:endParaRPr lang="nl-NL" sz="3200" dirty="0">
              <a:latin typeface="Kermit" panose="020F0503040000060003" pitchFamily="34" charset="0"/>
            </a:endParaRPr>
          </a:p>
          <a:p>
            <a:pPr algn="ctr"/>
            <a:r>
              <a:rPr lang="nl-NL" sz="3200" dirty="0">
                <a:latin typeface="Kermit" panose="020F0503040000060003" pitchFamily="34" charset="0"/>
                <a:hlinkClick r:id="rId4"/>
              </a:rPr>
              <a:t>www.noordwijksemethode.nl</a:t>
            </a:r>
            <a:endParaRPr lang="nl-NL" sz="3200" dirty="0">
              <a:latin typeface="Kermit" panose="020F0503040000060003" pitchFamily="34" charset="0"/>
            </a:endParaRPr>
          </a:p>
          <a:p>
            <a:pPr algn="ctr"/>
            <a:r>
              <a:rPr lang="nl-NL" sz="3200" dirty="0">
                <a:latin typeface="Kermit" panose="020F0503040000060003" pitchFamily="34" charset="0"/>
              </a:rPr>
              <a:t> </a:t>
            </a:r>
          </a:p>
        </p:txBody>
      </p:sp>
    </p:spTree>
    <p:extLst>
      <p:ext uri="{BB962C8B-B14F-4D97-AF65-F5344CB8AC3E}">
        <p14:creationId xmlns:p14="http://schemas.microsoft.com/office/powerpoint/2010/main" val="4044347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97456DE8-E7D4-EC08-7DA3-DFEAB572333A}"/>
            </a:ext>
          </a:extLst>
        </p:cNvPr>
        <p:cNvGrpSpPr/>
        <p:nvPr/>
      </p:nvGrpSpPr>
      <p:grpSpPr>
        <a:xfrm>
          <a:off x="0" y="0"/>
          <a:ext cx="0" cy="0"/>
          <a:chOff x="0" y="0"/>
          <a:chExt cx="0" cy="0"/>
        </a:xfrm>
      </p:grpSpPr>
      <p:pic>
        <p:nvPicPr>
          <p:cNvPr id="4" name="Afbeelding 3" descr="Afbeelding met tekst, Lettertype, Graphics, grafische vormgeving&#10;&#10;Automatisch gegenereerde beschrijving">
            <a:extLst>
              <a:ext uri="{FF2B5EF4-FFF2-40B4-BE49-F238E27FC236}">
                <a16:creationId xmlns:a16="http://schemas.microsoft.com/office/drawing/2014/main" id="{89EC52F3-2600-1737-1321-5F299DE8D5F7}"/>
              </a:ext>
            </a:extLst>
          </p:cNvPr>
          <p:cNvPicPr>
            <a:picLocks noChangeAspect="1"/>
          </p:cNvPicPr>
          <p:nvPr/>
        </p:nvPicPr>
        <p:blipFill>
          <a:blip r:embed="rId2"/>
          <a:stretch>
            <a:fillRect/>
          </a:stretch>
        </p:blipFill>
        <p:spPr>
          <a:xfrm>
            <a:off x="10524738" y="6121400"/>
            <a:ext cx="1536635" cy="532148"/>
          </a:xfrm>
          <a:prstGeom prst="rect">
            <a:avLst/>
          </a:prstGeom>
        </p:spPr>
      </p:pic>
      <p:sp>
        <p:nvSpPr>
          <p:cNvPr id="3" name="Tekstvak 2">
            <a:extLst>
              <a:ext uri="{FF2B5EF4-FFF2-40B4-BE49-F238E27FC236}">
                <a16:creationId xmlns:a16="http://schemas.microsoft.com/office/drawing/2014/main" id="{A0F27B22-8953-CD75-D085-AC85D8AA32A6}"/>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5" name="Tekstvak 4">
            <a:extLst>
              <a:ext uri="{FF2B5EF4-FFF2-40B4-BE49-F238E27FC236}">
                <a16:creationId xmlns:a16="http://schemas.microsoft.com/office/drawing/2014/main" id="{29117CA9-30D2-CBE0-0620-320156F531E8}"/>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8" name="Tekstvak 7">
            <a:extLst>
              <a:ext uri="{FF2B5EF4-FFF2-40B4-BE49-F238E27FC236}">
                <a16:creationId xmlns:a16="http://schemas.microsoft.com/office/drawing/2014/main" id="{08770119-D978-6E4D-C5EA-25A4028EF63A}"/>
              </a:ext>
            </a:extLst>
          </p:cNvPr>
          <p:cNvSpPr txBox="1"/>
          <p:nvPr/>
        </p:nvSpPr>
        <p:spPr>
          <a:xfrm>
            <a:off x="444501" y="2314811"/>
            <a:ext cx="5651499" cy="2215991"/>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3800" dirty="0">
                <a:solidFill>
                  <a:srgbClr val="C16E7F"/>
                </a:solidFill>
                <a:latin typeface="Kermit" panose="020F0503040000060003" pitchFamily="34" charset="0"/>
              </a:rPr>
              <a:t>ECHT!</a:t>
            </a:r>
            <a:endParaRPr lang="nl-NL" sz="13800" dirty="0">
              <a:solidFill>
                <a:srgbClr val="C16E7F"/>
              </a:solidFill>
              <a:latin typeface="Kermit" panose="020F0503040000060003" pitchFamily="34" charset="0"/>
            </a:endParaRPr>
          </a:p>
        </p:txBody>
      </p:sp>
      <p:sp>
        <p:nvSpPr>
          <p:cNvPr id="9" name="Subtitel 2">
            <a:extLst>
              <a:ext uri="{FF2B5EF4-FFF2-40B4-BE49-F238E27FC236}">
                <a16:creationId xmlns:a16="http://schemas.microsoft.com/office/drawing/2014/main" id="{2B481ABF-5E7B-A72E-39FF-49222D1017C3}"/>
              </a:ext>
            </a:extLst>
          </p:cNvPr>
          <p:cNvSpPr txBox="1">
            <a:spLocks/>
          </p:cNvSpPr>
          <p:nvPr/>
        </p:nvSpPr>
        <p:spPr>
          <a:xfrm>
            <a:off x="5505431" y="3097554"/>
            <a:ext cx="1938564" cy="6820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nl-NL" sz="3600" dirty="0">
                <a:solidFill>
                  <a:srgbClr val="E16C7F"/>
                </a:solidFill>
                <a:latin typeface="Kermit" panose="020F0503040000060003" pitchFamily="34" charset="0"/>
                <a:cs typeface="American Typewriter"/>
              </a:rPr>
              <a:t>of</a:t>
            </a:r>
            <a:endParaRPr lang="nl-NL" sz="3600" dirty="0">
              <a:solidFill>
                <a:srgbClr val="E16C7F"/>
              </a:solidFill>
              <a:latin typeface="Kermit" panose="020F0503040000060003" pitchFamily="34" charset="0"/>
            </a:endParaRPr>
          </a:p>
        </p:txBody>
      </p:sp>
      <p:sp>
        <p:nvSpPr>
          <p:cNvPr id="10" name="Tekstvak 9">
            <a:extLst>
              <a:ext uri="{FF2B5EF4-FFF2-40B4-BE49-F238E27FC236}">
                <a16:creationId xmlns:a16="http://schemas.microsoft.com/office/drawing/2014/main" id="{CE177B2C-4772-B006-442E-F306C75DED91}"/>
              </a:ext>
            </a:extLst>
          </p:cNvPr>
          <p:cNvSpPr txBox="1">
            <a:spLocks/>
          </p:cNvSpPr>
          <p:nvPr/>
        </p:nvSpPr>
        <p:spPr>
          <a:xfrm>
            <a:off x="6853426" y="2330607"/>
            <a:ext cx="4634450" cy="2215991"/>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3800" dirty="0">
                <a:solidFill>
                  <a:srgbClr val="C16E7F"/>
                </a:solidFill>
                <a:latin typeface="Kermit" panose="020F0503040000060003" pitchFamily="34" charset="0"/>
              </a:rPr>
              <a:t>NEP!</a:t>
            </a:r>
            <a:endParaRPr lang="nl-NL" sz="138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147342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6C94F-39FF-0F38-7E44-A21C935A6203}"/>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09A27598-C2B1-52F3-B68C-8C1EE315028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9656" y="6161314"/>
            <a:ext cx="1735275" cy="623228"/>
          </a:xfrm>
          <a:prstGeom prst="rect">
            <a:avLst/>
          </a:prstGeom>
          <a:noFill/>
          <a:ln>
            <a:noFill/>
          </a:ln>
        </p:spPr>
      </p:pic>
      <p:pic>
        <p:nvPicPr>
          <p:cNvPr id="2050" name="Picture 2">
            <a:extLst>
              <a:ext uri="{FF2B5EF4-FFF2-40B4-BE49-F238E27FC236}">
                <a16:creationId xmlns:a16="http://schemas.microsoft.com/office/drawing/2014/main" id="{D1E09BE9-6235-D695-09E6-8AA1942DB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02255" cy="6858211"/>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EED21690-C64A-E9B8-75FC-AF091483FBB4}"/>
              </a:ext>
            </a:extLst>
          </p:cNvPr>
          <p:cNvSpPr txBox="1"/>
          <p:nvPr/>
        </p:nvSpPr>
        <p:spPr>
          <a:xfrm>
            <a:off x="162229" y="155254"/>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1</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31BB6847-7F97-3973-1F47-6DA17C5291D7}"/>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2" name="Tekstvak 1">
            <a:extLst>
              <a:ext uri="{FF2B5EF4-FFF2-40B4-BE49-F238E27FC236}">
                <a16:creationId xmlns:a16="http://schemas.microsoft.com/office/drawing/2014/main" id="{72364FF7-18DE-12E0-C081-C2FCEAA00781}"/>
              </a:ext>
            </a:extLst>
          </p:cNvPr>
          <p:cNvSpPr txBox="1"/>
          <p:nvPr/>
        </p:nvSpPr>
        <p:spPr>
          <a:xfrm>
            <a:off x="137069" y="616131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3" name="Tekstvak 2">
            <a:extLst>
              <a:ext uri="{FF2B5EF4-FFF2-40B4-BE49-F238E27FC236}">
                <a16:creationId xmlns:a16="http://schemas.microsoft.com/office/drawing/2014/main" id="{AB79BB91-AC4A-051B-64EA-74D335A45521}"/>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283720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3"/>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2" name="Tekstvak 1">
            <a:extLst>
              <a:ext uri="{FF2B5EF4-FFF2-40B4-BE49-F238E27FC236}">
                <a16:creationId xmlns:a16="http://schemas.microsoft.com/office/drawing/2014/main" id="{1B86CCAF-1E50-CE49-8D62-37654D3DCB36}"/>
              </a:ext>
            </a:extLst>
          </p:cNvPr>
          <p:cNvSpPr txBox="1"/>
          <p:nvPr/>
        </p:nvSpPr>
        <p:spPr>
          <a:xfrm>
            <a:off x="22870" y="207238"/>
            <a:ext cx="9656811" cy="646331"/>
          </a:xfrm>
          <a:prstGeom prst="rect">
            <a:avLst/>
          </a:prstGeom>
          <a:noFill/>
        </p:spPr>
        <p:txBody>
          <a:bodyPr wrap="none" rtlCol="0">
            <a:spAutoFit/>
          </a:bodyPr>
          <a:lstStyle/>
          <a:p>
            <a:r>
              <a:rPr lang="nl-NL" sz="3600" dirty="0">
                <a:solidFill>
                  <a:srgbClr val="E16C7F"/>
                </a:solidFill>
                <a:latin typeface="Kermit" panose="020F0503040000060003" pitchFamily="34" charset="0"/>
              </a:rPr>
              <a:t>Losse Denkbubbels om te gebruiken bij je les</a:t>
            </a:r>
          </a:p>
        </p:txBody>
      </p:sp>
      <p:sp>
        <p:nvSpPr>
          <p:cNvPr id="9" name="Tekstvak 8">
            <a:extLst>
              <a:ext uri="{FF2B5EF4-FFF2-40B4-BE49-F238E27FC236}">
                <a16:creationId xmlns:a16="http://schemas.microsoft.com/office/drawing/2014/main" id="{C1557A40-B667-49D6-82B8-99BB3AFBE755}"/>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235B62E8-E014-4483-8E17-1B09228C5F3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pic>
        <p:nvPicPr>
          <p:cNvPr id="12" name="Afbeelding 11">
            <a:extLst>
              <a:ext uri="{FF2B5EF4-FFF2-40B4-BE49-F238E27FC236}">
                <a16:creationId xmlns:a16="http://schemas.microsoft.com/office/drawing/2014/main" id="{701AC72F-8E9E-4003-BF4E-7A8BFEF15634}"/>
              </a:ext>
            </a:extLst>
          </p:cNvPr>
          <p:cNvPicPr/>
          <p:nvPr/>
        </p:nvPicPr>
        <p:blipFill>
          <a:blip r:embed="rId2">
            <a:extLst>
              <a:ext uri="{28A0092B-C50C-407E-A947-70E740481C1C}">
                <a14:useLocalDpi xmlns:a14="http://schemas.microsoft.com/office/drawing/2010/main" val="0"/>
              </a:ext>
            </a:extLst>
          </a:blip>
          <a:srcRect/>
          <a:stretch/>
        </p:blipFill>
        <p:spPr bwMode="auto">
          <a:xfrm>
            <a:off x="4157396" y="1473975"/>
            <a:ext cx="2319693" cy="2134266"/>
          </a:xfrm>
          <a:prstGeom prst="rect">
            <a:avLst/>
          </a:prstGeom>
          <a:noFill/>
          <a:ln>
            <a:noFill/>
          </a:ln>
        </p:spPr>
      </p:pic>
      <p:pic>
        <p:nvPicPr>
          <p:cNvPr id="14" name="Afbeelding 13">
            <a:extLst>
              <a:ext uri="{FF2B5EF4-FFF2-40B4-BE49-F238E27FC236}">
                <a16:creationId xmlns:a16="http://schemas.microsoft.com/office/drawing/2014/main" id="{EAD944B7-6400-4275-A3B4-55E2C18FADF4}"/>
              </a:ext>
            </a:extLst>
          </p:cNvPr>
          <p:cNvPicPr/>
          <p:nvPr/>
        </p:nvPicPr>
        <p:blipFill>
          <a:blip r:embed="rId3">
            <a:extLst>
              <a:ext uri="{28A0092B-C50C-407E-A947-70E740481C1C}">
                <a14:useLocalDpi xmlns:a14="http://schemas.microsoft.com/office/drawing/2010/main" val="0"/>
              </a:ext>
            </a:extLst>
          </a:blip>
          <a:srcRect/>
          <a:stretch/>
        </p:blipFill>
        <p:spPr bwMode="auto">
          <a:xfrm>
            <a:off x="1116463" y="3910802"/>
            <a:ext cx="2319693" cy="2349479"/>
          </a:xfrm>
          <a:prstGeom prst="rect">
            <a:avLst/>
          </a:prstGeom>
          <a:noFill/>
          <a:ln>
            <a:noFill/>
          </a:ln>
        </p:spPr>
      </p:pic>
      <p:pic>
        <p:nvPicPr>
          <p:cNvPr id="15" name="Afbeelding 14">
            <a:extLst>
              <a:ext uri="{FF2B5EF4-FFF2-40B4-BE49-F238E27FC236}">
                <a16:creationId xmlns:a16="http://schemas.microsoft.com/office/drawing/2014/main" id="{FD8DFE33-3CEE-4505-BF62-AFCC93743A2C}"/>
              </a:ext>
            </a:extLst>
          </p:cNvPr>
          <p:cNvPicPr/>
          <p:nvPr/>
        </p:nvPicPr>
        <p:blipFill>
          <a:blip r:embed="rId4">
            <a:extLst>
              <a:ext uri="{28A0092B-C50C-407E-A947-70E740481C1C}">
                <a14:useLocalDpi xmlns:a14="http://schemas.microsoft.com/office/drawing/2010/main" val="0"/>
              </a:ext>
            </a:extLst>
          </a:blip>
          <a:srcRect/>
          <a:stretch/>
        </p:blipFill>
        <p:spPr bwMode="auto">
          <a:xfrm>
            <a:off x="7436668" y="950277"/>
            <a:ext cx="2319693" cy="2269540"/>
          </a:xfrm>
          <a:prstGeom prst="rect">
            <a:avLst/>
          </a:prstGeom>
          <a:noFill/>
          <a:ln>
            <a:noFill/>
          </a:ln>
        </p:spPr>
      </p:pic>
      <p:pic>
        <p:nvPicPr>
          <p:cNvPr id="16" name="Afbeelding 15">
            <a:extLst>
              <a:ext uri="{FF2B5EF4-FFF2-40B4-BE49-F238E27FC236}">
                <a16:creationId xmlns:a16="http://schemas.microsoft.com/office/drawing/2014/main" id="{BC5DE565-2E17-4D1B-BE2D-6EF6167C5C88}"/>
              </a:ext>
            </a:extLst>
          </p:cNvPr>
          <p:cNvPicPr/>
          <p:nvPr/>
        </p:nvPicPr>
        <p:blipFill>
          <a:blip r:embed="rId5">
            <a:extLst>
              <a:ext uri="{28A0092B-C50C-407E-A947-70E740481C1C}">
                <a14:useLocalDpi xmlns:a14="http://schemas.microsoft.com/office/drawing/2010/main" val="0"/>
              </a:ext>
            </a:extLst>
          </a:blip>
          <a:srcRect/>
          <a:stretch/>
        </p:blipFill>
        <p:spPr bwMode="auto">
          <a:xfrm>
            <a:off x="4254684" y="4231053"/>
            <a:ext cx="2125980" cy="2186777"/>
          </a:xfrm>
          <a:prstGeom prst="rect">
            <a:avLst/>
          </a:prstGeom>
          <a:noFill/>
          <a:ln>
            <a:noFill/>
          </a:ln>
        </p:spPr>
      </p:pic>
      <p:pic>
        <p:nvPicPr>
          <p:cNvPr id="17" name="Afbeelding 16">
            <a:extLst>
              <a:ext uri="{FF2B5EF4-FFF2-40B4-BE49-F238E27FC236}">
                <a16:creationId xmlns:a16="http://schemas.microsoft.com/office/drawing/2014/main" id="{37CE2DF1-7C89-464F-9043-4F525313001B}"/>
              </a:ext>
            </a:extLst>
          </p:cNvPr>
          <p:cNvPicPr/>
          <p:nvPr/>
        </p:nvPicPr>
        <p:blipFill>
          <a:blip r:embed="rId6">
            <a:extLst>
              <a:ext uri="{28A0092B-C50C-407E-A947-70E740481C1C}">
                <a14:useLocalDpi xmlns:a14="http://schemas.microsoft.com/office/drawing/2010/main" val="0"/>
              </a:ext>
            </a:extLst>
          </a:blip>
          <a:srcRect t="1290" b="1290"/>
          <a:stretch/>
        </p:blipFill>
        <p:spPr bwMode="auto">
          <a:xfrm>
            <a:off x="9756361" y="2419235"/>
            <a:ext cx="2348837" cy="2269533"/>
          </a:xfrm>
          <a:prstGeom prst="rect">
            <a:avLst/>
          </a:prstGeom>
          <a:noFill/>
          <a:ln>
            <a:noFill/>
          </a:ln>
          <a:extLst>
            <a:ext uri="{53640926-AAD7-44D8-BBD7-CCE9431645EC}">
              <a14:shadowObscured xmlns:a14="http://schemas.microsoft.com/office/drawing/2010/main"/>
            </a:ext>
          </a:extLst>
        </p:spPr>
      </p:pic>
      <p:pic>
        <p:nvPicPr>
          <p:cNvPr id="18" name="Afbeelding 17">
            <a:extLst>
              <a:ext uri="{FF2B5EF4-FFF2-40B4-BE49-F238E27FC236}">
                <a16:creationId xmlns:a16="http://schemas.microsoft.com/office/drawing/2014/main" id="{7C8AC67C-92A4-45E8-A4B4-6BEAF0DF53C5}"/>
              </a:ext>
            </a:extLst>
          </p:cNvPr>
          <p:cNvPicPr/>
          <p:nvPr/>
        </p:nvPicPr>
        <p:blipFill>
          <a:blip r:embed="rId7">
            <a:extLst>
              <a:ext uri="{28A0092B-C50C-407E-A947-70E740481C1C}">
                <a14:useLocalDpi xmlns:a14="http://schemas.microsoft.com/office/drawing/2010/main" val="0"/>
              </a:ext>
            </a:extLst>
          </a:blip>
          <a:srcRect/>
          <a:stretch/>
        </p:blipFill>
        <p:spPr bwMode="auto">
          <a:xfrm>
            <a:off x="7313572" y="3910802"/>
            <a:ext cx="2125980" cy="2092601"/>
          </a:xfrm>
          <a:prstGeom prst="rect">
            <a:avLst/>
          </a:prstGeom>
          <a:noFill/>
          <a:ln>
            <a:noFill/>
          </a:ln>
        </p:spPr>
      </p:pic>
      <p:pic>
        <p:nvPicPr>
          <p:cNvPr id="19" name="Afbeelding 18">
            <a:extLst>
              <a:ext uri="{FF2B5EF4-FFF2-40B4-BE49-F238E27FC236}">
                <a16:creationId xmlns:a16="http://schemas.microsoft.com/office/drawing/2014/main" id="{FE10E912-3D46-4C9A-B8D7-EFA7724C9681}"/>
              </a:ext>
            </a:extLst>
          </p:cNvPr>
          <p:cNvPicPr/>
          <p:nvPr/>
        </p:nvPicPr>
        <p:blipFill>
          <a:blip r:embed="rId8">
            <a:extLst>
              <a:ext uri="{28A0092B-C50C-407E-A947-70E740481C1C}">
                <a14:useLocalDpi xmlns:a14="http://schemas.microsoft.com/office/drawing/2010/main" val="0"/>
              </a:ext>
            </a:extLst>
          </a:blip>
          <a:srcRect/>
          <a:stretch/>
        </p:blipFill>
        <p:spPr bwMode="auto">
          <a:xfrm>
            <a:off x="900664" y="1159460"/>
            <a:ext cx="2319693" cy="2269540"/>
          </a:xfrm>
          <a:prstGeom prst="rect">
            <a:avLst/>
          </a:prstGeom>
          <a:noFill/>
          <a:ln>
            <a:noFill/>
          </a:ln>
        </p:spPr>
      </p:pic>
      <p:pic>
        <p:nvPicPr>
          <p:cNvPr id="3" name="Afbeelding 2" descr="Afbeelding met Lettertype, Graphics, rood, tekst&#10;&#10;Automatisch gegenereerde beschrijving">
            <a:extLst>
              <a:ext uri="{FF2B5EF4-FFF2-40B4-BE49-F238E27FC236}">
                <a16:creationId xmlns:a16="http://schemas.microsoft.com/office/drawing/2014/main" id="{E8B9CCB1-3535-2DEE-D47B-20ACFC69B8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2828112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10231-ECBB-91D4-74B2-EB8C6ED3218C}"/>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3EA9A1B2-E731-54F5-53B4-682DB8C9A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48"/>
            <a:ext cx="12197423" cy="685495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7848C1B9-A02E-A5C4-8884-B5E1A9A489CB}"/>
              </a:ext>
            </a:extLst>
          </p:cNvPr>
          <p:cNvSpPr txBox="1"/>
          <p:nvPr/>
        </p:nvSpPr>
        <p:spPr>
          <a:xfrm>
            <a:off x="304800" y="76200"/>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2</a:t>
            </a:r>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92CA6432-D8A9-BFC6-7DDD-B4A0E1CEAED2}"/>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4" name="Tekstvak 3">
            <a:extLst>
              <a:ext uri="{FF2B5EF4-FFF2-40B4-BE49-F238E27FC236}">
                <a16:creationId xmlns:a16="http://schemas.microsoft.com/office/drawing/2014/main" id="{09172C81-4C55-D5B2-081A-9335678CC029}"/>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5" name="Tekstvak 4">
            <a:extLst>
              <a:ext uri="{FF2B5EF4-FFF2-40B4-BE49-F238E27FC236}">
                <a16:creationId xmlns:a16="http://schemas.microsoft.com/office/drawing/2014/main" id="{8390BC30-AF73-3123-AB81-2BA2714B96BB}"/>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370642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80C4E-FFCF-93A7-F4BF-1FBE0DB384B9}"/>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D24DFE8A-35AF-66B0-9FB9-9383BC4A43F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9656" y="6161314"/>
            <a:ext cx="1735275" cy="623228"/>
          </a:xfrm>
          <a:prstGeom prst="rect">
            <a:avLst/>
          </a:prstGeom>
          <a:noFill/>
          <a:ln>
            <a:noFill/>
          </a:ln>
        </p:spPr>
      </p:pic>
      <p:pic>
        <p:nvPicPr>
          <p:cNvPr id="4098" name="Picture 2">
            <a:extLst>
              <a:ext uri="{FF2B5EF4-FFF2-40B4-BE49-F238E27FC236}">
                <a16:creationId xmlns:a16="http://schemas.microsoft.com/office/drawing/2014/main" id="{91FFD663-420C-4B81-37A9-E4EBC85FD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571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009230CD-4D9D-A20D-3C73-F1D9CA5AA7F4}"/>
              </a:ext>
            </a:extLst>
          </p:cNvPr>
          <p:cNvSpPr txBox="1"/>
          <p:nvPr/>
        </p:nvSpPr>
        <p:spPr>
          <a:xfrm>
            <a:off x="221413" y="244030"/>
            <a:ext cx="1153886" cy="1323439"/>
          </a:xfrm>
          <a:prstGeom prst="rect">
            <a:avLst/>
          </a:prstGeom>
          <a:noFill/>
        </p:spPr>
        <p:txBody>
          <a:bodyPr wrap="square" rtlCol="0">
            <a:spAutoFit/>
          </a:bodyPr>
          <a:lstStyle/>
          <a:p>
            <a:r>
              <a:rPr lang="nl-NL" sz="8000" dirty="0">
                <a:solidFill>
                  <a:srgbClr val="FFFFFF"/>
                </a:solidFill>
                <a:latin typeface="Kermit" panose="020F0503040000060003" pitchFamily="34" charset="0"/>
              </a:rPr>
              <a:t>3</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D18D114F-D024-D1F5-65A8-E1B0F8D0D14C}"/>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3B22CCB5-563F-98C1-B3C0-641E2A533AA3}"/>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5" name="Tekstvak 4">
            <a:extLst>
              <a:ext uri="{FF2B5EF4-FFF2-40B4-BE49-F238E27FC236}">
                <a16:creationId xmlns:a16="http://schemas.microsoft.com/office/drawing/2014/main" id="{A0D32E26-AA43-2254-235F-62D58523BD34}"/>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441469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9C86E-34EF-9D0E-097E-F0F7636D1F8A}"/>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1465E840-D80C-EC95-0CA2-C0652544A16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9656" y="6161314"/>
            <a:ext cx="1735275" cy="623228"/>
          </a:xfrm>
          <a:prstGeom prst="rect">
            <a:avLst/>
          </a:prstGeom>
          <a:noFill/>
          <a:ln>
            <a:noFill/>
          </a:ln>
        </p:spPr>
      </p:pic>
      <p:pic>
        <p:nvPicPr>
          <p:cNvPr id="5122" name="Picture 2">
            <a:extLst>
              <a:ext uri="{FF2B5EF4-FFF2-40B4-BE49-F238E27FC236}">
                <a16:creationId xmlns:a16="http://schemas.microsoft.com/office/drawing/2014/main" id="{A54C3B44-8363-5B86-278D-6385D8BA8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7516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33007131-CFA2-813D-6DD6-02C58B668CAE}"/>
              </a:ext>
            </a:extLst>
          </p:cNvPr>
          <p:cNvSpPr txBox="1"/>
          <p:nvPr/>
        </p:nvSpPr>
        <p:spPr>
          <a:xfrm>
            <a:off x="221413" y="303215"/>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4</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F796167D-F98E-C3AE-3862-34015A1F843E}"/>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3D001D23-D7D0-790B-3206-A3D178E4E5AB}"/>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5" name="Tekstvak 4">
            <a:extLst>
              <a:ext uri="{FF2B5EF4-FFF2-40B4-BE49-F238E27FC236}">
                <a16:creationId xmlns:a16="http://schemas.microsoft.com/office/drawing/2014/main" id="{B605AE46-B6DA-9911-B67C-3BFBD5F82FCE}"/>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solidFill>
                  <a:schemeClr val="bg1"/>
                </a:solidFill>
                <a:latin typeface="Kermit" panose="020F0503040000060003" pitchFamily="34" charset="0"/>
              </a:rPr>
              <a:t>nieuwe kennis aanbieden</a:t>
            </a:r>
          </a:p>
        </p:txBody>
      </p:sp>
    </p:spTree>
    <p:extLst>
      <p:ext uri="{BB962C8B-B14F-4D97-AF65-F5344CB8AC3E}">
        <p14:creationId xmlns:p14="http://schemas.microsoft.com/office/powerpoint/2010/main" val="134870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FB967-2EB3-5002-1A70-3D109B7FEBC3}"/>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FBFDD471-4696-7B1E-7F9A-62095C6C5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12192000" cy="6829425"/>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78F838D3-5227-2A21-48F1-3B4F95921F7A}"/>
              </a:ext>
            </a:extLst>
          </p:cNvPr>
          <p:cNvSpPr txBox="1"/>
          <p:nvPr/>
        </p:nvSpPr>
        <p:spPr>
          <a:xfrm>
            <a:off x="59396" y="251746"/>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5</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068896F9-C03F-BCDF-BE3A-BBD19D0A1630}"/>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6956F4BD-5423-4A80-E28C-D1B58E224B1B}"/>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5" name="Tekstvak 4">
            <a:extLst>
              <a:ext uri="{FF2B5EF4-FFF2-40B4-BE49-F238E27FC236}">
                <a16:creationId xmlns:a16="http://schemas.microsoft.com/office/drawing/2014/main" id="{DE7E90EB-87B9-A96F-77DD-FC1C7600ED35}"/>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361937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0371B-CD58-1624-2BE5-C800826357BC}"/>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E67CDA84-6488-9596-CB4F-E82BB0D9F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F1976CB8-AAB4-C1D2-5C05-6EF8A3EC626D}"/>
              </a:ext>
            </a:extLst>
          </p:cNvPr>
          <p:cNvSpPr txBox="1"/>
          <p:nvPr/>
        </p:nvSpPr>
        <p:spPr>
          <a:xfrm>
            <a:off x="91736" y="59184"/>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6</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A34E2239-6966-4007-7746-2BD71445F9D9}"/>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5968E8DF-AB36-CAC6-7A9F-DD14FA876359}"/>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5" name="Tekstvak 4">
            <a:extLst>
              <a:ext uri="{FF2B5EF4-FFF2-40B4-BE49-F238E27FC236}">
                <a16:creationId xmlns:a16="http://schemas.microsoft.com/office/drawing/2014/main" id="{E77B142C-ADEB-884F-7057-6A4498EAE669}"/>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486201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A0096-DD77-4013-FE8A-F6E01E2764ED}"/>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BA0ED578-F82A-92D6-E3B6-43647BA6E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028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E670C6E1-75E2-70C9-7360-8A8CF79C46B2}"/>
              </a:ext>
            </a:extLst>
          </p:cNvPr>
          <p:cNvSpPr txBox="1"/>
          <p:nvPr/>
        </p:nvSpPr>
        <p:spPr>
          <a:xfrm>
            <a:off x="10504714" y="1338943"/>
            <a:ext cx="1153886" cy="1323439"/>
          </a:xfrm>
          <a:prstGeom prst="rect">
            <a:avLst/>
          </a:prstGeom>
          <a:noFill/>
        </p:spPr>
        <p:txBody>
          <a:bodyPr wrap="square" rtlCol="0">
            <a:spAutoFit/>
          </a:bodyPr>
          <a:lstStyle/>
          <a:p>
            <a:r>
              <a:rPr lang="nl-NL" sz="8000" dirty="0">
                <a:latin typeface="Kermit" panose="020F0503040000060003" pitchFamily="34" charset="0"/>
              </a:rPr>
              <a:t>7</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F46080DE-866B-835E-6F7B-7929170E2E3D}"/>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6" name="Tekstvak 5">
            <a:extLst>
              <a:ext uri="{FF2B5EF4-FFF2-40B4-BE49-F238E27FC236}">
                <a16:creationId xmlns:a16="http://schemas.microsoft.com/office/drawing/2014/main" id="{1ED45C4C-7451-6D63-239A-EE2BFB2D6787}"/>
              </a:ext>
            </a:extLst>
          </p:cNvPr>
          <p:cNvSpPr txBox="1"/>
          <p:nvPr/>
        </p:nvSpPr>
        <p:spPr>
          <a:xfrm>
            <a:off x="280550" y="389609"/>
            <a:ext cx="1153886" cy="1323439"/>
          </a:xfrm>
          <a:prstGeom prst="rect">
            <a:avLst/>
          </a:prstGeom>
          <a:noFill/>
        </p:spPr>
        <p:txBody>
          <a:bodyPr wrap="square" lIns="91440" tIns="45720" rIns="91440" bIns="45720" rtlCol="0" anchor="t">
            <a:spAutoFit/>
          </a:bodyPr>
          <a:lstStyle/>
          <a:p>
            <a:r>
              <a:rPr lang="nl-NL" sz="8000" dirty="0">
                <a:solidFill>
                  <a:schemeClr val="bg1"/>
                </a:solidFill>
                <a:highlight>
                  <a:srgbClr val="808080"/>
                </a:highlight>
                <a:latin typeface="Kermit" panose="020F0503040000060003" pitchFamily="34" charset="0"/>
              </a:rPr>
              <a:t>7</a:t>
            </a:r>
          </a:p>
        </p:txBody>
      </p:sp>
      <p:sp>
        <p:nvSpPr>
          <p:cNvPr id="3" name="Tekstvak 2">
            <a:extLst>
              <a:ext uri="{FF2B5EF4-FFF2-40B4-BE49-F238E27FC236}">
                <a16:creationId xmlns:a16="http://schemas.microsoft.com/office/drawing/2014/main" id="{47CD422C-8FB9-F110-4654-DB1D0E09BE06}"/>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5" name="Tekstvak 4">
            <a:extLst>
              <a:ext uri="{FF2B5EF4-FFF2-40B4-BE49-F238E27FC236}">
                <a16:creationId xmlns:a16="http://schemas.microsoft.com/office/drawing/2014/main" id="{61818A8A-ABA0-E8CB-B381-6D62533D2841}"/>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3433382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06E89-FEBC-6A58-2467-471FB57D20C8}"/>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1C2DC6DC-435E-DFC1-4409-718CFA643A3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2429" y="6226628"/>
            <a:ext cx="1332502" cy="557913"/>
          </a:xfrm>
          <a:prstGeom prst="rect">
            <a:avLst/>
          </a:prstGeom>
          <a:noFill/>
          <a:ln>
            <a:noFill/>
          </a:ln>
        </p:spPr>
      </p:pic>
      <p:pic>
        <p:nvPicPr>
          <p:cNvPr id="9218" name="Picture 2">
            <a:extLst>
              <a:ext uri="{FF2B5EF4-FFF2-40B4-BE49-F238E27FC236}">
                <a16:creationId xmlns:a16="http://schemas.microsoft.com/office/drawing/2014/main" id="{6FCF61D9-F608-6011-5EB6-64FE1A2A2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48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FC832793-90A5-F370-1CA2-4F6E533B248F}"/>
              </a:ext>
            </a:extLst>
          </p:cNvPr>
          <p:cNvSpPr txBox="1"/>
          <p:nvPr/>
        </p:nvSpPr>
        <p:spPr>
          <a:xfrm>
            <a:off x="158533" y="157262"/>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8</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5F1CDF61-3C18-1C0C-2E62-93409A4993D6}"/>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C0B164CC-F4A5-FC94-686A-A90A24816B8D}"/>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5" name="Tekstvak 4">
            <a:extLst>
              <a:ext uri="{FF2B5EF4-FFF2-40B4-BE49-F238E27FC236}">
                <a16:creationId xmlns:a16="http://schemas.microsoft.com/office/drawing/2014/main" id="{0C9B420C-4E2B-7DA6-8E0E-72F77210EA45}"/>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3138143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88C3E-E888-F7BF-196E-60B0E417BE0A}"/>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356424EA-3422-1C0E-1581-F7C7CEAEE2B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7629" y="6128658"/>
            <a:ext cx="1637302" cy="655884"/>
          </a:xfrm>
          <a:prstGeom prst="rect">
            <a:avLst/>
          </a:prstGeom>
          <a:noFill/>
          <a:ln>
            <a:noFill/>
          </a:ln>
        </p:spPr>
      </p:pic>
      <p:pic>
        <p:nvPicPr>
          <p:cNvPr id="10242" name="Picture 2">
            <a:extLst>
              <a:ext uri="{FF2B5EF4-FFF2-40B4-BE49-F238E27FC236}">
                <a16:creationId xmlns:a16="http://schemas.microsoft.com/office/drawing/2014/main" id="{8B68FB3B-DC0A-A25C-8828-1426C43D3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4962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65A4199F-FE1C-70C5-C791-4DFEA274EE0A}"/>
              </a:ext>
            </a:extLst>
          </p:cNvPr>
          <p:cNvSpPr txBox="1"/>
          <p:nvPr/>
        </p:nvSpPr>
        <p:spPr>
          <a:xfrm>
            <a:off x="177025" y="-106"/>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9</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ABEE8DCF-1D09-DA0E-152A-EC5637464D3F}"/>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2EE0C26B-B8D9-740B-C123-23A2223BA653}"/>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5" name="Tekstvak 4">
            <a:extLst>
              <a:ext uri="{FF2B5EF4-FFF2-40B4-BE49-F238E27FC236}">
                <a16:creationId xmlns:a16="http://schemas.microsoft.com/office/drawing/2014/main" id="{8F4C5891-20AB-2F4B-22ED-721AA938E732}"/>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584735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E99D6-4554-ECC7-FD45-56B1576D7FE1}"/>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096E8F08-8ED0-54F4-A778-97EBE4E3393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7629" y="6128658"/>
            <a:ext cx="1637302" cy="655884"/>
          </a:xfrm>
          <a:prstGeom prst="rect">
            <a:avLst/>
          </a:prstGeom>
          <a:noFill/>
          <a:ln>
            <a:noFill/>
          </a:ln>
        </p:spPr>
      </p:pic>
      <p:pic>
        <p:nvPicPr>
          <p:cNvPr id="11266" name="Picture 2">
            <a:extLst>
              <a:ext uri="{FF2B5EF4-FFF2-40B4-BE49-F238E27FC236}">
                <a16:creationId xmlns:a16="http://schemas.microsoft.com/office/drawing/2014/main" id="{03F0E25C-F924-D055-8DA1-A234B13E1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525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0150E445-C838-02F1-1213-7238110B3A12}"/>
              </a:ext>
            </a:extLst>
          </p:cNvPr>
          <p:cNvSpPr txBox="1"/>
          <p:nvPr/>
        </p:nvSpPr>
        <p:spPr>
          <a:xfrm>
            <a:off x="187368" y="219545"/>
            <a:ext cx="1436915"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10</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DF63491F-12F3-E850-AABD-04A3B6877413}"/>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77C03B11-1736-0E0E-36A6-3C5A8995F8B9}"/>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5" name="Tekstvak 4">
            <a:extLst>
              <a:ext uri="{FF2B5EF4-FFF2-40B4-BE49-F238E27FC236}">
                <a16:creationId xmlns:a16="http://schemas.microsoft.com/office/drawing/2014/main" id="{B045848C-099B-E4C6-B044-23975A270293}"/>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a:t>
            </a:r>
            <a:r>
              <a:rPr lang="nl-NL" sz="1400" dirty="0">
                <a:solidFill>
                  <a:schemeClr val="bg1"/>
                </a:solidFill>
                <a:latin typeface="Kermit" panose="020F0503040000060003" pitchFamily="34" charset="0"/>
              </a:rPr>
              <a:t>: nieuwe kennis aanbieden</a:t>
            </a:r>
          </a:p>
        </p:txBody>
      </p:sp>
    </p:spTree>
    <p:extLst>
      <p:ext uri="{BB962C8B-B14F-4D97-AF65-F5344CB8AC3E}">
        <p14:creationId xmlns:p14="http://schemas.microsoft.com/office/powerpoint/2010/main" val="1544615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7A376-6D69-82D7-C9D7-A378F246B8AD}"/>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B2AAEB78-4EAB-C253-F80B-BFA9F840A2B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7629" y="6128658"/>
            <a:ext cx="1637302" cy="655884"/>
          </a:xfrm>
          <a:prstGeom prst="rect">
            <a:avLst/>
          </a:prstGeom>
          <a:noFill/>
          <a:ln>
            <a:noFill/>
          </a:ln>
        </p:spPr>
      </p:pic>
      <p:pic>
        <p:nvPicPr>
          <p:cNvPr id="12290" name="Picture 2">
            <a:extLst>
              <a:ext uri="{FF2B5EF4-FFF2-40B4-BE49-F238E27FC236}">
                <a16:creationId xmlns:a16="http://schemas.microsoft.com/office/drawing/2014/main" id="{92F190EE-B9C5-FBF9-B947-9B12C107E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20867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13A0B6D7-2E9C-58B5-53A8-F0C9961FA1AF}"/>
              </a:ext>
            </a:extLst>
          </p:cNvPr>
          <p:cNvSpPr txBox="1"/>
          <p:nvPr/>
        </p:nvSpPr>
        <p:spPr>
          <a:xfrm>
            <a:off x="-1446" y="-2986"/>
            <a:ext cx="1550217"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11</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0046936A-3841-BB88-1D0C-FAB9262DA0B7}"/>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80B5D640-0E17-D989-0336-E3C378EB48F8}"/>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5" name="Tekstvak 4">
            <a:extLst>
              <a:ext uri="{FF2B5EF4-FFF2-40B4-BE49-F238E27FC236}">
                <a16:creationId xmlns:a16="http://schemas.microsoft.com/office/drawing/2014/main" id="{0D115B5B-8E0B-997B-6385-201E788C513C}"/>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3403369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7CC2AC8-BE4A-EF6C-6231-7CB874005B93}"/>
              </a:ext>
            </a:extLst>
          </p:cNvPr>
          <p:cNvSpPr txBox="1"/>
          <p:nvPr/>
        </p:nvSpPr>
        <p:spPr>
          <a:xfrm>
            <a:off x="0" y="323532"/>
            <a:ext cx="12192000"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Hoe geef je les met de Noordwijkse Methode?</a:t>
            </a:r>
          </a:p>
        </p:txBody>
      </p:sp>
      <p:sp>
        <p:nvSpPr>
          <p:cNvPr id="4" name="Tekstvak 3">
            <a:extLst>
              <a:ext uri="{FF2B5EF4-FFF2-40B4-BE49-F238E27FC236}">
                <a16:creationId xmlns:a16="http://schemas.microsoft.com/office/drawing/2014/main" id="{99839CBE-5F59-3B32-A63B-81DC20951343}"/>
              </a:ext>
            </a:extLst>
          </p:cNvPr>
          <p:cNvSpPr txBox="1"/>
          <p:nvPr/>
        </p:nvSpPr>
        <p:spPr>
          <a:xfrm>
            <a:off x="1049867" y="1166842"/>
            <a:ext cx="10092267" cy="4524315"/>
          </a:xfrm>
          <a:prstGeom prst="rect">
            <a:avLst/>
          </a:prstGeom>
          <a:noFill/>
        </p:spPr>
        <p:txBody>
          <a:bodyPr wrap="square">
            <a:spAutoFit/>
          </a:bodyPr>
          <a:lstStyle/>
          <a:p>
            <a:pPr algn="ctr"/>
            <a:r>
              <a:rPr lang="nl-NL" sz="2400" dirty="0">
                <a:latin typeface="Kermit" panose="020F0503040000060003" pitchFamily="34" charset="0"/>
              </a:rPr>
              <a:t>Lesgeven met De Noordwijkse Methode betekent dat je werkt vanuit thema’s die betekenisvol zijn voor kinderen, waarbij je vakken integreert en aansluit bij hun interesses en talenten. </a:t>
            </a:r>
          </a:p>
          <a:p>
            <a:pPr algn="ctr"/>
            <a:endParaRPr lang="nl-NL" sz="2400" dirty="0">
              <a:latin typeface="Kermit" panose="020F0503040000060003" pitchFamily="34" charset="0"/>
            </a:endParaRPr>
          </a:p>
          <a:p>
            <a:pPr algn="ctr"/>
            <a:r>
              <a:rPr lang="nl-NL" sz="2400" dirty="0">
                <a:latin typeface="Kermit" panose="020F0503040000060003" pitchFamily="34" charset="0"/>
              </a:rPr>
              <a:t>Je start met het vaststellen van kerndoelen, prikkelt de nieuwsgierigheid met inspirerende informatie, en laat leerlingen nadenken met behulp van de </a:t>
            </a:r>
            <a:r>
              <a:rPr lang="nl-NL" sz="2400" b="1" dirty="0">
                <a:latin typeface="Kermit" panose="020F0503040000060003" pitchFamily="34" charset="0"/>
              </a:rPr>
              <a:t>Denkbubbels</a:t>
            </a:r>
            <a:r>
              <a:rPr lang="nl-NL" sz="2400" dirty="0">
                <a:latin typeface="Kermit" panose="020F0503040000060003" pitchFamily="34" charset="0"/>
              </a:rPr>
              <a:t>. Vervolgens geef je ruimte voor eigen inbreng en samenwerking, en kies je actieve werkvormen die passen bij verschillende leerstijlen. Tot slot is er altijd aandacht voor reflectie: kinderen denken na over wat ze geleerd hebben en hoe ze zich verder willen ontwikkelen. Zo staat het kind écht centraal in het leerproces.</a:t>
            </a:r>
          </a:p>
        </p:txBody>
      </p:sp>
      <p:pic>
        <p:nvPicPr>
          <p:cNvPr id="5" name="Afbeelding 4" descr="Afbeelding met Lettertype, Graphics, rood, tekst&#10;&#10;Automatisch gegenereerde beschrijving">
            <a:extLst>
              <a:ext uri="{FF2B5EF4-FFF2-40B4-BE49-F238E27FC236}">
                <a16:creationId xmlns:a16="http://schemas.microsoft.com/office/drawing/2014/main" id="{5B436ECC-A3AE-97E1-8056-84D5E62E9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4442" y="5888136"/>
            <a:ext cx="2303116" cy="796878"/>
          </a:xfrm>
          <a:prstGeom prst="rect">
            <a:avLst/>
          </a:prstGeom>
        </p:spPr>
      </p:pic>
    </p:spTree>
    <p:extLst>
      <p:ext uri="{BB962C8B-B14F-4D97-AF65-F5344CB8AC3E}">
        <p14:creationId xmlns:p14="http://schemas.microsoft.com/office/powerpoint/2010/main" val="2324739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AC292B57-FBD3-988B-EEC4-F56FBFD10BEA}"/>
            </a:ext>
          </a:extLst>
        </p:cNvPr>
        <p:cNvGrpSpPr/>
        <p:nvPr/>
      </p:nvGrpSpPr>
      <p:grpSpPr>
        <a:xfrm>
          <a:off x="0" y="0"/>
          <a:ext cx="0" cy="0"/>
          <a:chOff x="0" y="0"/>
          <a:chExt cx="0" cy="0"/>
        </a:xfrm>
      </p:grpSpPr>
      <p:pic>
        <p:nvPicPr>
          <p:cNvPr id="4" name="Afbeelding 3" descr="Afbeelding met tekst, Lettertype, Graphics, grafische vormgeving&#10;&#10;Automatisch gegenereerde beschrijving">
            <a:extLst>
              <a:ext uri="{FF2B5EF4-FFF2-40B4-BE49-F238E27FC236}">
                <a16:creationId xmlns:a16="http://schemas.microsoft.com/office/drawing/2014/main" id="{7AEDA512-D5CE-C4AA-A9EA-2BC7D9301CFB}"/>
              </a:ext>
            </a:extLst>
          </p:cNvPr>
          <p:cNvPicPr>
            <a:picLocks noChangeAspect="1"/>
          </p:cNvPicPr>
          <p:nvPr/>
        </p:nvPicPr>
        <p:blipFill>
          <a:blip r:embed="rId2"/>
          <a:stretch>
            <a:fillRect/>
          </a:stretch>
        </p:blipFill>
        <p:spPr>
          <a:xfrm>
            <a:off x="10524738" y="6121400"/>
            <a:ext cx="1536635" cy="532148"/>
          </a:xfrm>
          <a:prstGeom prst="rect">
            <a:avLst/>
          </a:prstGeom>
        </p:spPr>
      </p:pic>
      <p:sp>
        <p:nvSpPr>
          <p:cNvPr id="3" name="Tekstvak 2">
            <a:extLst>
              <a:ext uri="{FF2B5EF4-FFF2-40B4-BE49-F238E27FC236}">
                <a16:creationId xmlns:a16="http://schemas.microsoft.com/office/drawing/2014/main" id="{6399F67C-47AE-30BB-3BDB-F66938051001}"/>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5" name="Tekstvak 4">
            <a:extLst>
              <a:ext uri="{FF2B5EF4-FFF2-40B4-BE49-F238E27FC236}">
                <a16:creationId xmlns:a16="http://schemas.microsoft.com/office/drawing/2014/main" id="{E01B46E6-24FD-9E33-1281-E8F1C8FC328F}"/>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8" name="Tekstvak 7">
            <a:extLst>
              <a:ext uri="{FF2B5EF4-FFF2-40B4-BE49-F238E27FC236}">
                <a16:creationId xmlns:a16="http://schemas.microsoft.com/office/drawing/2014/main" id="{72CE59DA-5EA7-8183-2331-1DA0604FB214}"/>
              </a:ext>
            </a:extLst>
          </p:cNvPr>
          <p:cNvSpPr txBox="1"/>
          <p:nvPr/>
        </p:nvSpPr>
        <p:spPr>
          <a:xfrm>
            <a:off x="444501" y="1552811"/>
            <a:ext cx="5651499" cy="2215991"/>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3800" dirty="0">
                <a:solidFill>
                  <a:srgbClr val="C16E7F"/>
                </a:solidFill>
                <a:latin typeface="Kermit" panose="020F0503040000060003" pitchFamily="34" charset="0"/>
              </a:rPr>
              <a:t>ECHT!</a:t>
            </a:r>
            <a:endParaRPr lang="nl-NL" sz="13800" dirty="0">
              <a:solidFill>
                <a:srgbClr val="C16E7F"/>
              </a:solidFill>
              <a:latin typeface="Kermit" panose="020F0503040000060003" pitchFamily="34" charset="0"/>
            </a:endParaRPr>
          </a:p>
        </p:txBody>
      </p:sp>
      <p:sp>
        <p:nvSpPr>
          <p:cNvPr id="9" name="Subtitel 2">
            <a:extLst>
              <a:ext uri="{FF2B5EF4-FFF2-40B4-BE49-F238E27FC236}">
                <a16:creationId xmlns:a16="http://schemas.microsoft.com/office/drawing/2014/main" id="{3B2D543F-60E8-8B1F-97B9-B0D4B55BF182}"/>
              </a:ext>
            </a:extLst>
          </p:cNvPr>
          <p:cNvSpPr txBox="1">
            <a:spLocks/>
          </p:cNvSpPr>
          <p:nvPr/>
        </p:nvSpPr>
        <p:spPr>
          <a:xfrm>
            <a:off x="5505431" y="2335554"/>
            <a:ext cx="1938564" cy="6820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nl-NL" sz="3600" dirty="0">
                <a:solidFill>
                  <a:srgbClr val="E16C7F"/>
                </a:solidFill>
                <a:latin typeface="Kermit" panose="020F0503040000060003" pitchFamily="34" charset="0"/>
                <a:cs typeface="American Typewriter"/>
              </a:rPr>
              <a:t>of</a:t>
            </a:r>
            <a:endParaRPr lang="nl-NL" sz="3600" dirty="0">
              <a:solidFill>
                <a:srgbClr val="E16C7F"/>
              </a:solidFill>
              <a:latin typeface="Kermit" panose="020F0503040000060003" pitchFamily="34" charset="0"/>
            </a:endParaRPr>
          </a:p>
        </p:txBody>
      </p:sp>
      <p:sp>
        <p:nvSpPr>
          <p:cNvPr id="10" name="Tekstvak 9">
            <a:extLst>
              <a:ext uri="{FF2B5EF4-FFF2-40B4-BE49-F238E27FC236}">
                <a16:creationId xmlns:a16="http://schemas.microsoft.com/office/drawing/2014/main" id="{63442117-8AB6-2443-4069-3E60F9B132E1}"/>
              </a:ext>
            </a:extLst>
          </p:cNvPr>
          <p:cNvSpPr txBox="1">
            <a:spLocks/>
          </p:cNvSpPr>
          <p:nvPr/>
        </p:nvSpPr>
        <p:spPr>
          <a:xfrm>
            <a:off x="6853426" y="1568607"/>
            <a:ext cx="4634450" cy="2215991"/>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3800" dirty="0">
                <a:solidFill>
                  <a:srgbClr val="C16E7F"/>
                </a:solidFill>
                <a:latin typeface="Kermit" panose="020F0503040000060003" pitchFamily="34" charset="0"/>
              </a:rPr>
              <a:t>NEP!</a:t>
            </a:r>
            <a:endParaRPr lang="nl-NL" sz="13800" dirty="0">
              <a:solidFill>
                <a:srgbClr val="C16E7F"/>
              </a:solidFill>
              <a:latin typeface="Kermit" panose="020F0503040000060003" pitchFamily="34" charset="0"/>
            </a:endParaRPr>
          </a:p>
        </p:txBody>
      </p:sp>
      <p:sp>
        <p:nvSpPr>
          <p:cNvPr id="13" name="Tekstvak 12">
            <a:extLst>
              <a:ext uri="{FF2B5EF4-FFF2-40B4-BE49-F238E27FC236}">
                <a16:creationId xmlns:a16="http://schemas.microsoft.com/office/drawing/2014/main" id="{1824C56D-C513-B026-71F0-32DC7FDB6D3C}"/>
              </a:ext>
            </a:extLst>
          </p:cNvPr>
          <p:cNvSpPr txBox="1"/>
          <p:nvPr/>
        </p:nvSpPr>
        <p:spPr>
          <a:xfrm>
            <a:off x="3824968" y="5208849"/>
            <a:ext cx="4542064" cy="76944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400" i="1" dirty="0">
                <a:solidFill>
                  <a:srgbClr val="C16E7F"/>
                </a:solidFill>
                <a:latin typeface="Kermit" panose="020F0503040000060003" pitchFamily="34" charset="0"/>
              </a:rPr>
              <a:t>De </a:t>
            </a:r>
            <a:r>
              <a:rPr lang="en-US" sz="4400" i="1" dirty="0" err="1">
                <a:solidFill>
                  <a:srgbClr val="C16E7F"/>
                </a:solidFill>
                <a:latin typeface="Kermit" panose="020F0503040000060003" pitchFamily="34" charset="0"/>
              </a:rPr>
              <a:t>antwoorden</a:t>
            </a:r>
            <a:endParaRPr lang="nl-NL" sz="4400" i="1" dirty="0">
              <a:solidFill>
                <a:srgbClr val="C16E7F"/>
              </a:solidFill>
              <a:latin typeface="Kermit" panose="020F0503040000060003" pitchFamily="34" charset="0"/>
            </a:endParaRPr>
          </a:p>
        </p:txBody>
      </p:sp>
    </p:spTree>
    <p:extLst>
      <p:ext uri="{BB962C8B-B14F-4D97-AF65-F5344CB8AC3E}">
        <p14:creationId xmlns:p14="http://schemas.microsoft.com/office/powerpoint/2010/main" val="1291036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7321D-4F48-378C-9F8A-E221D803498E}"/>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26AB697B-EF65-ABC6-637C-B4F53CEBA09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9656" y="6161314"/>
            <a:ext cx="1735275" cy="623228"/>
          </a:xfrm>
          <a:prstGeom prst="rect">
            <a:avLst/>
          </a:prstGeom>
          <a:noFill/>
          <a:ln>
            <a:noFill/>
          </a:ln>
        </p:spPr>
      </p:pic>
      <p:pic>
        <p:nvPicPr>
          <p:cNvPr id="2050" name="Picture 2">
            <a:extLst>
              <a:ext uri="{FF2B5EF4-FFF2-40B4-BE49-F238E27FC236}">
                <a16:creationId xmlns:a16="http://schemas.microsoft.com/office/drawing/2014/main" id="{77B80F17-8D3F-75D0-179F-A3FD56A88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02255" cy="6858211"/>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9E0C2CAB-C067-0E01-D007-CF3C4E7E507C}"/>
              </a:ext>
            </a:extLst>
          </p:cNvPr>
          <p:cNvSpPr txBox="1"/>
          <p:nvPr/>
        </p:nvSpPr>
        <p:spPr>
          <a:xfrm>
            <a:off x="162229" y="155254"/>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1</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6F4FB693-F6A0-B8CA-4A57-FB00D51D1B50}"/>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2" name="Tekstvak 1">
            <a:extLst>
              <a:ext uri="{FF2B5EF4-FFF2-40B4-BE49-F238E27FC236}">
                <a16:creationId xmlns:a16="http://schemas.microsoft.com/office/drawing/2014/main" id="{9259AF69-AE04-CA29-2298-5DF8D659D8BC}"/>
              </a:ext>
            </a:extLst>
          </p:cNvPr>
          <p:cNvSpPr txBox="1"/>
          <p:nvPr/>
        </p:nvSpPr>
        <p:spPr>
          <a:xfrm>
            <a:off x="416688" y="3429000"/>
            <a:ext cx="5775767" cy="2246769"/>
          </a:xfrm>
          <a:prstGeom prst="rect">
            <a:avLst/>
          </a:prstGeom>
          <a:solidFill>
            <a:schemeClr val="bg1">
              <a:alpha val="65275"/>
            </a:schemeClr>
          </a:solidFill>
        </p:spPr>
        <p:txBody>
          <a:bodyPr wrap="square" rtlCol="0">
            <a:spAutoFit/>
          </a:bodyPr>
          <a:lstStyle/>
          <a:p>
            <a:pPr algn="ctr"/>
            <a:r>
              <a:rPr lang="nl-NL" sz="2000" dirty="0">
                <a:latin typeface="Kermit" panose="020F0503040000060003" pitchFamily="34" charset="0"/>
              </a:rPr>
              <a:t>Hij heeft iets weg van een olifant, maar dit beest was veel groter. De Deinotheria, zoals deze dieren heetten, werden vier meter hoog en zes meter lang. Gewicht: waarschijnlijk zo’n 20.000 kilo. Waarom de slagtanden op zijn kin zitten? Zo kon hij zijn plantaardige voedsel gemakkelijk uit de grond wroeten.</a:t>
            </a:r>
          </a:p>
        </p:txBody>
      </p:sp>
      <p:sp>
        <p:nvSpPr>
          <p:cNvPr id="3" name="Tekstvak 2">
            <a:extLst>
              <a:ext uri="{FF2B5EF4-FFF2-40B4-BE49-F238E27FC236}">
                <a16:creationId xmlns:a16="http://schemas.microsoft.com/office/drawing/2014/main" id="{8334162D-0E40-81C1-5D46-8495D8438C8D}"/>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5" name="Tekstvak 4">
            <a:extLst>
              <a:ext uri="{FF2B5EF4-FFF2-40B4-BE49-F238E27FC236}">
                <a16:creationId xmlns:a16="http://schemas.microsoft.com/office/drawing/2014/main" id="{25EC2A1B-D65A-2C9F-D3AD-72583E789F95}"/>
              </a:ext>
            </a:extLst>
          </p:cNvPr>
          <p:cNvSpPr txBox="1"/>
          <p:nvPr/>
        </p:nvSpPr>
        <p:spPr>
          <a:xfrm>
            <a:off x="10186415" y="157604"/>
            <a:ext cx="1843355" cy="707886"/>
          </a:xfrm>
          <a:prstGeom prst="rect">
            <a:avLst/>
          </a:prstGeom>
          <a:solidFill>
            <a:schemeClr val="bg1"/>
          </a:solidFill>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1017976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1DEB5-6EE3-27D3-7623-C872B0DF7FE2}"/>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3B60190A-6FBB-FA87-3310-83ECA25FB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48"/>
            <a:ext cx="12197423" cy="685495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124EDD37-6AB8-33E1-262D-ED160968FBEF}"/>
              </a:ext>
            </a:extLst>
          </p:cNvPr>
          <p:cNvSpPr txBox="1"/>
          <p:nvPr/>
        </p:nvSpPr>
        <p:spPr>
          <a:xfrm>
            <a:off x="304800" y="76200"/>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2</a:t>
            </a:r>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9DBF28D9-30CF-D36B-EBA1-FAE007C99128}"/>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4" name="Tekstvak 3">
            <a:extLst>
              <a:ext uri="{FF2B5EF4-FFF2-40B4-BE49-F238E27FC236}">
                <a16:creationId xmlns:a16="http://schemas.microsoft.com/office/drawing/2014/main" id="{AFF502AB-EB4B-1334-E64E-B4B04EA6E860}"/>
              </a:ext>
            </a:extLst>
          </p:cNvPr>
          <p:cNvSpPr txBox="1"/>
          <p:nvPr/>
        </p:nvSpPr>
        <p:spPr>
          <a:xfrm>
            <a:off x="356885" y="3709652"/>
            <a:ext cx="5739115" cy="2862322"/>
          </a:xfrm>
          <a:prstGeom prst="rect">
            <a:avLst/>
          </a:prstGeom>
          <a:solidFill>
            <a:schemeClr val="lt1">
              <a:alpha val="74264"/>
            </a:schemeClr>
          </a:solidFill>
        </p:spPr>
        <p:txBody>
          <a:bodyPr wrap="square" rtlCol="0">
            <a:spAutoFit/>
          </a:bodyPr>
          <a:lstStyle/>
          <a:p>
            <a:pPr algn="ctr"/>
            <a:r>
              <a:rPr lang="nl-NL" sz="2000" dirty="0">
                <a:latin typeface="Kermit" panose="020F0503040000060003" pitchFamily="34" charset="0"/>
              </a:rPr>
              <a:t>Deze terrorvogels (officiële naam: Phorusrhacidae) zijn een uitgestorven familie van reusachtige vleesetende vogels. Met een lichaam van drie meter hoog renden ze door Zuid-Amerika. Vliegen konden ze niet, maar over de grond bereikten ze vermoedelijk een snelheid van bijna vijftig kilometer per uur. De Opabinia regalis. Dit beestje leefde een half miljard jaar geleden echt.</a:t>
            </a:r>
          </a:p>
        </p:txBody>
      </p:sp>
      <p:sp>
        <p:nvSpPr>
          <p:cNvPr id="5" name="Tekstvak 4">
            <a:extLst>
              <a:ext uri="{FF2B5EF4-FFF2-40B4-BE49-F238E27FC236}">
                <a16:creationId xmlns:a16="http://schemas.microsoft.com/office/drawing/2014/main" id="{EA4B67FD-01DB-A8C7-5EF6-0671CFEC9A52}"/>
              </a:ext>
            </a:extLst>
          </p:cNvPr>
          <p:cNvSpPr txBox="1"/>
          <p:nvPr/>
        </p:nvSpPr>
        <p:spPr>
          <a:xfrm>
            <a:off x="-41376" y="-12937"/>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7" name="Tekstvak 6">
            <a:extLst>
              <a:ext uri="{FF2B5EF4-FFF2-40B4-BE49-F238E27FC236}">
                <a16:creationId xmlns:a16="http://schemas.microsoft.com/office/drawing/2014/main" id="{F857DB6D-CCB1-1635-27C0-C1A199050E86}"/>
              </a:ext>
            </a:extLst>
          </p:cNvPr>
          <p:cNvSpPr txBox="1"/>
          <p:nvPr/>
        </p:nvSpPr>
        <p:spPr>
          <a:xfrm>
            <a:off x="10186415" y="157604"/>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2347273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F24BA-4984-B39D-10F9-0FF026D239A1}"/>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97D7100C-EF2C-BACD-7E09-2EDF9632202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9656" y="6161314"/>
            <a:ext cx="1735275" cy="623228"/>
          </a:xfrm>
          <a:prstGeom prst="rect">
            <a:avLst/>
          </a:prstGeom>
          <a:noFill/>
          <a:ln>
            <a:noFill/>
          </a:ln>
        </p:spPr>
      </p:pic>
      <p:pic>
        <p:nvPicPr>
          <p:cNvPr id="4098" name="Picture 2">
            <a:extLst>
              <a:ext uri="{FF2B5EF4-FFF2-40B4-BE49-F238E27FC236}">
                <a16:creationId xmlns:a16="http://schemas.microsoft.com/office/drawing/2014/main" id="{492A9D2F-F583-B7BB-EFF2-F6E359BA1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571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9C2AE6BD-419E-4C5D-0CD1-E46ECB5E491E}"/>
              </a:ext>
            </a:extLst>
          </p:cNvPr>
          <p:cNvSpPr txBox="1"/>
          <p:nvPr/>
        </p:nvSpPr>
        <p:spPr>
          <a:xfrm>
            <a:off x="221413" y="244030"/>
            <a:ext cx="1153886" cy="1323439"/>
          </a:xfrm>
          <a:prstGeom prst="rect">
            <a:avLst/>
          </a:prstGeom>
          <a:noFill/>
        </p:spPr>
        <p:txBody>
          <a:bodyPr wrap="square" rtlCol="0">
            <a:spAutoFit/>
          </a:bodyPr>
          <a:lstStyle/>
          <a:p>
            <a:r>
              <a:rPr lang="nl-NL" sz="8000" dirty="0">
                <a:solidFill>
                  <a:srgbClr val="FFFFFF"/>
                </a:solidFill>
                <a:latin typeface="Kermit" panose="020F0503040000060003" pitchFamily="34" charset="0"/>
              </a:rPr>
              <a:t>3</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9AE1BC7D-6DAF-8AD8-651A-4573BCFBEB3D}"/>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C80A8F5B-0D44-12D9-CB6D-A455F1BA9174}"/>
              </a:ext>
            </a:extLst>
          </p:cNvPr>
          <p:cNvSpPr txBox="1"/>
          <p:nvPr/>
        </p:nvSpPr>
        <p:spPr>
          <a:xfrm>
            <a:off x="7797800" y="1155126"/>
            <a:ext cx="3974854" cy="4401205"/>
          </a:xfrm>
          <a:prstGeom prst="rect">
            <a:avLst/>
          </a:prstGeom>
          <a:solidFill>
            <a:schemeClr val="bg1">
              <a:alpha val="52000"/>
            </a:schemeClr>
          </a:solidFill>
        </p:spPr>
        <p:txBody>
          <a:bodyPr wrap="square" rtlCol="0">
            <a:spAutoFit/>
          </a:bodyPr>
          <a:lstStyle/>
          <a:p>
            <a:pPr algn="ctr"/>
            <a:r>
              <a:rPr lang="nl-NL" sz="2000" dirty="0">
                <a:latin typeface="Kermit" panose="020F0503040000060003" pitchFamily="34" charset="0"/>
              </a:rPr>
              <a:t>Hij verdient geen schoonheidsprijs, de Opabinia regalis. Met die vijf knobbels op zijn hoofd, die dienst deden als ogen, speurde hij de zeebodem af naar eten. Aan het eind van zijn slurf zat een grijper, waarmee hij het voedsel naar zijn mond bracht. Dit dier leefde een half miljard jaar geleden tijdens het Cambrium. Deze haaiachtige reuzenvis zwom zo'n 290 miljoen jaar geleden in de prehistorische zeeën. </a:t>
            </a:r>
          </a:p>
        </p:txBody>
      </p:sp>
      <p:sp>
        <p:nvSpPr>
          <p:cNvPr id="5" name="Tekstvak 4">
            <a:extLst>
              <a:ext uri="{FF2B5EF4-FFF2-40B4-BE49-F238E27FC236}">
                <a16:creationId xmlns:a16="http://schemas.microsoft.com/office/drawing/2014/main" id="{8163107C-5A12-BA5F-0E24-961DB58C586D}"/>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0E93A4CF-D0AE-DC0D-E4B1-4F2C5F51256E}"/>
              </a:ext>
            </a:extLst>
          </p:cNvPr>
          <p:cNvSpPr txBox="1"/>
          <p:nvPr/>
        </p:nvSpPr>
        <p:spPr>
          <a:xfrm>
            <a:off x="10186415" y="157604"/>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880268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5C1B3-80EF-628D-6FA7-D61DDF5A242E}"/>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CC9206D7-2FC4-2BB0-1E71-DC91D3F79AC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9656" y="6161314"/>
            <a:ext cx="1735275" cy="623228"/>
          </a:xfrm>
          <a:prstGeom prst="rect">
            <a:avLst/>
          </a:prstGeom>
          <a:noFill/>
          <a:ln>
            <a:noFill/>
          </a:ln>
        </p:spPr>
      </p:pic>
      <p:pic>
        <p:nvPicPr>
          <p:cNvPr id="5122" name="Picture 2">
            <a:extLst>
              <a:ext uri="{FF2B5EF4-FFF2-40B4-BE49-F238E27FC236}">
                <a16:creationId xmlns:a16="http://schemas.microsoft.com/office/drawing/2014/main" id="{65A83908-30BE-485D-D814-F3DCD47FF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7516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3914F2BD-2A1F-240E-A515-EFBFA784D8E4}"/>
              </a:ext>
            </a:extLst>
          </p:cNvPr>
          <p:cNvSpPr txBox="1"/>
          <p:nvPr/>
        </p:nvSpPr>
        <p:spPr>
          <a:xfrm>
            <a:off x="221413" y="303215"/>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4</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474CD746-2904-6374-4A35-9A72AF7E5340}"/>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3D57D898-2770-487A-D631-B4C30D345E2D}"/>
              </a:ext>
            </a:extLst>
          </p:cNvPr>
          <p:cNvSpPr txBox="1"/>
          <p:nvPr/>
        </p:nvSpPr>
        <p:spPr>
          <a:xfrm>
            <a:off x="4534482" y="3091419"/>
            <a:ext cx="7616142" cy="2554545"/>
          </a:xfrm>
          <a:prstGeom prst="rect">
            <a:avLst/>
          </a:prstGeom>
          <a:solidFill>
            <a:schemeClr val="bg1">
              <a:alpha val="56000"/>
            </a:schemeClr>
          </a:solidFill>
        </p:spPr>
        <p:txBody>
          <a:bodyPr wrap="square" rtlCol="0">
            <a:spAutoFit/>
          </a:bodyPr>
          <a:lstStyle/>
          <a:p>
            <a:pPr algn="ctr"/>
            <a:r>
              <a:rPr lang="nl-NL" sz="2000" dirty="0">
                <a:latin typeface="Kermit" panose="020F0503040000060003" pitchFamily="34" charset="0"/>
              </a:rPr>
              <a:t>Deze plantenetende dino heeft waarschijnlijk rond het einde van het Krijt-tijdperk geleefd. Met zijn lange klauwen en indrukwekkende uiterlijk had het zo een neefje van Godzilla kunnen zijn. Daar houdt de vergelijking gelijk op, want het is maar de vraag hoe goed dit beest zichzelf kon redden in het wild. Door zijn lichaamsbouw kon hij vermoedelijk niet heel snel wegrennen van roofdino's. Zijn naam, Nothronychus, betekent zelfs iets als ‘slome klauw’.</a:t>
            </a:r>
          </a:p>
        </p:txBody>
      </p:sp>
      <p:sp>
        <p:nvSpPr>
          <p:cNvPr id="5" name="Tekstvak 4">
            <a:extLst>
              <a:ext uri="{FF2B5EF4-FFF2-40B4-BE49-F238E27FC236}">
                <a16:creationId xmlns:a16="http://schemas.microsoft.com/office/drawing/2014/main" id="{7AF21C43-3141-AC97-911D-9678F2B40481}"/>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solidFill>
                  <a:schemeClr val="bg1"/>
                </a:solidFill>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6732B9D2-7821-8616-3061-73B5494F12E6}"/>
              </a:ext>
            </a:extLst>
          </p:cNvPr>
          <p:cNvSpPr txBox="1"/>
          <p:nvPr/>
        </p:nvSpPr>
        <p:spPr>
          <a:xfrm>
            <a:off x="10218018" y="1181732"/>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1360942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A96FE-D5BC-8C53-ADCA-83499642E7CB}"/>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13CC8827-F178-494D-3501-AF1B713B8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12192000" cy="6829425"/>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8A136F20-A112-274E-00D4-EF9AC109211F}"/>
              </a:ext>
            </a:extLst>
          </p:cNvPr>
          <p:cNvSpPr txBox="1"/>
          <p:nvPr/>
        </p:nvSpPr>
        <p:spPr>
          <a:xfrm>
            <a:off x="59396" y="251746"/>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5</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599E8B18-2903-5049-5DF2-047ED5006D0B}"/>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E078BF7F-0DBE-2C43-95B7-C303DAEE59CC}"/>
              </a:ext>
            </a:extLst>
          </p:cNvPr>
          <p:cNvSpPr txBox="1"/>
          <p:nvPr/>
        </p:nvSpPr>
        <p:spPr>
          <a:xfrm>
            <a:off x="6304598" y="2110451"/>
            <a:ext cx="4803494" cy="3477875"/>
          </a:xfrm>
          <a:prstGeom prst="rect">
            <a:avLst/>
          </a:prstGeom>
          <a:solidFill>
            <a:schemeClr val="bg1">
              <a:alpha val="60000"/>
            </a:schemeClr>
          </a:solidFill>
        </p:spPr>
        <p:txBody>
          <a:bodyPr wrap="square" rtlCol="0">
            <a:spAutoFit/>
          </a:bodyPr>
          <a:lstStyle/>
          <a:p>
            <a:pPr algn="ctr"/>
            <a:r>
              <a:rPr lang="nl-NL" sz="2000" dirty="0">
                <a:latin typeface="Kermit" panose="020F0503040000060003" pitchFamily="34" charset="0"/>
              </a:rPr>
              <a:t>Deze haaiachtige reuzenvis zwom zo'n 290 miljoen jaar geleden in de prehistorische zeeën. Dit beest werd ongeveer 9 tot 12 meter lang, ruim twee keer zo lang als een witte haai. Voor zover bekend is dit het enige dier dat ooit leefde met zo’n spiraalvormige kaak vol vlijmscherpe tanden. Er bestaat nog wel discussie over de precieze plek van die tandenspiraal op zijn snuit.</a:t>
            </a:r>
          </a:p>
        </p:txBody>
      </p:sp>
      <p:sp>
        <p:nvSpPr>
          <p:cNvPr id="5" name="Tekstvak 4">
            <a:extLst>
              <a:ext uri="{FF2B5EF4-FFF2-40B4-BE49-F238E27FC236}">
                <a16:creationId xmlns:a16="http://schemas.microsoft.com/office/drawing/2014/main" id="{C667D9D4-C743-3C13-D776-86320C0E05B7}"/>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958ADC8A-BF4A-167A-8EAC-DAEB3FD2AA78}"/>
              </a:ext>
            </a:extLst>
          </p:cNvPr>
          <p:cNvSpPr txBox="1"/>
          <p:nvPr/>
        </p:nvSpPr>
        <p:spPr>
          <a:xfrm>
            <a:off x="10186415" y="157604"/>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2422900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A3EDC-6B4F-1291-722E-BDBDB875164D}"/>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2D475444-FA4E-9FA6-DB24-95E728C1E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6"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2F655FDB-04BB-E41E-04A2-D707F1B8DA42}"/>
              </a:ext>
            </a:extLst>
          </p:cNvPr>
          <p:cNvSpPr txBox="1"/>
          <p:nvPr/>
        </p:nvSpPr>
        <p:spPr>
          <a:xfrm>
            <a:off x="91736" y="59184"/>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6</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61668A75-6D33-CA80-86DD-4357DE0B1807}"/>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6D8AA946-EB6C-22D0-1057-0F2745AB1579}"/>
              </a:ext>
            </a:extLst>
          </p:cNvPr>
          <p:cNvSpPr txBox="1"/>
          <p:nvPr/>
        </p:nvSpPr>
        <p:spPr>
          <a:xfrm>
            <a:off x="298212" y="3739636"/>
            <a:ext cx="7359888" cy="2862322"/>
          </a:xfrm>
          <a:prstGeom prst="rect">
            <a:avLst/>
          </a:prstGeom>
          <a:solidFill>
            <a:schemeClr val="bg1">
              <a:alpha val="45000"/>
            </a:schemeClr>
          </a:solidFill>
          <a:ln>
            <a:noFill/>
          </a:ln>
        </p:spPr>
        <p:txBody>
          <a:bodyPr wrap="square" rtlCol="0">
            <a:spAutoFit/>
          </a:bodyPr>
          <a:lstStyle/>
          <a:p>
            <a:pPr algn="ctr"/>
            <a:r>
              <a:rPr lang="nl-NL" sz="2000" dirty="0">
                <a:latin typeface="Kermit" panose="020F0503040000060003" pitchFamily="34" charset="0"/>
              </a:rPr>
              <a:t>Het geslacht waar deze dieren onder vallen kreeg de naam Hallucigenia, omdat hun verschijning doet denken aan een hallucinatie. De beestjes leefden een half miljard jaar geleden. Toen het eerste fossiel werd ontdekt in 1977, begrepen wetenschappers niet wat nou boven of onder was. Ze zagen een langwerpig diertje met uitsteeksels aan alle kanten. Maar waar zat zijn hoofd? En welke stekels fungeerden als poten? Nu denken wetenschappers het wel te weten. </a:t>
            </a:r>
          </a:p>
        </p:txBody>
      </p:sp>
      <p:sp>
        <p:nvSpPr>
          <p:cNvPr id="5" name="Tekstvak 4">
            <a:extLst>
              <a:ext uri="{FF2B5EF4-FFF2-40B4-BE49-F238E27FC236}">
                <a16:creationId xmlns:a16="http://schemas.microsoft.com/office/drawing/2014/main" id="{65523AE9-B845-CE18-9298-0FEF8E7096A7}"/>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B096A331-7C17-6670-6460-500148221AEB}"/>
              </a:ext>
            </a:extLst>
          </p:cNvPr>
          <p:cNvSpPr txBox="1"/>
          <p:nvPr/>
        </p:nvSpPr>
        <p:spPr>
          <a:xfrm>
            <a:off x="10186415" y="157604"/>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3779615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F9492-EC19-AEAB-0D77-66F0164880DC}"/>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FB15C828-F3D2-322E-1EC8-6AD878FC1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028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89E3AA37-5172-908D-FD1C-5781A82E7DC1}"/>
              </a:ext>
            </a:extLst>
          </p:cNvPr>
          <p:cNvSpPr txBox="1"/>
          <p:nvPr/>
        </p:nvSpPr>
        <p:spPr>
          <a:xfrm>
            <a:off x="10504714" y="1338943"/>
            <a:ext cx="1153886" cy="1323439"/>
          </a:xfrm>
          <a:prstGeom prst="rect">
            <a:avLst/>
          </a:prstGeom>
          <a:noFill/>
        </p:spPr>
        <p:txBody>
          <a:bodyPr wrap="square" rtlCol="0">
            <a:spAutoFit/>
          </a:bodyPr>
          <a:lstStyle/>
          <a:p>
            <a:r>
              <a:rPr lang="nl-NL" sz="8000" dirty="0">
                <a:latin typeface="Kermit" panose="020F0503040000060003" pitchFamily="34" charset="0"/>
              </a:rPr>
              <a:t>7</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01B28644-758E-E081-ECF5-6C3394923C69}"/>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6" name="Tekstvak 5">
            <a:extLst>
              <a:ext uri="{FF2B5EF4-FFF2-40B4-BE49-F238E27FC236}">
                <a16:creationId xmlns:a16="http://schemas.microsoft.com/office/drawing/2014/main" id="{318CEF95-DD83-F0F8-E599-41CEE6BA2173}"/>
              </a:ext>
            </a:extLst>
          </p:cNvPr>
          <p:cNvSpPr txBox="1"/>
          <p:nvPr/>
        </p:nvSpPr>
        <p:spPr>
          <a:xfrm>
            <a:off x="280550" y="389609"/>
            <a:ext cx="1153886" cy="1323439"/>
          </a:xfrm>
          <a:prstGeom prst="rect">
            <a:avLst/>
          </a:prstGeom>
          <a:noFill/>
        </p:spPr>
        <p:txBody>
          <a:bodyPr wrap="square" lIns="91440" tIns="45720" rIns="91440" bIns="45720" rtlCol="0" anchor="t">
            <a:spAutoFit/>
          </a:bodyPr>
          <a:lstStyle/>
          <a:p>
            <a:r>
              <a:rPr lang="nl-NL" sz="8000" dirty="0">
                <a:solidFill>
                  <a:schemeClr val="bg1"/>
                </a:solidFill>
                <a:highlight>
                  <a:srgbClr val="808080"/>
                </a:highlight>
                <a:latin typeface="Kermit" panose="020F0503040000060003" pitchFamily="34" charset="0"/>
              </a:rPr>
              <a:t>7</a:t>
            </a:r>
          </a:p>
        </p:txBody>
      </p:sp>
      <p:sp>
        <p:nvSpPr>
          <p:cNvPr id="3" name="Tekstvak 2">
            <a:extLst>
              <a:ext uri="{FF2B5EF4-FFF2-40B4-BE49-F238E27FC236}">
                <a16:creationId xmlns:a16="http://schemas.microsoft.com/office/drawing/2014/main" id="{87DA493A-3743-ED4F-8B84-5519356D90E0}"/>
              </a:ext>
            </a:extLst>
          </p:cNvPr>
          <p:cNvSpPr txBox="1"/>
          <p:nvPr/>
        </p:nvSpPr>
        <p:spPr>
          <a:xfrm>
            <a:off x="1553833" y="2662382"/>
            <a:ext cx="8831484" cy="1631216"/>
          </a:xfrm>
          <a:prstGeom prst="rect">
            <a:avLst/>
          </a:prstGeom>
          <a:solidFill>
            <a:schemeClr val="bg1">
              <a:alpha val="59000"/>
            </a:schemeClr>
          </a:solidFill>
        </p:spPr>
        <p:txBody>
          <a:bodyPr wrap="square" rtlCol="0">
            <a:spAutoFit/>
          </a:bodyPr>
          <a:lstStyle/>
          <a:p>
            <a:pPr algn="ctr"/>
            <a:r>
              <a:rPr lang="nl-NL" sz="2000" dirty="0">
                <a:latin typeface="Kermit" panose="020F0503040000060003" pitchFamily="34" charset="0"/>
              </a:rPr>
              <a:t>De narwal lijkt een mythisch dier, maar zwemt nog steeds rond in onze aardse zeeën. Je vindt hem vooral in ijskoude Arctische wateren. De lange hoorn op zijn neus, die wel drie meter lang kan worden, is eigenlijk geen hoorn. Het is een tand. Met deze extreem lange tand zou hij temperatuurverschillen in het water kunnen waarnemen. </a:t>
            </a:r>
          </a:p>
        </p:txBody>
      </p:sp>
      <p:sp>
        <p:nvSpPr>
          <p:cNvPr id="5" name="Tekstvak 4">
            <a:extLst>
              <a:ext uri="{FF2B5EF4-FFF2-40B4-BE49-F238E27FC236}">
                <a16:creationId xmlns:a16="http://schemas.microsoft.com/office/drawing/2014/main" id="{A825FCA0-8D3E-AE33-EB81-8C4B633705D3}"/>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7" name="Tekstvak 6">
            <a:extLst>
              <a:ext uri="{FF2B5EF4-FFF2-40B4-BE49-F238E27FC236}">
                <a16:creationId xmlns:a16="http://schemas.microsoft.com/office/drawing/2014/main" id="{069153A2-3678-5877-5B09-EC00410B8EF3}"/>
              </a:ext>
            </a:extLst>
          </p:cNvPr>
          <p:cNvSpPr txBox="1"/>
          <p:nvPr/>
        </p:nvSpPr>
        <p:spPr>
          <a:xfrm>
            <a:off x="10186415" y="157604"/>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356092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5BE06-B33E-7B40-3B08-592C4DAD0F51}"/>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ECF9C434-0536-CD70-19C8-A4B23FEDFD1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2429" y="6226628"/>
            <a:ext cx="1332502" cy="557913"/>
          </a:xfrm>
          <a:prstGeom prst="rect">
            <a:avLst/>
          </a:prstGeom>
          <a:noFill/>
          <a:ln>
            <a:noFill/>
          </a:ln>
        </p:spPr>
      </p:pic>
      <p:pic>
        <p:nvPicPr>
          <p:cNvPr id="9218" name="Picture 2">
            <a:extLst>
              <a:ext uri="{FF2B5EF4-FFF2-40B4-BE49-F238E27FC236}">
                <a16:creationId xmlns:a16="http://schemas.microsoft.com/office/drawing/2014/main" id="{AFFAA603-A4D7-26E8-F805-786DCC5B5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48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739E4A5B-C2C1-E307-2456-9F8866134DCF}"/>
              </a:ext>
            </a:extLst>
          </p:cNvPr>
          <p:cNvSpPr txBox="1"/>
          <p:nvPr/>
        </p:nvSpPr>
        <p:spPr>
          <a:xfrm>
            <a:off x="158533" y="157262"/>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8</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9647E641-5D73-0E3F-48C6-ADF996A6E4D3}"/>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447468B0-5332-3089-1DA4-520EB0560659}"/>
              </a:ext>
            </a:extLst>
          </p:cNvPr>
          <p:cNvSpPr txBox="1"/>
          <p:nvPr/>
        </p:nvSpPr>
        <p:spPr>
          <a:xfrm>
            <a:off x="1502927" y="1905000"/>
            <a:ext cx="9186147" cy="1631216"/>
          </a:xfrm>
          <a:prstGeom prst="rect">
            <a:avLst/>
          </a:prstGeom>
          <a:solidFill>
            <a:schemeClr val="bg1">
              <a:alpha val="66000"/>
            </a:schemeClr>
          </a:solidFill>
          <a:ln>
            <a:noFill/>
          </a:ln>
        </p:spPr>
        <p:txBody>
          <a:bodyPr wrap="square" rtlCol="0">
            <a:spAutoFit/>
          </a:bodyPr>
          <a:lstStyle/>
          <a:p>
            <a:pPr algn="ctr"/>
            <a:r>
              <a:rPr lang="nl-NL" sz="2000" dirty="0">
                <a:latin typeface="Kermit" panose="020F0503040000060003" pitchFamily="34" charset="0"/>
              </a:rPr>
              <a:t>Hij is de schrik van alle zeevaarders. Met zijn enorme tentakels sleurt hij ieder schip moeiteloos naar de bodem van de oceaan. Of toch niet, want dit gigantische zeemonster komt voort uit de Scandinavische mythologie. De geruchten over dit fabeldier begonnen in de Middeleeuwen voor de Noorse kust, waar hij zou zijn gespot door zeelieden. </a:t>
            </a:r>
          </a:p>
        </p:txBody>
      </p:sp>
      <p:sp>
        <p:nvSpPr>
          <p:cNvPr id="5" name="Tekstvak 4">
            <a:extLst>
              <a:ext uri="{FF2B5EF4-FFF2-40B4-BE49-F238E27FC236}">
                <a16:creationId xmlns:a16="http://schemas.microsoft.com/office/drawing/2014/main" id="{CC435F9C-CD1E-A769-15E4-2D3DF40CF22D}"/>
              </a:ext>
            </a:extLst>
          </p:cNvPr>
          <p:cNvSpPr txBox="1"/>
          <p:nvPr/>
        </p:nvSpPr>
        <p:spPr>
          <a:xfrm>
            <a:off x="-137069" y="2100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solidFill>
                  <a:schemeClr val="bg1"/>
                </a:solidFill>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E94A7931-1B38-BB4A-44CD-1B0194A516FA}"/>
              </a:ext>
            </a:extLst>
          </p:cNvPr>
          <p:cNvSpPr txBox="1"/>
          <p:nvPr/>
        </p:nvSpPr>
        <p:spPr>
          <a:xfrm>
            <a:off x="10326630" y="328778"/>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NEP!</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1359835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8D1F0-C04F-A6E2-F237-4343581E123E}"/>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DC709D1C-8F79-6623-4428-FC5845CB723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7629" y="6128658"/>
            <a:ext cx="1637302" cy="655884"/>
          </a:xfrm>
          <a:prstGeom prst="rect">
            <a:avLst/>
          </a:prstGeom>
          <a:noFill/>
          <a:ln>
            <a:noFill/>
          </a:ln>
        </p:spPr>
      </p:pic>
      <p:pic>
        <p:nvPicPr>
          <p:cNvPr id="10242" name="Picture 2">
            <a:extLst>
              <a:ext uri="{FF2B5EF4-FFF2-40B4-BE49-F238E27FC236}">
                <a16:creationId xmlns:a16="http://schemas.microsoft.com/office/drawing/2014/main" id="{92F5B0AE-890E-24FA-D72F-0DFC594E0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4962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C9411B08-FEFB-CAD0-0678-50C7647CCB41}"/>
              </a:ext>
            </a:extLst>
          </p:cNvPr>
          <p:cNvSpPr txBox="1"/>
          <p:nvPr/>
        </p:nvSpPr>
        <p:spPr>
          <a:xfrm>
            <a:off x="177025" y="-106"/>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9</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3C07DA9D-0277-45C6-0E49-137500D17B2B}"/>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5D2EE54B-1E05-73AB-FC6F-C4431E0D6D87}"/>
              </a:ext>
            </a:extLst>
          </p:cNvPr>
          <p:cNvSpPr txBox="1"/>
          <p:nvPr/>
        </p:nvSpPr>
        <p:spPr>
          <a:xfrm>
            <a:off x="601884" y="4074289"/>
            <a:ext cx="8838704" cy="1938992"/>
          </a:xfrm>
          <a:prstGeom prst="rect">
            <a:avLst/>
          </a:prstGeom>
          <a:solidFill>
            <a:schemeClr val="bg1">
              <a:alpha val="66000"/>
            </a:schemeClr>
          </a:solidFill>
        </p:spPr>
        <p:txBody>
          <a:bodyPr wrap="square" rtlCol="0">
            <a:spAutoFit/>
          </a:bodyPr>
          <a:lstStyle/>
          <a:p>
            <a:pPr algn="ctr"/>
            <a:r>
              <a:rPr lang="nl-NL" sz="2000" dirty="0">
                <a:latin typeface="Kermit" panose="020F0503040000060003" pitchFamily="34" charset="0"/>
              </a:rPr>
              <a:t>Dit is een eenhoorn. De eenhoorn heeft nooit bestaan. Dat weerhield de Schotten er niet van om het paardachtige beest in de veertiende eeuw te claimen als hun nationale dier. Het staat symbool voor eerbaarheid en zou bovendien de natuurlijke vijand van de leeuw zijn: het officiële dier van Engeland. Zeker in het verleden waren de Schotten en de Engelsen bepaald geen goede vrienden.</a:t>
            </a:r>
          </a:p>
        </p:txBody>
      </p:sp>
      <p:sp>
        <p:nvSpPr>
          <p:cNvPr id="5" name="Tekstvak 4">
            <a:extLst>
              <a:ext uri="{FF2B5EF4-FFF2-40B4-BE49-F238E27FC236}">
                <a16:creationId xmlns:a16="http://schemas.microsoft.com/office/drawing/2014/main" id="{B6A8EC8A-5490-8BC0-796E-AEFA48F7CD6C}"/>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0327CDF8-AF14-BE2F-6FEA-ECCAB6AF3B50}"/>
              </a:ext>
            </a:extLst>
          </p:cNvPr>
          <p:cNvSpPr txBox="1"/>
          <p:nvPr/>
        </p:nvSpPr>
        <p:spPr>
          <a:xfrm>
            <a:off x="10326630" y="328778"/>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NEP!</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2228388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49909-6195-A173-C967-D511280FB767}"/>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282F2A56-E897-BCA2-EE98-7AA49131F692}"/>
              </a:ext>
            </a:extLst>
          </p:cNvPr>
          <p:cNvSpPr txBox="1"/>
          <p:nvPr/>
        </p:nvSpPr>
        <p:spPr>
          <a:xfrm>
            <a:off x="0" y="295014"/>
            <a:ext cx="12192000"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Hoe geef je les met de Noordwijkse Methode?</a:t>
            </a:r>
          </a:p>
        </p:txBody>
      </p:sp>
      <p:sp>
        <p:nvSpPr>
          <p:cNvPr id="4" name="Tekstvak 3">
            <a:extLst>
              <a:ext uri="{FF2B5EF4-FFF2-40B4-BE49-F238E27FC236}">
                <a16:creationId xmlns:a16="http://schemas.microsoft.com/office/drawing/2014/main" id="{D0DE6A02-9BA4-D30C-748C-555B444EB961}"/>
              </a:ext>
            </a:extLst>
          </p:cNvPr>
          <p:cNvSpPr txBox="1"/>
          <p:nvPr/>
        </p:nvSpPr>
        <p:spPr>
          <a:xfrm>
            <a:off x="1053259" y="1151509"/>
            <a:ext cx="10092267" cy="4524315"/>
          </a:xfrm>
          <a:prstGeom prst="rect">
            <a:avLst/>
          </a:prstGeom>
          <a:noFill/>
        </p:spPr>
        <p:txBody>
          <a:bodyPr wrap="square">
            <a:spAutoFit/>
          </a:bodyPr>
          <a:lstStyle/>
          <a:p>
            <a:pPr algn="ctr"/>
            <a:r>
              <a:rPr lang="nl-NL" sz="2400" dirty="0">
                <a:latin typeface="Kermit" panose="020F0503040000060003" pitchFamily="34" charset="0"/>
              </a:rPr>
              <a:t>Een les volgens De Noordwijkse Methode is opgebouwd in vier fasen:</a:t>
            </a:r>
          </a:p>
          <a:p>
            <a:pPr algn="ctr"/>
            <a:endParaRPr lang="nl-NL" sz="2400" dirty="0">
              <a:latin typeface="Kermit" panose="020F0503040000060003" pitchFamily="34" charset="0"/>
            </a:endParaRPr>
          </a:p>
          <a:p>
            <a:pPr algn="ctr"/>
            <a:r>
              <a:rPr lang="nl-NL" sz="2000" b="1" dirty="0">
                <a:latin typeface="Kermit" panose="020F0503040000060003" pitchFamily="34" charset="0"/>
              </a:rPr>
              <a:t>Inspiratie 1 </a:t>
            </a:r>
            <a:r>
              <a:rPr lang="nl-NL" sz="2000" dirty="0">
                <a:latin typeface="Kermit" panose="020F0503040000060003" pitchFamily="34" charset="0"/>
              </a:rPr>
              <a:t>– Je start met het prikkelen van nieuwsgierigheid: een verhaal, filmpje, voorwerp of ervaring roept verwondering op en activeert voorkennis.</a:t>
            </a:r>
          </a:p>
          <a:p>
            <a:pPr algn="ctr"/>
            <a:endParaRPr lang="nl-NL" sz="2000" dirty="0">
              <a:latin typeface="Kermit" panose="020F0503040000060003" pitchFamily="34" charset="0"/>
            </a:endParaRPr>
          </a:p>
          <a:p>
            <a:pPr algn="ctr"/>
            <a:r>
              <a:rPr lang="nl-NL" sz="2000" b="1" dirty="0">
                <a:latin typeface="Kermit" panose="020F0503040000060003" pitchFamily="34" charset="0"/>
              </a:rPr>
              <a:t>Inspiratie 2 </a:t>
            </a:r>
            <a:r>
              <a:rPr lang="nl-NL" sz="2000" dirty="0">
                <a:latin typeface="Kermit" panose="020F0503040000060003" pitchFamily="34" charset="0"/>
              </a:rPr>
              <a:t>– Je verdiept de kennis met nieuwe informatie, bijvoorbeeld via boeken, een gastspreker of een onderzoeksvraag. Hier koppel je ook Denkbubbels aan het thema.</a:t>
            </a:r>
          </a:p>
          <a:p>
            <a:pPr algn="ctr"/>
            <a:endParaRPr lang="nl-NL" sz="2000" dirty="0">
              <a:latin typeface="Kermit" panose="020F0503040000060003" pitchFamily="34" charset="0"/>
            </a:endParaRPr>
          </a:p>
          <a:p>
            <a:pPr algn="ctr"/>
            <a:r>
              <a:rPr lang="nl-NL" sz="2000" b="1" dirty="0">
                <a:latin typeface="Kermit" panose="020F0503040000060003" pitchFamily="34" charset="0"/>
              </a:rPr>
              <a:t>Vaardigheden</a:t>
            </a:r>
            <a:r>
              <a:rPr lang="nl-NL" sz="2000" dirty="0">
                <a:latin typeface="Kermit" panose="020F0503040000060003" pitchFamily="34" charset="0"/>
              </a:rPr>
              <a:t> – Leerlingen gaan zelf aan de slag met creatieve, onderzoekende of samenwerkende werkvormen waarin ze hun kennis toepassen.</a:t>
            </a:r>
          </a:p>
          <a:p>
            <a:pPr algn="ctr"/>
            <a:endParaRPr lang="nl-NL" sz="2000" dirty="0">
              <a:latin typeface="Kermit" panose="020F0503040000060003" pitchFamily="34" charset="0"/>
            </a:endParaRPr>
          </a:p>
          <a:p>
            <a:pPr algn="ctr"/>
            <a:r>
              <a:rPr lang="nl-NL" sz="2000" b="1" dirty="0">
                <a:latin typeface="Kermit" panose="020F0503040000060003" pitchFamily="34" charset="0"/>
              </a:rPr>
              <a:t>Reflectie</a:t>
            </a:r>
            <a:r>
              <a:rPr lang="nl-NL" sz="2000" dirty="0">
                <a:latin typeface="Kermit" panose="020F0503040000060003" pitchFamily="34" charset="0"/>
              </a:rPr>
              <a:t> – Aan het eind kijk je samen terug: Wat heb je geleerd? Wat ging goed? Wat wil je nog verder onderzoeken of verbeteren?</a:t>
            </a:r>
          </a:p>
        </p:txBody>
      </p:sp>
      <p:pic>
        <p:nvPicPr>
          <p:cNvPr id="5" name="Afbeelding 4" descr="Afbeelding met Lettertype, Graphics, rood, tekst&#10;&#10;Automatisch gegenereerde beschrijving">
            <a:extLst>
              <a:ext uri="{FF2B5EF4-FFF2-40B4-BE49-F238E27FC236}">
                <a16:creationId xmlns:a16="http://schemas.microsoft.com/office/drawing/2014/main" id="{B2F9A4DC-41C5-80BA-F8DB-7C5151BEE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0153" y="6051248"/>
            <a:ext cx="1831694" cy="633766"/>
          </a:xfrm>
          <a:prstGeom prst="rect">
            <a:avLst/>
          </a:prstGeom>
        </p:spPr>
      </p:pic>
    </p:spTree>
    <p:extLst>
      <p:ext uri="{BB962C8B-B14F-4D97-AF65-F5344CB8AC3E}">
        <p14:creationId xmlns:p14="http://schemas.microsoft.com/office/powerpoint/2010/main" val="1131432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68916-2E4F-C46D-5CD3-7B429A3BDFD8}"/>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A618FA70-06F0-7A7B-A889-FFEA9650047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7629" y="6128658"/>
            <a:ext cx="1637302" cy="655884"/>
          </a:xfrm>
          <a:prstGeom prst="rect">
            <a:avLst/>
          </a:prstGeom>
          <a:noFill/>
          <a:ln>
            <a:noFill/>
          </a:ln>
        </p:spPr>
      </p:pic>
      <p:pic>
        <p:nvPicPr>
          <p:cNvPr id="11266" name="Picture 2">
            <a:extLst>
              <a:ext uri="{FF2B5EF4-FFF2-40B4-BE49-F238E27FC236}">
                <a16:creationId xmlns:a16="http://schemas.microsoft.com/office/drawing/2014/main" id="{74F3BE32-69E6-3048-1C4A-A5B3F5382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525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F5D5C8FD-FCD1-C4E6-FFA4-F884FA05EE37}"/>
              </a:ext>
            </a:extLst>
          </p:cNvPr>
          <p:cNvSpPr txBox="1"/>
          <p:nvPr/>
        </p:nvSpPr>
        <p:spPr>
          <a:xfrm>
            <a:off x="187368" y="219545"/>
            <a:ext cx="1436915"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10</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DFAA60AD-80A6-AC02-4230-767173FE4783}"/>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0F75FF1B-9C0A-288B-522D-DAA398216EE9}"/>
              </a:ext>
            </a:extLst>
          </p:cNvPr>
          <p:cNvSpPr txBox="1"/>
          <p:nvPr/>
        </p:nvSpPr>
        <p:spPr>
          <a:xfrm>
            <a:off x="187368" y="5438162"/>
            <a:ext cx="9456517" cy="1323439"/>
          </a:xfrm>
          <a:prstGeom prst="rect">
            <a:avLst/>
          </a:prstGeom>
          <a:solidFill>
            <a:schemeClr val="bg1">
              <a:alpha val="69937"/>
            </a:schemeClr>
          </a:solidFill>
        </p:spPr>
        <p:txBody>
          <a:bodyPr wrap="square" rtlCol="0">
            <a:spAutoFit/>
          </a:bodyPr>
          <a:lstStyle/>
          <a:p>
            <a:pPr algn="ctr"/>
            <a:r>
              <a:rPr lang="nl-NL" sz="2000" dirty="0">
                <a:latin typeface="Kermit" panose="020F0503040000060003" pitchFamily="34" charset="0"/>
              </a:rPr>
              <a:t>Deze krab leeft echt, en is pas in 2005 ontdekt. Overal op zijn grijparmen groeien lange blonde haren. Aan zijn verschijning heeft hij de bijnaam de yetikrab overgehouden, aangezien hij duidelijk iets weg heeft van een verschrikkelijke sneeuwman. Zijn echte naam? Kiwa hirsuta.</a:t>
            </a:r>
          </a:p>
        </p:txBody>
      </p:sp>
      <p:sp>
        <p:nvSpPr>
          <p:cNvPr id="5" name="Tekstvak 4">
            <a:extLst>
              <a:ext uri="{FF2B5EF4-FFF2-40B4-BE49-F238E27FC236}">
                <a16:creationId xmlns:a16="http://schemas.microsoft.com/office/drawing/2014/main" id="{A83C2FC9-EAB5-2F9D-ABEB-A138EDE3C016}"/>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a:t>
            </a:r>
            <a:r>
              <a:rPr lang="nl-NL" sz="1400" dirty="0">
                <a:solidFill>
                  <a:schemeClr val="bg1"/>
                </a:solidFill>
                <a:latin typeface="Kermit" panose="020F0503040000060003" pitchFamily="34" charset="0"/>
              </a:rPr>
              <a:t>: nieuwe kennis aanbieden</a:t>
            </a:r>
          </a:p>
        </p:txBody>
      </p:sp>
      <p:sp>
        <p:nvSpPr>
          <p:cNvPr id="6" name="Tekstvak 5">
            <a:extLst>
              <a:ext uri="{FF2B5EF4-FFF2-40B4-BE49-F238E27FC236}">
                <a16:creationId xmlns:a16="http://schemas.microsoft.com/office/drawing/2014/main" id="{ADE12C5B-F327-E44F-83C1-FBB434BA5658}"/>
              </a:ext>
            </a:extLst>
          </p:cNvPr>
          <p:cNvSpPr txBox="1"/>
          <p:nvPr/>
        </p:nvSpPr>
        <p:spPr>
          <a:xfrm>
            <a:off x="10326630" y="328778"/>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32493940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36CA9-E9B6-F094-8EDA-35A6F877B4D1}"/>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8D375174-D885-A399-31AC-5AA424A36B3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7629" y="6128658"/>
            <a:ext cx="1637302" cy="655884"/>
          </a:xfrm>
          <a:prstGeom prst="rect">
            <a:avLst/>
          </a:prstGeom>
          <a:noFill/>
          <a:ln>
            <a:noFill/>
          </a:ln>
        </p:spPr>
      </p:pic>
      <p:pic>
        <p:nvPicPr>
          <p:cNvPr id="12290" name="Picture 2">
            <a:extLst>
              <a:ext uri="{FF2B5EF4-FFF2-40B4-BE49-F238E27FC236}">
                <a16:creationId xmlns:a16="http://schemas.microsoft.com/office/drawing/2014/main" id="{8CB0261A-180D-F44E-F546-881C9879B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71" y="-51955"/>
            <a:ext cx="1220867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991C933C-1B7C-C220-6B2D-9867417F71FF}"/>
              </a:ext>
            </a:extLst>
          </p:cNvPr>
          <p:cNvSpPr txBox="1"/>
          <p:nvPr/>
        </p:nvSpPr>
        <p:spPr>
          <a:xfrm>
            <a:off x="-1446" y="-2986"/>
            <a:ext cx="1550217"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11</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97D66216-5377-0280-C844-EC671D625C1C}"/>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5F27487E-C9A9-53B5-5C43-BDE592A8337A}"/>
              </a:ext>
            </a:extLst>
          </p:cNvPr>
          <p:cNvSpPr txBox="1"/>
          <p:nvPr/>
        </p:nvSpPr>
        <p:spPr>
          <a:xfrm>
            <a:off x="1317623" y="4371273"/>
            <a:ext cx="8708834" cy="1938992"/>
          </a:xfrm>
          <a:prstGeom prst="rect">
            <a:avLst/>
          </a:prstGeom>
          <a:solidFill>
            <a:schemeClr val="bg1">
              <a:alpha val="51000"/>
            </a:schemeClr>
          </a:solidFill>
        </p:spPr>
        <p:txBody>
          <a:bodyPr wrap="square" rtlCol="0">
            <a:spAutoFit/>
          </a:bodyPr>
          <a:lstStyle/>
          <a:p>
            <a:pPr algn="ctr"/>
            <a:r>
              <a:rPr lang="nl-NL" sz="2000" dirty="0">
                <a:latin typeface="Kermit" panose="020F0503040000060003" pitchFamily="34" charset="0"/>
              </a:rPr>
              <a:t>Bigfoot zou zo tussen de 1,80m en 2,50m lang zijn en zijn geschatte gewicht zit tussen de 100 en 450 kg. Een behoorlijke verschijning om zomaar tegen te komen in het bos. Maar de kans dat je hem ook echt tegenkomt, is feitelijk gelijk aan nul. Een handjevol onderzoekers sluit weliswaar niet uit dat bigfoot echt bestaat, maar zeer algemeen wordt aangenomen dat dit harige beest een verzinsel is. </a:t>
            </a:r>
          </a:p>
        </p:txBody>
      </p:sp>
      <p:sp>
        <p:nvSpPr>
          <p:cNvPr id="5" name="Tekstvak 4">
            <a:extLst>
              <a:ext uri="{FF2B5EF4-FFF2-40B4-BE49-F238E27FC236}">
                <a16:creationId xmlns:a16="http://schemas.microsoft.com/office/drawing/2014/main" id="{F1412F02-3CFE-32A3-2243-8AFCFC7F2ECF}"/>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CB48A20C-445B-2FF5-380A-9462E4A9C6BB}"/>
              </a:ext>
            </a:extLst>
          </p:cNvPr>
          <p:cNvSpPr txBox="1"/>
          <p:nvPr/>
        </p:nvSpPr>
        <p:spPr>
          <a:xfrm>
            <a:off x="10198950" y="158512"/>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NEP!</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1796577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D9698-40D4-C956-4A14-21BF363B911E}"/>
            </a:ext>
          </a:extLst>
        </p:cNvPr>
        <p:cNvGrpSpPr/>
        <p:nvPr/>
      </p:nvGrpSpPr>
      <p:grpSpPr>
        <a:xfrm>
          <a:off x="0" y="0"/>
          <a:ext cx="0" cy="0"/>
          <a:chOff x="0" y="0"/>
          <a:chExt cx="0" cy="0"/>
        </a:xfrm>
      </p:grpSpPr>
      <p:pic>
        <p:nvPicPr>
          <p:cNvPr id="8" name="Afbeelding 7" descr="Afbeelding met groen, plant, natuur, kunst&#10;&#10;Door AI gegenereerde inhoud is mogelijk onjuist.">
            <a:extLst>
              <a:ext uri="{FF2B5EF4-FFF2-40B4-BE49-F238E27FC236}">
                <a16:creationId xmlns:a16="http://schemas.microsoft.com/office/drawing/2014/main" id="{19C3CDC7-C762-CA60-E76F-6634A083AAD6}"/>
              </a:ext>
            </a:extLst>
          </p:cNvPr>
          <p:cNvPicPr>
            <a:picLocks noChangeAspect="1"/>
          </p:cNvPicPr>
          <p:nvPr/>
        </p:nvPicPr>
        <p:blipFill>
          <a:blip r:embed="rId3">
            <a:extLst>
              <a:ext uri="{28A0092B-C50C-407E-A947-70E740481C1C}">
                <a14:useLocalDpi xmlns:a14="http://schemas.microsoft.com/office/drawing/2010/main" val="0"/>
              </a:ext>
            </a:extLst>
          </a:blip>
          <a:srcRect l="10457" t="36684" r="10254" b="31757"/>
          <a:stretch>
            <a:fillRect/>
          </a:stretch>
        </p:blipFill>
        <p:spPr>
          <a:xfrm>
            <a:off x="0" y="0"/>
            <a:ext cx="12192000" cy="6863880"/>
          </a:xfrm>
          <a:prstGeom prst="rect">
            <a:avLst/>
          </a:prstGeom>
        </p:spPr>
      </p:pic>
      <p:sp>
        <p:nvSpPr>
          <p:cNvPr id="74753" name="Rectangle 3">
            <a:extLst>
              <a:ext uri="{FF2B5EF4-FFF2-40B4-BE49-F238E27FC236}">
                <a16:creationId xmlns:a16="http://schemas.microsoft.com/office/drawing/2014/main" id="{DE4B5EE5-2FD0-F266-9596-52B0F34497B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E1E339EE-940F-02A8-159D-4C5876E744D7}"/>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D6715433-2D8A-5F5F-E926-DEF43C84C888}"/>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4D0D0AEA-D864-D043-A1A8-54B77BC2478B}"/>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C7C362B5-822E-AD33-B00C-84BA9B4CACBC}"/>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solidFill>
                  <a:schemeClr val="bg1"/>
                </a:solidFill>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22D025A8-3CEF-22E1-3DEC-76B15EDE21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9F57E55F-83C7-276C-2792-AC8C5FA15EAE}"/>
              </a:ext>
            </a:extLst>
          </p:cNvPr>
          <p:cNvSpPr txBox="1"/>
          <p:nvPr/>
        </p:nvSpPr>
        <p:spPr>
          <a:xfrm>
            <a:off x="2773136" y="2412988"/>
            <a:ext cx="8888362" cy="1815882"/>
          </a:xfrm>
          <a:prstGeom prst="rect">
            <a:avLst/>
          </a:prstGeom>
          <a:noFill/>
        </p:spPr>
        <p:txBody>
          <a:bodyPr wrap="square" rtlCol="0">
            <a:spAutoFit/>
          </a:bodyPr>
          <a:lstStyle/>
          <a:p>
            <a:r>
              <a:rPr lang="nl-NL" sz="2800" dirty="0">
                <a:solidFill>
                  <a:srgbClr val="E15E30"/>
                </a:solidFill>
                <a:latin typeface="Kermit" panose="020F0503040000060003" pitchFamily="34" charset="0"/>
              </a:rPr>
              <a:t>Stel je voor: je loopt in een grote jungle en je ziet honderden verschillende planten en dieren. Sommige lijken op elkaar, sommige totaal niet. Hoe weet je dan wat </a:t>
            </a:r>
            <a:r>
              <a:rPr lang="nl-NL" sz="2800" dirty="0" err="1">
                <a:solidFill>
                  <a:srgbClr val="E15E30"/>
                </a:solidFill>
                <a:latin typeface="Kermit" panose="020F0503040000060003" pitchFamily="34" charset="0"/>
              </a:rPr>
              <a:t>wat</a:t>
            </a:r>
            <a:r>
              <a:rPr lang="nl-NL" sz="2800" dirty="0">
                <a:solidFill>
                  <a:srgbClr val="E15E30"/>
                </a:solidFill>
                <a:latin typeface="Kermit" panose="020F0503040000060003" pitchFamily="34" charset="0"/>
              </a:rPr>
              <a:t> is?</a:t>
            </a:r>
          </a:p>
        </p:txBody>
      </p:sp>
      <p:pic>
        <p:nvPicPr>
          <p:cNvPr id="7" name="Afbeelding 6">
            <a:extLst>
              <a:ext uri="{FF2B5EF4-FFF2-40B4-BE49-F238E27FC236}">
                <a16:creationId xmlns:a16="http://schemas.microsoft.com/office/drawing/2014/main" id="{A7A001CB-7484-444F-E6A4-37F84FCDF0A2}"/>
              </a:ext>
            </a:extLst>
          </p:cNvPr>
          <p:cNvPicPr/>
          <p:nvPr/>
        </p:nvPicPr>
        <p:blipFill>
          <a:blip r:embed="rId5">
            <a:extLst>
              <a:ext uri="{28A0092B-C50C-407E-A947-70E740481C1C}">
                <a14:useLocalDpi xmlns:a14="http://schemas.microsoft.com/office/drawing/2010/main" val="0"/>
              </a:ext>
            </a:extLst>
          </a:blip>
          <a:srcRect/>
          <a:stretch/>
        </p:blipFill>
        <p:spPr bwMode="auto">
          <a:xfrm rot="972558">
            <a:off x="363428" y="2299278"/>
            <a:ext cx="2321146" cy="2041276"/>
          </a:xfrm>
          <a:prstGeom prst="rect">
            <a:avLst/>
          </a:prstGeom>
          <a:noFill/>
          <a:ln>
            <a:noFill/>
          </a:ln>
        </p:spPr>
      </p:pic>
      <p:sp>
        <p:nvSpPr>
          <p:cNvPr id="9" name="Tekstvak 8">
            <a:extLst>
              <a:ext uri="{FF2B5EF4-FFF2-40B4-BE49-F238E27FC236}">
                <a16:creationId xmlns:a16="http://schemas.microsoft.com/office/drawing/2014/main" id="{AC7FDA32-DAC4-CBD2-BA21-AA6C3F92E83B}"/>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42883459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A5061-0706-43BE-402C-158F9FB0204E}"/>
            </a:ext>
          </a:extLst>
        </p:cNvPr>
        <p:cNvGrpSpPr/>
        <p:nvPr/>
      </p:nvGrpSpPr>
      <p:grpSpPr>
        <a:xfrm>
          <a:off x="0" y="0"/>
          <a:ext cx="0" cy="0"/>
          <a:chOff x="0" y="0"/>
          <a:chExt cx="0" cy="0"/>
        </a:xfrm>
      </p:grpSpPr>
      <p:pic>
        <p:nvPicPr>
          <p:cNvPr id="11" name="Afbeelding 10" descr="Afbeelding met bruin, Beige, patroon, kunst&#10;&#10;Door AI gegenereerde inhoud is mogelijk onjuist.">
            <a:extLst>
              <a:ext uri="{FF2B5EF4-FFF2-40B4-BE49-F238E27FC236}">
                <a16:creationId xmlns:a16="http://schemas.microsoft.com/office/drawing/2014/main" id="{F3DF1029-4DA0-8E2F-741E-182B61D60BCB}"/>
              </a:ext>
            </a:extLst>
          </p:cNvPr>
          <p:cNvPicPr>
            <a:picLocks noChangeAspect="1"/>
          </p:cNvPicPr>
          <p:nvPr/>
        </p:nvPicPr>
        <p:blipFill>
          <a:blip r:embed="rId3">
            <a:extLst>
              <a:ext uri="{28A0092B-C50C-407E-A947-70E740481C1C}">
                <a14:useLocalDpi xmlns:a14="http://schemas.microsoft.com/office/drawing/2010/main" val="0"/>
              </a:ext>
            </a:extLst>
          </a:blip>
          <a:srcRect l="3157" t="43336" r="16946" b="24445"/>
          <a:stretch>
            <a:fillRect/>
          </a:stretch>
        </p:blipFill>
        <p:spPr>
          <a:xfrm>
            <a:off x="0" y="0"/>
            <a:ext cx="12192000" cy="6953937"/>
          </a:xfrm>
          <a:prstGeom prst="rect">
            <a:avLst/>
          </a:prstGeom>
        </p:spPr>
      </p:pic>
      <p:sp>
        <p:nvSpPr>
          <p:cNvPr id="74753" name="Rectangle 3">
            <a:extLst>
              <a:ext uri="{FF2B5EF4-FFF2-40B4-BE49-F238E27FC236}">
                <a16:creationId xmlns:a16="http://schemas.microsoft.com/office/drawing/2014/main" id="{C65FAE64-79E2-482F-854B-B3E15E5CDCF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AA257E16-6CB2-2A8E-DEB8-92D90AF9421F}"/>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F875991B-A521-3537-8523-C9B37C2D7469}"/>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FB211770-DF19-2FAC-BDA1-0EE08BA187A4}"/>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B5CA3BF2-8661-D4FD-A4E2-FECAF7810D30}"/>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solidFill>
                  <a:schemeClr val="bg1"/>
                </a:solidFill>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4E5D1B06-49CD-2E2C-0B74-94DC5B532D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3C908EBC-553E-1300-007F-5B0751BABF89}"/>
              </a:ext>
            </a:extLst>
          </p:cNvPr>
          <p:cNvSpPr txBox="1"/>
          <p:nvPr/>
        </p:nvSpPr>
        <p:spPr>
          <a:xfrm>
            <a:off x="1651819" y="2026838"/>
            <a:ext cx="8888362" cy="2148537"/>
          </a:xfrm>
          <a:prstGeom prst="rect">
            <a:avLst/>
          </a:prstGeom>
          <a:solidFill>
            <a:srgbClr val="C16E7F">
              <a:alpha val="60167"/>
            </a:srgbClr>
          </a:solidFill>
          <a:ln>
            <a:solidFill>
              <a:srgbClr val="C16E7F"/>
            </a:solidFill>
          </a:ln>
        </p:spPr>
        <p:txBody>
          <a:bodyPr wrap="square" rtlCol="0" anchor="ctr" anchorCtr="0">
            <a:noAutofit/>
          </a:bodyPr>
          <a:lstStyle/>
          <a:p>
            <a:pPr algn="ctr"/>
            <a:r>
              <a:rPr lang="nl-NL" sz="2800" dirty="0">
                <a:solidFill>
                  <a:schemeClr val="bg1"/>
                </a:solidFill>
                <a:latin typeface="Kermit" panose="020F0503040000060003" pitchFamily="34" charset="0"/>
              </a:rPr>
              <a:t>Hier heeft een slimme man, Carl, iets op bedacht: </a:t>
            </a:r>
          </a:p>
          <a:p>
            <a:pPr algn="ctr"/>
            <a:endParaRPr lang="nl-NL" sz="2800" dirty="0">
              <a:solidFill>
                <a:schemeClr val="bg1"/>
              </a:solidFill>
              <a:latin typeface="Kermit" panose="020F0503040000060003" pitchFamily="34" charset="0"/>
            </a:endParaRPr>
          </a:p>
          <a:p>
            <a:pPr algn="ctr"/>
            <a:r>
              <a:rPr lang="nl-NL" sz="2800" dirty="0">
                <a:solidFill>
                  <a:schemeClr val="bg1"/>
                </a:solidFill>
                <a:latin typeface="Kermit" panose="020F0503040000060003" pitchFamily="34" charset="0"/>
              </a:rPr>
              <a:t>De Taxonomie</a:t>
            </a:r>
          </a:p>
        </p:txBody>
      </p:sp>
      <p:sp>
        <p:nvSpPr>
          <p:cNvPr id="7" name="Tekstvak 6">
            <a:extLst>
              <a:ext uri="{FF2B5EF4-FFF2-40B4-BE49-F238E27FC236}">
                <a16:creationId xmlns:a16="http://schemas.microsoft.com/office/drawing/2014/main" id="{6CCA7929-A09D-D6D0-533A-2C369FDFF106}"/>
              </a:ext>
            </a:extLst>
          </p:cNvPr>
          <p:cNvSpPr txBox="1"/>
          <p:nvPr/>
        </p:nvSpPr>
        <p:spPr>
          <a:xfrm>
            <a:off x="-20268" y="635264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3776463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794AA-C6BA-1451-4BE1-7D02A979B679}"/>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164AE9B0-8FD7-3333-ABD8-7ACF942475A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EEB3C2BD-DE06-F0B6-83B1-C111096CA791}"/>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FD2C476A-B544-8B80-5A97-7F51B6D9D9ED}"/>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7C4E9E40-2C13-EF5E-535E-08191348A811}"/>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0E490CCD-985F-A3CE-5459-6DC98DB3D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D9219478-2F98-796E-C997-198B83A93677}"/>
              </a:ext>
            </a:extLst>
          </p:cNvPr>
          <p:cNvSpPr txBox="1"/>
          <p:nvPr/>
        </p:nvSpPr>
        <p:spPr>
          <a:xfrm>
            <a:off x="481781" y="413266"/>
            <a:ext cx="11228438" cy="2123658"/>
          </a:xfrm>
          <a:prstGeom prst="rect">
            <a:avLst/>
          </a:prstGeom>
          <a:noFill/>
        </p:spPr>
        <p:txBody>
          <a:bodyPr wrap="square" rtlCol="0">
            <a:spAutoFit/>
          </a:bodyPr>
          <a:lstStyle/>
          <a:p>
            <a:pPr algn="ctr"/>
            <a:r>
              <a:rPr lang="nl-NL" sz="2800" dirty="0">
                <a:latin typeface="Kermit" panose="020F0503040000060003" pitchFamily="34" charset="0"/>
              </a:rPr>
              <a:t> </a:t>
            </a:r>
            <a:r>
              <a:rPr lang="nl-NL" sz="2400" dirty="0">
                <a:latin typeface="Kermit" panose="020F0503040000060003" pitchFamily="34" charset="0"/>
              </a:rPr>
              <a:t>Taxonomie is een moeilijke naam voor : iets indelen. Stel je voor: Je hebt een grote speelgoedkast met van allemaal verschillend speelgoed: knuffels, auto’s, blokken, LEGO, Duplo, </a:t>
            </a:r>
            <a:r>
              <a:rPr lang="nl-NL" sz="2400" dirty="0" err="1">
                <a:latin typeface="Kermit" panose="020F0503040000060003" pitchFamily="34" charset="0"/>
              </a:rPr>
              <a:t>Knexx</a:t>
            </a:r>
            <a:r>
              <a:rPr lang="nl-NL" sz="2400" dirty="0">
                <a:latin typeface="Kermit" panose="020F0503040000060003" pitchFamily="34" charset="0"/>
              </a:rPr>
              <a:t>… </a:t>
            </a:r>
          </a:p>
          <a:p>
            <a:pPr algn="ctr"/>
            <a:endParaRPr lang="nl-NL" sz="2800" dirty="0">
              <a:latin typeface="Kermit" panose="020F0503040000060003" pitchFamily="34" charset="0"/>
            </a:endParaRPr>
          </a:p>
          <a:p>
            <a:pPr algn="ctr"/>
            <a:endParaRPr lang="nl-NL" sz="2800" dirty="0">
              <a:latin typeface="Kermit" panose="020F0503040000060003" pitchFamily="34" charset="0"/>
            </a:endParaRPr>
          </a:p>
        </p:txBody>
      </p:sp>
      <p:sp>
        <p:nvSpPr>
          <p:cNvPr id="7" name="Tekstvak 6">
            <a:extLst>
              <a:ext uri="{FF2B5EF4-FFF2-40B4-BE49-F238E27FC236}">
                <a16:creationId xmlns:a16="http://schemas.microsoft.com/office/drawing/2014/main" id="{915D2E0D-A4CB-0601-F878-5913DC2591BC}"/>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pic>
        <p:nvPicPr>
          <p:cNvPr id="9" name="Afbeelding 8">
            <a:extLst>
              <a:ext uri="{FF2B5EF4-FFF2-40B4-BE49-F238E27FC236}">
                <a16:creationId xmlns:a16="http://schemas.microsoft.com/office/drawing/2014/main" id="{9F0A6865-DD8F-6D6B-79BF-42F734AD939E}"/>
              </a:ext>
            </a:extLst>
          </p:cNvPr>
          <p:cNvPicPr>
            <a:picLocks noChangeAspect="1"/>
          </p:cNvPicPr>
          <p:nvPr/>
        </p:nvPicPr>
        <p:blipFill>
          <a:blip r:embed="rId4">
            <a:extLst>
              <a:ext uri="{28A0092B-C50C-407E-A947-70E740481C1C}">
                <a14:useLocalDpi xmlns:a14="http://schemas.microsoft.com/office/drawing/2010/main" val="0"/>
              </a:ext>
            </a:extLst>
          </a:blip>
          <a:srcRect r="30522" b="52353"/>
          <a:stretch/>
        </p:blipFill>
        <p:spPr>
          <a:xfrm>
            <a:off x="5577840" y="2689082"/>
            <a:ext cx="4299966" cy="4168918"/>
          </a:xfrm>
          <a:prstGeom prst="rect">
            <a:avLst/>
          </a:prstGeom>
        </p:spPr>
      </p:pic>
      <p:pic>
        <p:nvPicPr>
          <p:cNvPr id="12" name="Afbeelding 11">
            <a:extLst>
              <a:ext uri="{FF2B5EF4-FFF2-40B4-BE49-F238E27FC236}">
                <a16:creationId xmlns:a16="http://schemas.microsoft.com/office/drawing/2014/main" id="{66970A38-38FF-0BBC-9FD5-610E0080C331}"/>
              </a:ext>
            </a:extLst>
          </p:cNvPr>
          <p:cNvPicPr>
            <a:picLocks noChangeAspect="1"/>
          </p:cNvPicPr>
          <p:nvPr/>
        </p:nvPicPr>
        <p:blipFill>
          <a:blip r:embed="rId5">
            <a:extLst>
              <a:ext uri="{28A0092B-C50C-407E-A947-70E740481C1C}">
                <a14:useLocalDpi xmlns:a14="http://schemas.microsoft.com/office/drawing/2010/main" val="0"/>
              </a:ext>
            </a:extLst>
          </a:blip>
          <a:srcRect t="32559" r="58843"/>
          <a:stretch/>
        </p:blipFill>
        <p:spPr>
          <a:xfrm>
            <a:off x="852638" y="3070683"/>
            <a:ext cx="1691166" cy="3917784"/>
          </a:xfrm>
          <a:prstGeom prst="rect">
            <a:avLst/>
          </a:prstGeom>
        </p:spPr>
      </p:pic>
      <p:pic>
        <p:nvPicPr>
          <p:cNvPr id="14" name="Afbeelding 13">
            <a:extLst>
              <a:ext uri="{FF2B5EF4-FFF2-40B4-BE49-F238E27FC236}">
                <a16:creationId xmlns:a16="http://schemas.microsoft.com/office/drawing/2014/main" id="{C5341E64-D7F9-14F9-B0A5-C4F6B3E18279}"/>
              </a:ext>
            </a:extLst>
          </p:cNvPr>
          <p:cNvPicPr>
            <a:picLocks noChangeAspect="1"/>
          </p:cNvPicPr>
          <p:nvPr/>
        </p:nvPicPr>
        <p:blipFill>
          <a:blip r:embed="rId5">
            <a:extLst>
              <a:ext uri="{28A0092B-C50C-407E-A947-70E740481C1C}">
                <a14:useLocalDpi xmlns:a14="http://schemas.microsoft.com/office/drawing/2010/main" val="0"/>
              </a:ext>
            </a:extLst>
          </a:blip>
          <a:srcRect l="43654" b="65333"/>
          <a:stretch/>
        </p:blipFill>
        <p:spPr>
          <a:xfrm rot="438941">
            <a:off x="2451768" y="1828489"/>
            <a:ext cx="2680388" cy="2331422"/>
          </a:xfrm>
          <a:prstGeom prst="rect">
            <a:avLst/>
          </a:prstGeom>
        </p:spPr>
      </p:pic>
      <p:sp>
        <p:nvSpPr>
          <p:cNvPr id="15" name="Tekstvak 14">
            <a:extLst>
              <a:ext uri="{FF2B5EF4-FFF2-40B4-BE49-F238E27FC236}">
                <a16:creationId xmlns:a16="http://schemas.microsoft.com/office/drawing/2014/main" id="{3F6064F2-CA09-7295-65B1-5329766EA884}"/>
              </a:ext>
            </a:extLst>
          </p:cNvPr>
          <p:cNvSpPr txBox="1"/>
          <p:nvPr/>
        </p:nvSpPr>
        <p:spPr>
          <a:xfrm>
            <a:off x="2543804" y="2411105"/>
            <a:ext cx="2266525" cy="1015663"/>
          </a:xfrm>
          <a:prstGeom prst="rect">
            <a:avLst/>
          </a:prstGeom>
          <a:noFill/>
        </p:spPr>
        <p:txBody>
          <a:bodyPr wrap="square" rtlCol="0">
            <a:spAutoFit/>
          </a:bodyPr>
          <a:lstStyle/>
          <a:p>
            <a:pPr algn="ctr"/>
            <a:r>
              <a:rPr lang="nl-NL" sz="1600" dirty="0">
                <a:latin typeface="Kermit" panose="020F0503040000060003" pitchFamily="34" charset="0"/>
              </a:rPr>
              <a:t>Hoe zou ik mijn kast beter kunnen indelen?</a:t>
            </a:r>
          </a:p>
          <a:p>
            <a:pPr algn="ctr"/>
            <a:endParaRPr lang="nl-NL" sz="2800" dirty="0">
              <a:latin typeface="Kermit" panose="020F0503040000060003" pitchFamily="34" charset="0"/>
            </a:endParaRPr>
          </a:p>
        </p:txBody>
      </p:sp>
    </p:spTree>
    <p:extLst>
      <p:ext uri="{BB962C8B-B14F-4D97-AF65-F5344CB8AC3E}">
        <p14:creationId xmlns:p14="http://schemas.microsoft.com/office/powerpoint/2010/main" val="2766748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61077-7423-770B-596F-FEBE237E278F}"/>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CCBA5B0A-C91B-2502-BCB2-CA4D08B4F611}"/>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7D14A5DF-1FD4-5BDC-6767-B6A25E207218}"/>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3ABEF104-5640-9C26-6F4A-306EABA3A9CB}"/>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617AF4FD-8D02-831D-E367-35F383B3C95B}"/>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7595D876-820C-AF34-BAC3-C98D3A7AD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8F90481A-C5D2-56B1-415A-D9D7C324C516}"/>
              </a:ext>
            </a:extLst>
          </p:cNvPr>
          <p:cNvSpPr txBox="1"/>
          <p:nvPr/>
        </p:nvSpPr>
        <p:spPr>
          <a:xfrm>
            <a:off x="648724" y="413266"/>
            <a:ext cx="10894552" cy="2123658"/>
          </a:xfrm>
          <a:prstGeom prst="rect">
            <a:avLst/>
          </a:prstGeom>
          <a:noFill/>
        </p:spPr>
        <p:txBody>
          <a:bodyPr wrap="square" rtlCol="0">
            <a:spAutoFit/>
          </a:bodyPr>
          <a:lstStyle/>
          <a:p>
            <a:pPr algn="ctr"/>
            <a:r>
              <a:rPr lang="nl-NL" sz="2400" dirty="0">
                <a:latin typeface="Kermit" panose="020F0503040000060003" pitchFamily="34" charset="0"/>
              </a:rPr>
              <a:t>Je kunt de kast gaan indelen. E</a:t>
            </a:r>
            <a:r>
              <a:rPr lang="nl-NL" sz="2400" dirty="0">
                <a:effectLst/>
                <a:latin typeface="Kermit" panose="020F0503040000060003" pitchFamily="34" charset="0"/>
              </a:rPr>
              <a:t>én </a:t>
            </a:r>
            <a:r>
              <a:rPr lang="nl-NL" sz="2400" dirty="0">
                <a:latin typeface="Kermit" panose="020F0503040000060003" pitchFamily="34" charset="0"/>
              </a:rPr>
              <a:t>vak is voor de poppen, </a:t>
            </a:r>
            <a:r>
              <a:rPr lang="nl-NL" sz="2400" dirty="0">
                <a:effectLst/>
                <a:latin typeface="Kermit" panose="020F0503040000060003" pitchFamily="34" charset="0"/>
              </a:rPr>
              <a:t>één vak voor de blokken, één vak is voor de LEG</a:t>
            </a:r>
            <a:r>
              <a:rPr lang="nl-NL" sz="2400" dirty="0">
                <a:latin typeface="Kermit" panose="020F0503040000060003" pitchFamily="34" charset="0"/>
              </a:rPr>
              <a:t>O… Zo is er ineens overzicht!</a:t>
            </a:r>
            <a:endParaRPr lang="nl-NL" sz="2400" dirty="0">
              <a:effectLst/>
              <a:latin typeface="Kermit" panose="020F0503040000060003" pitchFamily="34" charset="0"/>
            </a:endParaRPr>
          </a:p>
          <a:p>
            <a:pPr algn="ctr"/>
            <a:endParaRPr lang="nl-NL" sz="2800" dirty="0">
              <a:latin typeface="Kermit" panose="020F0503040000060003" pitchFamily="34" charset="0"/>
            </a:endParaRPr>
          </a:p>
          <a:p>
            <a:pPr algn="ctr"/>
            <a:endParaRPr lang="nl-NL" sz="2800" dirty="0">
              <a:latin typeface="Kermit" panose="020F0503040000060003" pitchFamily="34" charset="0"/>
            </a:endParaRPr>
          </a:p>
          <a:p>
            <a:pPr algn="ctr"/>
            <a:endParaRPr lang="nl-NL" sz="2800" dirty="0">
              <a:latin typeface="Kermit" panose="020F0503040000060003" pitchFamily="34" charset="0"/>
            </a:endParaRPr>
          </a:p>
        </p:txBody>
      </p:sp>
      <p:sp>
        <p:nvSpPr>
          <p:cNvPr id="7" name="Tekstvak 6">
            <a:extLst>
              <a:ext uri="{FF2B5EF4-FFF2-40B4-BE49-F238E27FC236}">
                <a16:creationId xmlns:a16="http://schemas.microsoft.com/office/drawing/2014/main" id="{568171D0-7000-0CA1-61A1-1AFF19668F69}"/>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pic>
        <p:nvPicPr>
          <p:cNvPr id="8" name="Afbeelding 7">
            <a:extLst>
              <a:ext uri="{FF2B5EF4-FFF2-40B4-BE49-F238E27FC236}">
                <a16:creationId xmlns:a16="http://schemas.microsoft.com/office/drawing/2014/main" id="{175C6439-9B70-9E54-CAE9-5E9B582081B9}"/>
              </a:ext>
            </a:extLst>
          </p:cNvPr>
          <p:cNvPicPr>
            <a:picLocks noChangeAspect="1"/>
          </p:cNvPicPr>
          <p:nvPr/>
        </p:nvPicPr>
        <p:blipFill>
          <a:blip r:embed="rId4">
            <a:extLst>
              <a:ext uri="{28A0092B-C50C-407E-A947-70E740481C1C}">
                <a14:useLocalDpi xmlns:a14="http://schemas.microsoft.com/office/drawing/2010/main" val="0"/>
              </a:ext>
            </a:extLst>
          </a:blip>
          <a:srcRect l="30459" t="50641"/>
          <a:stretch/>
        </p:blipFill>
        <p:spPr>
          <a:xfrm>
            <a:off x="5920795" y="2492930"/>
            <a:ext cx="4351782" cy="4366865"/>
          </a:xfrm>
          <a:prstGeom prst="rect">
            <a:avLst/>
          </a:prstGeom>
        </p:spPr>
      </p:pic>
      <p:pic>
        <p:nvPicPr>
          <p:cNvPr id="1026" name="Picture 2" descr="Carolus Linnaeus | Biography, Education, Classification System, &amp; Facts |  Britannica">
            <a:extLst>
              <a:ext uri="{FF2B5EF4-FFF2-40B4-BE49-F238E27FC236}">
                <a16:creationId xmlns:a16="http://schemas.microsoft.com/office/drawing/2014/main" id="{AE557B3B-4B6C-77D3-8546-C5DC34A590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834" y="1540432"/>
            <a:ext cx="2287302" cy="2788920"/>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E7FF4B0D-271F-7C1B-0726-A8497F798FA1}"/>
              </a:ext>
            </a:extLst>
          </p:cNvPr>
          <p:cNvSpPr txBox="1"/>
          <p:nvPr/>
        </p:nvSpPr>
        <p:spPr>
          <a:xfrm>
            <a:off x="130627" y="4653954"/>
            <a:ext cx="5449823" cy="2062103"/>
          </a:xfrm>
          <a:prstGeom prst="rect">
            <a:avLst/>
          </a:prstGeom>
          <a:noFill/>
        </p:spPr>
        <p:txBody>
          <a:bodyPr wrap="square" rtlCol="0">
            <a:spAutoFit/>
          </a:bodyPr>
          <a:lstStyle/>
          <a:p>
            <a:pPr algn="ctr"/>
            <a:r>
              <a:rPr lang="nl-NL" sz="2400" dirty="0">
                <a:latin typeface="Kermit" panose="020F0503040000060003" pitchFamily="34" charset="0"/>
              </a:rPr>
              <a:t>Carl deed precies hetzelfde, maar dan niet met speelgoed. Nee, hij deelde planten en dieren in.</a:t>
            </a:r>
            <a:endParaRPr lang="nl-NL" sz="2800" dirty="0">
              <a:latin typeface="Kermit" panose="020F0503040000060003" pitchFamily="34" charset="0"/>
            </a:endParaRPr>
          </a:p>
          <a:p>
            <a:pPr algn="ctr"/>
            <a:endParaRPr lang="nl-NL" sz="2800" dirty="0">
              <a:latin typeface="Kermit" panose="020F0503040000060003" pitchFamily="34" charset="0"/>
            </a:endParaRPr>
          </a:p>
          <a:p>
            <a:pPr algn="ctr"/>
            <a:endParaRPr lang="nl-NL" sz="2800" dirty="0">
              <a:latin typeface="Kermit" panose="020F0503040000060003" pitchFamily="34" charset="0"/>
            </a:endParaRPr>
          </a:p>
        </p:txBody>
      </p:sp>
    </p:spTree>
    <p:extLst>
      <p:ext uri="{BB962C8B-B14F-4D97-AF65-F5344CB8AC3E}">
        <p14:creationId xmlns:p14="http://schemas.microsoft.com/office/powerpoint/2010/main" val="3454961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C88FB-A436-0AC6-424C-4154296FE62D}"/>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0D8A44A9-EAB4-531C-18A3-6C74DDB3D5D7}"/>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B39D90D8-8D3B-A46C-AC1D-B1EFCBC29050}"/>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24FBDF84-5902-B8ED-20C9-C021DB462154}"/>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F38ECABD-0529-CD47-D9EB-A4A10CFE2A97}"/>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CED4DA7F-31DC-A972-91A4-89C999CED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FBD6E70A-D434-685A-420B-43634968699C}"/>
              </a:ext>
            </a:extLst>
          </p:cNvPr>
          <p:cNvSpPr txBox="1"/>
          <p:nvPr/>
        </p:nvSpPr>
        <p:spPr>
          <a:xfrm>
            <a:off x="612648" y="589954"/>
            <a:ext cx="11097571" cy="1384995"/>
          </a:xfrm>
          <a:prstGeom prst="rect">
            <a:avLst/>
          </a:prstGeom>
          <a:noFill/>
        </p:spPr>
        <p:txBody>
          <a:bodyPr wrap="square" rtlCol="0">
            <a:spAutoFit/>
          </a:bodyPr>
          <a:lstStyle/>
          <a:p>
            <a:pPr algn="ctr"/>
            <a:r>
              <a:rPr lang="nl-NL" sz="2800" dirty="0">
                <a:latin typeface="Kermit" panose="020F0503040000060003" pitchFamily="34" charset="0"/>
              </a:rPr>
              <a:t> Taxonomie is dus een manier om orde te maken in de natuur. </a:t>
            </a:r>
          </a:p>
          <a:p>
            <a:pPr algn="ctr"/>
            <a:r>
              <a:rPr lang="nl-NL" sz="2800" dirty="0">
                <a:latin typeface="Kermit" panose="020F0503040000060003" pitchFamily="34" charset="0"/>
              </a:rPr>
              <a:t>Het is een soort sorteersysteem voor alles wat leeft, net zoals je sokken sorteert op kleur of boeken op kleur of onderwerp.</a:t>
            </a:r>
          </a:p>
        </p:txBody>
      </p:sp>
      <p:pic>
        <p:nvPicPr>
          <p:cNvPr id="8" name="Afbeelding 7" descr="Afbeelding met wasknijper, ontwerp&#10;&#10;Door AI gegenereerde inhoud is mogelijk onjuist.">
            <a:extLst>
              <a:ext uri="{FF2B5EF4-FFF2-40B4-BE49-F238E27FC236}">
                <a16:creationId xmlns:a16="http://schemas.microsoft.com/office/drawing/2014/main" id="{F3C3D4E7-C28D-5372-1426-E7B82F3C649C}"/>
              </a:ext>
            </a:extLst>
          </p:cNvPr>
          <p:cNvPicPr>
            <a:picLocks noChangeAspect="1"/>
          </p:cNvPicPr>
          <p:nvPr/>
        </p:nvPicPr>
        <p:blipFill>
          <a:blip r:embed="rId4">
            <a:extLst>
              <a:ext uri="{28A0092B-C50C-407E-A947-70E740481C1C}">
                <a14:useLocalDpi xmlns:a14="http://schemas.microsoft.com/office/drawing/2010/main" val="0"/>
              </a:ext>
            </a:extLst>
          </a:blip>
          <a:srcRect t="5332" b="57076"/>
          <a:stretch/>
        </p:blipFill>
        <p:spPr>
          <a:xfrm>
            <a:off x="994716" y="3027729"/>
            <a:ext cx="5777103" cy="3071704"/>
          </a:xfrm>
          <a:prstGeom prst="rect">
            <a:avLst/>
          </a:prstGeom>
        </p:spPr>
      </p:pic>
      <p:pic>
        <p:nvPicPr>
          <p:cNvPr id="10" name="Afbeelding 9" descr="Afbeelding met wasknijper, ontwerp&#10;&#10;Door AI gegenereerde inhoud is mogelijk onjuist.">
            <a:extLst>
              <a:ext uri="{FF2B5EF4-FFF2-40B4-BE49-F238E27FC236}">
                <a16:creationId xmlns:a16="http://schemas.microsoft.com/office/drawing/2014/main" id="{FCFA1F22-E860-1E36-136D-F45E491177CF}"/>
              </a:ext>
            </a:extLst>
          </p:cNvPr>
          <p:cNvPicPr>
            <a:picLocks noChangeAspect="1"/>
          </p:cNvPicPr>
          <p:nvPr/>
        </p:nvPicPr>
        <p:blipFill>
          <a:blip r:embed="rId4">
            <a:extLst>
              <a:ext uri="{28A0092B-C50C-407E-A947-70E740481C1C}">
                <a14:useLocalDpi xmlns:a14="http://schemas.microsoft.com/office/drawing/2010/main" val="0"/>
              </a:ext>
            </a:extLst>
          </a:blip>
          <a:srcRect t="52760"/>
          <a:stretch/>
        </p:blipFill>
        <p:spPr>
          <a:xfrm>
            <a:off x="6827862" y="3155810"/>
            <a:ext cx="4213764" cy="2815542"/>
          </a:xfrm>
          <a:prstGeom prst="rect">
            <a:avLst/>
          </a:prstGeom>
        </p:spPr>
      </p:pic>
      <p:sp>
        <p:nvSpPr>
          <p:cNvPr id="7" name="Tekstvak 6">
            <a:extLst>
              <a:ext uri="{FF2B5EF4-FFF2-40B4-BE49-F238E27FC236}">
                <a16:creationId xmlns:a16="http://schemas.microsoft.com/office/drawing/2014/main" id="{E0AF5E4D-D9EC-E355-6EA9-6B66507F5F0B}"/>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1557554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F28B9-2A01-2982-502B-9F060239C5A5}"/>
            </a:ext>
          </a:extLst>
        </p:cNvPr>
        <p:cNvGrpSpPr/>
        <p:nvPr/>
      </p:nvGrpSpPr>
      <p:grpSpPr>
        <a:xfrm>
          <a:off x="0" y="0"/>
          <a:ext cx="0" cy="0"/>
          <a:chOff x="0" y="0"/>
          <a:chExt cx="0" cy="0"/>
        </a:xfrm>
      </p:grpSpPr>
      <p:pic>
        <p:nvPicPr>
          <p:cNvPr id="11" name="Afbeelding 10" descr="Afbeelding met bruin, Beige, patroon, kunst&#10;&#10;Door AI gegenereerde inhoud is mogelijk onjuist.">
            <a:extLst>
              <a:ext uri="{FF2B5EF4-FFF2-40B4-BE49-F238E27FC236}">
                <a16:creationId xmlns:a16="http://schemas.microsoft.com/office/drawing/2014/main" id="{FB571542-A80B-A1B3-7DB1-B138277989FD}"/>
              </a:ext>
            </a:extLst>
          </p:cNvPr>
          <p:cNvPicPr>
            <a:picLocks noChangeAspect="1"/>
          </p:cNvPicPr>
          <p:nvPr/>
        </p:nvPicPr>
        <p:blipFill>
          <a:blip r:embed="rId3">
            <a:extLst>
              <a:ext uri="{28A0092B-C50C-407E-A947-70E740481C1C}">
                <a14:useLocalDpi xmlns:a14="http://schemas.microsoft.com/office/drawing/2010/main" val="0"/>
              </a:ext>
            </a:extLst>
          </a:blip>
          <a:srcRect l="3157" t="43540" r="16946" b="24445"/>
          <a:stretch>
            <a:fillRect/>
          </a:stretch>
        </p:blipFill>
        <p:spPr>
          <a:xfrm>
            <a:off x="0" y="43933"/>
            <a:ext cx="12192000" cy="6910005"/>
          </a:xfrm>
          <a:prstGeom prst="rect">
            <a:avLst/>
          </a:prstGeom>
        </p:spPr>
      </p:pic>
      <p:sp>
        <p:nvSpPr>
          <p:cNvPr id="74753" name="Rectangle 3">
            <a:extLst>
              <a:ext uri="{FF2B5EF4-FFF2-40B4-BE49-F238E27FC236}">
                <a16:creationId xmlns:a16="http://schemas.microsoft.com/office/drawing/2014/main" id="{A21D6F81-823D-1A23-CDBD-9527C56E146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0EEDA113-B44C-D380-65E4-6CE1C67FFB9C}"/>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24DFCA66-BFF3-BD80-3805-A60E778716E6}"/>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CECCAAEC-10CC-76DF-F06A-44E6930224B1}"/>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097AF1B4-B863-9AB3-CD3C-DA2BB62FC6B3}"/>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solidFill>
                  <a:schemeClr val="bg1"/>
                </a:solidFill>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93BD9DBE-BD65-B138-AFB1-84EADE8439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B32D2421-3BDF-9305-222C-68899C6526B2}"/>
              </a:ext>
            </a:extLst>
          </p:cNvPr>
          <p:cNvSpPr txBox="1"/>
          <p:nvPr/>
        </p:nvSpPr>
        <p:spPr>
          <a:xfrm>
            <a:off x="1996440" y="1763060"/>
            <a:ext cx="8888362" cy="2677656"/>
          </a:xfrm>
          <a:prstGeom prst="rect">
            <a:avLst/>
          </a:prstGeom>
          <a:solidFill>
            <a:srgbClr val="C16E7F"/>
          </a:solidFill>
          <a:ln>
            <a:solidFill>
              <a:srgbClr val="C16E7F"/>
            </a:solidFill>
          </a:ln>
        </p:spPr>
        <p:txBody>
          <a:bodyPr wrap="square" rtlCol="0">
            <a:spAutoFit/>
          </a:bodyPr>
          <a:lstStyle/>
          <a:p>
            <a:pPr algn="ctr"/>
            <a:r>
              <a:rPr lang="nl-NL" sz="2800" dirty="0">
                <a:solidFill>
                  <a:schemeClr val="bg1"/>
                </a:solidFill>
                <a:latin typeface="Kermit" panose="020F0503040000060003" pitchFamily="34" charset="0"/>
              </a:rPr>
              <a:t>De Taxonomie van Carl</a:t>
            </a:r>
          </a:p>
          <a:p>
            <a:endParaRPr lang="nl-NL" sz="2800" dirty="0">
              <a:solidFill>
                <a:schemeClr val="bg1"/>
              </a:solidFill>
              <a:latin typeface="Kermit" panose="020F0503040000060003" pitchFamily="34" charset="0"/>
            </a:endParaRPr>
          </a:p>
          <a:p>
            <a:endParaRPr lang="nl-NL" sz="2800" dirty="0">
              <a:solidFill>
                <a:schemeClr val="bg1"/>
              </a:solidFill>
              <a:latin typeface="Kermit" panose="020F0503040000060003" pitchFamily="34" charset="0"/>
            </a:endParaRPr>
          </a:p>
          <a:p>
            <a:endParaRPr lang="nl-NL" sz="2800" dirty="0">
              <a:solidFill>
                <a:schemeClr val="bg1"/>
              </a:solidFill>
              <a:latin typeface="Kermit" panose="020F0503040000060003" pitchFamily="34" charset="0"/>
            </a:endParaRPr>
          </a:p>
          <a:p>
            <a:endParaRPr lang="nl-NL" sz="2800" dirty="0">
              <a:solidFill>
                <a:schemeClr val="bg1"/>
              </a:solidFill>
              <a:latin typeface="Kermit" panose="020F0503040000060003" pitchFamily="34" charset="0"/>
            </a:endParaRPr>
          </a:p>
          <a:p>
            <a:endParaRPr lang="nl-NL" sz="2800" dirty="0">
              <a:solidFill>
                <a:schemeClr val="bg1"/>
              </a:solidFill>
              <a:latin typeface="Kermit" panose="020F0503040000060003" pitchFamily="34" charset="0"/>
            </a:endParaRPr>
          </a:p>
        </p:txBody>
      </p:sp>
      <p:pic>
        <p:nvPicPr>
          <p:cNvPr id="14" name="Afbeelding 13" descr="Afbeelding met schermopname, Graphics, grafische vormgeving, Kleurrijkheid&#10;&#10;Door AI gegenereerde inhoud is mogelijk onjuist.">
            <a:extLst>
              <a:ext uri="{FF2B5EF4-FFF2-40B4-BE49-F238E27FC236}">
                <a16:creationId xmlns:a16="http://schemas.microsoft.com/office/drawing/2014/main" id="{A18FD5A3-38F8-0E05-5D30-748BAFA36204}"/>
              </a:ext>
            </a:extLst>
          </p:cNvPr>
          <p:cNvPicPr>
            <a:picLocks noChangeAspect="1"/>
          </p:cNvPicPr>
          <p:nvPr/>
        </p:nvPicPr>
        <p:blipFill>
          <a:blip r:embed="rId5">
            <a:extLst>
              <a:ext uri="{28A0092B-C50C-407E-A947-70E740481C1C}">
                <a14:useLocalDpi xmlns:a14="http://schemas.microsoft.com/office/drawing/2010/main" val="0"/>
              </a:ext>
            </a:extLst>
          </a:blip>
          <a:srcRect l="-3352" t="41338" r="3352" b="851"/>
          <a:stretch/>
        </p:blipFill>
        <p:spPr>
          <a:xfrm>
            <a:off x="1708732" y="2041953"/>
            <a:ext cx="9238709" cy="7554385"/>
          </a:xfrm>
          <a:prstGeom prst="rect">
            <a:avLst/>
          </a:prstGeom>
        </p:spPr>
      </p:pic>
      <p:sp>
        <p:nvSpPr>
          <p:cNvPr id="7" name="Tekstvak 6">
            <a:extLst>
              <a:ext uri="{FF2B5EF4-FFF2-40B4-BE49-F238E27FC236}">
                <a16:creationId xmlns:a16="http://schemas.microsoft.com/office/drawing/2014/main" id="{E79DF06C-18F5-EF5D-E354-1A33A1E1E4D7}"/>
              </a:ext>
            </a:extLst>
          </p:cNvPr>
          <p:cNvSpPr txBox="1"/>
          <p:nvPr/>
        </p:nvSpPr>
        <p:spPr>
          <a:xfrm>
            <a:off x="-20268" y="635264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4017664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a:extLst>
            <a:ext uri="{FF2B5EF4-FFF2-40B4-BE49-F238E27FC236}">
              <a16:creationId xmlns:a16="http://schemas.microsoft.com/office/drawing/2014/main" id="{09D428D5-A531-39AC-F1DA-686C566449B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ADE00C36-C381-8206-65B6-50B8A553AD8E}"/>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4F750630-A88E-8A54-D30C-2D25CC0AF43C}"/>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5C02D925-486F-DA48-13F6-EB0C26089EBE}"/>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0D938F0F-5146-1673-FE35-B450D937C879}"/>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F735D1B0-62DE-40A7-55FE-412B8A977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330" y="5983400"/>
            <a:ext cx="1831694" cy="633766"/>
          </a:xfrm>
          <a:prstGeom prst="rect">
            <a:avLst/>
          </a:prstGeom>
        </p:spPr>
      </p:pic>
      <p:sp>
        <p:nvSpPr>
          <p:cNvPr id="6" name="Tekstvak 5">
            <a:extLst>
              <a:ext uri="{FF2B5EF4-FFF2-40B4-BE49-F238E27FC236}">
                <a16:creationId xmlns:a16="http://schemas.microsoft.com/office/drawing/2014/main" id="{CF139E85-A945-769C-DB63-95DA4DCDADAF}"/>
              </a:ext>
            </a:extLst>
          </p:cNvPr>
          <p:cNvSpPr txBox="1"/>
          <p:nvPr/>
        </p:nvSpPr>
        <p:spPr>
          <a:xfrm>
            <a:off x="3166805" y="2352126"/>
            <a:ext cx="8789219" cy="1569660"/>
          </a:xfrm>
          <a:prstGeom prst="rect">
            <a:avLst/>
          </a:prstGeom>
          <a:noFill/>
        </p:spPr>
        <p:txBody>
          <a:bodyPr wrap="square" rtlCol="0">
            <a:spAutoFit/>
          </a:bodyPr>
          <a:lstStyle/>
          <a:p>
            <a:r>
              <a:rPr lang="nl-NL" sz="4800" dirty="0">
                <a:solidFill>
                  <a:srgbClr val="5490BF"/>
                </a:solidFill>
                <a:latin typeface="Kermit" panose="020F0503040000060003" pitchFamily="34" charset="0"/>
              </a:rPr>
              <a:t>Waarom is een taxonomie handig?</a:t>
            </a:r>
          </a:p>
        </p:txBody>
      </p:sp>
      <p:pic>
        <p:nvPicPr>
          <p:cNvPr id="7" name="Afbeelding 6">
            <a:extLst>
              <a:ext uri="{FF2B5EF4-FFF2-40B4-BE49-F238E27FC236}">
                <a16:creationId xmlns:a16="http://schemas.microsoft.com/office/drawing/2014/main" id="{2AD441D8-EC11-7B6C-0C43-30E1E1009251}"/>
              </a:ext>
            </a:extLst>
          </p:cNvPr>
          <p:cNvPicPr/>
          <p:nvPr/>
        </p:nvPicPr>
        <p:blipFill>
          <a:blip r:embed="rId4">
            <a:extLst>
              <a:ext uri="{28A0092B-C50C-407E-A947-70E740481C1C}">
                <a14:useLocalDpi xmlns:a14="http://schemas.microsoft.com/office/drawing/2010/main" val="0"/>
              </a:ext>
            </a:extLst>
          </a:blip>
          <a:srcRect/>
          <a:stretch/>
        </p:blipFill>
        <p:spPr bwMode="auto">
          <a:xfrm>
            <a:off x="519626" y="2145812"/>
            <a:ext cx="2378211" cy="1982289"/>
          </a:xfrm>
          <a:prstGeom prst="rect">
            <a:avLst/>
          </a:prstGeom>
          <a:noFill/>
          <a:ln>
            <a:noFill/>
          </a:ln>
        </p:spPr>
      </p:pic>
      <p:sp>
        <p:nvSpPr>
          <p:cNvPr id="8" name="Tekstvak 7">
            <a:extLst>
              <a:ext uri="{FF2B5EF4-FFF2-40B4-BE49-F238E27FC236}">
                <a16:creationId xmlns:a16="http://schemas.microsoft.com/office/drawing/2014/main" id="{92F2794C-EA9F-0E74-179D-41D5406BBAB4}"/>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37405588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9ACB6-E102-066E-AC02-044B6469518A}"/>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FB176585-23C3-C7E2-5446-5138B4781D18}"/>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DE3302F5-AB85-82A2-FE53-FFFE68C2E939}"/>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E3379C08-E0C3-0D9B-2C64-1CBA1CB6098D}"/>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FF6F870E-857B-8987-2C6E-B84767F111D6}"/>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DEC68045-324B-4B06-F4DA-3486A0D2D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330" y="5983400"/>
            <a:ext cx="1831694" cy="633766"/>
          </a:xfrm>
          <a:prstGeom prst="rect">
            <a:avLst/>
          </a:prstGeom>
        </p:spPr>
      </p:pic>
      <p:sp>
        <p:nvSpPr>
          <p:cNvPr id="6" name="Tekstvak 5">
            <a:extLst>
              <a:ext uri="{FF2B5EF4-FFF2-40B4-BE49-F238E27FC236}">
                <a16:creationId xmlns:a16="http://schemas.microsoft.com/office/drawing/2014/main" id="{74B85FCC-2CB7-744B-D2E5-5D38A4A32401}"/>
              </a:ext>
            </a:extLst>
          </p:cNvPr>
          <p:cNvSpPr txBox="1"/>
          <p:nvPr/>
        </p:nvSpPr>
        <p:spPr>
          <a:xfrm>
            <a:off x="481781" y="1146590"/>
            <a:ext cx="11228438" cy="584775"/>
          </a:xfrm>
          <a:prstGeom prst="rect">
            <a:avLst/>
          </a:prstGeom>
          <a:noFill/>
        </p:spPr>
        <p:txBody>
          <a:bodyPr wrap="square" rtlCol="0">
            <a:spAutoFit/>
          </a:bodyPr>
          <a:lstStyle/>
          <a:p>
            <a:pPr algn="ctr"/>
            <a:r>
              <a:rPr lang="nl-NL" sz="3200" dirty="0">
                <a:solidFill>
                  <a:srgbClr val="5490BF"/>
                </a:solidFill>
                <a:latin typeface="Kermit" panose="020F0503040000060003" pitchFamily="34" charset="0"/>
              </a:rPr>
              <a:t>Waarom is een taxonomie handig?</a:t>
            </a:r>
          </a:p>
        </p:txBody>
      </p:sp>
      <p:sp>
        <p:nvSpPr>
          <p:cNvPr id="9" name="Tekstvak 8">
            <a:extLst>
              <a:ext uri="{FF2B5EF4-FFF2-40B4-BE49-F238E27FC236}">
                <a16:creationId xmlns:a16="http://schemas.microsoft.com/office/drawing/2014/main" id="{D92E8FE4-B367-7684-18AD-EC2245A353FE}"/>
              </a:ext>
            </a:extLst>
          </p:cNvPr>
          <p:cNvSpPr txBox="1"/>
          <p:nvPr/>
        </p:nvSpPr>
        <p:spPr>
          <a:xfrm>
            <a:off x="497358" y="2136338"/>
            <a:ext cx="11197284" cy="2954655"/>
          </a:xfrm>
          <a:prstGeom prst="rect">
            <a:avLst/>
          </a:prstGeom>
          <a:noFill/>
        </p:spPr>
        <p:txBody>
          <a:bodyPr wrap="square">
            <a:spAutoFit/>
          </a:bodyPr>
          <a:lstStyle/>
          <a:p>
            <a:pPr marL="285750" indent="-285750" algn="ctr">
              <a:buFont typeface="Arial" panose="020B0604020202020204" pitchFamily="34" charset="0"/>
              <a:buChar char="•"/>
            </a:pPr>
            <a:r>
              <a:rPr lang="nl-NL" sz="2800" dirty="0">
                <a:latin typeface="Kermit" panose="020F0503040000060003" pitchFamily="34" charset="0"/>
              </a:rPr>
              <a:t>Het helpt ons om beter te begrijpen welke dieren en planten op elkaar lijken.</a:t>
            </a:r>
          </a:p>
          <a:p>
            <a:pPr marL="285750" indent="-285750" algn="ctr">
              <a:buFont typeface="Arial" panose="020B0604020202020204" pitchFamily="34" charset="0"/>
              <a:buChar char="•"/>
            </a:pPr>
            <a:r>
              <a:rPr lang="nl-NL" sz="2800" dirty="0">
                <a:latin typeface="Kermit" panose="020F0503040000060003" pitchFamily="34" charset="0"/>
              </a:rPr>
              <a:t>Het helpt mensen over de hele wereld om dezelfde taal te spreken over dieren en planten.</a:t>
            </a:r>
          </a:p>
          <a:p>
            <a:pPr marL="285750" indent="-285750" algn="ctr">
              <a:buFont typeface="Arial" panose="020B0604020202020204" pitchFamily="34" charset="0"/>
              <a:buChar char="•"/>
            </a:pPr>
            <a:r>
              <a:rPr lang="nl-NL" sz="2800" dirty="0">
                <a:latin typeface="Kermit" panose="020F0503040000060003" pitchFamily="34" charset="0"/>
              </a:rPr>
              <a:t>Wetenschappers kunnen beter onderzoeken en samenwerken.</a:t>
            </a:r>
            <a:br>
              <a:rPr lang="nl-NL" sz="2800" dirty="0">
                <a:latin typeface="Kermit" panose="020F0503040000060003" pitchFamily="34" charset="0"/>
              </a:rPr>
            </a:br>
            <a:r>
              <a:rPr lang="nl-NL" sz="2800" dirty="0">
                <a:latin typeface="Kermit" panose="020F0503040000060003" pitchFamily="34" charset="0"/>
              </a:rPr>
              <a:t>We leren hoe het leven op aarde zich heeft ontwikkeld.</a:t>
            </a:r>
            <a:br>
              <a:rPr lang="nl-NL" dirty="0">
                <a:latin typeface="Kermit" panose="020F0503040000060003" pitchFamily="34" charset="0"/>
              </a:rPr>
            </a:br>
            <a:endParaRPr lang="nl-NL" dirty="0">
              <a:latin typeface="Kermit" panose="020F0503040000060003" pitchFamily="34" charset="0"/>
            </a:endParaRPr>
          </a:p>
        </p:txBody>
      </p:sp>
      <p:pic>
        <p:nvPicPr>
          <p:cNvPr id="7" name="Afbeelding 6">
            <a:extLst>
              <a:ext uri="{FF2B5EF4-FFF2-40B4-BE49-F238E27FC236}">
                <a16:creationId xmlns:a16="http://schemas.microsoft.com/office/drawing/2014/main" id="{868C5D21-9E4E-926F-FE3E-7F70A688A5AD}"/>
              </a:ext>
            </a:extLst>
          </p:cNvPr>
          <p:cNvPicPr/>
          <p:nvPr/>
        </p:nvPicPr>
        <p:blipFill>
          <a:blip r:embed="rId4">
            <a:extLst>
              <a:ext uri="{28A0092B-C50C-407E-A947-70E740481C1C}">
                <a14:useLocalDpi xmlns:a14="http://schemas.microsoft.com/office/drawing/2010/main" val="0"/>
              </a:ext>
            </a:extLst>
          </a:blip>
          <a:srcRect/>
          <a:stretch/>
        </p:blipFill>
        <p:spPr bwMode="auto">
          <a:xfrm>
            <a:off x="9617323" y="844126"/>
            <a:ext cx="1422854" cy="1189702"/>
          </a:xfrm>
          <a:prstGeom prst="rect">
            <a:avLst/>
          </a:prstGeom>
          <a:noFill/>
          <a:ln>
            <a:noFill/>
          </a:ln>
        </p:spPr>
      </p:pic>
      <p:sp>
        <p:nvSpPr>
          <p:cNvPr id="8" name="Tekstvak 7">
            <a:extLst>
              <a:ext uri="{FF2B5EF4-FFF2-40B4-BE49-F238E27FC236}">
                <a16:creationId xmlns:a16="http://schemas.microsoft.com/office/drawing/2014/main" id="{71AEA148-610F-5DBB-0396-1C00FE076BAC}"/>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3591993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6D055-27EC-C7D0-0895-729C10DC1881}"/>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8656C74D-2F31-226B-1F01-55E8C9E4CE85}"/>
              </a:ext>
            </a:extLst>
          </p:cNvPr>
          <p:cNvSpPr txBox="1"/>
          <p:nvPr/>
        </p:nvSpPr>
        <p:spPr>
          <a:xfrm>
            <a:off x="0" y="345814"/>
            <a:ext cx="12192000"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Hoe geef je les met de Noordwijkse Methode?</a:t>
            </a:r>
          </a:p>
        </p:txBody>
      </p:sp>
      <p:sp>
        <p:nvSpPr>
          <p:cNvPr id="4" name="Tekstvak 3">
            <a:extLst>
              <a:ext uri="{FF2B5EF4-FFF2-40B4-BE49-F238E27FC236}">
                <a16:creationId xmlns:a16="http://schemas.microsoft.com/office/drawing/2014/main" id="{96A69970-7DD1-263C-6093-E8F46E804C47}"/>
              </a:ext>
            </a:extLst>
          </p:cNvPr>
          <p:cNvSpPr txBox="1"/>
          <p:nvPr/>
        </p:nvSpPr>
        <p:spPr>
          <a:xfrm>
            <a:off x="1049867" y="1116045"/>
            <a:ext cx="10092267" cy="4524315"/>
          </a:xfrm>
          <a:prstGeom prst="rect">
            <a:avLst/>
          </a:prstGeom>
          <a:noFill/>
        </p:spPr>
        <p:txBody>
          <a:bodyPr wrap="square">
            <a:spAutoFit/>
          </a:bodyPr>
          <a:lstStyle/>
          <a:p>
            <a:pPr algn="ctr"/>
            <a:r>
              <a:rPr lang="nl-NL" sz="2400" dirty="0">
                <a:latin typeface="Kermit" panose="020F0503040000060003" pitchFamily="34" charset="0"/>
              </a:rPr>
              <a:t>Elke les binnen De Noordwijkse Methode duurt in principe 90 minuten en volgt de vaste opbouw: twee inspiratiefases, een vaardigheidsfase en een reflectiemoment. </a:t>
            </a:r>
          </a:p>
          <a:p>
            <a:pPr algn="ctr"/>
            <a:endParaRPr lang="nl-NL" sz="2400" dirty="0">
              <a:latin typeface="Kermit" panose="020F0503040000060003" pitchFamily="34" charset="0"/>
            </a:endParaRPr>
          </a:p>
          <a:p>
            <a:pPr algn="ctr"/>
            <a:r>
              <a:rPr lang="nl-NL" sz="2400" dirty="0">
                <a:latin typeface="Kermit" panose="020F0503040000060003" pitchFamily="34" charset="0"/>
              </a:rPr>
              <a:t>In de bijbehorende PowerPoint staan vaak extra werkvormen opgenomen, zodat leerkrachten kunnen kiezen wat het beste past bij hun groep en de beschikbare tijd. In de noties van de </a:t>
            </a:r>
            <a:r>
              <a:rPr lang="nl-NL" sz="2400" dirty="0" err="1">
                <a:latin typeface="Kermit" panose="020F0503040000060003" pitchFamily="34" charset="0"/>
              </a:rPr>
              <a:t>PowerPoints</a:t>
            </a:r>
            <a:r>
              <a:rPr lang="nl-NL" sz="2400" dirty="0">
                <a:latin typeface="Kermit" panose="020F0503040000060003" pitchFamily="34" charset="0"/>
              </a:rPr>
              <a:t> staan vaak extra tips en linkjes naar websites.</a:t>
            </a:r>
          </a:p>
          <a:p>
            <a:pPr algn="ctr"/>
            <a:endParaRPr lang="nl-NL" sz="2400" dirty="0">
              <a:latin typeface="Kermit" panose="020F0503040000060003" pitchFamily="34" charset="0"/>
            </a:endParaRPr>
          </a:p>
          <a:p>
            <a:pPr algn="ctr"/>
            <a:r>
              <a:rPr lang="nl-NL" sz="2400" dirty="0">
                <a:latin typeface="Kermit" panose="020F0503040000060003" pitchFamily="34" charset="0"/>
              </a:rPr>
              <a:t>Elke les is gedifferentieerd naar groep 3-4, groep 5-6 en groep 7-8</a:t>
            </a:r>
          </a:p>
          <a:p>
            <a:pPr algn="ctr"/>
            <a:endParaRPr lang="nl-NL" sz="2400" dirty="0">
              <a:latin typeface="Kermit" panose="020F0503040000060003" pitchFamily="34" charset="0"/>
            </a:endParaRPr>
          </a:p>
          <a:p>
            <a:pPr algn="ctr"/>
            <a:r>
              <a:rPr lang="nl-NL" sz="2400" dirty="0">
                <a:latin typeface="Kermit" panose="020F0503040000060003" pitchFamily="34" charset="0"/>
              </a:rPr>
              <a:t>Download de bijlagen via </a:t>
            </a:r>
            <a:r>
              <a:rPr lang="nl-NL" sz="2400" dirty="0">
                <a:latin typeface="Kermit" panose="020F0503040000060003" pitchFamily="34" charset="0"/>
                <a:hlinkClick r:id="rId3"/>
              </a:rPr>
              <a:t>www.noordwijksemethode.nl</a:t>
            </a:r>
            <a:r>
              <a:rPr lang="nl-NL" sz="2400" dirty="0">
                <a:latin typeface="Kermit" panose="020F0503040000060003" pitchFamily="34" charset="0"/>
              </a:rPr>
              <a:t> </a:t>
            </a:r>
          </a:p>
        </p:txBody>
      </p:sp>
      <p:pic>
        <p:nvPicPr>
          <p:cNvPr id="5" name="Afbeelding 4" descr="Afbeelding met Lettertype, Graphics, rood, tekst&#10;&#10;Automatisch gegenereerde beschrijving">
            <a:extLst>
              <a:ext uri="{FF2B5EF4-FFF2-40B4-BE49-F238E27FC236}">
                <a16:creationId xmlns:a16="http://schemas.microsoft.com/office/drawing/2014/main" id="{49E70A91-2CC0-7688-B659-43F9C7F8E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0153" y="6131421"/>
            <a:ext cx="1831694" cy="633766"/>
          </a:xfrm>
          <a:prstGeom prst="rect">
            <a:avLst/>
          </a:prstGeom>
        </p:spPr>
      </p:pic>
    </p:spTree>
    <p:extLst>
      <p:ext uri="{BB962C8B-B14F-4D97-AF65-F5344CB8AC3E}">
        <p14:creationId xmlns:p14="http://schemas.microsoft.com/office/powerpoint/2010/main" val="1715602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68FA8-A0DA-AA24-AE71-D1ACABF76EA4}"/>
            </a:ext>
          </a:extLst>
        </p:cNvPr>
        <p:cNvGrpSpPr/>
        <p:nvPr/>
      </p:nvGrpSpPr>
      <p:grpSpPr>
        <a:xfrm>
          <a:off x="0" y="0"/>
          <a:ext cx="0" cy="0"/>
          <a:chOff x="0" y="0"/>
          <a:chExt cx="0" cy="0"/>
        </a:xfrm>
      </p:grpSpPr>
      <p:pic>
        <p:nvPicPr>
          <p:cNvPr id="15" name="Afbeelding 14">
            <a:extLst>
              <a:ext uri="{FF2B5EF4-FFF2-40B4-BE49-F238E27FC236}">
                <a16:creationId xmlns:a16="http://schemas.microsoft.com/office/drawing/2014/main" id="{34F2A4FD-FC2F-02AD-489A-16774BBE061A}"/>
              </a:ext>
            </a:extLst>
          </p:cNvPr>
          <p:cNvPicPr>
            <a:picLocks noChangeAspect="1"/>
          </p:cNvPicPr>
          <p:nvPr/>
        </p:nvPicPr>
        <p:blipFill>
          <a:blip r:embed="rId3"/>
          <a:stretch>
            <a:fillRect/>
          </a:stretch>
        </p:blipFill>
        <p:spPr>
          <a:xfrm>
            <a:off x="3383433" y="1812852"/>
            <a:ext cx="7656744" cy="4031576"/>
          </a:xfrm>
          <a:prstGeom prst="rect">
            <a:avLst/>
          </a:prstGeom>
          <a:ln w="28575">
            <a:solidFill>
              <a:srgbClr val="C16E7F"/>
            </a:solidFill>
            <a:prstDash val="lgDash"/>
          </a:ln>
        </p:spPr>
      </p:pic>
      <p:sp>
        <p:nvSpPr>
          <p:cNvPr id="74753" name="Rectangle 3">
            <a:extLst>
              <a:ext uri="{FF2B5EF4-FFF2-40B4-BE49-F238E27FC236}">
                <a16:creationId xmlns:a16="http://schemas.microsoft.com/office/drawing/2014/main" id="{A65DDB94-1D8C-A16A-5279-A71347570037}"/>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D00530FD-A0D1-0A10-B48E-09ED9422295F}"/>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A7B77866-826F-D721-61B1-8E357C90D192}"/>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56CEFE17-5AB0-F00F-160C-D5A3DBB488CB}"/>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88085BB4-CAFB-D6C8-5982-B8C7EA955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4330" y="5983400"/>
            <a:ext cx="1831694" cy="633766"/>
          </a:xfrm>
          <a:prstGeom prst="rect">
            <a:avLst/>
          </a:prstGeom>
        </p:spPr>
      </p:pic>
      <p:pic>
        <p:nvPicPr>
          <p:cNvPr id="17" name="Afbeelding 16" descr="Afbeelding met hond, Hondenras, huisdier, zoogdier&#10;&#10;Door AI gegenereerde inhoud is mogelijk onjuist.">
            <a:extLst>
              <a:ext uri="{FF2B5EF4-FFF2-40B4-BE49-F238E27FC236}">
                <a16:creationId xmlns:a16="http://schemas.microsoft.com/office/drawing/2014/main" id="{A4A6EC90-C139-4D4B-29EC-23B2B9BAD7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925" y="1294750"/>
            <a:ext cx="3582921" cy="5067781"/>
          </a:xfrm>
          <a:prstGeom prst="rect">
            <a:avLst/>
          </a:prstGeom>
        </p:spPr>
      </p:pic>
      <p:sp>
        <p:nvSpPr>
          <p:cNvPr id="8" name="Tekstvak 7">
            <a:extLst>
              <a:ext uri="{FF2B5EF4-FFF2-40B4-BE49-F238E27FC236}">
                <a16:creationId xmlns:a16="http://schemas.microsoft.com/office/drawing/2014/main" id="{E693EAA4-6B97-9F23-C86C-FE5DAE0517B5}"/>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3" name="Tekstvak 2">
            <a:extLst>
              <a:ext uri="{FF2B5EF4-FFF2-40B4-BE49-F238E27FC236}">
                <a16:creationId xmlns:a16="http://schemas.microsoft.com/office/drawing/2014/main" id="{605609F4-A6D6-C719-D537-F9F160FDE439}"/>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sp>
        <p:nvSpPr>
          <p:cNvPr id="10" name="Tekstvak 9">
            <a:extLst>
              <a:ext uri="{FF2B5EF4-FFF2-40B4-BE49-F238E27FC236}">
                <a16:creationId xmlns:a16="http://schemas.microsoft.com/office/drawing/2014/main" id="{B0262C1C-E53E-1FF9-721B-6F3AFF73C012}"/>
              </a:ext>
            </a:extLst>
          </p:cNvPr>
          <p:cNvSpPr txBox="1"/>
          <p:nvPr/>
        </p:nvSpPr>
        <p:spPr>
          <a:xfrm>
            <a:off x="3232733" y="1026259"/>
            <a:ext cx="5637790" cy="523220"/>
          </a:xfrm>
          <a:prstGeom prst="rect">
            <a:avLst/>
          </a:prstGeom>
          <a:noFill/>
        </p:spPr>
        <p:txBody>
          <a:bodyPr wrap="square">
            <a:spAutoFit/>
          </a:bodyPr>
          <a:lstStyle/>
          <a:p>
            <a:pPr algn="ctr"/>
            <a:r>
              <a:rPr lang="nl-NL" sz="2800" dirty="0">
                <a:solidFill>
                  <a:srgbClr val="C16E7F"/>
                </a:solidFill>
                <a:latin typeface="Kermit" panose="020F0503040000060003" pitchFamily="34" charset="0"/>
              </a:rPr>
              <a:t>De hond</a:t>
            </a:r>
          </a:p>
        </p:txBody>
      </p:sp>
    </p:spTree>
    <p:extLst>
      <p:ext uri="{BB962C8B-B14F-4D97-AF65-F5344CB8AC3E}">
        <p14:creationId xmlns:p14="http://schemas.microsoft.com/office/powerpoint/2010/main" val="15316347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B9A56-9D98-49F5-2D0F-1F90A13B18F7}"/>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DD2DFB01-1A2C-D45B-E067-43951CF28A8D}"/>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E9D329D8-7195-041C-1DED-A55FA3CA52A8}"/>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8C89765F-45C7-DB46-D223-779DB6F44699}"/>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4F23B9D1-D19C-36C9-32AA-B36C804D47FB}"/>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3412F122-19DC-4A40-56BB-64A79DE9D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40286379-2A7D-210F-4054-17D852A6530C}"/>
              </a:ext>
            </a:extLst>
          </p:cNvPr>
          <p:cNvSpPr txBox="1"/>
          <p:nvPr/>
        </p:nvSpPr>
        <p:spPr>
          <a:xfrm>
            <a:off x="481781" y="433067"/>
            <a:ext cx="11228438" cy="523220"/>
          </a:xfrm>
          <a:prstGeom prst="rect">
            <a:avLst/>
          </a:prstGeom>
          <a:noFill/>
        </p:spPr>
        <p:txBody>
          <a:bodyPr wrap="square" rtlCol="0">
            <a:spAutoFit/>
          </a:bodyPr>
          <a:lstStyle/>
          <a:p>
            <a:pPr algn="ctr"/>
            <a:r>
              <a:rPr lang="nl-NL" sz="2800" dirty="0">
                <a:solidFill>
                  <a:srgbClr val="C16E7F"/>
                </a:solidFill>
                <a:latin typeface="Kermit" panose="020F0503040000060003" pitchFamily="34" charset="0"/>
              </a:rPr>
              <a:t>Van welk dier zie je hier de taxonomie?</a:t>
            </a:r>
          </a:p>
        </p:txBody>
      </p:sp>
      <p:sp>
        <p:nvSpPr>
          <p:cNvPr id="9" name="Tekstvak 8">
            <a:extLst>
              <a:ext uri="{FF2B5EF4-FFF2-40B4-BE49-F238E27FC236}">
                <a16:creationId xmlns:a16="http://schemas.microsoft.com/office/drawing/2014/main" id="{5D4A28FE-9E5B-CECC-2C03-B3036DCBA235}"/>
              </a:ext>
            </a:extLst>
          </p:cNvPr>
          <p:cNvSpPr txBox="1"/>
          <p:nvPr/>
        </p:nvSpPr>
        <p:spPr>
          <a:xfrm>
            <a:off x="1222051" y="1118959"/>
            <a:ext cx="9747898" cy="369332"/>
          </a:xfrm>
          <a:prstGeom prst="rect">
            <a:avLst/>
          </a:prstGeom>
          <a:noFill/>
        </p:spPr>
        <p:txBody>
          <a:bodyPr wrap="square">
            <a:spAutoFit/>
          </a:bodyPr>
          <a:lstStyle/>
          <a:p>
            <a:pPr algn="ctr"/>
            <a:r>
              <a:rPr lang="nl-NL" dirty="0">
                <a:latin typeface="Kermit" panose="020F0503040000060003" pitchFamily="34" charset="0"/>
              </a:rPr>
              <a:t>Overleg met je groepje en schrijf jullie antwoord op 1 wisbordje. </a:t>
            </a:r>
          </a:p>
        </p:txBody>
      </p:sp>
      <p:pic>
        <p:nvPicPr>
          <p:cNvPr id="8" name="Afbeelding 7" descr="Afbeelding met kleding, persoon, peuter, jurk&#10;&#10;Door AI gegenereerde inhoud is mogelijk onjuist.">
            <a:extLst>
              <a:ext uri="{FF2B5EF4-FFF2-40B4-BE49-F238E27FC236}">
                <a16:creationId xmlns:a16="http://schemas.microsoft.com/office/drawing/2014/main" id="{62322ED3-E05B-C3E9-2F81-F83F1CDA20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92" y="1118959"/>
            <a:ext cx="4485400" cy="6344272"/>
          </a:xfrm>
          <a:prstGeom prst="rect">
            <a:avLst/>
          </a:prstGeom>
        </p:spPr>
      </p:pic>
      <p:sp>
        <p:nvSpPr>
          <p:cNvPr id="7" name="Tekstvak 6">
            <a:extLst>
              <a:ext uri="{FF2B5EF4-FFF2-40B4-BE49-F238E27FC236}">
                <a16:creationId xmlns:a16="http://schemas.microsoft.com/office/drawing/2014/main" id="{147B8250-D500-F97C-BEAB-530FF7225A6D}"/>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11" name="Tekstvak 10">
            <a:extLst>
              <a:ext uri="{FF2B5EF4-FFF2-40B4-BE49-F238E27FC236}">
                <a16:creationId xmlns:a16="http://schemas.microsoft.com/office/drawing/2014/main" id="{BC97D248-D89A-18E0-4FE7-EDBA19160EEF}"/>
              </a:ext>
            </a:extLst>
          </p:cNvPr>
          <p:cNvSpPr txBox="1"/>
          <p:nvPr/>
        </p:nvSpPr>
        <p:spPr>
          <a:xfrm>
            <a:off x="4395324" y="1992499"/>
            <a:ext cx="6304677" cy="4247317"/>
          </a:xfrm>
          <a:prstGeom prst="rect">
            <a:avLst/>
          </a:prstGeom>
          <a:noFill/>
          <a:ln w="38100">
            <a:solidFill>
              <a:srgbClr val="C16E7F"/>
            </a:solidFill>
            <a:prstDash val="lgDashDot"/>
          </a:ln>
        </p:spPr>
        <p:txBody>
          <a:bodyPr wrap="square" rtlCol="0">
            <a:spAutoFit/>
          </a:bodyPr>
          <a:lstStyle/>
          <a:p>
            <a:r>
              <a:rPr lang="en-US" b="1" dirty="0">
                <a:latin typeface="Kermit" panose="020F0503040000060003" pitchFamily="34" charset="0"/>
                <a:cs typeface="Arial" panose="020B0604020202020204" pitchFamily="34" charset="0"/>
              </a:rPr>
              <a:t>Stap</a:t>
            </a:r>
            <a:r>
              <a:rPr lang="en-US" dirty="0">
                <a:latin typeface="Kermit" panose="020F0503040000060003" pitchFamily="34" charset="0"/>
                <a:cs typeface="Arial" panose="020B0604020202020204" pitchFamily="34" charset="0"/>
              </a:rPr>
              <a:t>		</a:t>
            </a:r>
            <a:r>
              <a:rPr lang="en-US" b="1" dirty="0" err="1">
                <a:latin typeface="Kermit" panose="020F0503040000060003" pitchFamily="34" charset="0"/>
                <a:cs typeface="Arial" panose="020B0604020202020204" pitchFamily="34" charset="0"/>
              </a:rPr>
              <a:t>Uitleg</a:t>
            </a:r>
            <a:endParaRPr lang="en-US" b="1" dirty="0">
              <a:latin typeface="Kermit" panose="020F0503040000060003" pitchFamily="34" charset="0"/>
              <a:cs typeface="Arial" panose="020B0604020202020204" pitchFamily="34" charset="0"/>
            </a:endParaRPr>
          </a:p>
          <a:p>
            <a:endParaRPr lang="en-US" dirty="0">
              <a:latin typeface="Kermit" panose="020F0503040000060003" pitchFamily="34" charset="0"/>
              <a:cs typeface="Arial" panose="020B0604020202020204" pitchFamily="34" charset="0"/>
            </a:endParaRPr>
          </a:p>
          <a:p>
            <a:r>
              <a:rPr lang="en-US" dirty="0">
                <a:latin typeface="Kermit" panose="020F0503040000060003" pitchFamily="34" charset="0"/>
                <a:cs typeface="Arial" panose="020B0604020202020204" pitchFamily="34" charset="0"/>
              </a:rPr>
              <a:t>Rijk		Het is </a:t>
            </a:r>
            <a:r>
              <a:rPr lang="en-US" dirty="0" err="1">
                <a:latin typeface="Kermit" panose="020F0503040000060003" pitchFamily="34" charset="0"/>
                <a:cs typeface="Arial" panose="020B0604020202020204" pitchFamily="34" charset="0"/>
              </a:rPr>
              <a:t>een</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dier</a:t>
            </a:r>
            <a:r>
              <a:rPr lang="en-US" dirty="0">
                <a:latin typeface="Kermit" panose="020F0503040000060003" pitchFamily="34" charset="0"/>
                <a:cs typeface="Arial" panose="020B0604020202020204" pitchFamily="34" charset="0"/>
              </a:rPr>
              <a:t>.</a:t>
            </a:r>
          </a:p>
          <a:p>
            <a:endParaRPr lang="en-US" dirty="0">
              <a:latin typeface="Kermit" panose="020F0503040000060003" pitchFamily="34" charset="0"/>
              <a:cs typeface="Arial" panose="020B0604020202020204" pitchFamily="34" charset="0"/>
            </a:endParaRPr>
          </a:p>
          <a:p>
            <a:r>
              <a:rPr lang="en-US" dirty="0">
                <a:latin typeface="Kermit" panose="020F0503040000060003" pitchFamily="34" charset="0"/>
                <a:cs typeface="Arial" panose="020B0604020202020204" pitchFamily="34" charset="0"/>
              </a:rPr>
              <a:t>Orde		</a:t>
            </a:r>
            <a:r>
              <a:rPr lang="en-US" dirty="0" err="1">
                <a:latin typeface="Kermit" panose="020F0503040000060003" pitchFamily="34" charset="0"/>
                <a:cs typeface="Arial" panose="020B0604020202020204" pitchFamily="34" charset="0"/>
              </a:rPr>
              <a:t>Dieren</a:t>
            </a:r>
            <a:r>
              <a:rPr lang="en-US" dirty="0">
                <a:latin typeface="Kermit" panose="020F0503040000060003" pitchFamily="34" charset="0"/>
                <a:cs typeface="Arial" panose="020B0604020202020204" pitchFamily="34" charset="0"/>
              </a:rPr>
              <a:t> met </a:t>
            </a:r>
            <a:r>
              <a:rPr lang="en-US" dirty="0" err="1">
                <a:latin typeface="Kermit" panose="020F0503040000060003" pitchFamily="34" charset="0"/>
                <a:cs typeface="Arial" panose="020B0604020202020204" pitchFamily="34" charset="0"/>
              </a:rPr>
              <a:t>een</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lange</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slurf</a:t>
            </a:r>
            <a:r>
              <a:rPr lang="en-US" dirty="0">
                <a:latin typeface="Kermit" panose="020F0503040000060003" pitchFamily="34" charset="0"/>
                <a:cs typeface="Arial" panose="020B0604020202020204" pitchFamily="34" charset="0"/>
              </a:rPr>
              <a:t>.</a:t>
            </a:r>
          </a:p>
          <a:p>
            <a:endParaRPr lang="en-US" dirty="0">
              <a:latin typeface="Kermit" panose="020F0503040000060003" pitchFamily="34" charset="0"/>
              <a:cs typeface="Arial" panose="020B0604020202020204" pitchFamily="34" charset="0"/>
            </a:endParaRPr>
          </a:p>
          <a:p>
            <a:r>
              <a:rPr lang="en-US" dirty="0" err="1">
                <a:latin typeface="Kermit" panose="020F0503040000060003" pitchFamily="34" charset="0"/>
                <a:cs typeface="Arial" panose="020B0604020202020204" pitchFamily="34" charset="0"/>
              </a:rPr>
              <a:t>Familie</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Familie</a:t>
            </a:r>
            <a:r>
              <a:rPr lang="en-US" dirty="0">
                <a:latin typeface="Kermit" panose="020F0503040000060003" pitchFamily="34" charset="0"/>
                <a:cs typeface="Arial" panose="020B0604020202020204" pitchFamily="34" charset="0"/>
              </a:rPr>
              <a:t> van de </a:t>
            </a:r>
            <a:r>
              <a:rPr lang="en-US" dirty="0" err="1">
                <a:latin typeface="Kermit" panose="020F0503040000060003" pitchFamily="34" charset="0"/>
                <a:cs typeface="Arial" panose="020B0604020202020204" pitchFamily="34" charset="0"/>
              </a:rPr>
              <a:t>grootste</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landdieren</a:t>
            </a:r>
            <a:r>
              <a:rPr lang="en-US" dirty="0">
                <a:latin typeface="Kermit" panose="020F0503040000060003" pitchFamily="34" charset="0"/>
                <a:cs typeface="Arial" panose="020B0604020202020204" pitchFamily="34" charset="0"/>
              </a:rPr>
              <a:t> op </a:t>
            </a:r>
            <a:r>
              <a:rPr lang="en-US" dirty="0" err="1">
                <a:latin typeface="Kermit" panose="020F0503040000060003" pitchFamily="34" charset="0"/>
                <a:cs typeface="Arial" panose="020B0604020202020204" pitchFamily="34" charset="0"/>
              </a:rPr>
              <a:t>aarde</a:t>
            </a:r>
            <a:r>
              <a:rPr lang="en-US" dirty="0">
                <a:latin typeface="Kermit" panose="020F0503040000060003" pitchFamily="34" charset="0"/>
                <a:cs typeface="Arial" panose="020B0604020202020204" pitchFamily="34" charset="0"/>
              </a:rPr>
              <a:t>.</a:t>
            </a:r>
          </a:p>
          <a:p>
            <a:endParaRPr lang="en-US" dirty="0">
              <a:latin typeface="Kermit" panose="020F0503040000060003" pitchFamily="34" charset="0"/>
              <a:cs typeface="Arial" panose="020B0604020202020204" pitchFamily="34" charset="0"/>
            </a:endParaRPr>
          </a:p>
          <a:p>
            <a:r>
              <a:rPr lang="en-US" dirty="0" err="1">
                <a:latin typeface="Kermit" panose="020F0503040000060003" pitchFamily="34" charset="0"/>
                <a:cs typeface="Arial" panose="020B0604020202020204" pitchFamily="34" charset="0"/>
              </a:rPr>
              <a:t>Geslacht</a:t>
            </a:r>
            <a:r>
              <a:rPr lang="en-US" dirty="0">
                <a:latin typeface="Kermit" panose="020F0503040000060003" pitchFamily="34" charset="0"/>
                <a:cs typeface="Arial" panose="020B0604020202020204" pitchFamily="34" charset="0"/>
              </a:rPr>
              <a:t>	De </a:t>
            </a:r>
            <a:r>
              <a:rPr lang="en-US" dirty="0" err="1">
                <a:latin typeface="Kermit" panose="020F0503040000060003" pitchFamily="34" charset="0"/>
                <a:cs typeface="Arial" panose="020B0604020202020204" pitchFamily="34" charset="0"/>
              </a:rPr>
              <a:t>groep</a:t>
            </a:r>
            <a:r>
              <a:rPr lang="en-US" dirty="0">
                <a:latin typeface="Kermit" panose="020F0503040000060003" pitchFamily="34" charset="0"/>
                <a:cs typeface="Arial" panose="020B0604020202020204" pitchFamily="34" charset="0"/>
              </a:rPr>
              <a:t> van de </a:t>
            </a:r>
            <a:r>
              <a:rPr lang="en-US" dirty="0" err="1">
                <a:latin typeface="Kermit" panose="020F0503040000060003" pitchFamily="34" charset="0"/>
                <a:cs typeface="Arial" panose="020B0604020202020204" pitchFamily="34" charset="0"/>
              </a:rPr>
              <a:t>Afrikaanse</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olifanten</a:t>
            </a:r>
            <a:endParaRPr lang="en-US" dirty="0">
              <a:latin typeface="Kermit" panose="020F0503040000060003" pitchFamily="34" charset="0"/>
              <a:cs typeface="Arial" panose="020B0604020202020204" pitchFamily="34" charset="0"/>
            </a:endParaRPr>
          </a:p>
          <a:p>
            <a:endParaRPr lang="en-US" dirty="0">
              <a:latin typeface="Kermit" panose="020F0503040000060003" pitchFamily="34" charset="0"/>
              <a:cs typeface="Arial" panose="020B0604020202020204" pitchFamily="34" charset="0"/>
            </a:endParaRPr>
          </a:p>
          <a:p>
            <a:r>
              <a:rPr lang="en-US" dirty="0">
                <a:latin typeface="Kermit" panose="020F0503040000060003" pitchFamily="34" charset="0"/>
                <a:cs typeface="Arial" panose="020B0604020202020204" pitchFamily="34" charset="0"/>
              </a:rPr>
              <a:t>Soort		</a:t>
            </a:r>
            <a:r>
              <a:rPr lang="en-US" dirty="0" err="1">
                <a:latin typeface="Kermit" panose="020F0503040000060003" pitchFamily="34" charset="0"/>
                <a:cs typeface="Arial" panose="020B0604020202020204" pitchFamily="34" charset="0"/>
              </a:rPr>
              <a:t>Deze</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soort</a:t>
            </a:r>
            <a:r>
              <a:rPr lang="en-US" dirty="0">
                <a:latin typeface="Kermit" panose="020F0503040000060003" pitchFamily="34" charset="0"/>
                <a:cs typeface="Arial" panose="020B0604020202020204" pitchFamily="34" charset="0"/>
              </a:rPr>
              <a:t> left op de 				</a:t>
            </a:r>
            <a:r>
              <a:rPr lang="en-US" dirty="0" err="1">
                <a:latin typeface="Kermit" panose="020F0503040000060003" pitchFamily="34" charset="0"/>
                <a:cs typeface="Arial" panose="020B0604020202020204" pitchFamily="34" charset="0"/>
              </a:rPr>
              <a:t>Afrikaanse</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savannes</a:t>
            </a:r>
            <a:endParaRPr lang="en-US" dirty="0">
              <a:latin typeface="Kermit" panose="020F0503040000060003"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3150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A95E8-1074-E7E2-D4BF-A5F446E2A2B9}"/>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AC31ADCF-CA6B-32D4-A462-F2D366DE190A}"/>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C6AA26F7-3A5E-2F51-B385-7FCC89E5D10C}"/>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28CF2321-CF51-A52D-E764-B50597084575}"/>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9C9C3C21-CB82-CD5C-9FCD-EBD7107716A5}"/>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D5E4F01A-9E40-4508-2678-843AF1AFE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AEAAF4BB-C61A-3102-BEDD-BF624A8415B7}"/>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sp>
        <p:nvSpPr>
          <p:cNvPr id="9" name="Tekstvak 8">
            <a:extLst>
              <a:ext uri="{FF2B5EF4-FFF2-40B4-BE49-F238E27FC236}">
                <a16:creationId xmlns:a16="http://schemas.microsoft.com/office/drawing/2014/main" id="{79D036CF-CAB9-CC85-3911-8ECCA7862D29}"/>
              </a:ext>
            </a:extLst>
          </p:cNvPr>
          <p:cNvSpPr txBox="1"/>
          <p:nvPr/>
        </p:nvSpPr>
        <p:spPr>
          <a:xfrm>
            <a:off x="6072429" y="3427697"/>
            <a:ext cx="5637790" cy="523220"/>
          </a:xfrm>
          <a:prstGeom prst="rect">
            <a:avLst/>
          </a:prstGeom>
          <a:noFill/>
        </p:spPr>
        <p:txBody>
          <a:bodyPr wrap="square">
            <a:spAutoFit/>
          </a:bodyPr>
          <a:lstStyle/>
          <a:p>
            <a:pPr algn="ctr"/>
            <a:r>
              <a:rPr lang="nl-NL" sz="2800" dirty="0">
                <a:solidFill>
                  <a:srgbClr val="C16E7F"/>
                </a:solidFill>
                <a:latin typeface="Kermit" panose="020F0503040000060003" pitchFamily="34" charset="0"/>
              </a:rPr>
              <a:t>De Afrikaanse olifant</a:t>
            </a:r>
          </a:p>
        </p:txBody>
      </p:sp>
      <p:pic>
        <p:nvPicPr>
          <p:cNvPr id="7" name="Afbeelding 6" descr="Afbeelding met zoogdier, olifant, Olifanten en mammoeten, Indische olifant&#10;&#10;Door AI gegenereerde inhoud is mogelijk onjuist.">
            <a:extLst>
              <a:ext uri="{FF2B5EF4-FFF2-40B4-BE49-F238E27FC236}">
                <a16:creationId xmlns:a16="http://schemas.microsoft.com/office/drawing/2014/main" id="{9058E33D-7EA5-9D48-966E-CA98A2F825E8}"/>
              </a:ext>
            </a:extLst>
          </p:cNvPr>
          <p:cNvPicPr>
            <a:picLocks noChangeAspect="1"/>
          </p:cNvPicPr>
          <p:nvPr/>
        </p:nvPicPr>
        <p:blipFill>
          <a:blip r:embed="rId4">
            <a:extLst>
              <a:ext uri="{28A0092B-C50C-407E-A947-70E740481C1C}">
                <a14:useLocalDpi xmlns:a14="http://schemas.microsoft.com/office/drawing/2010/main" val="0"/>
              </a:ext>
            </a:extLst>
          </a:blip>
          <a:srcRect l="13499" t="31550" r="31344" b="26273"/>
          <a:stretch/>
        </p:blipFill>
        <p:spPr>
          <a:xfrm>
            <a:off x="1046474" y="1361946"/>
            <a:ext cx="5637790" cy="6097582"/>
          </a:xfrm>
          <a:prstGeom prst="rect">
            <a:avLst/>
          </a:prstGeom>
        </p:spPr>
      </p:pic>
      <p:sp>
        <p:nvSpPr>
          <p:cNvPr id="8" name="Tekstvak 7">
            <a:extLst>
              <a:ext uri="{FF2B5EF4-FFF2-40B4-BE49-F238E27FC236}">
                <a16:creationId xmlns:a16="http://schemas.microsoft.com/office/drawing/2014/main" id="{15B96ACC-BB54-0163-529C-B92AD4D12346}"/>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1818881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35351-FAE4-EE4C-5AC9-2AA4BA3710DD}"/>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AEBF12E2-3532-2EDE-16C7-0ED6A634522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D0EAC88B-79DB-FC5D-97F3-3C9A87CC84BA}"/>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0A85277D-7B75-8C80-2F31-5B7186B0BDCE}"/>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0A0A92BC-6146-62FB-09EE-C10CA20BB2AD}"/>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9E2623FC-F162-9C85-BED4-08AE93301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F50FCC36-09B9-0A86-0056-A7DDF648D6D1}"/>
              </a:ext>
            </a:extLst>
          </p:cNvPr>
          <p:cNvSpPr txBox="1"/>
          <p:nvPr/>
        </p:nvSpPr>
        <p:spPr>
          <a:xfrm>
            <a:off x="481781" y="433067"/>
            <a:ext cx="11228438" cy="523220"/>
          </a:xfrm>
          <a:prstGeom prst="rect">
            <a:avLst/>
          </a:prstGeom>
          <a:noFill/>
        </p:spPr>
        <p:txBody>
          <a:bodyPr wrap="square" rtlCol="0">
            <a:spAutoFit/>
          </a:bodyPr>
          <a:lstStyle/>
          <a:p>
            <a:pPr algn="ctr"/>
            <a:r>
              <a:rPr lang="nl-NL" sz="2800" dirty="0">
                <a:solidFill>
                  <a:srgbClr val="C16E7F"/>
                </a:solidFill>
                <a:latin typeface="Kermit" panose="020F0503040000060003" pitchFamily="34" charset="0"/>
              </a:rPr>
              <a:t>Van welk dier zie je hier de taxonomie?</a:t>
            </a:r>
          </a:p>
        </p:txBody>
      </p:sp>
      <p:sp>
        <p:nvSpPr>
          <p:cNvPr id="9" name="Tekstvak 8">
            <a:extLst>
              <a:ext uri="{FF2B5EF4-FFF2-40B4-BE49-F238E27FC236}">
                <a16:creationId xmlns:a16="http://schemas.microsoft.com/office/drawing/2014/main" id="{F3680218-9D0D-1BE0-708E-670601C35005}"/>
              </a:ext>
            </a:extLst>
          </p:cNvPr>
          <p:cNvSpPr txBox="1"/>
          <p:nvPr/>
        </p:nvSpPr>
        <p:spPr>
          <a:xfrm>
            <a:off x="1222051" y="1070522"/>
            <a:ext cx="9747898" cy="369332"/>
          </a:xfrm>
          <a:prstGeom prst="rect">
            <a:avLst/>
          </a:prstGeom>
          <a:noFill/>
        </p:spPr>
        <p:txBody>
          <a:bodyPr wrap="square">
            <a:spAutoFit/>
          </a:bodyPr>
          <a:lstStyle/>
          <a:p>
            <a:pPr algn="ctr"/>
            <a:r>
              <a:rPr lang="nl-NL" dirty="0">
                <a:latin typeface="Kermit" panose="020F0503040000060003" pitchFamily="34" charset="0"/>
              </a:rPr>
              <a:t>Overleg met je groepje en schrijf jullie antwoord op 1 wisbordje. </a:t>
            </a:r>
          </a:p>
        </p:txBody>
      </p:sp>
      <p:pic>
        <p:nvPicPr>
          <p:cNvPr id="8" name="Afbeelding 7" descr="Afbeelding met kleding, persoon, peuter, jurk&#10;&#10;Door AI gegenereerde inhoud is mogelijk onjuist.">
            <a:extLst>
              <a:ext uri="{FF2B5EF4-FFF2-40B4-BE49-F238E27FC236}">
                <a16:creationId xmlns:a16="http://schemas.microsoft.com/office/drawing/2014/main" id="{A5F1F04C-AE33-A80F-F632-E2F21EC2E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519" y="1118959"/>
            <a:ext cx="4485400" cy="6344272"/>
          </a:xfrm>
          <a:prstGeom prst="rect">
            <a:avLst/>
          </a:prstGeom>
        </p:spPr>
      </p:pic>
      <p:sp>
        <p:nvSpPr>
          <p:cNvPr id="7" name="Tekstvak 6">
            <a:extLst>
              <a:ext uri="{FF2B5EF4-FFF2-40B4-BE49-F238E27FC236}">
                <a16:creationId xmlns:a16="http://schemas.microsoft.com/office/drawing/2014/main" id="{B3B4515F-7C6B-6D09-0224-1632DF2D8E4E}"/>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3" name="Tekstvak 2">
            <a:extLst>
              <a:ext uri="{FF2B5EF4-FFF2-40B4-BE49-F238E27FC236}">
                <a16:creationId xmlns:a16="http://schemas.microsoft.com/office/drawing/2014/main" id="{6D411AE4-FC73-92A1-9FB0-860144C9F6E1}"/>
              </a:ext>
            </a:extLst>
          </p:cNvPr>
          <p:cNvSpPr txBox="1"/>
          <p:nvPr/>
        </p:nvSpPr>
        <p:spPr>
          <a:xfrm>
            <a:off x="4725689" y="2057704"/>
            <a:ext cx="6581648" cy="3970318"/>
          </a:xfrm>
          <a:prstGeom prst="rect">
            <a:avLst/>
          </a:prstGeom>
          <a:noFill/>
          <a:ln w="38100">
            <a:solidFill>
              <a:srgbClr val="C16E7F"/>
            </a:solidFill>
            <a:prstDash val="lgDashDot"/>
          </a:ln>
        </p:spPr>
        <p:txBody>
          <a:bodyPr wrap="square" rtlCol="0">
            <a:spAutoFit/>
          </a:bodyPr>
          <a:lstStyle/>
          <a:p>
            <a:r>
              <a:rPr lang="en-US" dirty="0">
                <a:latin typeface="Kermit" panose="020F0503040000060003" pitchFamily="34" charset="0"/>
                <a:cs typeface="Arial" panose="020B0604020202020204" pitchFamily="34" charset="0"/>
              </a:rPr>
              <a:t>Stap		</a:t>
            </a:r>
            <a:r>
              <a:rPr lang="en-US" dirty="0" err="1">
                <a:latin typeface="Kermit" panose="020F0503040000060003" pitchFamily="34" charset="0"/>
                <a:cs typeface="Arial" panose="020B0604020202020204" pitchFamily="34" charset="0"/>
              </a:rPr>
              <a:t>Uitleg</a:t>
            </a:r>
            <a:endParaRPr lang="en-US" dirty="0">
              <a:latin typeface="Kermit" panose="020F0503040000060003" pitchFamily="34" charset="0"/>
              <a:cs typeface="Arial" panose="020B0604020202020204" pitchFamily="34" charset="0"/>
            </a:endParaRPr>
          </a:p>
          <a:p>
            <a:endParaRPr lang="en-US" dirty="0">
              <a:latin typeface="Kermit" panose="020F0503040000060003" pitchFamily="34" charset="0"/>
              <a:cs typeface="Arial" panose="020B0604020202020204" pitchFamily="34" charset="0"/>
            </a:endParaRPr>
          </a:p>
          <a:p>
            <a:r>
              <a:rPr lang="en-US" dirty="0">
                <a:latin typeface="Kermit" panose="020F0503040000060003" pitchFamily="34" charset="0"/>
                <a:cs typeface="Arial" panose="020B0604020202020204" pitchFamily="34" charset="0"/>
              </a:rPr>
              <a:t>Rijk		Het is </a:t>
            </a:r>
            <a:r>
              <a:rPr lang="en-US" dirty="0" err="1">
                <a:latin typeface="Kermit" panose="020F0503040000060003" pitchFamily="34" charset="0"/>
                <a:cs typeface="Arial" panose="020B0604020202020204" pitchFamily="34" charset="0"/>
              </a:rPr>
              <a:t>een</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dier</a:t>
            </a:r>
            <a:r>
              <a:rPr lang="en-US" dirty="0">
                <a:latin typeface="Kermit" panose="020F0503040000060003" pitchFamily="34" charset="0"/>
                <a:cs typeface="Arial" panose="020B0604020202020204" pitchFamily="34" charset="0"/>
              </a:rPr>
              <a:t>.</a:t>
            </a:r>
          </a:p>
          <a:p>
            <a:endParaRPr lang="en-US" dirty="0">
              <a:latin typeface="Kermit" panose="020F0503040000060003" pitchFamily="34" charset="0"/>
              <a:cs typeface="Arial" panose="020B0604020202020204" pitchFamily="34" charset="0"/>
            </a:endParaRPr>
          </a:p>
          <a:p>
            <a:r>
              <a:rPr lang="en-US" dirty="0">
                <a:latin typeface="Kermit" panose="020F0503040000060003" pitchFamily="34" charset="0"/>
                <a:cs typeface="Arial" panose="020B0604020202020204" pitchFamily="34" charset="0"/>
              </a:rPr>
              <a:t>Orde		</a:t>
            </a:r>
            <a:r>
              <a:rPr lang="en-US" dirty="0" err="1">
                <a:latin typeface="Kermit" panose="020F0503040000060003" pitchFamily="34" charset="0"/>
                <a:cs typeface="Arial" panose="020B0604020202020204" pitchFamily="34" charset="0"/>
              </a:rPr>
              <a:t>Vleeseter</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en</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jager</a:t>
            </a:r>
            <a:endParaRPr lang="en-US" dirty="0">
              <a:latin typeface="Kermit" panose="020F0503040000060003" pitchFamily="34" charset="0"/>
              <a:cs typeface="Arial" panose="020B0604020202020204" pitchFamily="34" charset="0"/>
            </a:endParaRPr>
          </a:p>
          <a:p>
            <a:endParaRPr lang="en-US" dirty="0">
              <a:latin typeface="Kermit" panose="020F0503040000060003" pitchFamily="34" charset="0"/>
              <a:cs typeface="Arial" panose="020B0604020202020204" pitchFamily="34" charset="0"/>
            </a:endParaRPr>
          </a:p>
          <a:p>
            <a:r>
              <a:rPr lang="en-US" dirty="0" err="1">
                <a:latin typeface="Kermit" panose="020F0503040000060003" pitchFamily="34" charset="0"/>
                <a:cs typeface="Arial" panose="020B0604020202020204" pitchFamily="34" charset="0"/>
              </a:rPr>
              <a:t>Familie</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Familie</a:t>
            </a:r>
            <a:r>
              <a:rPr lang="en-US" dirty="0">
                <a:latin typeface="Kermit" panose="020F0503040000060003" pitchFamily="34" charset="0"/>
                <a:cs typeface="Arial" panose="020B0604020202020204" pitchFamily="34" charset="0"/>
              </a:rPr>
              <a:t> van de kat, het </a:t>
            </a:r>
            <a:r>
              <a:rPr lang="en-US" dirty="0" err="1">
                <a:latin typeface="Kermit" panose="020F0503040000060003" pitchFamily="34" charset="0"/>
                <a:cs typeface="Arial" panose="020B0604020202020204" pitchFamily="34" charset="0"/>
              </a:rPr>
              <a:t>luipaard</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en</a:t>
            </a:r>
            <a:r>
              <a:rPr lang="en-US" dirty="0">
                <a:latin typeface="Kermit" panose="020F0503040000060003" pitchFamily="34" charset="0"/>
                <a:cs typeface="Arial" panose="020B0604020202020204" pitchFamily="34" charset="0"/>
              </a:rPr>
              <a:t> de </a:t>
            </a:r>
            <a:r>
              <a:rPr lang="en-US" dirty="0" err="1">
                <a:latin typeface="Kermit" panose="020F0503040000060003" pitchFamily="34" charset="0"/>
                <a:cs typeface="Arial" panose="020B0604020202020204" pitchFamily="34" charset="0"/>
              </a:rPr>
              <a:t>tijger</a:t>
            </a:r>
            <a:endParaRPr lang="en-US" dirty="0">
              <a:latin typeface="Kermit" panose="020F0503040000060003" pitchFamily="34" charset="0"/>
              <a:cs typeface="Arial" panose="020B0604020202020204" pitchFamily="34" charset="0"/>
            </a:endParaRPr>
          </a:p>
          <a:p>
            <a:endParaRPr lang="en-US" dirty="0">
              <a:latin typeface="Kermit" panose="020F0503040000060003" pitchFamily="34" charset="0"/>
              <a:cs typeface="Arial" panose="020B0604020202020204" pitchFamily="34" charset="0"/>
            </a:endParaRPr>
          </a:p>
          <a:p>
            <a:r>
              <a:rPr lang="en-US" dirty="0" err="1">
                <a:latin typeface="Kermit" panose="020F0503040000060003" pitchFamily="34" charset="0"/>
                <a:cs typeface="Arial" panose="020B0604020202020204" pitchFamily="34" charset="0"/>
              </a:rPr>
              <a:t>Geslacht</a:t>
            </a:r>
            <a:r>
              <a:rPr lang="en-US" dirty="0">
                <a:latin typeface="Kermit" panose="020F0503040000060003" pitchFamily="34" charset="0"/>
                <a:cs typeface="Arial" panose="020B0604020202020204" pitchFamily="34" charset="0"/>
              </a:rPr>
              <a:t>	Grote </a:t>
            </a:r>
            <a:r>
              <a:rPr lang="en-US" dirty="0" err="1">
                <a:latin typeface="Kermit" panose="020F0503040000060003" pitchFamily="34" charset="0"/>
                <a:cs typeface="Arial" panose="020B0604020202020204" pitchFamily="34" charset="0"/>
              </a:rPr>
              <a:t>katachtigen</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zoals</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tijgers</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en</a:t>
            </a:r>
            <a:r>
              <a:rPr lang="en-US" dirty="0">
                <a:latin typeface="Kermit" panose="020F0503040000060003" pitchFamily="34" charset="0"/>
                <a:cs typeface="Arial" panose="020B0604020202020204" pitchFamily="34" charset="0"/>
              </a:rPr>
              <a:t> jaguars</a:t>
            </a:r>
          </a:p>
          <a:p>
            <a:endParaRPr lang="en-US" dirty="0">
              <a:latin typeface="Kermit" panose="020F0503040000060003" pitchFamily="34" charset="0"/>
              <a:cs typeface="Arial" panose="020B0604020202020204" pitchFamily="34" charset="0"/>
            </a:endParaRPr>
          </a:p>
          <a:p>
            <a:r>
              <a:rPr lang="en-US" dirty="0" err="1">
                <a:latin typeface="Kermit" panose="020F0503040000060003" pitchFamily="34" charset="0"/>
                <a:cs typeface="Arial" panose="020B0604020202020204" pitchFamily="34" charset="0"/>
              </a:rPr>
              <a:t>Soort</a:t>
            </a:r>
            <a:r>
              <a:rPr lang="en-US" dirty="0">
                <a:latin typeface="Kermit" panose="020F0503040000060003" pitchFamily="34" charset="0"/>
                <a:cs typeface="Arial" panose="020B0604020202020204" pitchFamily="34" charset="0"/>
              </a:rPr>
              <a:t>		Koning van de </a:t>
            </a:r>
            <a:r>
              <a:rPr lang="en-US" dirty="0" err="1">
                <a:latin typeface="Kermit" panose="020F0503040000060003" pitchFamily="34" charset="0"/>
                <a:cs typeface="Arial" panose="020B0604020202020204" pitchFamily="34" charset="0"/>
              </a:rPr>
              <a:t>savanne</a:t>
            </a:r>
            <a:r>
              <a:rPr lang="en-US" dirty="0">
                <a:latin typeface="Kermit" panose="020F0503040000060003" pitchFamily="34" charset="0"/>
                <a:cs typeface="Arial" panose="020B0604020202020204" pitchFamily="34" charset="0"/>
              </a:rPr>
              <a:t>!</a:t>
            </a:r>
          </a:p>
          <a:p>
            <a:endParaRPr lang="nl-N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5000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B5704-8056-7122-A4B4-E0B54B3BFA9F}"/>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8342BD62-702E-FE02-56C3-73A93FA611A5}"/>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469453F5-7E13-6A08-7697-440941D1DAF0}"/>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F40F86B8-C198-41EE-2E38-5CBA2081465E}"/>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0F9D7294-63BA-D94C-93E7-AFF3084E1589}"/>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4495E54C-9B08-558F-A6CE-0DAA1F003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51DCE956-1618-E488-8AE0-FC073D61C8E6}"/>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pic>
        <p:nvPicPr>
          <p:cNvPr id="11" name="Afbeelding 10" descr="Afbeelding met katachtige, zoogdier, leeuw, Katachtigen&#10;&#10;Door AI gegenereerde inhoud is mogelijk onjuist.">
            <a:extLst>
              <a:ext uri="{FF2B5EF4-FFF2-40B4-BE49-F238E27FC236}">
                <a16:creationId xmlns:a16="http://schemas.microsoft.com/office/drawing/2014/main" id="{69263524-4B2B-B62B-B49C-59C924DB7B01}"/>
              </a:ext>
            </a:extLst>
          </p:cNvPr>
          <p:cNvPicPr>
            <a:picLocks noChangeAspect="1"/>
          </p:cNvPicPr>
          <p:nvPr/>
        </p:nvPicPr>
        <p:blipFill>
          <a:blip r:embed="rId4">
            <a:extLst>
              <a:ext uri="{28A0092B-C50C-407E-A947-70E740481C1C}">
                <a14:useLocalDpi xmlns:a14="http://schemas.microsoft.com/office/drawing/2010/main" val="0"/>
              </a:ext>
            </a:extLst>
          </a:blip>
          <a:srcRect t="15463" b="13327"/>
          <a:stretch/>
        </p:blipFill>
        <p:spPr>
          <a:xfrm>
            <a:off x="0" y="881283"/>
            <a:ext cx="6223000" cy="6267871"/>
          </a:xfrm>
          <a:prstGeom prst="rect">
            <a:avLst/>
          </a:prstGeom>
        </p:spPr>
      </p:pic>
      <p:sp>
        <p:nvSpPr>
          <p:cNvPr id="12" name="Tekstvak 11">
            <a:extLst>
              <a:ext uri="{FF2B5EF4-FFF2-40B4-BE49-F238E27FC236}">
                <a16:creationId xmlns:a16="http://schemas.microsoft.com/office/drawing/2014/main" id="{F3AB6BFD-D604-7285-4ED3-DCF1913BE70F}"/>
              </a:ext>
            </a:extLst>
          </p:cNvPr>
          <p:cNvSpPr txBox="1"/>
          <p:nvPr/>
        </p:nvSpPr>
        <p:spPr>
          <a:xfrm>
            <a:off x="7483234" y="3231178"/>
            <a:ext cx="2746445" cy="584775"/>
          </a:xfrm>
          <a:prstGeom prst="rect">
            <a:avLst/>
          </a:prstGeom>
          <a:noFill/>
        </p:spPr>
        <p:txBody>
          <a:bodyPr wrap="square">
            <a:spAutoFit/>
          </a:bodyPr>
          <a:lstStyle/>
          <a:p>
            <a:pPr algn="ctr"/>
            <a:r>
              <a:rPr lang="nl-NL" sz="3200" dirty="0">
                <a:solidFill>
                  <a:srgbClr val="C16E7F"/>
                </a:solidFill>
                <a:latin typeface="Kermit" panose="020F0503040000060003" pitchFamily="34" charset="0"/>
              </a:rPr>
              <a:t>De leeuw</a:t>
            </a:r>
          </a:p>
        </p:txBody>
      </p:sp>
      <p:sp>
        <p:nvSpPr>
          <p:cNvPr id="7" name="Tekstvak 6">
            <a:extLst>
              <a:ext uri="{FF2B5EF4-FFF2-40B4-BE49-F238E27FC236}">
                <a16:creationId xmlns:a16="http://schemas.microsoft.com/office/drawing/2014/main" id="{8349F644-A0D4-F758-07FE-54C975CBBCEA}"/>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3248407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9C81D-73B3-F266-BB10-A96139E03123}"/>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82D584B7-0885-5CD8-E128-20DE23AFB793}"/>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5CB08C2F-983B-8E16-3DFE-C54ECFF27640}"/>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1AAB88E1-707B-B592-1368-418CC062A2C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B0216544-8C10-5D8E-30B4-5A8149099CF4}"/>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C84DE957-1BB3-61BA-E8E5-6E053F090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02EAE9D9-7DF2-5A79-3E3F-7AC9D266F5A7}"/>
              </a:ext>
            </a:extLst>
          </p:cNvPr>
          <p:cNvSpPr txBox="1"/>
          <p:nvPr/>
        </p:nvSpPr>
        <p:spPr>
          <a:xfrm>
            <a:off x="481781" y="433067"/>
            <a:ext cx="11228438" cy="523220"/>
          </a:xfrm>
          <a:prstGeom prst="rect">
            <a:avLst/>
          </a:prstGeom>
          <a:noFill/>
        </p:spPr>
        <p:txBody>
          <a:bodyPr wrap="square" rtlCol="0">
            <a:spAutoFit/>
          </a:bodyPr>
          <a:lstStyle/>
          <a:p>
            <a:pPr algn="ctr"/>
            <a:r>
              <a:rPr lang="nl-NL" sz="2800" dirty="0">
                <a:solidFill>
                  <a:srgbClr val="C16E7F"/>
                </a:solidFill>
                <a:latin typeface="Kermit" panose="020F0503040000060003" pitchFamily="34" charset="0"/>
              </a:rPr>
              <a:t>Van welk dier zie je hier de taxonomie?</a:t>
            </a:r>
          </a:p>
        </p:txBody>
      </p:sp>
      <p:sp>
        <p:nvSpPr>
          <p:cNvPr id="9" name="Tekstvak 8">
            <a:extLst>
              <a:ext uri="{FF2B5EF4-FFF2-40B4-BE49-F238E27FC236}">
                <a16:creationId xmlns:a16="http://schemas.microsoft.com/office/drawing/2014/main" id="{BFCFC7BE-DF11-EF66-00D6-FC719205D500}"/>
              </a:ext>
            </a:extLst>
          </p:cNvPr>
          <p:cNvSpPr txBox="1"/>
          <p:nvPr/>
        </p:nvSpPr>
        <p:spPr>
          <a:xfrm>
            <a:off x="1222051" y="1159340"/>
            <a:ext cx="9747898" cy="369332"/>
          </a:xfrm>
          <a:prstGeom prst="rect">
            <a:avLst/>
          </a:prstGeom>
          <a:noFill/>
        </p:spPr>
        <p:txBody>
          <a:bodyPr wrap="square">
            <a:spAutoFit/>
          </a:bodyPr>
          <a:lstStyle/>
          <a:p>
            <a:pPr algn="ctr"/>
            <a:r>
              <a:rPr lang="nl-NL" dirty="0">
                <a:latin typeface="Kermit" panose="020F0503040000060003" pitchFamily="34" charset="0"/>
              </a:rPr>
              <a:t>Overleg met je groepje en schrijf jullie antwoord op 1 wisbordje. </a:t>
            </a:r>
          </a:p>
        </p:txBody>
      </p:sp>
      <p:pic>
        <p:nvPicPr>
          <p:cNvPr id="8" name="Afbeelding 7" descr="Afbeelding met kleding, persoon, peuter, jurk&#10;&#10;Door AI gegenereerde inhoud is mogelijk onjuist.">
            <a:extLst>
              <a:ext uri="{FF2B5EF4-FFF2-40B4-BE49-F238E27FC236}">
                <a16:creationId xmlns:a16="http://schemas.microsoft.com/office/drawing/2014/main" id="{B3DF7BFB-6EEC-F6CF-D068-ED00367602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17124"/>
            <a:ext cx="4109293" cy="5812296"/>
          </a:xfrm>
          <a:prstGeom prst="rect">
            <a:avLst/>
          </a:prstGeom>
        </p:spPr>
      </p:pic>
      <p:sp>
        <p:nvSpPr>
          <p:cNvPr id="7" name="Tekstvak 6">
            <a:extLst>
              <a:ext uri="{FF2B5EF4-FFF2-40B4-BE49-F238E27FC236}">
                <a16:creationId xmlns:a16="http://schemas.microsoft.com/office/drawing/2014/main" id="{7911E27F-A2F6-D5D2-B1E8-6C1BB82EEFD4}"/>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3" name="Tekstvak 2">
            <a:extLst>
              <a:ext uri="{FF2B5EF4-FFF2-40B4-BE49-F238E27FC236}">
                <a16:creationId xmlns:a16="http://schemas.microsoft.com/office/drawing/2014/main" id="{9970EF1F-4A56-1851-E7B5-E630617EF422}"/>
              </a:ext>
            </a:extLst>
          </p:cNvPr>
          <p:cNvSpPr txBox="1"/>
          <p:nvPr/>
        </p:nvSpPr>
        <p:spPr>
          <a:xfrm>
            <a:off x="4725690" y="2057704"/>
            <a:ext cx="5745480" cy="4247317"/>
          </a:xfrm>
          <a:prstGeom prst="rect">
            <a:avLst/>
          </a:prstGeom>
          <a:noFill/>
          <a:ln w="38100">
            <a:solidFill>
              <a:srgbClr val="C16E7F"/>
            </a:solidFill>
            <a:prstDash val="lgDashDot"/>
          </a:ln>
        </p:spPr>
        <p:txBody>
          <a:bodyPr wrap="square" rtlCol="0">
            <a:spAutoFit/>
          </a:bodyPr>
          <a:lstStyle/>
          <a:p>
            <a:r>
              <a:rPr lang="en-US" dirty="0">
                <a:latin typeface="Kermit" panose="020F0503040000060003" pitchFamily="34" charset="0"/>
                <a:cs typeface="Arial" panose="020B0604020202020204" pitchFamily="34" charset="0"/>
              </a:rPr>
              <a:t>Stap		</a:t>
            </a:r>
            <a:r>
              <a:rPr lang="en-US" dirty="0" err="1">
                <a:latin typeface="Kermit" panose="020F0503040000060003" pitchFamily="34" charset="0"/>
                <a:cs typeface="Arial" panose="020B0604020202020204" pitchFamily="34" charset="0"/>
              </a:rPr>
              <a:t>Uitleg</a:t>
            </a:r>
            <a:endParaRPr lang="en-US" dirty="0">
              <a:latin typeface="Kermit" panose="020F0503040000060003" pitchFamily="34" charset="0"/>
              <a:cs typeface="Arial" panose="020B0604020202020204" pitchFamily="34" charset="0"/>
            </a:endParaRPr>
          </a:p>
          <a:p>
            <a:endParaRPr lang="en-US" dirty="0">
              <a:latin typeface="Kermit" panose="020F0503040000060003" pitchFamily="34" charset="0"/>
              <a:cs typeface="Arial" panose="020B0604020202020204" pitchFamily="34" charset="0"/>
            </a:endParaRPr>
          </a:p>
          <a:p>
            <a:r>
              <a:rPr lang="en-US" dirty="0">
                <a:latin typeface="Kermit" panose="020F0503040000060003" pitchFamily="34" charset="0"/>
                <a:cs typeface="Arial" panose="020B0604020202020204" pitchFamily="34" charset="0"/>
              </a:rPr>
              <a:t>Rijk		Het is </a:t>
            </a:r>
            <a:r>
              <a:rPr lang="en-US" dirty="0" err="1">
                <a:latin typeface="Kermit" panose="020F0503040000060003" pitchFamily="34" charset="0"/>
                <a:cs typeface="Arial" panose="020B0604020202020204" pitchFamily="34" charset="0"/>
              </a:rPr>
              <a:t>een</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dier</a:t>
            </a:r>
            <a:r>
              <a:rPr lang="en-US" dirty="0">
                <a:latin typeface="Kermit" panose="020F0503040000060003" pitchFamily="34" charset="0"/>
                <a:cs typeface="Arial" panose="020B0604020202020204" pitchFamily="34" charset="0"/>
              </a:rPr>
              <a:t>.</a:t>
            </a:r>
          </a:p>
          <a:p>
            <a:endParaRPr lang="en-US" dirty="0">
              <a:latin typeface="Kermit" panose="020F0503040000060003" pitchFamily="34" charset="0"/>
              <a:cs typeface="Arial" panose="020B0604020202020204" pitchFamily="34" charset="0"/>
            </a:endParaRPr>
          </a:p>
          <a:p>
            <a:r>
              <a:rPr lang="en-US" dirty="0">
                <a:latin typeface="Kermit" panose="020F0503040000060003" pitchFamily="34" charset="0"/>
                <a:cs typeface="Arial" panose="020B0604020202020204" pitchFamily="34" charset="0"/>
              </a:rPr>
              <a:t>Orde		Het </a:t>
            </a:r>
            <a:r>
              <a:rPr lang="en-US" dirty="0" err="1">
                <a:latin typeface="Kermit" panose="020F0503040000060003" pitchFamily="34" charset="0"/>
                <a:cs typeface="Arial" panose="020B0604020202020204" pitchFamily="34" charset="0"/>
              </a:rPr>
              <a:t>heeft</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harde</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dekschilden</a:t>
            </a:r>
            <a:r>
              <a:rPr lang="en-US" dirty="0">
                <a:latin typeface="Kermit" panose="020F0503040000060003" pitchFamily="34" charset="0"/>
                <a:cs typeface="Arial" panose="020B0604020202020204" pitchFamily="34" charset="0"/>
              </a:rPr>
              <a:t> 			over </a:t>
            </a:r>
            <a:r>
              <a:rPr lang="en-US" dirty="0" err="1">
                <a:latin typeface="Kermit" panose="020F0503040000060003" pitchFamily="34" charset="0"/>
                <a:cs typeface="Arial" panose="020B0604020202020204" pitchFamily="34" charset="0"/>
              </a:rPr>
              <a:t>zijn</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vleugels</a:t>
            </a:r>
            <a:endParaRPr lang="en-US" dirty="0">
              <a:latin typeface="Kermit" panose="020F0503040000060003" pitchFamily="34" charset="0"/>
              <a:cs typeface="Arial" panose="020B0604020202020204" pitchFamily="34" charset="0"/>
            </a:endParaRPr>
          </a:p>
          <a:p>
            <a:endParaRPr lang="en-US" dirty="0">
              <a:latin typeface="Kermit" panose="020F0503040000060003" pitchFamily="34" charset="0"/>
              <a:cs typeface="Arial" panose="020B0604020202020204" pitchFamily="34" charset="0"/>
            </a:endParaRPr>
          </a:p>
          <a:p>
            <a:r>
              <a:rPr lang="en-US" dirty="0" err="1">
                <a:latin typeface="Kermit" panose="020F0503040000060003" pitchFamily="34" charset="0"/>
                <a:cs typeface="Arial" panose="020B0604020202020204" pitchFamily="34" charset="0"/>
              </a:rPr>
              <a:t>Familie</a:t>
            </a:r>
            <a:r>
              <a:rPr lang="en-US" dirty="0">
                <a:latin typeface="Kermit" panose="020F0503040000060003" pitchFamily="34" charset="0"/>
                <a:cs typeface="Arial" panose="020B0604020202020204" pitchFamily="34" charset="0"/>
              </a:rPr>
              <a:t>		Klein, </a:t>
            </a:r>
            <a:r>
              <a:rPr lang="en-US" dirty="0" err="1">
                <a:latin typeface="Kermit" panose="020F0503040000060003" pitchFamily="34" charset="0"/>
                <a:cs typeface="Arial" panose="020B0604020202020204" pitchFamily="34" charset="0"/>
              </a:rPr>
              <a:t>vaak</a:t>
            </a:r>
            <a:r>
              <a:rPr lang="en-US" dirty="0">
                <a:latin typeface="Kermit" panose="020F0503040000060003" pitchFamily="34" charset="0"/>
                <a:cs typeface="Arial" panose="020B0604020202020204" pitchFamily="34" charset="0"/>
              </a:rPr>
              <a:t> rood met </a:t>
            </a:r>
            <a:r>
              <a:rPr lang="en-US" dirty="0" err="1">
                <a:latin typeface="Kermit" panose="020F0503040000060003" pitchFamily="34" charset="0"/>
                <a:cs typeface="Arial" panose="020B0604020202020204" pitchFamily="34" charset="0"/>
              </a:rPr>
              <a:t>zwarte</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stippen</a:t>
            </a:r>
            <a:endParaRPr lang="en-US" dirty="0">
              <a:latin typeface="Kermit" panose="020F0503040000060003" pitchFamily="34" charset="0"/>
              <a:cs typeface="Arial" panose="020B0604020202020204" pitchFamily="34" charset="0"/>
            </a:endParaRPr>
          </a:p>
          <a:p>
            <a:endParaRPr lang="en-US" dirty="0">
              <a:latin typeface="Kermit" panose="020F0503040000060003" pitchFamily="34" charset="0"/>
              <a:cs typeface="Arial" panose="020B0604020202020204" pitchFamily="34" charset="0"/>
            </a:endParaRPr>
          </a:p>
          <a:p>
            <a:r>
              <a:rPr lang="en-US" dirty="0" err="1">
                <a:latin typeface="Kermit" panose="020F0503040000060003" pitchFamily="34" charset="0"/>
                <a:cs typeface="Arial" panose="020B0604020202020204" pitchFamily="34" charset="0"/>
              </a:rPr>
              <a:t>Geslacht</a:t>
            </a:r>
            <a:r>
              <a:rPr lang="en-US" dirty="0">
                <a:latin typeface="Kermit" panose="020F0503040000060003" pitchFamily="34" charset="0"/>
                <a:cs typeface="Arial" panose="020B0604020202020204" pitchFamily="34" charset="0"/>
              </a:rPr>
              <a:t>	Groep </a:t>
            </a:r>
            <a:r>
              <a:rPr lang="en-US" dirty="0" err="1">
                <a:latin typeface="Kermit" panose="020F0503040000060003" pitchFamily="34" charset="0"/>
                <a:cs typeface="Arial" panose="020B0604020202020204" pitchFamily="34" charset="0"/>
              </a:rPr>
              <a:t>bekende</a:t>
            </a:r>
            <a:r>
              <a:rPr lang="en-US" dirty="0">
                <a:latin typeface="Kermit" panose="020F0503040000060003" pitchFamily="34" charset="0"/>
                <a:cs typeface="Arial" panose="020B0604020202020204" pitchFamily="34" charset="0"/>
              </a:rPr>
              <a:t> …</a:t>
            </a:r>
          </a:p>
          <a:p>
            <a:endParaRPr lang="en-US" dirty="0">
              <a:latin typeface="Kermit" panose="020F0503040000060003" pitchFamily="34" charset="0"/>
              <a:cs typeface="Arial" panose="020B0604020202020204" pitchFamily="34" charset="0"/>
            </a:endParaRPr>
          </a:p>
          <a:p>
            <a:r>
              <a:rPr lang="en-US" dirty="0" err="1">
                <a:latin typeface="Kermit" panose="020F0503040000060003" pitchFamily="34" charset="0"/>
                <a:cs typeface="Arial" panose="020B0604020202020204" pitchFamily="34" charset="0"/>
              </a:rPr>
              <a:t>Soort</a:t>
            </a:r>
            <a:r>
              <a:rPr lang="en-US" dirty="0">
                <a:latin typeface="Kermit" panose="020F0503040000060003" pitchFamily="34" charset="0"/>
                <a:cs typeface="Arial" panose="020B0604020202020204" pitchFamily="34" charset="0"/>
              </a:rPr>
              <a:t>		Rood insect met </a:t>
            </a:r>
            <a:r>
              <a:rPr lang="en-US" dirty="0" err="1">
                <a:latin typeface="Kermit" panose="020F0503040000060003" pitchFamily="34" charset="0"/>
                <a:cs typeface="Arial" panose="020B0604020202020204" pitchFamily="34" charset="0"/>
              </a:rPr>
              <a:t>precies</a:t>
            </a:r>
            <a:r>
              <a:rPr lang="en-US" dirty="0">
                <a:latin typeface="Kermit" panose="020F0503040000060003" pitchFamily="34" charset="0"/>
                <a:cs typeface="Arial" panose="020B0604020202020204" pitchFamily="34" charset="0"/>
              </a:rPr>
              <a:t> 7 			</a:t>
            </a:r>
            <a:r>
              <a:rPr lang="en-US" dirty="0" err="1">
                <a:latin typeface="Kermit" panose="020F0503040000060003" pitchFamily="34" charset="0"/>
                <a:cs typeface="Arial" panose="020B0604020202020204" pitchFamily="34" charset="0"/>
              </a:rPr>
              <a:t>zwarte</a:t>
            </a:r>
            <a:r>
              <a:rPr lang="en-US" dirty="0">
                <a:latin typeface="Kermit" panose="020F0503040000060003" pitchFamily="34" charset="0"/>
                <a:cs typeface="Arial" panose="020B0604020202020204" pitchFamily="34" charset="0"/>
              </a:rPr>
              <a:t> </a:t>
            </a:r>
            <a:r>
              <a:rPr lang="en-US" dirty="0" err="1">
                <a:latin typeface="Kermit" panose="020F0503040000060003" pitchFamily="34" charset="0"/>
                <a:cs typeface="Arial" panose="020B0604020202020204" pitchFamily="34" charset="0"/>
              </a:rPr>
              <a:t>stippen</a:t>
            </a:r>
            <a:endParaRPr lang="en-US" dirty="0">
              <a:latin typeface="Kermit" panose="020F0503040000060003" pitchFamily="34" charset="0"/>
              <a:cs typeface="Arial" panose="020B0604020202020204" pitchFamily="34" charset="0"/>
            </a:endParaRPr>
          </a:p>
          <a:p>
            <a:endParaRPr lang="nl-N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6864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CB4FB-EC88-9488-E061-466A89909DB2}"/>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D49FB2AE-4873-5599-0226-D15FC1B613EB}"/>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4E957C26-8AA9-7185-6AF8-12067E7AA75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10B8A648-C0EA-46F2-8AC1-8BA2208C2872}"/>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77DDA2EE-7CCB-7722-E417-B41B41A9E8C1}"/>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4BC341BC-3B0A-FCDB-8808-1D69AB451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0CE7AB72-15E8-2864-D188-CB1672C970A4}"/>
              </a:ext>
            </a:extLst>
          </p:cNvPr>
          <p:cNvSpPr txBox="1"/>
          <p:nvPr/>
        </p:nvSpPr>
        <p:spPr>
          <a:xfrm>
            <a:off x="481781" y="433067"/>
            <a:ext cx="11228438" cy="523220"/>
          </a:xfrm>
          <a:prstGeom prst="rect">
            <a:avLst/>
          </a:prstGeom>
          <a:noFill/>
        </p:spPr>
        <p:txBody>
          <a:bodyPr wrap="square" rtlCol="0">
            <a:spAutoFit/>
          </a:bodyPr>
          <a:lstStyle/>
          <a:p>
            <a:pPr algn="ctr"/>
            <a:r>
              <a:rPr lang="nl-NL" sz="2800" dirty="0">
                <a:latin typeface="Kermit" panose="020F0503040000060003" pitchFamily="34" charset="0"/>
              </a:rPr>
              <a:t>Van welk dier zie je hier de taxonomie?</a:t>
            </a:r>
          </a:p>
        </p:txBody>
      </p:sp>
      <p:pic>
        <p:nvPicPr>
          <p:cNvPr id="11" name="Afbeelding 10" descr="Afbeelding met lieveheersbeestje, ongewerveld dier, insect, kever&#10;&#10;Door AI gegenereerde inhoud is mogelijk onjuist.">
            <a:extLst>
              <a:ext uri="{FF2B5EF4-FFF2-40B4-BE49-F238E27FC236}">
                <a16:creationId xmlns:a16="http://schemas.microsoft.com/office/drawing/2014/main" id="{30515DDE-008E-30F2-477D-EBEED91FEE5A}"/>
              </a:ext>
            </a:extLst>
          </p:cNvPr>
          <p:cNvPicPr>
            <a:picLocks noChangeAspect="1"/>
          </p:cNvPicPr>
          <p:nvPr/>
        </p:nvPicPr>
        <p:blipFill>
          <a:blip r:embed="rId4">
            <a:extLst>
              <a:ext uri="{28A0092B-C50C-407E-A947-70E740481C1C}">
                <a14:useLocalDpi xmlns:a14="http://schemas.microsoft.com/office/drawing/2010/main" val="0"/>
              </a:ext>
            </a:extLst>
          </a:blip>
          <a:srcRect l="-1622" t="27737" r="1622" b="28702"/>
          <a:stretch/>
        </p:blipFill>
        <p:spPr>
          <a:xfrm>
            <a:off x="-1394264" y="1294750"/>
            <a:ext cx="9090310" cy="5600839"/>
          </a:xfrm>
          <a:prstGeom prst="rect">
            <a:avLst/>
          </a:prstGeom>
        </p:spPr>
      </p:pic>
      <p:sp>
        <p:nvSpPr>
          <p:cNvPr id="12" name="Tekstvak 11">
            <a:extLst>
              <a:ext uri="{FF2B5EF4-FFF2-40B4-BE49-F238E27FC236}">
                <a16:creationId xmlns:a16="http://schemas.microsoft.com/office/drawing/2014/main" id="{7B85E4D8-1225-92C2-9AAD-59462037418E}"/>
              </a:ext>
            </a:extLst>
          </p:cNvPr>
          <p:cNvSpPr txBox="1"/>
          <p:nvPr/>
        </p:nvSpPr>
        <p:spPr>
          <a:xfrm>
            <a:off x="3588737" y="2975250"/>
            <a:ext cx="9747898" cy="584775"/>
          </a:xfrm>
          <a:prstGeom prst="rect">
            <a:avLst/>
          </a:prstGeom>
          <a:noFill/>
        </p:spPr>
        <p:txBody>
          <a:bodyPr wrap="square">
            <a:spAutoFit/>
          </a:bodyPr>
          <a:lstStyle/>
          <a:p>
            <a:pPr algn="ctr"/>
            <a:r>
              <a:rPr lang="nl-NL" sz="3200" dirty="0">
                <a:solidFill>
                  <a:srgbClr val="C16E7F"/>
                </a:solidFill>
                <a:latin typeface="Kermit" panose="020F0503040000060003" pitchFamily="34" charset="0"/>
              </a:rPr>
              <a:t>Het lieveheersbeestje</a:t>
            </a:r>
          </a:p>
        </p:txBody>
      </p:sp>
      <p:sp>
        <p:nvSpPr>
          <p:cNvPr id="7" name="Tekstvak 6">
            <a:extLst>
              <a:ext uri="{FF2B5EF4-FFF2-40B4-BE49-F238E27FC236}">
                <a16:creationId xmlns:a16="http://schemas.microsoft.com/office/drawing/2014/main" id="{B58CD53F-8850-35B5-030F-0C85190B76E5}"/>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29539232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44A0D-2DFF-1B3C-C4C5-D2CDD7E37000}"/>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23F47CBF-FAAC-DB80-AF9D-C8B7F39C83CB}"/>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A7984305-AAFC-4F18-FEAA-4839C0F5E9A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649C391B-7186-4B3B-1F9F-16F597F1D517}"/>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9" name="Tekstvak 8">
            <a:extLst>
              <a:ext uri="{FF2B5EF4-FFF2-40B4-BE49-F238E27FC236}">
                <a16:creationId xmlns:a16="http://schemas.microsoft.com/office/drawing/2014/main" id="{3C431009-7B57-5365-B2B4-20DB85A5BE12}"/>
              </a:ext>
            </a:extLst>
          </p:cNvPr>
          <p:cNvSpPr txBox="1"/>
          <p:nvPr/>
        </p:nvSpPr>
        <p:spPr>
          <a:xfrm>
            <a:off x="282891" y="1083869"/>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770B17BF-4DA8-29FB-519A-6287D1E77585}"/>
              </a:ext>
            </a:extLst>
          </p:cNvPr>
          <p:cNvSpPr>
            <a:spLocks noChangeArrowheads="1"/>
          </p:cNvSpPr>
          <p:nvPr/>
        </p:nvSpPr>
        <p:spPr bwMode="auto">
          <a:xfrm>
            <a:off x="282891" y="929203"/>
            <a:ext cx="10987972" cy="437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2000" b="1" dirty="0">
                <a:effectLst/>
                <a:latin typeface="Kermit" panose="020F0503040000060003" pitchFamily="34" charset="0"/>
                <a:ea typeface="Times New Roman" panose="02020603050405020304" pitchFamily="18" charset="0"/>
              </a:rPr>
              <a:t>Werkvorm: </a:t>
            </a:r>
            <a:endParaRPr lang="nl-NL" sz="2000" b="1" dirty="0">
              <a:effectLst/>
              <a:latin typeface="Times New Roman" panose="02020603050405020304" pitchFamily="18" charset="0"/>
              <a:ea typeface="Times New Roman" panose="02020603050405020304" pitchFamily="18" charset="0"/>
            </a:endParaRPr>
          </a:p>
          <a:p>
            <a:r>
              <a:rPr lang="nl-NL" sz="2000" dirty="0">
                <a:effectLst/>
                <a:latin typeface="Kermit" panose="020F0503040000060003" pitchFamily="34" charset="0"/>
                <a:ea typeface="Times New Roman" panose="02020603050405020304" pitchFamily="18" charset="0"/>
              </a:rPr>
              <a:t>Je kruipt in de huid van een echte ontdekkingsreiziger en wetenschapper. Je doet net alsof je een nog onbekende diersoort hebt gevonden op een verre, geheime plek. Beschrijf jouw bedachte soort in een taxonomie: een manier om te ordenen, net als wetenschappers doen.</a:t>
            </a:r>
          </a:p>
          <a:p>
            <a:endParaRPr lang="nl-NL" sz="2000" dirty="0">
              <a:effectLst/>
              <a:latin typeface="Kermit" panose="020F0503040000060003" pitchFamily="34" charset="0"/>
              <a:ea typeface="Times New Roman" panose="02020603050405020304" pitchFamily="18" charset="0"/>
            </a:endParaRPr>
          </a:p>
          <a:p>
            <a:r>
              <a:rPr lang="nl-NL" sz="2000" b="1" dirty="0">
                <a:latin typeface="Kermit" panose="020F0503040000060003" pitchFamily="34" charset="0"/>
                <a:ea typeface="Times New Roman" panose="02020603050405020304" pitchFamily="18" charset="0"/>
              </a:rPr>
              <a:t>Checklist bij werkvorm (wanneer heb je de opdracht behaald?)</a:t>
            </a:r>
          </a:p>
          <a:p>
            <a:pPr marL="342900" indent="-342900">
              <a:buFont typeface="Arial" panose="020B0604020202020204" pitchFamily="34" charset="0"/>
              <a:buChar char="•"/>
            </a:pPr>
            <a:r>
              <a:rPr lang="nl-NL" sz="2000" dirty="0">
                <a:latin typeface="Kermit" panose="020F0503040000060003" pitchFamily="34" charset="0"/>
                <a:ea typeface="Times New Roman" panose="02020603050405020304" pitchFamily="18" charset="0"/>
              </a:rPr>
              <a:t>Je hebt een taxonomie geschreven over jouw dier.</a:t>
            </a:r>
          </a:p>
          <a:p>
            <a:pPr marL="342900" indent="-342900">
              <a:buFont typeface="Arial" panose="020B0604020202020204" pitchFamily="34" charset="0"/>
              <a:buChar char="•"/>
            </a:pPr>
            <a:r>
              <a:rPr lang="nl-NL" sz="2000" dirty="0">
                <a:latin typeface="Kermit" panose="020F0503040000060003" pitchFamily="34" charset="0"/>
                <a:ea typeface="Times New Roman" panose="02020603050405020304" pitchFamily="18" charset="0"/>
              </a:rPr>
              <a:t>In de taxonomie heb je de volgende onderdelen benoemd: rijk, stam, familie, soort, bijzonderheden.</a:t>
            </a:r>
          </a:p>
          <a:p>
            <a:endParaRPr lang="nl-NL" sz="2000" dirty="0">
              <a:latin typeface="Kermit" panose="020F0503040000060003" pitchFamily="34" charset="0"/>
              <a:ea typeface="Times New Roman" panose="02020603050405020304" pitchFamily="18" charset="0"/>
            </a:endParaRPr>
          </a:p>
          <a:p>
            <a:r>
              <a:rPr lang="nl-NL" sz="2000" b="1" dirty="0">
                <a:effectLst/>
                <a:latin typeface="Kermit" panose="020F0503040000060003" pitchFamily="34" charset="0"/>
                <a:ea typeface="Times New Roman" panose="02020603050405020304" pitchFamily="18" charset="0"/>
              </a:rPr>
              <a:t>Klaar-/verdiepingsopdracht</a:t>
            </a:r>
            <a:r>
              <a:rPr lang="nl-NL" sz="2000" b="1" dirty="0">
                <a:latin typeface="Kermit" panose="020F0503040000060003" pitchFamily="34" charset="0"/>
                <a:ea typeface="Times New Roman" panose="02020603050405020304" pitchFamily="18" charset="0"/>
              </a:rPr>
              <a:t>en:</a:t>
            </a:r>
          </a:p>
          <a:p>
            <a:pPr marL="457200" indent="-457200">
              <a:buFontTx/>
              <a:buAutoNum type="arabicPeriod"/>
            </a:pPr>
            <a:r>
              <a:rPr lang="nl-NL" sz="2000" dirty="0">
                <a:latin typeface="Kermit" panose="020F0503040000060003" pitchFamily="34" charset="0"/>
                <a:ea typeface="Times New Roman" panose="02020603050405020304" pitchFamily="18" charset="0"/>
              </a:rPr>
              <a:t>Verzin een passende naam voor jouw dier of plant. </a:t>
            </a:r>
          </a:p>
          <a:p>
            <a:pPr marL="457200" indent="-457200">
              <a:buFontTx/>
              <a:buAutoNum type="arabicPeriod"/>
            </a:pPr>
            <a:r>
              <a:rPr lang="nl-NL" sz="2000" dirty="0">
                <a:latin typeface="Kermit" panose="020F0503040000060003" pitchFamily="34" charset="0"/>
                <a:ea typeface="Times New Roman" panose="02020603050405020304" pitchFamily="18" charset="0"/>
              </a:rPr>
              <a:t>Schrijf een dagboekverhaal over jouw ontdekking. </a:t>
            </a:r>
            <a:endParaRPr kumimoji="0" lang="nl-NL" altLang="nl-NL"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85939966-FE93-FFAD-47B4-70EB7679454E}"/>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3" name="Tekstvak 12">
            <a:extLst>
              <a:ext uri="{FF2B5EF4-FFF2-40B4-BE49-F238E27FC236}">
                <a16:creationId xmlns:a16="http://schemas.microsoft.com/office/drawing/2014/main" id="{CAC483D9-68CC-BBBF-DF56-22DF90A0A3EA}"/>
              </a:ext>
            </a:extLst>
          </p:cNvPr>
          <p:cNvSpPr txBox="1"/>
          <p:nvPr/>
        </p:nvSpPr>
        <p:spPr>
          <a:xfrm>
            <a:off x="29936" y="35962"/>
            <a:ext cx="12162065" cy="307777"/>
          </a:xfrm>
          <a:prstGeom prst="rect">
            <a:avLst/>
          </a:prstGeom>
          <a:noFill/>
        </p:spPr>
        <p:txBody>
          <a:bodyPr wrap="square" rtlCol="0">
            <a:spAutoFit/>
          </a:bodyPr>
          <a:lstStyle/>
          <a:p>
            <a:pPr algn="ctr"/>
            <a:r>
              <a:rPr lang="nl-NL" sz="1400" dirty="0">
                <a:solidFill>
                  <a:srgbClr val="C16E7F"/>
                </a:solidFill>
                <a:latin typeface="Kermit" panose="020F0503040000060003" pitchFamily="34" charset="0"/>
              </a:rPr>
              <a:t>Vaardigheden</a:t>
            </a:r>
          </a:p>
        </p:txBody>
      </p:sp>
      <p:pic>
        <p:nvPicPr>
          <p:cNvPr id="5" name="Afbeelding 4" descr="Afbeelding met Lettertype, Graphics, rood, tekst&#10;&#10;Automatisch gegenereerde beschrijving">
            <a:extLst>
              <a:ext uri="{FF2B5EF4-FFF2-40B4-BE49-F238E27FC236}">
                <a16:creationId xmlns:a16="http://schemas.microsoft.com/office/drawing/2014/main" id="{1C6F9D91-F4D5-7E38-2500-DE9F9EAAD2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12" name="Afbeelding 11">
            <a:extLst>
              <a:ext uri="{FF2B5EF4-FFF2-40B4-BE49-F238E27FC236}">
                <a16:creationId xmlns:a16="http://schemas.microsoft.com/office/drawing/2014/main" id="{DBF8F8ED-FAD1-1BB4-7431-9FB11BDF6084}"/>
              </a:ext>
            </a:extLst>
          </p:cNvPr>
          <p:cNvPicPr/>
          <p:nvPr/>
        </p:nvPicPr>
        <p:blipFill>
          <a:blip r:embed="rId3">
            <a:extLst>
              <a:ext uri="{28A0092B-C50C-407E-A947-70E740481C1C}">
                <a14:useLocalDpi xmlns:a14="http://schemas.microsoft.com/office/drawing/2010/main" val="0"/>
              </a:ext>
            </a:extLst>
          </a:blip>
          <a:srcRect/>
          <a:stretch/>
        </p:blipFill>
        <p:spPr bwMode="auto">
          <a:xfrm>
            <a:off x="3361305" y="5493402"/>
            <a:ext cx="1426595" cy="1328636"/>
          </a:xfrm>
          <a:prstGeom prst="rect">
            <a:avLst/>
          </a:prstGeom>
          <a:noFill/>
          <a:ln>
            <a:noFill/>
          </a:ln>
        </p:spPr>
      </p:pic>
      <p:sp>
        <p:nvSpPr>
          <p:cNvPr id="7" name="Tekstvak 6">
            <a:extLst>
              <a:ext uri="{FF2B5EF4-FFF2-40B4-BE49-F238E27FC236}">
                <a16:creationId xmlns:a16="http://schemas.microsoft.com/office/drawing/2014/main" id="{CFD760D3-638F-3879-5120-3EEA19ACD9ED}"/>
              </a:ext>
            </a:extLst>
          </p:cNvPr>
          <p:cNvSpPr txBox="1"/>
          <p:nvPr/>
        </p:nvSpPr>
        <p:spPr>
          <a:xfrm>
            <a:off x="4903773" y="5774468"/>
            <a:ext cx="3452827" cy="646331"/>
          </a:xfrm>
          <a:prstGeom prst="rect">
            <a:avLst/>
          </a:prstGeom>
          <a:noFill/>
        </p:spPr>
        <p:txBody>
          <a:bodyPr wrap="square" rtlCol="0">
            <a:spAutoFit/>
          </a:bodyPr>
          <a:lstStyle/>
          <a:p>
            <a:r>
              <a:rPr lang="en-US" dirty="0">
                <a:solidFill>
                  <a:srgbClr val="7D5772"/>
                </a:solidFill>
                <a:latin typeface="Kermit" panose="020F0503040000060003" pitchFamily="34" charset="0"/>
              </a:rPr>
              <a:t>Wat is de </a:t>
            </a:r>
            <a:r>
              <a:rPr lang="en-US" dirty="0" err="1">
                <a:solidFill>
                  <a:srgbClr val="7D5772"/>
                </a:solidFill>
                <a:latin typeface="Kermit" panose="020F0503040000060003" pitchFamily="34" charset="0"/>
              </a:rPr>
              <a:t>taxonomie</a:t>
            </a:r>
            <a:r>
              <a:rPr lang="en-US" dirty="0">
                <a:solidFill>
                  <a:srgbClr val="7D5772"/>
                </a:solidFill>
                <a:latin typeface="Kermit" panose="020F0503040000060003" pitchFamily="34" charset="0"/>
              </a:rPr>
              <a:t> van </a:t>
            </a:r>
            <a:r>
              <a:rPr lang="en-US" dirty="0" err="1">
                <a:solidFill>
                  <a:srgbClr val="7D5772"/>
                </a:solidFill>
                <a:latin typeface="Kermit" panose="020F0503040000060003" pitchFamily="34" charset="0"/>
              </a:rPr>
              <a:t>mijn</a:t>
            </a:r>
            <a:r>
              <a:rPr lang="en-US" dirty="0">
                <a:solidFill>
                  <a:srgbClr val="7D5772"/>
                </a:solidFill>
                <a:latin typeface="Kermit" panose="020F0503040000060003" pitchFamily="34" charset="0"/>
              </a:rPr>
              <a:t> </a:t>
            </a:r>
            <a:r>
              <a:rPr lang="en-US" dirty="0" err="1">
                <a:solidFill>
                  <a:srgbClr val="7D5772"/>
                </a:solidFill>
                <a:latin typeface="Kermit" panose="020F0503040000060003" pitchFamily="34" charset="0"/>
              </a:rPr>
              <a:t>niet-bestaande</a:t>
            </a:r>
            <a:r>
              <a:rPr lang="en-US" dirty="0">
                <a:solidFill>
                  <a:srgbClr val="7D5772"/>
                </a:solidFill>
                <a:latin typeface="Kermit" panose="020F0503040000060003" pitchFamily="34" charset="0"/>
              </a:rPr>
              <a:t> </a:t>
            </a:r>
            <a:r>
              <a:rPr lang="en-US" dirty="0" err="1">
                <a:solidFill>
                  <a:srgbClr val="7D5772"/>
                </a:solidFill>
                <a:latin typeface="Kermit" panose="020F0503040000060003" pitchFamily="34" charset="0"/>
              </a:rPr>
              <a:t>diersoort</a:t>
            </a:r>
            <a:r>
              <a:rPr lang="en-US" dirty="0">
                <a:solidFill>
                  <a:srgbClr val="7D5772"/>
                </a:solidFill>
                <a:latin typeface="Kermit" panose="020F0503040000060003" pitchFamily="34" charset="0"/>
              </a:rPr>
              <a:t>?</a:t>
            </a:r>
            <a:endParaRPr lang="nl-NL" dirty="0">
              <a:solidFill>
                <a:srgbClr val="7D5772"/>
              </a:solidFill>
              <a:latin typeface="Kermit" panose="020F0503040000060003" pitchFamily="34" charset="0"/>
            </a:endParaRPr>
          </a:p>
        </p:txBody>
      </p:sp>
      <p:sp>
        <p:nvSpPr>
          <p:cNvPr id="6" name="Tekstvak 5">
            <a:extLst>
              <a:ext uri="{FF2B5EF4-FFF2-40B4-BE49-F238E27FC236}">
                <a16:creationId xmlns:a16="http://schemas.microsoft.com/office/drawing/2014/main" id="{70DEBD73-CC4B-C561-79D9-7FA0073BA373}"/>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
        <p:nvSpPr>
          <p:cNvPr id="2" name="Tekstvak 1">
            <a:extLst>
              <a:ext uri="{FF2B5EF4-FFF2-40B4-BE49-F238E27FC236}">
                <a16:creationId xmlns:a16="http://schemas.microsoft.com/office/drawing/2014/main" id="{4B371773-69DB-A593-EA01-A2C1D413FA08}"/>
              </a:ext>
            </a:extLst>
          </p:cNvPr>
          <p:cNvSpPr txBox="1"/>
          <p:nvPr/>
        </p:nvSpPr>
        <p:spPr>
          <a:xfrm>
            <a:off x="496749" y="264316"/>
            <a:ext cx="11228438" cy="523220"/>
          </a:xfrm>
          <a:prstGeom prst="rect">
            <a:avLst/>
          </a:prstGeom>
          <a:noFill/>
        </p:spPr>
        <p:txBody>
          <a:bodyPr wrap="square" rtlCol="0">
            <a:spAutoFit/>
          </a:bodyPr>
          <a:lstStyle/>
          <a:p>
            <a:pPr algn="ctr"/>
            <a:r>
              <a:rPr lang="nl-NL" sz="2800" dirty="0">
                <a:solidFill>
                  <a:srgbClr val="C16E7F"/>
                </a:solidFill>
                <a:latin typeface="Kermit" panose="020F0503040000060003" pitchFamily="34" charset="0"/>
              </a:rPr>
              <a:t>Maak je eigen taxonomie</a:t>
            </a:r>
            <a:endParaRPr lang="nl-NL" sz="2800" dirty="0">
              <a:solidFill>
                <a:srgbClr val="E16C7F"/>
              </a:solidFill>
              <a:latin typeface="Kermit" panose="020F0503040000060003" pitchFamily="34" charset="0"/>
            </a:endParaRPr>
          </a:p>
        </p:txBody>
      </p:sp>
    </p:spTree>
    <p:extLst>
      <p:ext uri="{BB962C8B-B14F-4D97-AF65-F5344CB8AC3E}">
        <p14:creationId xmlns:p14="http://schemas.microsoft.com/office/powerpoint/2010/main" val="7438322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12D1D-0F45-0BA1-8C02-1251E3684708}"/>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EAF2DB73-A457-CF56-AE7A-A9E4A4574A1A}"/>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2FD5F320-8877-AD24-6DBB-060B58C7369A}"/>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1F0B077E-0B7A-95E6-2BBF-CBC83D40EE43}"/>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9" name="Tekstvak 8">
            <a:extLst>
              <a:ext uri="{FF2B5EF4-FFF2-40B4-BE49-F238E27FC236}">
                <a16:creationId xmlns:a16="http://schemas.microsoft.com/office/drawing/2014/main" id="{85B8B747-2FFE-B284-53FB-FD6F9312CAF9}"/>
              </a:ext>
            </a:extLst>
          </p:cNvPr>
          <p:cNvSpPr txBox="1"/>
          <p:nvPr/>
        </p:nvSpPr>
        <p:spPr>
          <a:xfrm>
            <a:off x="282891" y="1083869"/>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EBC76FAC-2577-D346-85AF-4CB6DE03130E}"/>
              </a:ext>
            </a:extLst>
          </p:cNvPr>
          <p:cNvSpPr>
            <a:spLocks noChangeArrowheads="1"/>
          </p:cNvSpPr>
          <p:nvPr/>
        </p:nvSpPr>
        <p:spPr bwMode="auto">
          <a:xfrm>
            <a:off x="282891" y="2749660"/>
            <a:ext cx="109879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nl-NL" altLang="nl-NL"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D4F1EE1B-05CF-0E0C-8981-210789208850}"/>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3" name="Tekstvak 12">
            <a:extLst>
              <a:ext uri="{FF2B5EF4-FFF2-40B4-BE49-F238E27FC236}">
                <a16:creationId xmlns:a16="http://schemas.microsoft.com/office/drawing/2014/main" id="{06D46749-6BA6-6E60-BC1D-A71A7332BBB4}"/>
              </a:ext>
            </a:extLst>
          </p:cNvPr>
          <p:cNvSpPr txBox="1"/>
          <p:nvPr/>
        </p:nvSpPr>
        <p:spPr>
          <a:xfrm>
            <a:off x="29935" y="-12700"/>
            <a:ext cx="12162065"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Vaardigheden</a:t>
            </a:r>
          </a:p>
        </p:txBody>
      </p:sp>
      <p:pic>
        <p:nvPicPr>
          <p:cNvPr id="5" name="Afbeelding 4" descr="Afbeelding met Lettertype, Graphics, rood, tekst&#10;&#10;Automatisch gegenereerde beschrijving">
            <a:extLst>
              <a:ext uri="{FF2B5EF4-FFF2-40B4-BE49-F238E27FC236}">
                <a16:creationId xmlns:a16="http://schemas.microsoft.com/office/drawing/2014/main" id="{59BF3EC4-BB09-DBB5-26CA-C53FDAEB29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14" name="Tekstvak 13">
            <a:extLst>
              <a:ext uri="{FF2B5EF4-FFF2-40B4-BE49-F238E27FC236}">
                <a16:creationId xmlns:a16="http://schemas.microsoft.com/office/drawing/2014/main" id="{F4E6A577-7F57-FCAD-739F-3B05E76DF3EC}"/>
              </a:ext>
            </a:extLst>
          </p:cNvPr>
          <p:cNvSpPr txBox="1"/>
          <p:nvPr/>
        </p:nvSpPr>
        <p:spPr>
          <a:xfrm>
            <a:off x="761575" y="1095156"/>
            <a:ext cx="10668850" cy="3785652"/>
          </a:xfrm>
          <a:prstGeom prst="rect">
            <a:avLst/>
          </a:prstGeom>
          <a:noFill/>
        </p:spPr>
        <p:txBody>
          <a:bodyPr wrap="square">
            <a:spAutoFit/>
          </a:bodyPr>
          <a:lstStyle/>
          <a:p>
            <a:pPr>
              <a:buNone/>
            </a:pPr>
            <a:r>
              <a:rPr lang="nl-NL" sz="2400" b="1" dirty="0">
                <a:latin typeface="Kermit" panose="020F0503040000060003" pitchFamily="34" charset="0"/>
              </a:rPr>
              <a:t>Stap 1: Bedenk je eigen ontdekking</a:t>
            </a:r>
          </a:p>
          <a:p>
            <a:pPr>
              <a:buNone/>
            </a:pPr>
            <a:endParaRPr lang="nl-NL" sz="2400" dirty="0">
              <a:latin typeface="Kermit" panose="020F0503040000060003" pitchFamily="34" charset="0"/>
            </a:endParaRPr>
          </a:p>
          <a:p>
            <a:pPr>
              <a:buNone/>
            </a:pPr>
            <a:r>
              <a:rPr lang="nl-NL" sz="2400" dirty="0">
                <a:latin typeface="Kermit" panose="020F0503040000060003" pitchFamily="34" charset="0"/>
              </a:rPr>
              <a:t>Wat voor dier heb je ontdekt? </a:t>
            </a:r>
          </a:p>
          <a:p>
            <a:pPr>
              <a:buNone/>
            </a:pPr>
            <a:endParaRPr lang="nl-NL" sz="2400" dirty="0">
              <a:latin typeface="Kermit" panose="020F0503040000060003" pitchFamily="34" charset="0"/>
            </a:endParaRPr>
          </a:p>
          <a:p>
            <a:pPr>
              <a:buNone/>
            </a:pPr>
            <a:r>
              <a:rPr lang="nl-NL" sz="2400" dirty="0">
                <a:latin typeface="Kermit" panose="020F0503040000060003" pitchFamily="34" charset="0"/>
              </a:rPr>
              <a:t>Stel jezelf vragen zoals:</a:t>
            </a:r>
          </a:p>
          <a:p>
            <a:pPr marL="342900" indent="-342900">
              <a:buFont typeface="Arial" panose="020B0604020202020204" pitchFamily="34" charset="0"/>
              <a:buChar char="•"/>
            </a:pPr>
            <a:r>
              <a:rPr lang="nl-NL" sz="2400" dirty="0">
                <a:latin typeface="Kermit" panose="020F0503040000060003" pitchFamily="34" charset="0"/>
              </a:rPr>
              <a:t>Waar heb ik dit dier gevonden? (regenwoud, berg, woestijn, diepzee, ander planeet?)</a:t>
            </a:r>
          </a:p>
          <a:p>
            <a:pPr marL="342900" indent="-342900">
              <a:buFont typeface="Arial" panose="020B0604020202020204" pitchFamily="34" charset="0"/>
              <a:buChar char="•"/>
            </a:pPr>
            <a:r>
              <a:rPr lang="nl-NL" sz="2400" dirty="0">
                <a:latin typeface="Kermit" panose="020F0503040000060003" pitchFamily="34" charset="0"/>
              </a:rPr>
              <a:t>Hoe ziet het eruit? Welke kleuren, vormen, vleugels, poten, vacht?</a:t>
            </a:r>
          </a:p>
          <a:p>
            <a:pPr marL="342900" indent="-342900">
              <a:buFont typeface="Arial" panose="020B0604020202020204" pitchFamily="34" charset="0"/>
              <a:buChar char="•"/>
            </a:pPr>
            <a:r>
              <a:rPr lang="nl-NL" sz="2400" dirty="0">
                <a:latin typeface="Kermit" panose="020F0503040000060003" pitchFamily="34" charset="0"/>
              </a:rPr>
              <a:t>Wat maakt het bijzonder? Kan het licht geven, in het donker leven, praten?</a:t>
            </a:r>
          </a:p>
        </p:txBody>
      </p:sp>
      <p:sp>
        <p:nvSpPr>
          <p:cNvPr id="6" name="Tekstvak 5">
            <a:extLst>
              <a:ext uri="{FF2B5EF4-FFF2-40B4-BE49-F238E27FC236}">
                <a16:creationId xmlns:a16="http://schemas.microsoft.com/office/drawing/2014/main" id="{FB30D6E2-8A72-4009-0FCA-DE05BB6E0968}"/>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12101908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6D018-0227-D26D-B4B6-D05306C3817A}"/>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79D1842C-30BC-7102-E16C-C25D920BA155}"/>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A9A3B236-B577-AD2E-1BCE-19C971A6320F}"/>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3136670F-A694-1007-AA68-80334DD9F8E0}"/>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9" name="Tekstvak 8">
            <a:extLst>
              <a:ext uri="{FF2B5EF4-FFF2-40B4-BE49-F238E27FC236}">
                <a16:creationId xmlns:a16="http://schemas.microsoft.com/office/drawing/2014/main" id="{936867E3-1E57-56AE-D7D4-3E190C5D0EFD}"/>
              </a:ext>
            </a:extLst>
          </p:cNvPr>
          <p:cNvSpPr txBox="1"/>
          <p:nvPr/>
        </p:nvSpPr>
        <p:spPr>
          <a:xfrm>
            <a:off x="282891" y="1083869"/>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79AB124D-AA69-7CF4-79B8-E7E444B5799B}"/>
              </a:ext>
            </a:extLst>
          </p:cNvPr>
          <p:cNvSpPr>
            <a:spLocks noChangeArrowheads="1"/>
          </p:cNvSpPr>
          <p:nvPr/>
        </p:nvSpPr>
        <p:spPr bwMode="auto">
          <a:xfrm>
            <a:off x="282891" y="2749660"/>
            <a:ext cx="109879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nl-NL" altLang="nl-NL"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
        <p:nvSpPr>
          <p:cNvPr id="13" name="Tekstvak 12">
            <a:extLst>
              <a:ext uri="{FF2B5EF4-FFF2-40B4-BE49-F238E27FC236}">
                <a16:creationId xmlns:a16="http://schemas.microsoft.com/office/drawing/2014/main" id="{91DC8267-360E-E3BB-3AFE-17AEC45B0485}"/>
              </a:ext>
            </a:extLst>
          </p:cNvPr>
          <p:cNvSpPr txBox="1"/>
          <p:nvPr/>
        </p:nvSpPr>
        <p:spPr>
          <a:xfrm>
            <a:off x="29935" y="25400"/>
            <a:ext cx="12162065"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Vaardigheden</a:t>
            </a:r>
          </a:p>
        </p:txBody>
      </p:sp>
      <p:pic>
        <p:nvPicPr>
          <p:cNvPr id="5" name="Afbeelding 4" descr="Afbeelding met Lettertype, Graphics, rood, tekst&#10;&#10;Automatisch gegenereerde beschrijving">
            <a:extLst>
              <a:ext uri="{FF2B5EF4-FFF2-40B4-BE49-F238E27FC236}">
                <a16:creationId xmlns:a16="http://schemas.microsoft.com/office/drawing/2014/main" id="{5B258BA4-41C7-D69C-9AED-1E58F47BC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14" name="Tekstvak 13">
            <a:extLst>
              <a:ext uri="{FF2B5EF4-FFF2-40B4-BE49-F238E27FC236}">
                <a16:creationId xmlns:a16="http://schemas.microsoft.com/office/drawing/2014/main" id="{714DB3A9-A985-EC99-CC98-EB9F43416AA0}"/>
              </a:ext>
            </a:extLst>
          </p:cNvPr>
          <p:cNvSpPr txBox="1"/>
          <p:nvPr/>
        </p:nvSpPr>
        <p:spPr>
          <a:xfrm>
            <a:off x="1064129" y="811415"/>
            <a:ext cx="10668850" cy="830997"/>
          </a:xfrm>
          <a:prstGeom prst="rect">
            <a:avLst/>
          </a:prstGeom>
          <a:noFill/>
        </p:spPr>
        <p:txBody>
          <a:bodyPr wrap="square">
            <a:spAutoFit/>
          </a:bodyPr>
          <a:lstStyle/>
          <a:p>
            <a:pPr>
              <a:buNone/>
            </a:pPr>
            <a:r>
              <a:rPr lang="nl-NL" sz="2400" b="1" dirty="0">
                <a:latin typeface="Kermit" panose="020F0503040000060003" pitchFamily="34" charset="0"/>
              </a:rPr>
              <a:t>Stap 2: Schrijf de taxonomie van jouw soort</a:t>
            </a:r>
          </a:p>
          <a:p>
            <a:pPr>
              <a:buNone/>
            </a:pPr>
            <a:endParaRPr lang="nl-NL" sz="2400" dirty="0">
              <a:latin typeface="Kermit" panose="020F0503040000060003" pitchFamily="34" charset="0"/>
            </a:endParaRPr>
          </a:p>
        </p:txBody>
      </p:sp>
      <p:graphicFrame>
        <p:nvGraphicFramePr>
          <p:cNvPr id="6" name="Tabel 5">
            <a:extLst>
              <a:ext uri="{FF2B5EF4-FFF2-40B4-BE49-F238E27FC236}">
                <a16:creationId xmlns:a16="http://schemas.microsoft.com/office/drawing/2014/main" id="{8DD5FF12-EE52-BEC5-DAB3-4F5CEA543C14}"/>
              </a:ext>
            </a:extLst>
          </p:cNvPr>
          <p:cNvGraphicFramePr>
            <a:graphicFrameLocks noGrp="1"/>
          </p:cNvGraphicFramePr>
          <p:nvPr>
            <p:extLst>
              <p:ext uri="{D42A27DB-BD31-4B8C-83A1-F6EECF244321}">
                <p14:modId xmlns:p14="http://schemas.microsoft.com/office/powerpoint/2010/main" val="3104393212"/>
              </p:ext>
            </p:extLst>
          </p:nvPr>
        </p:nvGraphicFramePr>
        <p:xfrm>
          <a:off x="1058217" y="1615602"/>
          <a:ext cx="10016184" cy="4046670"/>
        </p:xfrm>
        <a:graphic>
          <a:graphicData uri="http://schemas.openxmlformats.org/drawingml/2006/table">
            <a:tbl>
              <a:tblPr/>
              <a:tblGrid>
                <a:gridCol w="2059818">
                  <a:extLst>
                    <a:ext uri="{9D8B030D-6E8A-4147-A177-3AD203B41FA5}">
                      <a16:colId xmlns:a16="http://schemas.microsoft.com/office/drawing/2014/main" val="2205342827"/>
                    </a:ext>
                  </a:extLst>
                </a:gridCol>
                <a:gridCol w="7956366">
                  <a:extLst>
                    <a:ext uri="{9D8B030D-6E8A-4147-A177-3AD203B41FA5}">
                      <a16:colId xmlns:a16="http://schemas.microsoft.com/office/drawing/2014/main" val="2491406790"/>
                    </a:ext>
                  </a:extLst>
                </a:gridCol>
              </a:tblGrid>
              <a:tr h="285334">
                <a:tc>
                  <a:txBody>
                    <a:bodyPr/>
                    <a:lstStyle/>
                    <a:p>
                      <a:r>
                        <a:rPr lang="nl-NL" sz="2000" b="0" i="0" dirty="0">
                          <a:solidFill>
                            <a:srgbClr val="C16E7F"/>
                          </a:solidFill>
                          <a:latin typeface="Kermit" panose="020F0503040000060003" pitchFamily="34" charset="0"/>
                        </a:rPr>
                        <a:t>Stap</a:t>
                      </a:r>
                    </a:p>
                  </a:txBody>
                  <a:tcPr marL="71333" marR="71333" marT="35667" marB="35667" anchor="ctr">
                    <a:lnL>
                      <a:noFill/>
                    </a:lnL>
                    <a:lnR>
                      <a:noFill/>
                    </a:lnR>
                    <a:lnT>
                      <a:noFill/>
                    </a:lnT>
                    <a:lnB>
                      <a:noFill/>
                    </a:lnB>
                    <a:noFill/>
                  </a:tcPr>
                </a:tc>
                <a:tc>
                  <a:txBody>
                    <a:bodyPr/>
                    <a:lstStyle/>
                    <a:p>
                      <a:r>
                        <a:rPr lang="nl-NL" sz="2000" b="0" i="0" dirty="0">
                          <a:solidFill>
                            <a:srgbClr val="C16E7F"/>
                          </a:solidFill>
                          <a:latin typeface="Kermit" panose="020F0503040000060003" pitchFamily="34" charset="0"/>
                        </a:rPr>
                        <a:t>Uitleg</a:t>
                      </a:r>
                    </a:p>
                  </a:txBody>
                  <a:tcPr marL="71333" marR="71333" marT="35667" marB="35667" anchor="ctr">
                    <a:lnL>
                      <a:noFill/>
                    </a:lnL>
                    <a:lnR>
                      <a:noFill/>
                    </a:lnR>
                    <a:lnT>
                      <a:noFill/>
                    </a:lnT>
                    <a:lnB>
                      <a:noFill/>
                    </a:lnB>
                    <a:noFill/>
                  </a:tcPr>
                </a:tc>
                <a:extLst>
                  <a:ext uri="{0D108BD9-81ED-4DB2-BD59-A6C34878D82A}">
                    <a16:rowId xmlns:a16="http://schemas.microsoft.com/office/drawing/2014/main" val="1392245755"/>
                  </a:ext>
                </a:extLst>
              </a:tr>
              <a:tr h="499334">
                <a:tc>
                  <a:txBody>
                    <a:bodyPr/>
                    <a:lstStyle/>
                    <a:p>
                      <a:r>
                        <a:rPr lang="nl-NL" sz="2000" b="0" i="0" dirty="0">
                          <a:latin typeface="Kermit" panose="020F0503040000060003" pitchFamily="34" charset="0"/>
                        </a:rPr>
                        <a:t>Rijk</a:t>
                      </a:r>
                    </a:p>
                  </a:txBody>
                  <a:tcPr marL="71333" marR="71333" marT="35667" marB="35667" anchor="ctr">
                    <a:lnL>
                      <a:noFill/>
                    </a:lnL>
                    <a:lnR>
                      <a:noFill/>
                    </a:lnR>
                    <a:lnT>
                      <a:noFill/>
                    </a:lnT>
                    <a:lnB>
                      <a:noFill/>
                    </a:lnB>
                    <a:noFill/>
                  </a:tcPr>
                </a:tc>
                <a:tc>
                  <a:txBody>
                    <a:bodyPr/>
                    <a:lstStyle/>
                    <a:p>
                      <a:r>
                        <a:rPr lang="nl-NL" sz="2000" b="0" i="0" dirty="0">
                          <a:latin typeface="Kermit" panose="020F0503040000060003" pitchFamily="34" charset="0"/>
                        </a:rPr>
                        <a:t>De grootste groep. Hier begint alles. Bijvoorbeeld: Dierenrijk (Animalia). Alle dieren horen hierbij.</a:t>
                      </a:r>
                    </a:p>
                    <a:p>
                      <a:endParaRPr lang="nl-NL" sz="2000" b="0" i="0" dirty="0">
                        <a:latin typeface="Kermit" panose="020F0503040000060003" pitchFamily="34" charset="0"/>
                      </a:endParaRPr>
                    </a:p>
                  </a:txBody>
                  <a:tcPr marL="71333" marR="71333" marT="35667" marB="35667" anchor="ctr">
                    <a:lnL>
                      <a:noFill/>
                    </a:lnL>
                    <a:lnR>
                      <a:noFill/>
                    </a:lnR>
                    <a:lnT>
                      <a:noFill/>
                    </a:lnT>
                    <a:lnB>
                      <a:noFill/>
                    </a:lnB>
                    <a:noFill/>
                  </a:tcPr>
                </a:tc>
                <a:extLst>
                  <a:ext uri="{0D108BD9-81ED-4DB2-BD59-A6C34878D82A}">
                    <a16:rowId xmlns:a16="http://schemas.microsoft.com/office/drawing/2014/main" val="690975533"/>
                  </a:ext>
                </a:extLst>
              </a:tr>
              <a:tr h="713334">
                <a:tc>
                  <a:txBody>
                    <a:bodyPr/>
                    <a:lstStyle/>
                    <a:p>
                      <a:r>
                        <a:rPr lang="nl-NL" sz="2000" b="0" i="0" dirty="0">
                          <a:latin typeface="Kermit" panose="020F0503040000060003" pitchFamily="34" charset="0"/>
                        </a:rPr>
                        <a:t>Familie</a:t>
                      </a:r>
                    </a:p>
                  </a:txBody>
                  <a:tcPr marL="71333" marR="71333" marT="35667" marB="35667" anchor="ctr">
                    <a:lnL>
                      <a:noFill/>
                    </a:lnL>
                    <a:lnR>
                      <a:noFill/>
                    </a:lnR>
                    <a:lnT>
                      <a:noFill/>
                    </a:lnT>
                    <a:lnB>
                      <a:noFill/>
                    </a:lnB>
                    <a:noFill/>
                  </a:tcPr>
                </a:tc>
                <a:tc>
                  <a:txBody>
                    <a:bodyPr/>
                    <a:lstStyle/>
                    <a:p>
                      <a:r>
                        <a:rPr lang="nl-NL" sz="2000" b="0" i="0" dirty="0">
                          <a:latin typeface="Kermit" panose="020F0503040000060003" pitchFamily="34" charset="0"/>
                        </a:rPr>
                        <a:t>Dieren die nóg dichter bij elkaar horen. Bijvoorbeeld: Hondachtigen (</a:t>
                      </a:r>
                      <a:r>
                        <a:rPr lang="nl-NL" sz="2000" b="0" i="0" dirty="0" err="1">
                          <a:latin typeface="Kermit" panose="020F0503040000060003" pitchFamily="34" charset="0"/>
                        </a:rPr>
                        <a:t>Canidae</a:t>
                      </a:r>
                      <a:r>
                        <a:rPr lang="nl-NL" sz="2000" b="0" i="0" dirty="0">
                          <a:latin typeface="Kermit" panose="020F0503040000060003" pitchFamily="34" charset="0"/>
                        </a:rPr>
                        <a:t>) of Katachtigen (</a:t>
                      </a:r>
                      <a:r>
                        <a:rPr lang="nl-NL" sz="2000" b="0" i="0" dirty="0" err="1">
                          <a:latin typeface="Kermit" panose="020F0503040000060003" pitchFamily="34" charset="0"/>
                        </a:rPr>
                        <a:t>Felidae</a:t>
                      </a:r>
                      <a:r>
                        <a:rPr lang="nl-NL" sz="2000" b="0" i="0" dirty="0">
                          <a:latin typeface="Kermit" panose="020F0503040000060003" pitchFamily="34" charset="0"/>
                        </a:rPr>
                        <a:t>).</a:t>
                      </a:r>
                    </a:p>
                    <a:p>
                      <a:endParaRPr lang="nl-NL" sz="2000" b="0" i="0" dirty="0">
                        <a:latin typeface="Kermit" panose="020F0503040000060003" pitchFamily="34" charset="0"/>
                      </a:endParaRPr>
                    </a:p>
                  </a:txBody>
                  <a:tcPr marL="71333" marR="71333" marT="35667" marB="35667" anchor="ctr">
                    <a:lnL>
                      <a:noFill/>
                    </a:lnL>
                    <a:lnR>
                      <a:noFill/>
                    </a:lnR>
                    <a:lnT>
                      <a:noFill/>
                    </a:lnT>
                    <a:lnB>
                      <a:noFill/>
                    </a:lnB>
                    <a:noFill/>
                  </a:tcPr>
                </a:tc>
                <a:extLst>
                  <a:ext uri="{0D108BD9-81ED-4DB2-BD59-A6C34878D82A}">
                    <a16:rowId xmlns:a16="http://schemas.microsoft.com/office/drawing/2014/main" val="971351121"/>
                  </a:ext>
                </a:extLst>
              </a:tr>
              <a:tr h="713334">
                <a:tc>
                  <a:txBody>
                    <a:bodyPr/>
                    <a:lstStyle/>
                    <a:p>
                      <a:r>
                        <a:rPr lang="nl-NL" sz="2000" b="0" i="0" dirty="0">
                          <a:latin typeface="Kermit" panose="020F0503040000060003" pitchFamily="34" charset="0"/>
                        </a:rPr>
                        <a:t>Soort</a:t>
                      </a:r>
                    </a:p>
                  </a:txBody>
                  <a:tcPr marL="71333" marR="71333" marT="35667" marB="35667" anchor="ctr">
                    <a:lnL>
                      <a:noFill/>
                    </a:lnL>
                    <a:lnR>
                      <a:noFill/>
                    </a:lnR>
                    <a:lnT>
                      <a:noFill/>
                    </a:lnT>
                    <a:lnB>
                      <a:noFill/>
                    </a:lnB>
                    <a:noFill/>
                  </a:tcPr>
                </a:tc>
                <a:tc>
                  <a:txBody>
                    <a:bodyPr/>
                    <a:lstStyle/>
                    <a:p>
                      <a:r>
                        <a:rPr lang="nl-NL" sz="2000" b="0" i="0" dirty="0">
                          <a:latin typeface="Kermit" panose="020F0503040000060003" pitchFamily="34" charset="0"/>
                        </a:rPr>
                        <a:t>De precieze soort. Dit is de unieke naam van het dier, meestal in het Latijn. Bijvoorbeeld: </a:t>
                      </a:r>
                      <a:r>
                        <a:rPr lang="nl-NL" sz="2000" b="0" i="0" dirty="0" err="1">
                          <a:latin typeface="Kermit" panose="020F0503040000060003" pitchFamily="34" charset="0"/>
                        </a:rPr>
                        <a:t>Canis</a:t>
                      </a:r>
                      <a:r>
                        <a:rPr lang="nl-NL" sz="2000" b="0" i="0" dirty="0">
                          <a:latin typeface="Kermit" panose="020F0503040000060003" pitchFamily="34" charset="0"/>
                        </a:rPr>
                        <a:t> lupus </a:t>
                      </a:r>
                      <a:r>
                        <a:rPr lang="nl-NL" sz="2000" b="0" i="0" dirty="0" err="1">
                          <a:latin typeface="Kermit" panose="020F0503040000060003" pitchFamily="34" charset="0"/>
                        </a:rPr>
                        <a:t>familiaris</a:t>
                      </a:r>
                      <a:r>
                        <a:rPr lang="nl-NL" sz="2000" b="0" i="0" dirty="0">
                          <a:latin typeface="Kermit" panose="020F0503040000060003" pitchFamily="34" charset="0"/>
                        </a:rPr>
                        <a:t> (de hond).</a:t>
                      </a:r>
                    </a:p>
                    <a:p>
                      <a:endParaRPr lang="nl-NL" sz="2000" b="0" i="0" dirty="0">
                        <a:latin typeface="Kermit" panose="020F0503040000060003" pitchFamily="34" charset="0"/>
                      </a:endParaRPr>
                    </a:p>
                  </a:txBody>
                  <a:tcPr marL="71333" marR="71333" marT="35667" marB="35667" anchor="ctr">
                    <a:lnL>
                      <a:noFill/>
                    </a:lnL>
                    <a:lnR>
                      <a:noFill/>
                    </a:lnR>
                    <a:lnT>
                      <a:noFill/>
                    </a:lnT>
                    <a:lnB>
                      <a:noFill/>
                    </a:lnB>
                    <a:noFill/>
                  </a:tcPr>
                </a:tc>
                <a:extLst>
                  <a:ext uri="{0D108BD9-81ED-4DB2-BD59-A6C34878D82A}">
                    <a16:rowId xmlns:a16="http://schemas.microsoft.com/office/drawing/2014/main" val="1450926609"/>
                  </a:ext>
                </a:extLst>
              </a:tr>
              <a:tr h="713334">
                <a:tc>
                  <a:txBody>
                    <a:bodyPr/>
                    <a:lstStyle/>
                    <a:p>
                      <a:r>
                        <a:rPr lang="nl-NL" sz="2000" b="0" i="0" dirty="0">
                          <a:latin typeface="Kermit" panose="020F0503040000060003" pitchFamily="34" charset="0"/>
                        </a:rPr>
                        <a:t>Bijzonderheden</a:t>
                      </a:r>
                    </a:p>
                  </a:txBody>
                  <a:tcPr marL="71333" marR="71333" marT="35667" marB="35667" anchor="ctr">
                    <a:lnL>
                      <a:noFill/>
                    </a:lnL>
                    <a:lnR>
                      <a:noFill/>
                    </a:lnR>
                    <a:lnT>
                      <a:noFill/>
                    </a:lnT>
                    <a:lnB>
                      <a:noFill/>
                    </a:lnB>
                    <a:noFill/>
                  </a:tcPr>
                </a:tc>
                <a:tc>
                  <a:txBody>
                    <a:bodyPr/>
                    <a:lstStyle/>
                    <a:p>
                      <a:r>
                        <a:rPr lang="nl-NL" sz="2000" b="0" i="0" dirty="0">
                          <a:latin typeface="Kermit" panose="020F0503040000060003" pitchFamily="34" charset="0"/>
                        </a:rPr>
                        <a:t>Wat maakt dit dier speciaal? Hoe ziet het eruit, wat doet het, waar leeft het? Hier mogen kinderen beschrijven of fantaseren.</a:t>
                      </a:r>
                    </a:p>
                  </a:txBody>
                  <a:tcPr marL="71333" marR="71333" marT="35667" marB="35667" anchor="ctr">
                    <a:lnL>
                      <a:noFill/>
                    </a:lnL>
                    <a:lnR>
                      <a:noFill/>
                    </a:lnR>
                    <a:lnT>
                      <a:noFill/>
                    </a:lnT>
                    <a:lnB>
                      <a:noFill/>
                    </a:lnB>
                    <a:noFill/>
                  </a:tcPr>
                </a:tc>
                <a:extLst>
                  <a:ext uri="{0D108BD9-81ED-4DB2-BD59-A6C34878D82A}">
                    <a16:rowId xmlns:a16="http://schemas.microsoft.com/office/drawing/2014/main" val="2983203390"/>
                  </a:ext>
                </a:extLst>
              </a:tr>
            </a:tbl>
          </a:graphicData>
        </a:graphic>
      </p:graphicFrame>
      <p:sp>
        <p:nvSpPr>
          <p:cNvPr id="7" name="Tekstvak 6">
            <a:extLst>
              <a:ext uri="{FF2B5EF4-FFF2-40B4-BE49-F238E27FC236}">
                <a16:creationId xmlns:a16="http://schemas.microsoft.com/office/drawing/2014/main" id="{DAA0E0E8-119F-164B-64C6-E1AFB55B1CF4}"/>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1080000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3ED80-DBA1-7C30-3B76-665DC46D2E38}"/>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C3AF4945-2C93-8DDC-E163-B3562B90575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E1A6A00E-3FFC-7AB5-5D09-F44F5A94590C}"/>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F72686AB-DBA5-7613-9676-E611EE76E5E4}"/>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2" name="Tekstvak 1">
            <a:extLst>
              <a:ext uri="{FF2B5EF4-FFF2-40B4-BE49-F238E27FC236}">
                <a16:creationId xmlns:a16="http://schemas.microsoft.com/office/drawing/2014/main" id="{CE833A71-0A78-8548-B470-D55EC09BD584}"/>
              </a:ext>
            </a:extLst>
          </p:cNvPr>
          <p:cNvSpPr txBox="1"/>
          <p:nvPr/>
        </p:nvSpPr>
        <p:spPr>
          <a:xfrm>
            <a:off x="1583386" y="892989"/>
            <a:ext cx="9025228" cy="646331"/>
          </a:xfrm>
          <a:prstGeom prst="rect">
            <a:avLst/>
          </a:prstGeom>
          <a:noFill/>
        </p:spPr>
        <p:txBody>
          <a:bodyPr wrap="none" rtlCol="0">
            <a:spAutoFit/>
          </a:bodyPr>
          <a:lstStyle/>
          <a:p>
            <a:r>
              <a:rPr lang="nl-NL" sz="3600" dirty="0">
                <a:solidFill>
                  <a:srgbClr val="E16C7F"/>
                </a:solidFill>
                <a:latin typeface="Kermit" panose="020F0503040000060003" pitchFamily="34" charset="0"/>
              </a:rPr>
              <a:t>Achtergrondinformatie voor de leerkracht</a:t>
            </a:r>
          </a:p>
        </p:txBody>
      </p:sp>
      <p:sp>
        <p:nvSpPr>
          <p:cNvPr id="9" name="Tekstvak 8">
            <a:extLst>
              <a:ext uri="{FF2B5EF4-FFF2-40B4-BE49-F238E27FC236}">
                <a16:creationId xmlns:a16="http://schemas.microsoft.com/office/drawing/2014/main" id="{4A3EA917-9890-DFD9-7AA0-7FFBB8DDFA49}"/>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BBFB26D8-6BFD-101C-3B54-59740E0C8DA9}"/>
              </a:ext>
            </a:extLst>
          </p:cNvPr>
          <p:cNvSpPr>
            <a:spLocks noChangeArrowheads="1"/>
          </p:cNvSpPr>
          <p:nvPr/>
        </p:nvSpPr>
        <p:spPr bwMode="auto">
          <a:xfrm>
            <a:off x="722246" y="3053735"/>
            <a:ext cx="1098797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nl-NL"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endParaRPr lang="nl-NL" sz="2000" dirty="0">
              <a:effectLst/>
              <a:latin typeface="Kermit" panose="020F0503040000060003" pitchFamily="34" charset="0"/>
              <a:ea typeface="Cutive"/>
              <a:cs typeface="Cutive"/>
            </a:endParaRPr>
          </a:p>
          <a:p>
            <a:r>
              <a:rPr lang="nl-NL" sz="2000" dirty="0">
                <a:solidFill>
                  <a:srgbClr val="F66BAF"/>
                </a:solidFill>
                <a:effectLst/>
                <a:latin typeface="Kermit" panose="020F0503040000060003" pitchFamily="34" charset="0"/>
                <a:ea typeface="Cutive"/>
                <a:cs typeface="Cutive"/>
              </a:rPr>
              <a:t> </a:t>
            </a:r>
            <a:endParaRPr lang="nl-NL" sz="20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nl-NL" altLang="nl-NL"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2000" b="0" i="0" u="none" strike="noStrike" cap="none" normalizeH="0" baseline="0" dirty="0">
              <a:ln>
                <a:noFill/>
              </a:ln>
              <a:solidFill>
                <a:schemeClr val="tx1"/>
              </a:solidFill>
              <a:effectLst/>
            </a:endParaRPr>
          </a:p>
        </p:txBody>
      </p:sp>
      <p:sp>
        <p:nvSpPr>
          <p:cNvPr id="4" name="Rectangle 3">
            <a:extLst>
              <a:ext uri="{FF2B5EF4-FFF2-40B4-BE49-F238E27FC236}">
                <a16:creationId xmlns:a16="http://schemas.microsoft.com/office/drawing/2014/main" id="{BD3AF014-DCDF-FFEF-A53B-3771EA490A2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26C0E5B8-CBB1-72F6-A7F8-848F8B35D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7" name="Tekstvak 6">
            <a:extLst>
              <a:ext uri="{FF2B5EF4-FFF2-40B4-BE49-F238E27FC236}">
                <a16:creationId xmlns:a16="http://schemas.microsoft.com/office/drawing/2014/main" id="{1BF49B40-97C3-B1F5-9E71-F771C00B00B4}"/>
              </a:ext>
            </a:extLst>
          </p:cNvPr>
          <p:cNvSpPr txBox="1"/>
          <p:nvPr/>
        </p:nvSpPr>
        <p:spPr>
          <a:xfrm>
            <a:off x="792261" y="1993027"/>
            <a:ext cx="10607478" cy="2308324"/>
          </a:xfrm>
          <a:prstGeom prst="rect">
            <a:avLst/>
          </a:prstGeom>
          <a:noFill/>
        </p:spPr>
        <p:txBody>
          <a:bodyPr wrap="square" lIns="91440" tIns="45720" rIns="91440" bIns="45720" rtlCol="0" anchor="t">
            <a:spAutoFit/>
          </a:bodyPr>
          <a:lstStyle/>
          <a:p>
            <a:r>
              <a:rPr lang="nl-NL">
                <a:latin typeface="Kermit"/>
              </a:rPr>
              <a:t>Via deze link kun je je inlezen in de onderwerpen die aan bod komen in de atelierlessen:</a:t>
            </a:r>
            <a:endParaRPr lang="nl-NL" dirty="0">
              <a:latin typeface="Kermit"/>
            </a:endParaRPr>
          </a:p>
          <a:p>
            <a:pPr marL="285750" indent="-285750">
              <a:buFont typeface="Arial" panose="020B0604020202020204" pitchFamily="34" charset="0"/>
              <a:buChar char="•"/>
            </a:pPr>
            <a:endParaRPr lang="nl-NL" dirty="0">
              <a:latin typeface="Kermit"/>
            </a:endParaRPr>
          </a:p>
          <a:p>
            <a:pPr marL="285750" indent="-285750">
              <a:buFont typeface="Arial" panose="020B0604020202020204" pitchFamily="34" charset="0"/>
              <a:buChar char="•"/>
            </a:pPr>
            <a:r>
              <a:rPr lang="nl-NL">
                <a:latin typeface="Kermit"/>
              </a:rPr>
              <a:t>De wereld naar jouw achtertuin </a:t>
            </a:r>
            <a:r>
              <a:rPr lang="en-US" dirty="0">
                <a:latin typeface="Kermit"/>
              </a:rPr>
              <a:t>: </a:t>
            </a:r>
            <a:r>
              <a:rPr lang="en-GB" altLang="nl-NL" dirty="0">
                <a:latin typeface="Kermit"/>
                <a:hlinkClick r:id="rId3">
                  <a:extLst>
                    <a:ext uri="{A12FA001-AC4F-418D-AE19-62706E023703}">
                      <ahyp:hlinkClr xmlns:ahyp="http://schemas.microsoft.com/office/drawing/2018/hyperlinkcolor" val="tx"/>
                    </a:ext>
                  </a:extLst>
                </a:hlinkClick>
              </a:rPr>
              <a:t>https://historianet.nl/maatschappij/dagelijks-leven/tuingeschiedenis-plantenjagers-brachten-de-wereld-naar-je-achtertuin</a:t>
            </a:r>
            <a:r>
              <a:rPr lang="en-GB" altLang="nl-NL" dirty="0">
                <a:latin typeface="Kermit"/>
              </a:rPr>
              <a:t> </a:t>
            </a:r>
            <a:endParaRPr lang="nl-NL">
              <a:latin typeface="Aptos" panose="02110004020202020204"/>
            </a:endParaRPr>
          </a:p>
          <a:p>
            <a:pPr marL="285750" indent="-285750">
              <a:buFont typeface="Arial" panose="020B0604020202020204" pitchFamily="34" charset="0"/>
              <a:buChar char="•"/>
            </a:pPr>
            <a:r>
              <a:rPr lang="en-US" dirty="0">
                <a:latin typeface="Kermit" panose="020F0503040000060003" pitchFamily="34" charset="0"/>
              </a:rPr>
              <a:t>Hoe </a:t>
            </a:r>
            <a:r>
              <a:rPr lang="en-US" dirty="0" err="1">
                <a:latin typeface="Kermit" panose="020F0503040000060003" pitchFamily="34" charset="0"/>
              </a:rPr>
              <a:t>komt</a:t>
            </a:r>
            <a:r>
              <a:rPr lang="en-US" dirty="0">
                <a:latin typeface="Kermit" panose="020F0503040000060003" pitchFamily="34" charset="0"/>
              </a:rPr>
              <a:t> het </a:t>
            </a:r>
            <a:r>
              <a:rPr lang="en-US" dirty="0" err="1">
                <a:latin typeface="Kermit" panose="020F0503040000060003" pitchFamily="34" charset="0"/>
              </a:rPr>
              <a:t>beestje</a:t>
            </a:r>
            <a:r>
              <a:rPr lang="en-US" dirty="0">
                <a:latin typeface="Kermit" panose="020F0503040000060003" pitchFamily="34" charset="0"/>
              </a:rPr>
              <a:t> </a:t>
            </a:r>
            <a:r>
              <a:rPr lang="en-US" dirty="0" err="1">
                <a:latin typeface="Kermit" panose="020F0503040000060003" pitchFamily="34" charset="0"/>
              </a:rPr>
              <a:t>aan</a:t>
            </a:r>
            <a:r>
              <a:rPr lang="en-US" dirty="0">
                <a:latin typeface="Kermit" panose="020F0503040000060003" pitchFamily="34" charset="0"/>
              </a:rPr>
              <a:t> </a:t>
            </a:r>
            <a:r>
              <a:rPr lang="en-US" dirty="0" err="1">
                <a:latin typeface="Kermit" panose="020F0503040000060003" pitchFamily="34" charset="0"/>
              </a:rPr>
              <a:t>zijn</a:t>
            </a:r>
            <a:r>
              <a:rPr lang="en-US" dirty="0">
                <a:latin typeface="Kermit" panose="020F0503040000060003" pitchFamily="34" charset="0"/>
              </a:rPr>
              <a:t> naam? </a:t>
            </a:r>
            <a:r>
              <a:rPr lang="en-US" dirty="0">
                <a:latin typeface="Kermit" panose="020F0503040000060003" pitchFamily="34" charset="0"/>
                <a:hlinkClick r:id="rId4">
                  <a:extLst>
                    <a:ext uri="{A12FA001-AC4F-418D-AE19-62706E023703}">
                      <ahyp:hlinkClr xmlns:ahyp="http://schemas.microsoft.com/office/drawing/2018/hyperlinkcolor" val="tx"/>
                    </a:ext>
                  </a:extLst>
                </a:hlinkClick>
              </a:rPr>
              <a:t>https://natuurwijzer.naturalis.nl/leerobjecten/taxonomie-hoe-komt-het-beestje-aan-zijn-naam</a:t>
            </a:r>
            <a:r>
              <a:rPr lang="en-US" dirty="0">
                <a:latin typeface="Kermit" panose="020F0503040000060003" pitchFamily="34" charset="0"/>
              </a:rPr>
              <a:t> </a:t>
            </a:r>
          </a:p>
          <a:p>
            <a:pPr marL="285750" indent="-285750">
              <a:buFont typeface="Arial" panose="020B0604020202020204" pitchFamily="34" charset="0"/>
              <a:buChar char="•"/>
            </a:pPr>
            <a:r>
              <a:rPr kumimoji="0" lang="en-US" altLang="nl-NL" sz="1800" strike="noStrike" cap="none" normalizeH="0" baseline="0" dirty="0" err="1">
                <a:ln>
                  <a:noFill/>
                </a:ln>
                <a:effectLst/>
                <a:latin typeface="Kermit" panose="020F0503040000060003" pitchFamily="34" charset="0"/>
              </a:rPr>
              <a:t>Wetenschappelijk</a:t>
            </a:r>
            <a:r>
              <a:rPr kumimoji="0" lang="en-US" altLang="nl-NL" sz="1800" strike="noStrike" cap="none" normalizeH="0" baseline="0" dirty="0">
                <a:ln>
                  <a:noFill/>
                </a:ln>
                <a:effectLst/>
                <a:latin typeface="Kermit" panose="020F0503040000060003" pitchFamily="34" charset="0"/>
              </a:rPr>
              <a:t> </a:t>
            </a:r>
            <a:r>
              <a:rPr kumimoji="0" lang="en-US" altLang="nl-NL" sz="1800" strike="noStrike" cap="none" normalizeH="0" baseline="0" dirty="0" err="1">
                <a:ln>
                  <a:noFill/>
                </a:ln>
                <a:effectLst/>
                <a:latin typeface="Kermit" panose="020F0503040000060003" pitchFamily="34" charset="0"/>
              </a:rPr>
              <a:t>tekenen</a:t>
            </a:r>
            <a:r>
              <a:rPr kumimoji="0" lang="en-US" altLang="nl-NL" sz="1800" strike="noStrike" cap="none" normalizeH="0" baseline="0" dirty="0">
                <a:ln>
                  <a:noFill/>
                </a:ln>
                <a:effectLst/>
                <a:latin typeface="Kermit" panose="020F0503040000060003" pitchFamily="34" charset="0"/>
              </a:rPr>
              <a:t>: </a:t>
            </a:r>
            <a:r>
              <a:rPr kumimoji="0" lang="en-US" altLang="nl-NL" sz="1800" strike="noStrike" cap="none" normalizeH="0" baseline="0" dirty="0">
                <a:ln>
                  <a:noFill/>
                </a:ln>
                <a:effectLst/>
                <a:latin typeface="Kermit" panose="020F0503040000060003" pitchFamily="34" charset="0"/>
                <a:hlinkClick r:id="rId5">
                  <a:extLst>
                    <a:ext uri="{A12FA001-AC4F-418D-AE19-62706E023703}">
                      <ahyp:hlinkClr xmlns:ahyp="http://schemas.microsoft.com/office/drawing/2018/hyperlinkcolor" val="tx"/>
                    </a:ext>
                  </a:extLst>
                </a:hlinkClick>
              </a:rPr>
              <a:t>https://natuurwijzer.naturalis.nl/leerobjecten/wetenschappelijk-tekenen-het-gaat-om-de-details</a:t>
            </a:r>
            <a:r>
              <a:rPr kumimoji="0" lang="en-US" altLang="nl-NL" sz="1800" strike="noStrike" cap="none" normalizeH="0" baseline="0" dirty="0">
                <a:ln>
                  <a:noFill/>
                </a:ln>
                <a:effectLst/>
                <a:latin typeface="Kermit" panose="020F0503040000060003" pitchFamily="34" charset="0"/>
              </a:rPr>
              <a:t> </a:t>
            </a:r>
            <a:endParaRPr kumimoji="0" lang="nl-NL" altLang="nl-NL" sz="1800" strike="noStrike" cap="none" normalizeH="0" baseline="0" dirty="0">
              <a:ln>
                <a:noFill/>
              </a:ln>
              <a:effectLst/>
              <a:latin typeface="Kermit" panose="020F0503040000060003" pitchFamily="34" charset="0"/>
            </a:endParaRPr>
          </a:p>
        </p:txBody>
      </p:sp>
    </p:spTree>
    <p:extLst>
      <p:ext uri="{BB962C8B-B14F-4D97-AF65-F5344CB8AC3E}">
        <p14:creationId xmlns:p14="http://schemas.microsoft.com/office/powerpoint/2010/main" val="2996718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079AB-C04D-42F0-76F0-CFF1B1F1D34E}"/>
            </a:ext>
          </a:extLst>
        </p:cNvPr>
        <p:cNvGrpSpPr/>
        <p:nvPr/>
      </p:nvGrpSpPr>
      <p:grpSpPr>
        <a:xfrm>
          <a:off x="0" y="0"/>
          <a:ext cx="0" cy="0"/>
          <a:chOff x="0" y="0"/>
          <a:chExt cx="0" cy="0"/>
        </a:xfrm>
      </p:grpSpPr>
      <p:pic>
        <p:nvPicPr>
          <p:cNvPr id="6" name="Afbeelding 5" descr="Afbeelding met symbool&#10;&#10;Door AI gegenereerde inhoud is mogelijk onjuist.">
            <a:extLst>
              <a:ext uri="{FF2B5EF4-FFF2-40B4-BE49-F238E27FC236}">
                <a16:creationId xmlns:a16="http://schemas.microsoft.com/office/drawing/2014/main" id="{E4ABB211-5699-29AD-2470-2D273D6D1129}"/>
              </a:ext>
            </a:extLst>
          </p:cNvPr>
          <p:cNvPicPr>
            <a:picLocks noChangeAspect="1"/>
          </p:cNvPicPr>
          <p:nvPr/>
        </p:nvPicPr>
        <p:blipFill>
          <a:blip r:embed="rId3">
            <a:extLst>
              <a:ext uri="{28A0092B-C50C-407E-A947-70E740481C1C}">
                <a14:useLocalDpi xmlns:a14="http://schemas.microsoft.com/office/drawing/2010/main" val="0"/>
              </a:ext>
            </a:extLst>
          </a:blip>
          <a:srcRect t="38710" b="22494"/>
          <a:stretch>
            <a:fillRect/>
          </a:stretch>
        </p:blipFill>
        <p:spPr>
          <a:xfrm>
            <a:off x="0" y="1"/>
            <a:ext cx="12192000" cy="6858000"/>
          </a:xfrm>
          <a:prstGeom prst="rect">
            <a:avLst/>
          </a:prstGeom>
        </p:spPr>
      </p:pic>
      <p:sp>
        <p:nvSpPr>
          <p:cNvPr id="74753" name="Rectangle 3">
            <a:extLst>
              <a:ext uri="{FF2B5EF4-FFF2-40B4-BE49-F238E27FC236}">
                <a16:creationId xmlns:a16="http://schemas.microsoft.com/office/drawing/2014/main" id="{FA4203B3-2B30-7973-E7E8-6325B3C72022}"/>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E510195A-83F8-569B-D90D-0A20C183BFA2}"/>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4E385214-5DF5-E517-2FF2-13E41EAC2715}"/>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3" name="Tekstvak 12">
            <a:extLst>
              <a:ext uri="{FF2B5EF4-FFF2-40B4-BE49-F238E27FC236}">
                <a16:creationId xmlns:a16="http://schemas.microsoft.com/office/drawing/2014/main" id="{0DF6DDC4-B76E-2303-422D-48BE68A1E18E}"/>
              </a:ext>
            </a:extLst>
          </p:cNvPr>
          <p:cNvSpPr txBox="1"/>
          <p:nvPr/>
        </p:nvSpPr>
        <p:spPr>
          <a:xfrm>
            <a:off x="0" y="78575"/>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Reflectiewerkvorm</a:t>
            </a:r>
          </a:p>
        </p:txBody>
      </p:sp>
      <p:pic>
        <p:nvPicPr>
          <p:cNvPr id="3" name="Afbeelding 2" descr="Afbeelding met Lettertype, Graphics, rood, tekst&#10;&#10;Automatisch gegenereerde beschrijving">
            <a:extLst>
              <a:ext uri="{FF2B5EF4-FFF2-40B4-BE49-F238E27FC236}">
                <a16:creationId xmlns:a16="http://schemas.microsoft.com/office/drawing/2014/main" id="{38FDC7E6-D8EC-D007-4C3D-56F8FD562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5" name="Tekstvak 4">
            <a:extLst>
              <a:ext uri="{FF2B5EF4-FFF2-40B4-BE49-F238E27FC236}">
                <a16:creationId xmlns:a16="http://schemas.microsoft.com/office/drawing/2014/main" id="{CEB055C1-E00B-3FA2-16F1-71D43C32E618}"/>
              </a:ext>
            </a:extLst>
          </p:cNvPr>
          <p:cNvSpPr txBox="1"/>
          <p:nvPr/>
        </p:nvSpPr>
        <p:spPr>
          <a:xfrm>
            <a:off x="1728020" y="3826803"/>
            <a:ext cx="8735961" cy="2400657"/>
          </a:xfrm>
          <a:prstGeom prst="rect">
            <a:avLst/>
          </a:prstGeom>
          <a:noFill/>
        </p:spPr>
        <p:txBody>
          <a:bodyPr wrap="square">
            <a:spAutoFit/>
          </a:bodyPr>
          <a:lstStyle/>
          <a:p>
            <a:pPr algn="ctr"/>
            <a:r>
              <a:rPr lang="nl-NL" sz="2500" dirty="0">
                <a:latin typeface="Kermit" panose="020F0503040000060003" pitchFamily="34" charset="0"/>
              </a:rPr>
              <a:t>Welk dier is er ontdekt?</a:t>
            </a:r>
          </a:p>
          <a:p>
            <a:pPr algn="ctr"/>
            <a:endParaRPr lang="nl-NL" sz="2500" dirty="0">
              <a:latin typeface="Kermit" panose="020F0503040000060003" pitchFamily="34" charset="0"/>
            </a:endParaRPr>
          </a:p>
          <a:p>
            <a:pPr algn="ctr"/>
            <a:r>
              <a:rPr lang="nl-NL" sz="2500" dirty="0">
                <a:latin typeface="Kermit" panose="020F0503040000060003" pitchFamily="34" charset="0"/>
              </a:rPr>
              <a:t>Lees elkaars taxonomie. </a:t>
            </a:r>
          </a:p>
          <a:p>
            <a:pPr algn="ctr"/>
            <a:endParaRPr lang="nl-NL" sz="2500" dirty="0">
              <a:latin typeface="Kermit" panose="020F0503040000060003" pitchFamily="34" charset="0"/>
            </a:endParaRPr>
          </a:p>
          <a:p>
            <a:pPr algn="ctr"/>
            <a:r>
              <a:rPr lang="nl-NL" sz="2500" dirty="0">
                <a:latin typeface="Kermit" panose="020F0503040000060003" pitchFamily="34" charset="0"/>
              </a:rPr>
              <a:t>Kun je bij de ander achterhalen wat voor dier er ontdekt is?</a:t>
            </a:r>
          </a:p>
        </p:txBody>
      </p:sp>
      <p:sp>
        <p:nvSpPr>
          <p:cNvPr id="4" name="Tekstvak 3">
            <a:extLst>
              <a:ext uri="{FF2B5EF4-FFF2-40B4-BE49-F238E27FC236}">
                <a16:creationId xmlns:a16="http://schemas.microsoft.com/office/drawing/2014/main" id="{3487B016-06FA-1B62-4B48-F8CAA7F02402}"/>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3-4</a:t>
            </a:r>
            <a:endParaRPr lang="nl-NL" dirty="0"/>
          </a:p>
        </p:txBody>
      </p:sp>
    </p:spTree>
    <p:extLst>
      <p:ext uri="{BB962C8B-B14F-4D97-AF65-F5344CB8AC3E}">
        <p14:creationId xmlns:p14="http://schemas.microsoft.com/office/powerpoint/2010/main" val="39524056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3110B-C92D-668B-9853-B211B9DFF41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8612C257-9CCD-8151-5C3B-E75D842A057D}"/>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4A04DA4E-19A9-A9E0-64D8-321F5957118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9065C1A4-9B27-2861-D947-067866AC4206}"/>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2" name="Tekstvak 1">
            <a:extLst>
              <a:ext uri="{FF2B5EF4-FFF2-40B4-BE49-F238E27FC236}">
                <a16:creationId xmlns:a16="http://schemas.microsoft.com/office/drawing/2014/main" id="{58391DD3-4EC2-EDDE-F843-4EC576CD3539}"/>
              </a:ext>
            </a:extLst>
          </p:cNvPr>
          <p:cNvSpPr txBox="1"/>
          <p:nvPr/>
        </p:nvSpPr>
        <p:spPr>
          <a:xfrm>
            <a:off x="2251819" y="2165110"/>
            <a:ext cx="6764993" cy="1446550"/>
          </a:xfrm>
          <a:prstGeom prst="rect">
            <a:avLst/>
          </a:prstGeom>
          <a:noFill/>
        </p:spPr>
        <p:txBody>
          <a:bodyPr wrap="none" lIns="91440" tIns="45720" rIns="91440" bIns="45720" rtlCol="0" anchor="t">
            <a:spAutoFit/>
          </a:bodyPr>
          <a:lstStyle/>
          <a:p>
            <a:r>
              <a:rPr lang="nl-NL" sz="8800" dirty="0">
                <a:solidFill>
                  <a:srgbClr val="E16C7F"/>
                </a:solidFill>
                <a:latin typeface="Kermit" panose="020F0503040000060003" pitchFamily="34" charset="0"/>
              </a:rPr>
              <a:t>Groepen 5-6</a:t>
            </a:r>
            <a:r>
              <a:rPr lang="nl-NL" sz="3600" dirty="0">
                <a:solidFill>
                  <a:srgbClr val="E16C7F"/>
                </a:solidFill>
                <a:latin typeface="Kermit" panose="020F0503040000060003" pitchFamily="34" charset="0"/>
              </a:rPr>
              <a:t> </a:t>
            </a:r>
          </a:p>
        </p:txBody>
      </p:sp>
      <p:sp>
        <p:nvSpPr>
          <p:cNvPr id="9" name="Tekstvak 8">
            <a:extLst>
              <a:ext uri="{FF2B5EF4-FFF2-40B4-BE49-F238E27FC236}">
                <a16:creationId xmlns:a16="http://schemas.microsoft.com/office/drawing/2014/main" id="{7C787C90-4DCB-F737-91A8-91AA89AC3A46}"/>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6CDC4E88-4604-8E35-F8FF-475234C55ED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pic>
        <p:nvPicPr>
          <p:cNvPr id="3" name="Afbeelding 2" descr="Afbeelding met Lettertype, Graphics, rood, tekst&#10;&#10;Automatisch gegenereerde beschrijving">
            <a:extLst>
              <a:ext uri="{FF2B5EF4-FFF2-40B4-BE49-F238E27FC236}">
                <a16:creationId xmlns:a16="http://schemas.microsoft.com/office/drawing/2014/main" id="{040D8050-CEE2-EB1E-B3BF-6C3A02375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18442845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ACE75963-DE74-41E6-8F92-35AEC41449AB}"/>
              </a:ext>
            </a:extLst>
          </p:cNvPr>
          <p:cNvSpPr txBox="1"/>
          <p:nvPr/>
        </p:nvSpPr>
        <p:spPr>
          <a:xfrm>
            <a:off x="120947" y="15178"/>
            <a:ext cx="11934756"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ea typeface="American Typewriter" charset="0"/>
                <a:cs typeface="American Typewriter" charset="0"/>
              </a:rPr>
              <a:t>Doelen</a:t>
            </a:r>
          </a:p>
        </p:txBody>
      </p:sp>
      <p:graphicFrame>
        <p:nvGraphicFramePr>
          <p:cNvPr id="4" name="Tabel 7">
            <a:extLst>
              <a:ext uri="{FF2B5EF4-FFF2-40B4-BE49-F238E27FC236}">
                <a16:creationId xmlns:a16="http://schemas.microsoft.com/office/drawing/2014/main" id="{D8803D90-7CD8-4E33-82F9-B04229AF7E0C}"/>
              </a:ext>
            </a:extLst>
          </p:cNvPr>
          <p:cNvGraphicFramePr>
            <a:graphicFrameLocks noGrp="1"/>
          </p:cNvGraphicFramePr>
          <p:nvPr>
            <p:extLst>
              <p:ext uri="{D42A27DB-BD31-4B8C-83A1-F6EECF244321}">
                <p14:modId xmlns:p14="http://schemas.microsoft.com/office/powerpoint/2010/main" val="312181119"/>
              </p:ext>
            </p:extLst>
          </p:nvPr>
        </p:nvGraphicFramePr>
        <p:xfrm>
          <a:off x="250372" y="840801"/>
          <a:ext cx="11805332" cy="4852384"/>
        </p:xfrm>
        <a:graphic>
          <a:graphicData uri="http://schemas.openxmlformats.org/drawingml/2006/table">
            <a:tbl>
              <a:tblPr firstRow="1" bandRow="1">
                <a:tableStyleId>{5940675A-B579-460E-94D1-54222C63F5DA}</a:tableStyleId>
              </a:tblPr>
              <a:tblGrid>
                <a:gridCol w="4987244">
                  <a:extLst>
                    <a:ext uri="{9D8B030D-6E8A-4147-A177-3AD203B41FA5}">
                      <a16:colId xmlns:a16="http://schemas.microsoft.com/office/drawing/2014/main" val="2925078866"/>
                    </a:ext>
                  </a:extLst>
                </a:gridCol>
                <a:gridCol w="6818088">
                  <a:extLst>
                    <a:ext uri="{9D8B030D-6E8A-4147-A177-3AD203B41FA5}">
                      <a16:colId xmlns:a16="http://schemas.microsoft.com/office/drawing/2014/main" val="848919208"/>
                    </a:ext>
                  </a:extLst>
                </a:gridCol>
              </a:tblGrid>
              <a:tr h="1532285">
                <a:tc>
                  <a:txBody>
                    <a:bodyPr/>
                    <a:lstStyle/>
                    <a:p>
                      <a:pPr>
                        <a:defRPr/>
                      </a:pPr>
                      <a:r>
                        <a:rPr lang="nl-NL" sz="1600" b="0" i="0" dirty="0">
                          <a:solidFill>
                            <a:srgbClr val="E16C7F"/>
                          </a:solidFill>
                          <a:latin typeface="Kermit" panose="020F0503040000060003" pitchFamily="34" charset="0"/>
                        </a:rPr>
                        <a:t>Kennis:	</a:t>
                      </a:r>
                    </a:p>
                    <a:p>
                      <a:pPr>
                        <a:defRPr/>
                      </a:pPr>
                      <a:r>
                        <a:rPr lang="nl-NL" sz="1600" b="0" i="0" dirty="0">
                          <a:solidFill>
                            <a:schemeClr val="tx1">
                              <a:lumMod val="65000"/>
                              <a:lumOff val="35000"/>
                            </a:schemeClr>
                          </a:solidFill>
                          <a:latin typeface="Kermit" panose="020F0503040000060003" pitchFamily="34" charset="0"/>
                        </a:rPr>
                        <a:t>"Ik heb een brede algemene ontwikkeling</a:t>
                      </a:r>
                      <a:r>
                        <a:rPr lang="ja-JP" altLang="nl-NL" sz="1600" b="0" i="0" dirty="0">
                          <a:solidFill>
                            <a:schemeClr val="tx1">
                              <a:lumMod val="65000"/>
                              <a:lumOff val="35000"/>
                            </a:schemeClr>
                          </a:solidFill>
                          <a:latin typeface="Kermit" panose="020F0503040000060003" pitchFamily="34" charset="0"/>
                        </a:rPr>
                        <a:t>”</a:t>
                      </a:r>
                      <a:endParaRPr lang="nl-NL" sz="1600" b="0" i="0" dirty="0">
                        <a:solidFill>
                          <a:schemeClr val="tx1">
                            <a:lumMod val="65000"/>
                            <a:lumOff val="35000"/>
                          </a:schemeClr>
                        </a:solidFill>
                        <a:latin typeface="Kermit" panose="020F0503040000060003" pitchFamily="34" charset="0"/>
                      </a:endParaRPr>
                    </a:p>
                    <a:p>
                      <a:pPr>
                        <a:defRPr/>
                      </a:pPr>
                      <a:r>
                        <a:rPr lang="nl-NL" sz="1600" b="0" i="0" dirty="0">
                          <a:solidFill>
                            <a:schemeClr val="tx1">
                              <a:lumMod val="65000"/>
                              <a:lumOff val="35000"/>
                            </a:schemeClr>
                          </a:solidFill>
                          <a:latin typeface="Kermit" panose="020F0503040000060003" pitchFamily="34" charset="0"/>
                        </a:rPr>
                        <a:t>kennis maken met de wereld om je heen</a:t>
                      </a:r>
                    </a:p>
                    <a:p>
                      <a:pPr>
                        <a:defRPr/>
                      </a:pPr>
                      <a:endParaRPr lang="nl-NL" sz="1600" b="0" i="0" dirty="0">
                        <a:latin typeface="Kermit" panose="020F0503040000060003" pitchFamily="34" charset="0"/>
                        <a:cs typeface="American Typewriter"/>
                      </a:endParaRPr>
                    </a:p>
                  </a:txBody>
                  <a:tcPr/>
                </a:tc>
                <a:tc>
                  <a:txBody>
                    <a:bodyPr/>
                    <a:lstStyle/>
                    <a:p>
                      <a:pPr marL="285750" lvl="0" indent="-285750">
                        <a:buFont typeface="Arial" panose="020B0604020202020204" pitchFamily="34" charset="0"/>
                        <a:buChar char="•"/>
                      </a:pPr>
                      <a:r>
                        <a:rPr lang="nl-NL" sz="1600" b="0" i="0" kern="1200" dirty="0">
                          <a:solidFill>
                            <a:schemeClr val="tx1"/>
                          </a:solidFill>
                          <a:effectLst/>
                          <a:latin typeface="Kermit" panose="020F0503040000060003" pitchFamily="34" charset="0"/>
                          <a:ea typeface="+mn-ea"/>
                          <a:cs typeface="+mn-cs"/>
                        </a:rPr>
                        <a:t>Ik weet wat een ontdekking doen inhoud.</a:t>
                      </a:r>
                    </a:p>
                    <a:p>
                      <a:pPr marL="285750" lvl="0" indent="-285750">
                        <a:buFont typeface="Arial" panose="020B0604020202020204" pitchFamily="34" charset="0"/>
                        <a:buChar char="•"/>
                      </a:pPr>
                      <a:r>
                        <a:rPr lang="nl-NL" sz="1600" b="0" i="0" kern="1200" dirty="0">
                          <a:solidFill>
                            <a:schemeClr val="tx1"/>
                          </a:solidFill>
                          <a:effectLst/>
                          <a:latin typeface="Kermit" panose="020F0503040000060003" pitchFamily="34" charset="0"/>
                          <a:ea typeface="+mn-ea"/>
                          <a:cs typeface="+mn-cs"/>
                        </a:rPr>
                        <a:t>Ik weet hoe planten en dieren in de 17e eeuw werden vastgelegd.</a:t>
                      </a:r>
                    </a:p>
                    <a:p>
                      <a:pPr marL="285750" lvl="0" indent="-285750">
                        <a:buFont typeface="Arial" panose="020B0604020202020204" pitchFamily="34" charset="0"/>
                        <a:buChar char="•"/>
                      </a:pPr>
                      <a:r>
                        <a:rPr lang="nl-NL" sz="1600" b="0" i="0" kern="1200" dirty="0">
                          <a:solidFill>
                            <a:schemeClr val="tx1"/>
                          </a:solidFill>
                          <a:effectLst/>
                          <a:latin typeface="Kermit" panose="020F0503040000060003" pitchFamily="34" charset="0"/>
                          <a:ea typeface="+mn-ea"/>
                          <a:cs typeface="+mn-cs"/>
                        </a:rPr>
                        <a:t>Ik weet welke plant- en diersoorten zijn ontdekt tijdens ontdekkingsreizen.</a:t>
                      </a:r>
                    </a:p>
                    <a:p>
                      <a:pPr marL="285750" indent="-285750" rtl="0" fontAlgn="base">
                        <a:buFont typeface="Arial" panose="020B0604020202020204" pitchFamily="34" charset="0"/>
                        <a:buChar char="•"/>
                      </a:pPr>
                      <a:endParaRPr lang="nl-NL" sz="1600" b="0" i="0" kern="1200" dirty="0">
                        <a:solidFill>
                          <a:schemeClr val="tx1"/>
                        </a:solidFill>
                        <a:effectLst/>
                        <a:latin typeface="Kermit" panose="020F0503040000060003" pitchFamily="34" charset="0"/>
                        <a:ea typeface="+mn-ea"/>
                        <a:cs typeface="+mn-cs"/>
                      </a:endParaRPr>
                    </a:p>
                  </a:txBody>
                  <a:tcPr/>
                </a:tc>
                <a:extLst>
                  <a:ext uri="{0D108BD9-81ED-4DB2-BD59-A6C34878D82A}">
                    <a16:rowId xmlns:a16="http://schemas.microsoft.com/office/drawing/2014/main" val="2464076590"/>
                  </a:ext>
                </a:extLst>
              </a:tr>
              <a:tr h="1240037">
                <a:tc>
                  <a:txBody>
                    <a:bodyPr/>
                    <a:lstStyle/>
                    <a:p>
                      <a:pPr>
                        <a:defRPr/>
                      </a:pPr>
                      <a:r>
                        <a:rPr lang="nl-NL" sz="1600" b="0" i="0" dirty="0">
                          <a:solidFill>
                            <a:srgbClr val="E16C7F"/>
                          </a:solidFill>
                          <a:latin typeface="Kermit" panose="020F0503040000060003" pitchFamily="34" charset="0"/>
                        </a:rPr>
                        <a:t>Inzicht: (Denkbubbels)</a:t>
                      </a:r>
                    </a:p>
                    <a:p>
                      <a:pPr>
                        <a:defRPr/>
                      </a:pPr>
                      <a:r>
                        <a:rPr lang="nl-NL" sz="1600" b="0" i="0" dirty="0">
                          <a:solidFill>
                            <a:schemeClr val="tx1">
                              <a:lumMod val="65000"/>
                              <a:lumOff val="35000"/>
                            </a:schemeClr>
                          </a:solidFill>
                          <a:latin typeface="Kermit" panose="020F0503040000060003" pitchFamily="34" charset="0"/>
                        </a:rPr>
                        <a:t>"Ik weet wie ik ben en wat ik wil</a:t>
                      </a:r>
                      <a:r>
                        <a:rPr lang="ja-JP" altLang="nl-NL" sz="1600" b="0" i="0">
                          <a:solidFill>
                            <a:schemeClr val="tx1">
                              <a:lumMod val="65000"/>
                              <a:lumOff val="35000"/>
                            </a:schemeClr>
                          </a:solidFill>
                          <a:latin typeface="Kermit" panose="020F0503040000060003" pitchFamily="34" charset="0"/>
                        </a:rPr>
                        <a:t>”</a:t>
                      </a:r>
                      <a:endParaRPr lang="nl-NL" sz="1600" b="0" i="0" dirty="0">
                        <a:solidFill>
                          <a:schemeClr val="tx1">
                            <a:lumMod val="65000"/>
                            <a:lumOff val="35000"/>
                          </a:schemeClr>
                        </a:solidFill>
                        <a:latin typeface="Kermit" panose="020F0503040000060003" pitchFamily="34" charset="0"/>
                      </a:endParaRPr>
                    </a:p>
                    <a:p>
                      <a:pPr>
                        <a:defRPr/>
                      </a:pPr>
                      <a:r>
                        <a:rPr lang="nl-NL" sz="1600" b="0" i="0" dirty="0">
                          <a:solidFill>
                            <a:schemeClr val="tx1">
                              <a:lumMod val="65000"/>
                              <a:lumOff val="35000"/>
                            </a:schemeClr>
                          </a:solidFill>
                          <a:latin typeface="Kermit" panose="020F0503040000060003" pitchFamily="34" charset="0"/>
                        </a:rPr>
                        <a:t>reflectie op jezelf en de wereld</a:t>
                      </a:r>
                    </a:p>
                    <a:p>
                      <a:pPr>
                        <a:defRPr/>
                      </a:pPr>
                      <a:endParaRPr lang="nl-NL" sz="1600" dirty="0">
                        <a:solidFill>
                          <a:schemeClr val="tx1">
                            <a:lumMod val="65000"/>
                            <a:lumOff val="35000"/>
                          </a:schemeClr>
                        </a:solidFill>
                      </a:endParaRPr>
                    </a:p>
                  </a:txBody>
                  <a:tcPr/>
                </a:tc>
                <a:tc>
                  <a:txBody>
                    <a:bodyPr/>
                    <a:lstStyle/>
                    <a:p>
                      <a:pPr marL="285750" indent="-285750" rtl="0" fontAlgn="base">
                        <a:buFont typeface="Arial" panose="020B0604020202020204" pitchFamily="34" charset="0"/>
                        <a:buChar char="•"/>
                      </a:pPr>
                      <a:r>
                        <a:rPr lang="en-US" sz="1600" b="0" i="0" kern="1200" dirty="0">
                          <a:solidFill>
                            <a:schemeClr val="tx1"/>
                          </a:solidFill>
                          <a:effectLst/>
                          <a:latin typeface="Kermit" panose="020F0503040000060003" pitchFamily="34" charset="0"/>
                          <a:ea typeface="+mn-ea"/>
                          <a:cs typeface="+mn-cs"/>
                        </a:rPr>
                        <a:t>Ik </a:t>
                      </a:r>
                      <a:r>
                        <a:rPr lang="en-US" sz="1600" b="0" i="0" kern="1200" dirty="0" err="1">
                          <a:solidFill>
                            <a:schemeClr val="tx1"/>
                          </a:solidFill>
                          <a:effectLst/>
                          <a:latin typeface="Kermit" panose="020F0503040000060003" pitchFamily="34" charset="0"/>
                          <a:ea typeface="+mn-ea"/>
                          <a:cs typeface="+mn-cs"/>
                        </a:rPr>
                        <a:t>kan</a:t>
                      </a:r>
                      <a:r>
                        <a:rPr lang="en-US" sz="1600" b="0" i="0" kern="1200" dirty="0">
                          <a:solidFill>
                            <a:schemeClr val="tx1"/>
                          </a:solidFill>
                          <a:effectLst/>
                          <a:latin typeface="Kermit" panose="020F0503040000060003" pitchFamily="34" charset="0"/>
                          <a:ea typeface="+mn-ea"/>
                          <a:cs typeface="+mn-cs"/>
                        </a:rPr>
                        <a:t> me </a:t>
                      </a:r>
                      <a:r>
                        <a:rPr lang="en-US" sz="1600" b="0" i="0" kern="1200" dirty="0" err="1">
                          <a:solidFill>
                            <a:schemeClr val="tx1"/>
                          </a:solidFill>
                          <a:effectLst/>
                          <a:latin typeface="Kermit" panose="020F0503040000060003" pitchFamily="34" charset="0"/>
                          <a:ea typeface="+mn-ea"/>
                          <a:cs typeface="+mn-cs"/>
                        </a:rPr>
                        <a:t>inleven</a:t>
                      </a:r>
                      <a:r>
                        <a:rPr lang="en-US" sz="1600" b="0" i="0" kern="1200" dirty="0">
                          <a:solidFill>
                            <a:schemeClr val="tx1"/>
                          </a:solidFill>
                          <a:effectLst/>
                          <a:latin typeface="Kermit" panose="020F0503040000060003" pitchFamily="34" charset="0"/>
                          <a:ea typeface="+mn-ea"/>
                          <a:cs typeface="+mn-cs"/>
                        </a:rPr>
                        <a:t> in </a:t>
                      </a:r>
                      <a:r>
                        <a:rPr lang="en-US" sz="1600" b="0" i="0" kern="1200" dirty="0" err="1">
                          <a:solidFill>
                            <a:schemeClr val="tx1"/>
                          </a:solidFill>
                          <a:effectLst/>
                          <a:latin typeface="Kermit" panose="020F0503040000060003" pitchFamily="34" charset="0"/>
                          <a:ea typeface="+mn-ea"/>
                          <a:cs typeface="+mn-cs"/>
                        </a:rPr>
                        <a:t>een</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ontdekkingsreiziger</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perspectief</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nemen</a:t>
                      </a:r>
                      <a:r>
                        <a:rPr lang="en-US" sz="1600" b="0" i="0" kern="1200" dirty="0">
                          <a:solidFill>
                            <a:schemeClr val="tx1"/>
                          </a:solidFill>
                          <a:effectLst/>
                          <a:latin typeface="Kermit" panose="020F0503040000060003" pitchFamily="34" charset="0"/>
                          <a:ea typeface="+mn-ea"/>
                          <a:cs typeface="+mn-cs"/>
                        </a:rPr>
                        <a:t>).</a:t>
                      </a:r>
                    </a:p>
                    <a:p>
                      <a:pPr marL="285750" indent="-285750" rtl="0" fontAlgn="base">
                        <a:buFont typeface="Arial" panose="020B0604020202020204" pitchFamily="34" charset="0"/>
                        <a:buChar char="•"/>
                      </a:pPr>
                      <a:r>
                        <a:rPr lang="en-US" sz="1600" b="0" i="0" kern="1200" dirty="0">
                          <a:solidFill>
                            <a:schemeClr val="tx1"/>
                          </a:solidFill>
                          <a:effectLst/>
                          <a:latin typeface="Kermit" panose="020F0503040000060003" pitchFamily="34" charset="0"/>
                          <a:ea typeface="+mn-ea"/>
                          <a:cs typeface="+mn-cs"/>
                        </a:rPr>
                        <a:t>Ik </a:t>
                      </a:r>
                      <a:r>
                        <a:rPr lang="en-US" sz="1600" b="0" i="0" kern="1200" dirty="0" err="1">
                          <a:solidFill>
                            <a:schemeClr val="tx1"/>
                          </a:solidFill>
                          <a:effectLst/>
                          <a:latin typeface="Kermit" panose="020F0503040000060003" pitchFamily="34" charset="0"/>
                          <a:ea typeface="+mn-ea"/>
                          <a:cs typeface="+mn-cs"/>
                        </a:rPr>
                        <a:t>kan</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een</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niet-bestaand</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diersoort</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bedenken</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creatief</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denken</a:t>
                      </a:r>
                      <a:r>
                        <a:rPr lang="en-US" sz="1600" b="0" i="0" kern="1200" dirty="0">
                          <a:solidFill>
                            <a:schemeClr val="tx1"/>
                          </a:solidFill>
                          <a:effectLst/>
                          <a:latin typeface="Kermit" panose="020F0503040000060003" pitchFamily="34" charset="0"/>
                          <a:ea typeface="+mn-ea"/>
                          <a:cs typeface="+mn-cs"/>
                        </a:rPr>
                        <a:t>)</a:t>
                      </a:r>
                      <a:endParaRPr lang="nl-NL" sz="1600" b="0" i="0" kern="1200" dirty="0">
                        <a:solidFill>
                          <a:schemeClr val="tx1"/>
                        </a:solidFill>
                        <a:effectLst/>
                        <a:latin typeface="Kermit" panose="020F0503040000060003" pitchFamily="34" charset="0"/>
                        <a:ea typeface="+mn-ea"/>
                        <a:cs typeface="+mn-cs"/>
                      </a:endParaRPr>
                    </a:p>
                  </a:txBody>
                  <a:tcPr/>
                </a:tc>
                <a:extLst>
                  <a:ext uri="{0D108BD9-81ED-4DB2-BD59-A6C34878D82A}">
                    <a16:rowId xmlns:a16="http://schemas.microsoft.com/office/drawing/2014/main" val="1539926036"/>
                  </a:ext>
                </a:extLst>
              </a:tr>
              <a:tr h="2080062">
                <a:tc>
                  <a:txBody>
                    <a:bodyPr/>
                    <a:lstStyle/>
                    <a:p>
                      <a:pPr>
                        <a:defRPr/>
                      </a:pPr>
                      <a:r>
                        <a:rPr lang="nl-NL" sz="1600" b="0" i="0" dirty="0">
                          <a:solidFill>
                            <a:srgbClr val="E16C7F"/>
                          </a:solidFill>
                          <a:latin typeface="Kermit" panose="020F0503040000060003" pitchFamily="34" charset="0"/>
                        </a:rPr>
                        <a:t>Vaardigheden:</a:t>
                      </a:r>
                    </a:p>
                    <a:p>
                      <a:pPr>
                        <a:defRPr/>
                      </a:pPr>
                      <a:r>
                        <a:rPr lang="nl-NL" sz="1600" b="0" i="0" dirty="0">
                          <a:solidFill>
                            <a:schemeClr val="tx1">
                              <a:lumMod val="65000"/>
                              <a:lumOff val="35000"/>
                            </a:schemeClr>
                          </a:solidFill>
                          <a:latin typeface="Kermit" panose="020F0503040000060003" pitchFamily="34" charset="0"/>
                        </a:rPr>
                        <a:t>"Ik kan mijn kennis en inzicht toepassen in mijn leren, mijn leven en de omgang met de mensen om mij heen.</a:t>
                      </a:r>
                      <a:r>
                        <a:rPr lang="ja-JP" altLang="nl-NL" sz="1600" b="0" i="0">
                          <a:solidFill>
                            <a:schemeClr val="tx1">
                              <a:lumMod val="65000"/>
                              <a:lumOff val="35000"/>
                            </a:schemeClr>
                          </a:solidFill>
                          <a:latin typeface="Kermit" panose="020F0503040000060003" pitchFamily="34" charset="0"/>
                        </a:rPr>
                        <a:t>”</a:t>
                      </a:r>
                      <a:endParaRPr lang="nl-NL" sz="1600" b="0" i="0" dirty="0">
                        <a:solidFill>
                          <a:schemeClr val="tx1">
                            <a:lumMod val="65000"/>
                            <a:lumOff val="35000"/>
                          </a:schemeClr>
                        </a:solidFill>
                        <a:latin typeface="Kermit" panose="020F0503040000060003" pitchFamily="34" charset="0"/>
                      </a:endParaRPr>
                    </a:p>
                    <a:p>
                      <a:pPr>
                        <a:defRPr/>
                      </a:pPr>
                      <a:r>
                        <a:rPr lang="nl-NL" sz="1600" b="0" i="0" dirty="0">
                          <a:solidFill>
                            <a:schemeClr val="tx1">
                              <a:lumMod val="65000"/>
                              <a:lumOff val="35000"/>
                            </a:schemeClr>
                          </a:solidFill>
                          <a:latin typeface="Kermit" panose="020F0503040000060003" pitchFamily="34" charset="0"/>
                        </a:rPr>
                        <a:t>Werkvormen, toepassingen en de transfer van het geleerde naar nieuwe situaties.</a:t>
                      </a:r>
                    </a:p>
                    <a:p>
                      <a:pPr>
                        <a:defRPr/>
                      </a:pPr>
                      <a:endParaRPr lang="nl-NL" sz="1600" dirty="0">
                        <a:solidFill>
                          <a:srgbClr val="EE688E"/>
                        </a:solidFill>
                      </a:endParaRPr>
                    </a:p>
                  </a:txBody>
                  <a:tcPr/>
                </a:tc>
                <a:tc>
                  <a:txBody>
                    <a:bodyPr/>
                    <a:lstStyle/>
                    <a:p>
                      <a:pPr marL="285750" lvl="0" indent="-285750">
                        <a:buFont typeface="Arial" panose="020B0604020202020204" pitchFamily="34" charset="0"/>
                        <a:buChar char="•"/>
                      </a:pPr>
                      <a:r>
                        <a:rPr lang="en-US" sz="1600" b="0" i="0" dirty="0">
                          <a:solidFill>
                            <a:schemeClr val="tx1"/>
                          </a:solidFill>
                          <a:latin typeface="Kermit" panose="020F0503040000060003" pitchFamily="34" charset="0"/>
                        </a:rPr>
                        <a:t>Ik </a:t>
                      </a:r>
                      <a:r>
                        <a:rPr lang="en-US" sz="1600" b="0" i="0" dirty="0" err="1">
                          <a:solidFill>
                            <a:schemeClr val="tx1"/>
                          </a:solidFill>
                          <a:latin typeface="Kermit" panose="020F0503040000060003" pitchFamily="34" charset="0"/>
                        </a:rPr>
                        <a:t>kan</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een</a:t>
                      </a:r>
                      <a:r>
                        <a:rPr lang="en-US" sz="1600" b="0" i="0" dirty="0">
                          <a:solidFill>
                            <a:schemeClr val="tx1"/>
                          </a:solidFill>
                          <a:latin typeface="Kermit" panose="020F0503040000060003" pitchFamily="34" charset="0"/>
                        </a:rPr>
                        <a:t> eigen </a:t>
                      </a:r>
                      <a:r>
                        <a:rPr lang="en-US" sz="1600" b="0" i="0" dirty="0" err="1">
                          <a:solidFill>
                            <a:schemeClr val="tx1"/>
                          </a:solidFill>
                          <a:latin typeface="Kermit" panose="020F0503040000060003" pitchFamily="34" charset="0"/>
                        </a:rPr>
                        <a:t>taxonomie</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schrijven</a:t>
                      </a:r>
                      <a:r>
                        <a:rPr lang="en-US" sz="1600" b="0" i="0" dirty="0">
                          <a:solidFill>
                            <a:schemeClr val="tx1"/>
                          </a:solidFill>
                          <a:latin typeface="Kermit" panose="020F0503040000060003" pitchFamily="34" charset="0"/>
                        </a:rPr>
                        <a:t> over </a:t>
                      </a:r>
                      <a:r>
                        <a:rPr lang="en-US" sz="1600" b="0" i="0" dirty="0" err="1">
                          <a:solidFill>
                            <a:schemeClr val="tx1"/>
                          </a:solidFill>
                          <a:latin typeface="Kermit" panose="020F0503040000060003" pitchFamily="34" charset="0"/>
                        </a:rPr>
                        <a:t>een</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niet-bestaande</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diersoort</a:t>
                      </a:r>
                      <a:r>
                        <a:rPr lang="en-US" sz="1600" b="0" i="0" dirty="0">
                          <a:solidFill>
                            <a:schemeClr val="tx1"/>
                          </a:solidFill>
                          <a:latin typeface="Kermit" panose="020F0503040000060003" pitchFamily="34" charset="0"/>
                        </a:rPr>
                        <a:t>. </a:t>
                      </a:r>
                    </a:p>
                    <a:p>
                      <a:pPr marL="285750" lvl="0" indent="-285750">
                        <a:buFont typeface="Arial" panose="020B0604020202020204" pitchFamily="34" charset="0"/>
                        <a:buChar char="•"/>
                      </a:pPr>
                      <a:r>
                        <a:rPr lang="en-US" sz="1600" b="0" i="0" dirty="0">
                          <a:solidFill>
                            <a:schemeClr val="tx1"/>
                          </a:solidFill>
                          <a:latin typeface="Kermit" panose="020F0503040000060003" pitchFamily="34" charset="0"/>
                        </a:rPr>
                        <a:t>Ik </a:t>
                      </a:r>
                      <a:r>
                        <a:rPr lang="en-US" sz="1600" b="0" i="0" dirty="0" err="1">
                          <a:solidFill>
                            <a:schemeClr val="tx1"/>
                          </a:solidFill>
                          <a:latin typeface="Kermit" panose="020F0503040000060003" pitchFamily="34" charset="0"/>
                        </a:rPr>
                        <a:t>kan</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een</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stappenplan</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volgen</a:t>
                      </a:r>
                      <a:r>
                        <a:rPr lang="en-US" sz="1600" b="0" i="0" dirty="0">
                          <a:solidFill>
                            <a:schemeClr val="tx1"/>
                          </a:solidFill>
                          <a:latin typeface="Kermit" panose="020F0503040000060003" pitchFamily="34" charset="0"/>
                        </a:rPr>
                        <a:t>.</a:t>
                      </a:r>
                      <a:endParaRPr lang="nl-NL" sz="1600" b="0" i="0" dirty="0">
                        <a:solidFill>
                          <a:schemeClr val="tx1"/>
                        </a:solidFill>
                        <a:latin typeface="Kermit" panose="020F0503040000060003" pitchFamily="34" charset="0"/>
                      </a:endParaRPr>
                    </a:p>
                  </a:txBody>
                  <a:tcPr/>
                </a:tc>
                <a:extLst>
                  <a:ext uri="{0D108BD9-81ED-4DB2-BD59-A6C34878D82A}">
                    <a16:rowId xmlns:a16="http://schemas.microsoft.com/office/drawing/2014/main" val="3799098409"/>
                  </a:ext>
                </a:extLst>
              </a:tr>
            </a:tbl>
          </a:graphicData>
        </a:graphic>
      </p:graphicFrame>
      <p:pic>
        <p:nvPicPr>
          <p:cNvPr id="2" name="Afbeelding 1" descr="Afbeelding met Lettertype, Graphics, rood, tekst&#10;&#10;Automatisch gegenereerde beschrijving">
            <a:extLst>
              <a:ext uri="{FF2B5EF4-FFF2-40B4-BE49-F238E27FC236}">
                <a16:creationId xmlns:a16="http://schemas.microsoft.com/office/drawing/2014/main" id="{D59A8C5B-4BF3-4E43-9FBD-E797E459F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36054916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5AD29-AC94-0C25-9F64-CBB9150ACF6D}"/>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D4C82BA9-D61B-B2FA-8514-768E4204049B}"/>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79BB16B8-1357-16C9-3828-FF3DDE06C898}"/>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30175925-D683-99C7-3D10-6F2C4BA1A62C}"/>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2" name="Tekstvak 1">
            <a:extLst>
              <a:ext uri="{FF2B5EF4-FFF2-40B4-BE49-F238E27FC236}">
                <a16:creationId xmlns:a16="http://schemas.microsoft.com/office/drawing/2014/main" id="{51A3C502-CF53-EDC1-7996-FFD1E28C2B2A}"/>
              </a:ext>
            </a:extLst>
          </p:cNvPr>
          <p:cNvSpPr txBox="1"/>
          <p:nvPr/>
        </p:nvSpPr>
        <p:spPr>
          <a:xfrm>
            <a:off x="29936" y="627503"/>
            <a:ext cx="12162063"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Programma van vanmiddag</a:t>
            </a:r>
          </a:p>
        </p:txBody>
      </p:sp>
      <p:sp>
        <p:nvSpPr>
          <p:cNvPr id="9" name="Tekstvak 8">
            <a:extLst>
              <a:ext uri="{FF2B5EF4-FFF2-40B4-BE49-F238E27FC236}">
                <a16:creationId xmlns:a16="http://schemas.microsoft.com/office/drawing/2014/main" id="{3A00FCA5-5770-7203-E741-1F45047DF009}"/>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5C9A629B-187B-6472-A999-45936CD78444}"/>
              </a:ext>
            </a:extLst>
          </p:cNvPr>
          <p:cNvSpPr>
            <a:spLocks noChangeArrowheads="1"/>
          </p:cNvSpPr>
          <p:nvPr/>
        </p:nvSpPr>
        <p:spPr bwMode="auto">
          <a:xfrm>
            <a:off x="602014" y="2103628"/>
            <a:ext cx="10987972"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nl-NL" sz="2800" dirty="0">
                <a:solidFill>
                  <a:srgbClr val="E16C7F"/>
                </a:solidFill>
                <a:latin typeface="Kermit" panose="020F0503040000060003" pitchFamily="34" charset="0"/>
                <a:ea typeface="Cutive"/>
                <a:cs typeface="Cutive"/>
              </a:rPr>
              <a:t>We gaan vanmiddag aan de slag met de volgende opdrachten:</a:t>
            </a:r>
            <a:endParaRPr lang="nl-NL" sz="2800" dirty="0">
              <a:solidFill>
                <a:srgbClr val="E16C7F"/>
              </a:solidFill>
              <a:effectLst/>
              <a:latin typeface="Kermit" panose="020F0503040000060003" pitchFamily="34" charset="0"/>
              <a:ea typeface="Cutive"/>
              <a:cs typeface="Cutive"/>
            </a:endParaRPr>
          </a:p>
          <a:p>
            <a:endParaRPr lang="nl-NL" sz="2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Teken wat je hoort</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Mythische wezens of echte beesten?</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Taxonomie, welk dier?</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Eigen ontdekt dier in taxonomie</a:t>
            </a:r>
          </a:p>
          <a:p>
            <a:pPr marL="342900" lvl="0" indent="-342900">
              <a:buFont typeface="Arial" panose="020B0604020202020204" pitchFamily="34" charset="0"/>
              <a:buChar char="•"/>
            </a:pPr>
            <a:r>
              <a:rPr lang="nl-NL" sz="2400" dirty="0">
                <a:latin typeface="Kermit" panose="020F0503040000060003" pitchFamily="34" charset="0"/>
                <a:ea typeface="Times New Roman" panose="02020603050405020304" pitchFamily="18" charset="0"/>
              </a:rPr>
              <a:t>Wat voor dier wordt omschreven?</a:t>
            </a:r>
          </a:p>
        </p:txBody>
      </p:sp>
      <p:sp>
        <p:nvSpPr>
          <p:cNvPr id="4" name="Rectangle 3">
            <a:extLst>
              <a:ext uri="{FF2B5EF4-FFF2-40B4-BE49-F238E27FC236}">
                <a16:creationId xmlns:a16="http://schemas.microsoft.com/office/drawing/2014/main" id="{1790E4EA-9539-800A-5549-8B66A2B280C1}"/>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5" name="Tekstvak 4">
            <a:extLst>
              <a:ext uri="{FF2B5EF4-FFF2-40B4-BE49-F238E27FC236}">
                <a16:creationId xmlns:a16="http://schemas.microsoft.com/office/drawing/2014/main" id="{B1BBDDE9-AF40-6B88-EE77-0DE221171147}"/>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6" name="Afbeelding 5" descr="Afbeelding met Lettertype, Graphics, rood, tekst&#10;&#10;Automatisch gegenereerde beschrijving">
            <a:extLst>
              <a:ext uri="{FF2B5EF4-FFF2-40B4-BE49-F238E27FC236}">
                <a16:creationId xmlns:a16="http://schemas.microsoft.com/office/drawing/2014/main" id="{0AA1882D-DF92-71F7-85AE-F6F2003CE0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28904678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04DD1-242C-392B-F1E3-11830FA21313}"/>
            </a:ext>
          </a:extLst>
        </p:cNvPr>
        <p:cNvGrpSpPr/>
        <p:nvPr/>
      </p:nvGrpSpPr>
      <p:grpSpPr>
        <a:xfrm>
          <a:off x="0" y="0"/>
          <a:ext cx="0" cy="0"/>
          <a:chOff x="0" y="0"/>
          <a:chExt cx="0" cy="0"/>
        </a:xfrm>
      </p:grpSpPr>
      <p:pic>
        <p:nvPicPr>
          <p:cNvPr id="3076" name="Picture 4" descr="undefined">
            <a:extLst>
              <a:ext uri="{FF2B5EF4-FFF2-40B4-BE49-F238E27FC236}">
                <a16:creationId xmlns:a16="http://schemas.microsoft.com/office/drawing/2014/main" id="{5674DDB3-5A58-6613-DFFE-4DB5828A3802}"/>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62084" y="-1265430"/>
            <a:ext cx="12254084" cy="8165609"/>
          </a:xfrm>
          <a:prstGeom prst="rect">
            <a:avLst/>
          </a:prstGeom>
          <a:noFill/>
          <a:extLst>
            <a:ext uri="{909E8E84-426E-40DD-AFC4-6F175D3DCCD1}">
              <a14:hiddenFill xmlns:a14="http://schemas.microsoft.com/office/drawing/2010/main">
                <a:solidFill>
                  <a:srgbClr val="FFFFFF"/>
                </a:solidFill>
              </a14:hiddenFill>
            </a:ext>
          </a:extLst>
        </p:spPr>
      </p:pic>
      <p:sp>
        <p:nvSpPr>
          <p:cNvPr id="74753" name="Rectangle 3">
            <a:extLst>
              <a:ext uri="{FF2B5EF4-FFF2-40B4-BE49-F238E27FC236}">
                <a16:creationId xmlns:a16="http://schemas.microsoft.com/office/drawing/2014/main" id="{2AAC4E9F-31D7-2E01-EA36-C31717CF65A1}"/>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EB556817-539F-22A2-9EF4-B96762598A5D}"/>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2CC7ADB3-C765-B661-CBB3-709C8E290543}"/>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5C7B971B-0EC5-E95C-AFE1-AAE4B8CADE2A}"/>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3B1DE62A-A5FB-0AD6-29E2-19FB99DEC793}"/>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2355C74D-8340-5153-3867-59CEF4AAB2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152B4BAB-A356-F212-99E0-B202E5270CFD}"/>
              </a:ext>
            </a:extLst>
          </p:cNvPr>
          <p:cNvSpPr txBox="1"/>
          <p:nvPr/>
        </p:nvSpPr>
        <p:spPr>
          <a:xfrm>
            <a:off x="1277899" y="947954"/>
            <a:ext cx="9390100" cy="5016758"/>
          </a:xfrm>
          <a:prstGeom prst="rect">
            <a:avLst/>
          </a:prstGeom>
          <a:solidFill>
            <a:schemeClr val="bg1">
              <a:alpha val="43000"/>
            </a:schemeClr>
          </a:solidFill>
        </p:spPr>
        <p:txBody>
          <a:bodyPr wrap="square" rtlCol="0">
            <a:spAutoFit/>
          </a:bodyPr>
          <a:lstStyle/>
          <a:p>
            <a:pPr algn="ctr">
              <a:buNone/>
            </a:pPr>
            <a:r>
              <a:rPr lang="nl-NL" sz="3200" dirty="0">
                <a:latin typeface="Kermit" panose="020F0503040000060003" pitchFamily="34" charset="0"/>
              </a:rPr>
              <a:t>De Gevaarlijke Reis van Robert en de Blauwe Klimplant</a:t>
            </a:r>
          </a:p>
          <a:p>
            <a:pPr algn="ctr">
              <a:buNone/>
            </a:pPr>
            <a:endParaRPr lang="nl-NL" sz="3200" dirty="0">
              <a:latin typeface="Kermit" panose="020F0503040000060003" pitchFamily="34" charset="0"/>
            </a:endParaRPr>
          </a:p>
          <a:p>
            <a:pPr algn="ctr">
              <a:buNone/>
            </a:pPr>
            <a:r>
              <a:rPr lang="nl-NL" sz="3200" dirty="0">
                <a:latin typeface="Kermit" panose="020F0503040000060003" pitchFamily="34" charset="0"/>
              </a:rPr>
              <a:t>Lang geleden, toen er nog geen vliegtuigen of foto's bestonden, ging een man op reis om planten te zoeken. Hij heette Robert Fortune, en hij was een plantenjager. </a:t>
            </a:r>
          </a:p>
          <a:p>
            <a:pPr algn="ctr">
              <a:buNone/>
            </a:pPr>
            <a:r>
              <a:rPr lang="nl-NL" sz="3200" dirty="0">
                <a:latin typeface="Kermit" panose="020F0503040000060003" pitchFamily="34" charset="0"/>
              </a:rPr>
              <a:t>Zijn missie? De mooiste, gekste en meest bijzondere planten vinden die niemand in Europa ooit had gezien.</a:t>
            </a:r>
          </a:p>
        </p:txBody>
      </p:sp>
      <p:sp>
        <p:nvSpPr>
          <p:cNvPr id="5" name="Tekstvak 4">
            <a:extLst>
              <a:ext uri="{FF2B5EF4-FFF2-40B4-BE49-F238E27FC236}">
                <a16:creationId xmlns:a16="http://schemas.microsoft.com/office/drawing/2014/main" id="{252BD2BE-D8AC-0D72-FD22-D3E3ADA435C0}"/>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Tree>
    <p:extLst>
      <p:ext uri="{BB962C8B-B14F-4D97-AF65-F5344CB8AC3E}">
        <p14:creationId xmlns:p14="http://schemas.microsoft.com/office/powerpoint/2010/main" val="41586860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43CB6-FB51-FB2A-1913-29969B6959A5}"/>
            </a:ext>
          </a:extLst>
        </p:cNvPr>
        <p:cNvGrpSpPr/>
        <p:nvPr/>
      </p:nvGrpSpPr>
      <p:grpSpPr>
        <a:xfrm>
          <a:off x="0" y="0"/>
          <a:ext cx="0" cy="0"/>
          <a:chOff x="0" y="0"/>
          <a:chExt cx="0" cy="0"/>
        </a:xfrm>
      </p:grpSpPr>
      <p:pic>
        <p:nvPicPr>
          <p:cNvPr id="4100" name="Picture 4" descr="undefined">
            <a:extLst>
              <a:ext uri="{FF2B5EF4-FFF2-40B4-BE49-F238E27FC236}">
                <a16:creationId xmlns:a16="http://schemas.microsoft.com/office/drawing/2014/main" id="{C8569846-F3A3-C410-4D98-FAA21865B6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10"/>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74753" name="Rectangle 3">
            <a:extLst>
              <a:ext uri="{FF2B5EF4-FFF2-40B4-BE49-F238E27FC236}">
                <a16:creationId xmlns:a16="http://schemas.microsoft.com/office/drawing/2014/main" id="{0D06B5C3-9DAC-782F-6941-696A821D89C9}"/>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81ABBE03-A38A-084F-9B81-12A95FB8C885}"/>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5EC50FE9-9E1A-8C53-45D9-6F187055D950}"/>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89F3DCD9-1C51-E644-62ED-2DA3A4AFBA10}"/>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07F360EB-B408-0373-AA5C-0C96EF34F540}"/>
              </a:ext>
            </a:extLst>
          </p:cNvPr>
          <p:cNvSpPr txBox="1"/>
          <p:nvPr/>
        </p:nvSpPr>
        <p:spPr>
          <a:xfrm>
            <a:off x="0" y="1617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D74727D8-943F-B093-3184-AB536764A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7A51D5F1-55E3-9F3C-D530-612C370A6FD9}"/>
              </a:ext>
            </a:extLst>
          </p:cNvPr>
          <p:cNvSpPr txBox="1"/>
          <p:nvPr/>
        </p:nvSpPr>
        <p:spPr>
          <a:xfrm>
            <a:off x="1209368" y="608858"/>
            <a:ext cx="9773264" cy="5509200"/>
          </a:xfrm>
          <a:prstGeom prst="rect">
            <a:avLst/>
          </a:prstGeom>
          <a:solidFill>
            <a:schemeClr val="bg1">
              <a:alpha val="45975"/>
            </a:schemeClr>
          </a:solidFill>
        </p:spPr>
        <p:txBody>
          <a:bodyPr wrap="square" rtlCol="0">
            <a:spAutoFit/>
          </a:bodyPr>
          <a:lstStyle/>
          <a:p>
            <a:pPr algn="ctr">
              <a:buNone/>
            </a:pPr>
            <a:r>
              <a:rPr lang="nl-NL" sz="3200" dirty="0">
                <a:latin typeface="Kermit" panose="020F0503040000060003" pitchFamily="34" charset="0"/>
              </a:rPr>
              <a:t>Zijn reis bracht hem helemaal naar een ver land, waar hij door dichte jungles trok, hoge bergen beklom en soms zelfs werd tegengehouden door rovers. Het was gevaarlijk werk: hij kreeg ziektes, raakte soms verdwaald, en moest zich zelfs vermommen als inwoner van het land om op plekken te komen waar buitenlanders niet welkom waren. Stel je voor: dagenlang lopen door modderige paadjes, met alleen een ezel, een rugzak en een vergrootglas, op zoek naar een bloem...</a:t>
            </a:r>
            <a:endParaRPr lang="nl-NL" dirty="0"/>
          </a:p>
        </p:txBody>
      </p:sp>
      <p:sp>
        <p:nvSpPr>
          <p:cNvPr id="5" name="Tekstvak 4">
            <a:extLst>
              <a:ext uri="{FF2B5EF4-FFF2-40B4-BE49-F238E27FC236}">
                <a16:creationId xmlns:a16="http://schemas.microsoft.com/office/drawing/2014/main" id="{940A1F3F-D64B-DFB2-AA32-43320DE4BAC6}"/>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Tree>
    <p:extLst>
      <p:ext uri="{BB962C8B-B14F-4D97-AF65-F5344CB8AC3E}">
        <p14:creationId xmlns:p14="http://schemas.microsoft.com/office/powerpoint/2010/main" val="22765236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9ACDB-C43E-FCCD-DC1F-80E4D1673735}"/>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3FB167BF-D227-2943-B0B8-58945B04C584}"/>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C12761AA-4DB4-9B3F-3D1C-CD6961401E8A}"/>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70C62340-CCFF-0A3F-AE8A-260BE6D8E789}"/>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FD860C93-85A5-5A38-EBED-0E47F64ED5AD}"/>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0EC89C38-1619-4352-FE7E-27A444DEEE3E}"/>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3980D09A-9EB6-8B4F-1505-18A280E08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13" name="Afbeelding 12" descr="Afbeelding met tekst, kaart, atlas, diagram&#10;&#10;Automatisch gegenereerde beschrijving">
            <a:extLst>
              <a:ext uri="{FF2B5EF4-FFF2-40B4-BE49-F238E27FC236}">
                <a16:creationId xmlns:a16="http://schemas.microsoft.com/office/drawing/2014/main" id="{E5C8D570-67E1-C011-22D7-5E606BC74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442" y="1121792"/>
            <a:ext cx="6297557" cy="4452093"/>
          </a:xfrm>
          <a:prstGeom prst="rect">
            <a:avLst/>
          </a:prstGeom>
        </p:spPr>
      </p:pic>
      <p:pic>
        <p:nvPicPr>
          <p:cNvPr id="4098" name="Picture 2" descr="undefined">
            <a:extLst>
              <a:ext uri="{FF2B5EF4-FFF2-40B4-BE49-F238E27FC236}">
                <a16:creationId xmlns:a16="http://schemas.microsoft.com/office/drawing/2014/main" id="{58C0A97D-A9C1-A79A-9D67-342670DE7F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501" y="1149608"/>
            <a:ext cx="2492346" cy="439646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4A9ABA0A-AB21-DC87-4E94-1B591DB4DEDE}"/>
              </a:ext>
            </a:extLst>
          </p:cNvPr>
          <p:cNvSpPr txBox="1"/>
          <p:nvPr/>
        </p:nvSpPr>
        <p:spPr>
          <a:xfrm>
            <a:off x="6490" y="451733"/>
            <a:ext cx="12192000" cy="461665"/>
          </a:xfrm>
          <a:prstGeom prst="rect">
            <a:avLst/>
          </a:prstGeom>
          <a:noFill/>
        </p:spPr>
        <p:txBody>
          <a:bodyPr wrap="square" rtlCol="0">
            <a:spAutoFit/>
          </a:bodyPr>
          <a:lstStyle/>
          <a:p>
            <a:pPr algn="ctr"/>
            <a:r>
              <a:rPr lang="nl-NL" sz="2400" dirty="0">
                <a:solidFill>
                  <a:srgbClr val="E16C7F"/>
                </a:solidFill>
                <a:effectLst/>
                <a:latin typeface="Kermit" panose="020F0503040000060003" pitchFamily="34" charset="0"/>
              </a:rPr>
              <a:t>Waar op de wereld was Robert </a:t>
            </a:r>
            <a:r>
              <a:rPr lang="nl-NL" sz="2400" dirty="0" err="1">
                <a:solidFill>
                  <a:srgbClr val="E16C7F"/>
                </a:solidFill>
                <a:effectLst/>
                <a:latin typeface="Kermit" panose="020F0503040000060003" pitchFamily="34" charset="0"/>
              </a:rPr>
              <a:t>Fortune</a:t>
            </a:r>
            <a:r>
              <a:rPr lang="nl-NL" sz="2400" dirty="0">
                <a:solidFill>
                  <a:srgbClr val="E16C7F"/>
                </a:solidFill>
                <a:effectLst/>
                <a:latin typeface="Kermit" panose="020F0503040000060003" pitchFamily="34" charset="0"/>
              </a:rPr>
              <a:t>?</a:t>
            </a:r>
            <a:endParaRPr lang="nl-NL" dirty="0"/>
          </a:p>
        </p:txBody>
      </p:sp>
      <p:pic>
        <p:nvPicPr>
          <p:cNvPr id="7" name="Afbeelding 6" descr="Afbeelding met schets, tekening, Lijnillustraties, tekenfilm&#10;&#10;Door AI gegenereerde inhoud is mogelijk onjuist.">
            <a:extLst>
              <a:ext uri="{FF2B5EF4-FFF2-40B4-BE49-F238E27FC236}">
                <a16:creationId xmlns:a16="http://schemas.microsoft.com/office/drawing/2014/main" id="{A92DF9EA-E9C4-98F8-48D5-E51D7D0419F8}"/>
              </a:ext>
            </a:extLst>
          </p:cNvPr>
          <p:cNvPicPr>
            <a:picLocks noChangeAspect="1"/>
          </p:cNvPicPr>
          <p:nvPr/>
        </p:nvPicPr>
        <p:blipFill>
          <a:blip r:embed="rId6">
            <a:extLst>
              <a:ext uri="{28A0092B-C50C-407E-A947-70E740481C1C}">
                <a14:useLocalDpi xmlns:a14="http://schemas.microsoft.com/office/drawing/2010/main" val="0"/>
              </a:ext>
            </a:extLst>
          </a:blip>
          <a:srcRect l="19223" t="25942" r="13296" b="25591"/>
          <a:stretch/>
        </p:blipFill>
        <p:spPr>
          <a:xfrm>
            <a:off x="9133043" y="5876655"/>
            <a:ext cx="966009" cy="981345"/>
          </a:xfrm>
          <a:prstGeom prst="rect">
            <a:avLst/>
          </a:prstGeom>
        </p:spPr>
      </p:pic>
      <p:sp>
        <p:nvSpPr>
          <p:cNvPr id="11" name="Tekstvak 10">
            <a:extLst>
              <a:ext uri="{FF2B5EF4-FFF2-40B4-BE49-F238E27FC236}">
                <a16:creationId xmlns:a16="http://schemas.microsoft.com/office/drawing/2014/main" id="{95A4DCB3-F762-940B-A222-EA4C155F8D51}"/>
              </a:ext>
            </a:extLst>
          </p:cNvPr>
          <p:cNvSpPr txBox="1"/>
          <p:nvPr/>
        </p:nvSpPr>
        <p:spPr>
          <a:xfrm>
            <a:off x="3169062" y="5802972"/>
            <a:ext cx="5853877" cy="369332"/>
          </a:xfrm>
          <a:prstGeom prst="rect">
            <a:avLst/>
          </a:prstGeom>
          <a:noFill/>
        </p:spPr>
        <p:txBody>
          <a:bodyPr wrap="square">
            <a:spAutoFit/>
          </a:bodyPr>
          <a:lstStyle/>
          <a:p>
            <a:r>
              <a:rPr lang="nl-NL" sz="1800" dirty="0">
                <a:solidFill>
                  <a:srgbClr val="6DC4CE"/>
                </a:solidFill>
                <a:effectLst/>
                <a:latin typeface="Kermit" panose="020F0503040000060003" pitchFamily="34" charset="0"/>
              </a:rPr>
              <a:t>Overleg met je groepje en omcirkel op de wereldkaart</a:t>
            </a:r>
          </a:p>
        </p:txBody>
      </p:sp>
      <p:pic>
        <p:nvPicPr>
          <p:cNvPr id="12" name="Afbeelding 11">
            <a:extLst>
              <a:ext uri="{FF2B5EF4-FFF2-40B4-BE49-F238E27FC236}">
                <a16:creationId xmlns:a16="http://schemas.microsoft.com/office/drawing/2014/main" id="{5BC68914-2B7B-31FA-C4D5-4DE2C02F74FB}"/>
              </a:ext>
            </a:extLst>
          </p:cNvPr>
          <p:cNvPicPr/>
          <p:nvPr/>
        </p:nvPicPr>
        <p:blipFill>
          <a:blip r:embed="rId7">
            <a:extLst>
              <a:ext uri="{28A0092B-C50C-407E-A947-70E740481C1C}">
                <a14:useLocalDpi xmlns:a14="http://schemas.microsoft.com/office/drawing/2010/main" val="0"/>
              </a:ext>
            </a:extLst>
          </a:blip>
          <a:srcRect/>
          <a:stretch/>
        </p:blipFill>
        <p:spPr bwMode="auto">
          <a:xfrm>
            <a:off x="1467475" y="5586762"/>
            <a:ext cx="1393374" cy="1094127"/>
          </a:xfrm>
          <a:prstGeom prst="rect">
            <a:avLst/>
          </a:prstGeom>
          <a:noFill/>
          <a:ln>
            <a:noFill/>
          </a:ln>
        </p:spPr>
      </p:pic>
      <p:sp>
        <p:nvSpPr>
          <p:cNvPr id="5" name="Tekstvak 4">
            <a:extLst>
              <a:ext uri="{FF2B5EF4-FFF2-40B4-BE49-F238E27FC236}">
                <a16:creationId xmlns:a16="http://schemas.microsoft.com/office/drawing/2014/main" id="{C18A46C9-C4E3-95F3-F456-89F8434BAAA0}"/>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
        <p:nvSpPr>
          <p:cNvPr id="8" name="Tekstvak 7">
            <a:extLst>
              <a:ext uri="{FF2B5EF4-FFF2-40B4-BE49-F238E27FC236}">
                <a16:creationId xmlns:a16="http://schemas.microsoft.com/office/drawing/2014/main" id="{E54BAFD9-0C2B-4C86-5648-4595C0CE778E}"/>
              </a:ext>
            </a:extLst>
          </p:cNvPr>
          <p:cNvSpPr txBox="1"/>
          <p:nvPr/>
        </p:nvSpPr>
        <p:spPr>
          <a:xfrm>
            <a:off x="0" y="6349549"/>
            <a:ext cx="12192000" cy="369332"/>
          </a:xfrm>
          <a:prstGeom prst="rect">
            <a:avLst/>
          </a:prstGeom>
          <a:noFill/>
        </p:spPr>
        <p:txBody>
          <a:bodyPr wrap="square">
            <a:spAutoFit/>
          </a:bodyPr>
          <a:lstStyle/>
          <a:p>
            <a:pPr algn="ctr"/>
            <a:r>
              <a:rPr lang="nl-NL" sz="1800" dirty="0">
                <a:solidFill>
                  <a:schemeClr val="bg2">
                    <a:lumMod val="50000"/>
                  </a:schemeClr>
                </a:solidFill>
                <a:latin typeface="Kermit" panose="020F0503040000060003" pitchFamily="34" charset="0"/>
              </a:rPr>
              <a:t>Download de bijlagen via </a:t>
            </a:r>
            <a:r>
              <a:rPr lang="nl-NL" sz="1800" u="sng" dirty="0" err="1">
                <a:solidFill>
                  <a:schemeClr val="bg2">
                    <a:lumMod val="50000"/>
                  </a:schemeClr>
                </a:solidFill>
                <a:latin typeface="Kermit" panose="020F0503040000060003" pitchFamily="34" charset="0"/>
              </a:rPr>
              <a:t>www.noordwijksemethode.nl</a:t>
            </a:r>
            <a:endParaRPr lang="nl-NL" dirty="0">
              <a:solidFill>
                <a:schemeClr val="bg2">
                  <a:lumMod val="50000"/>
                </a:schemeClr>
              </a:solidFill>
            </a:endParaRPr>
          </a:p>
        </p:txBody>
      </p:sp>
    </p:spTree>
    <p:extLst>
      <p:ext uri="{BB962C8B-B14F-4D97-AF65-F5344CB8AC3E}">
        <p14:creationId xmlns:p14="http://schemas.microsoft.com/office/powerpoint/2010/main" val="19447568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E515D-B02F-4677-991D-C44FD4BFE31F}"/>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0A1A88DC-5353-5AA8-D716-E216B812B99B}"/>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0E4E2031-FD8E-95D8-FE70-33CDA13EA1E7}"/>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F1066836-1F03-A791-D9C0-96EA49A87903}"/>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2315B9B1-7191-537B-1904-D79AB7F58B5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BD152ECA-D618-36D2-C94D-6BCFDAA78BE9}"/>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4361F5D0-662F-6C82-5A9C-35160C932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13" name="Afbeelding 12" descr="Afbeelding met tekst, kaart, atlas, diagram&#10;&#10;Automatisch gegenereerde beschrijving">
            <a:extLst>
              <a:ext uri="{FF2B5EF4-FFF2-40B4-BE49-F238E27FC236}">
                <a16:creationId xmlns:a16="http://schemas.microsoft.com/office/drawing/2014/main" id="{66DCD9C9-7E68-E20C-42F5-001FD49A7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442" y="1121792"/>
            <a:ext cx="6297557" cy="4452093"/>
          </a:xfrm>
          <a:prstGeom prst="rect">
            <a:avLst/>
          </a:prstGeom>
        </p:spPr>
      </p:pic>
      <p:pic>
        <p:nvPicPr>
          <p:cNvPr id="4098" name="Picture 2" descr="undefined">
            <a:extLst>
              <a:ext uri="{FF2B5EF4-FFF2-40B4-BE49-F238E27FC236}">
                <a16:creationId xmlns:a16="http://schemas.microsoft.com/office/drawing/2014/main" id="{D95C4A23-E8B5-AB02-2990-FB43D61910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501" y="1149608"/>
            <a:ext cx="2492346" cy="439646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A28F510B-00D2-B21B-6EDE-9C1DB4E9E3B4}"/>
              </a:ext>
            </a:extLst>
          </p:cNvPr>
          <p:cNvSpPr txBox="1"/>
          <p:nvPr/>
        </p:nvSpPr>
        <p:spPr>
          <a:xfrm>
            <a:off x="6490" y="451733"/>
            <a:ext cx="12192000" cy="461665"/>
          </a:xfrm>
          <a:prstGeom prst="rect">
            <a:avLst/>
          </a:prstGeom>
          <a:noFill/>
        </p:spPr>
        <p:txBody>
          <a:bodyPr wrap="square" rtlCol="0">
            <a:spAutoFit/>
          </a:bodyPr>
          <a:lstStyle/>
          <a:p>
            <a:pPr algn="ctr"/>
            <a:r>
              <a:rPr lang="nl-NL" sz="2400" dirty="0">
                <a:solidFill>
                  <a:srgbClr val="E16C7F"/>
                </a:solidFill>
                <a:effectLst/>
                <a:latin typeface="Kermit" panose="020F0503040000060003" pitchFamily="34" charset="0"/>
              </a:rPr>
              <a:t>Waar op de wereld was Robert </a:t>
            </a:r>
            <a:r>
              <a:rPr lang="nl-NL" sz="2400" dirty="0" err="1">
                <a:solidFill>
                  <a:srgbClr val="E16C7F"/>
                </a:solidFill>
                <a:effectLst/>
                <a:latin typeface="Kermit" panose="020F0503040000060003" pitchFamily="34" charset="0"/>
              </a:rPr>
              <a:t>Fortune</a:t>
            </a:r>
            <a:r>
              <a:rPr lang="nl-NL" sz="2400" dirty="0">
                <a:solidFill>
                  <a:srgbClr val="E16C7F"/>
                </a:solidFill>
                <a:effectLst/>
                <a:latin typeface="Kermit" panose="020F0503040000060003" pitchFamily="34" charset="0"/>
              </a:rPr>
              <a:t>?</a:t>
            </a:r>
            <a:endParaRPr lang="nl-NL" dirty="0"/>
          </a:p>
        </p:txBody>
      </p:sp>
      <p:pic>
        <p:nvPicPr>
          <p:cNvPr id="7" name="Afbeelding 6" descr="Afbeelding met schets, tekening, Lijnillustraties, tekenfilm&#10;&#10;Door AI gegenereerde inhoud is mogelijk onjuist.">
            <a:extLst>
              <a:ext uri="{FF2B5EF4-FFF2-40B4-BE49-F238E27FC236}">
                <a16:creationId xmlns:a16="http://schemas.microsoft.com/office/drawing/2014/main" id="{952279A8-51DB-6F7D-3CE4-07D4AD75FC72}"/>
              </a:ext>
            </a:extLst>
          </p:cNvPr>
          <p:cNvPicPr>
            <a:picLocks noChangeAspect="1"/>
          </p:cNvPicPr>
          <p:nvPr/>
        </p:nvPicPr>
        <p:blipFill>
          <a:blip r:embed="rId6">
            <a:extLst>
              <a:ext uri="{28A0092B-C50C-407E-A947-70E740481C1C}">
                <a14:useLocalDpi xmlns:a14="http://schemas.microsoft.com/office/drawing/2010/main" val="0"/>
              </a:ext>
            </a:extLst>
          </a:blip>
          <a:srcRect l="19223" t="25942" r="13296" b="25591"/>
          <a:stretch/>
        </p:blipFill>
        <p:spPr>
          <a:xfrm>
            <a:off x="9133043" y="5876655"/>
            <a:ext cx="966009" cy="981345"/>
          </a:xfrm>
          <a:prstGeom prst="rect">
            <a:avLst/>
          </a:prstGeom>
        </p:spPr>
      </p:pic>
      <p:sp>
        <p:nvSpPr>
          <p:cNvPr id="11" name="Tekstvak 10">
            <a:extLst>
              <a:ext uri="{FF2B5EF4-FFF2-40B4-BE49-F238E27FC236}">
                <a16:creationId xmlns:a16="http://schemas.microsoft.com/office/drawing/2014/main" id="{323D2D1C-10F2-4B13-B8F3-9E268C015A0F}"/>
              </a:ext>
            </a:extLst>
          </p:cNvPr>
          <p:cNvSpPr txBox="1"/>
          <p:nvPr/>
        </p:nvSpPr>
        <p:spPr>
          <a:xfrm>
            <a:off x="3169062" y="5802972"/>
            <a:ext cx="5853877" cy="369332"/>
          </a:xfrm>
          <a:prstGeom prst="rect">
            <a:avLst/>
          </a:prstGeom>
          <a:noFill/>
        </p:spPr>
        <p:txBody>
          <a:bodyPr wrap="square">
            <a:spAutoFit/>
          </a:bodyPr>
          <a:lstStyle/>
          <a:p>
            <a:r>
              <a:rPr lang="nl-NL" sz="1800" dirty="0">
                <a:solidFill>
                  <a:srgbClr val="6DC4CE"/>
                </a:solidFill>
                <a:effectLst/>
                <a:latin typeface="Kermit" panose="020F0503040000060003" pitchFamily="34" charset="0"/>
              </a:rPr>
              <a:t>Overleg met je groepje en omcirkel op de wereldkaart</a:t>
            </a:r>
          </a:p>
        </p:txBody>
      </p:sp>
      <p:pic>
        <p:nvPicPr>
          <p:cNvPr id="12" name="Afbeelding 11">
            <a:extLst>
              <a:ext uri="{FF2B5EF4-FFF2-40B4-BE49-F238E27FC236}">
                <a16:creationId xmlns:a16="http://schemas.microsoft.com/office/drawing/2014/main" id="{2F14C3A3-336C-7016-3A5E-34EDE9FE4B4B}"/>
              </a:ext>
            </a:extLst>
          </p:cNvPr>
          <p:cNvPicPr/>
          <p:nvPr/>
        </p:nvPicPr>
        <p:blipFill>
          <a:blip r:embed="rId7">
            <a:extLst>
              <a:ext uri="{28A0092B-C50C-407E-A947-70E740481C1C}">
                <a14:useLocalDpi xmlns:a14="http://schemas.microsoft.com/office/drawing/2010/main" val="0"/>
              </a:ext>
            </a:extLst>
          </a:blip>
          <a:srcRect/>
          <a:stretch/>
        </p:blipFill>
        <p:spPr bwMode="auto">
          <a:xfrm>
            <a:off x="1467475" y="5586762"/>
            <a:ext cx="1393374" cy="1094127"/>
          </a:xfrm>
          <a:prstGeom prst="rect">
            <a:avLst/>
          </a:prstGeom>
          <a:noFill/>
          <a:ln>
            <a:noFill/>
          </a:ln>
        </p:spPr>
      </p:pic>
      <p:sp>
        <p:nvSpPr>
          <p:cNvPr id="5" name="Tekstvak 4">
            <a:extLst>
              <a:ext uri="{FF2B5EF4-FFF2-40B4-BE49-F238E27FC236}">
                <a16:creationId xmlns:a16="http://schemas.microsoft.com/office/drawing/2014/main" id="{9EE74E61-9394-D02A-11D6-3F0A840B66E6}"/>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
        <p:nvSpPr>
          <p:cNvPr id="9" name="Ovaal 8">
            <a:extLst>
              <a:ext uri="{FF2B5EF4-FFF2-40B4-BE49-F238E27FC236}">
                <a16:creationId xmlns:a16="http://schemas.microsoft.com/office/drawing/2014/main" id="{80535CC8-96B6-3565-CEDD-F2684BC061CA}"/>
              </a:ext>
            </a:extLst>
          </p:cNvPr>
          <p:cNvSpPr/>
          <p:nvPr/>
        </p:nvSpPr>
        <p:spPr>
          <a:xfrm>
            <a:off x="9133043" y="3042047"/>
            <a:ext cx="1228416" cy="1261009"/>
          </a:xfrm>
          <a:prstGeom prst="ellipse">
            <a:avLst/>
          </a:prstGeom>
          <a:noFill/>
          <a:ln w="76200">
            <a:solidFill>
              <a:srgbClr val="C16E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7">
            <a:extLst>
              <a:ext uri="{FF2B5EF4-FFF2-40B4-BE49-F238E27FC236}">
                <a16:creationId xmlns:a16="http://schemas.microsoft.com/office/drawing/2014/main" id="{91BC4ED3-A84E-58E9-0A1A-1D3864D769EF}"/>
              </a:ext>
            </a:extLst>
          </p:cNvPr>
          <p:cNvSpPr txBox="1"/>
          <p:nvPr/>
        </p:nvSpPr>
        <p:spPr>
          <a:xfrm>
            <a:off x="0" y="6349549"/>
            <a:ext cx="12192000" cy="369332"/>
          </a:xfrm>
          <a:prstGeom prst="rect">
            <a:avLst/>
          </a:prstGeom>
          <a:noFill/>
        </p:spPr>
        <p:txBody>
          <a:bodyPr wrap="square">
            <a:spAutoFit/>
          </a:bodyPr>
          <a:lstStyle/>
          <a:p>
            <a:pPr algn="ctr"/>
            <a:r>
              <a:rPr lang="nl-NL" sz="1800" dirty="0">
                <a:solidFill>
                  <a:schemeClr val="bg2">
                    <a:lumMod val="50000"/>
                  </a:schemeClr>
                </a:solidFill>
                <a:latin typeface="Kermit" panose="020F0503040000060003" pitchFamily="34" charset="0"/>
              </a:rPr>
              <a:t>Download de bijlagen via </a:t>
            </a:r>
            <a:r>
              <a:rPr lang="nl-NL" sz="1800" u="sng" dirty="0" err="1">
                <a:solidFill>
                  <a:schemeClr val="bg2">
                    <a:lumMod val="50000"/>
                  </a:schemeClr>
                </a:solidFill>
                <a:latin typeface="Kermit" panose="020F0503040000060003" pitchFamily="34" charset="0"/>
              </a:rPr>
              <a:t>www.noordwijksemethode.nl</a:t>
            </a:r>
            <a:endParaRPr lang="nl-NL" dirty="0">
              <a:solidFill>
                <a:schemeClr val="bg2">
                  <a:lumMod val="50000"/>
                </a:schemeClr>
              </a:solidFill>
            </a:endParaRPr>
          </a:p>
        </p:txBody>
      </p:sp>
    </p:spTree>
    <p:extLst>
      <p:ext uri="{BB962C8B-B14F-4D97-AF65-F5344CB8AC3E}">
        <p14:creationId xmlns:p14="http://schemas.microsoft.com/office/powerpoint/2010/main" val="30196019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30E57-A6A2-32A5-424A-EAC105BB85FA}"/>
            </a:ext>
          </a:extLst>
        </p:cNvPr>
        <p:cNvGrpSpPr/>
        <p:nvPr/>
      </p:nvGrpSpPr>
      <p:grpSpPr>
        <a:xfrm>
          <a:off x="0" y="0"/>
          <a:ext cx="0" cy="0"/>
          <a:chOff x="0" y="0"/>
          <a:chExt cx="0" cy="0"/>
        </a:xfrm>
      </p:grpSpPr>
      <p:pic>
        <p:nvPicPr>
          <p:cNvPr id="6" name="Afbeelding 5" descr="Afbeelding met hemel, mist, wolken, buitenshuis&#10;&#10;Door AI gegenereerde inhoud is mogelijk onjuist.">
            <a:extLst>
              <a:ext uri="{FF2B5EF4-FFF2-40B4-BE49-F238E27FC236}">
                <a16:creationId xmlns:a16="http://schemas.microsoft.com/office/drawing/2014/main" id="{AE20160C-7315-EFC5-2D06-6C4CBFA9DAEE}"/>
              </a:ext>
            </a:extLst>
          </p:cNvPr>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val="0"/>
              </a:ext>
            </a:extLst>
          </a:blip>
          <a:srcRect t="28816" r="3609" b="32755"/>
          <a:stretch>
            <a:fillRect/>
          </a:stretch>
        </p:blipFill>
        <p:spPr>
          <a:xfrm>
            <a:off x="0" y="1"/>
            <a:ext cx="12192000" cy="6858000"/>
          </a:xfrm>
          <a:prstGeom prst="rect">
            <a:avLst/>
          </a:prstGeom>
        </p:spPr>
      </p:pic>
      <p:sp>
        <p:nvSpPr>
          <p:cNvPr id="74753" name="Rectangle 3">
            <a:extLst>
              <a:ext uri="{FF2B5EF4-FFF2-40B4-BE49-F238E27FC236}">
                <a16:creationId xmlns:a16="http://schemas.microsoft.com/office/drawing/2014/main" id="{A0DE6C5F-9988-A852-F780-F38054AAF18E}"/>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CC3BBACC-31CC-075F-7BCB-56B35BC0393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17246676-8790-72C7-FA29-8B8E9743DAD0}"/>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4F050FF1-00B6-5503-7367-66669C74B62B}"/>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AE9D29D6-9D61-B370-99B4-91E2AC6A9D85}"/>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AAAFF0A0-BB01-57CE-AFC1-43E7DC567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8" name="Tekstvak 7">
            <a:extLst>
              <a:ext uri="{FF2B5EF4-FFF2-40B4-BE49-F238E27FC236}">
                <a16:creationId xmlns:a16="http://schemas.microsoft.com/office/drawing/2014/main" id="{3C0BFCAD-9FCE-E11F-909F-BE2326210130}"/>
              </a:ext>
            </a:extLst>
          </p:cNvPr>
          <p:cNvSpPr txBox="1"/>
          <p:nvPr/>
        </p:nvSpPr>
        <p:spPr>
          <a:xfrm>
            <a:off x="1209368" y="685801"/>
            <a:ext cx="9773264" cy="3046988"/>
          </a:xfrm>
          <a:prstGeom prst="rect">
            <a:avLst/>
          </a:prstGeom>
          <a:solidFill>
            <a:schemeClr val="bg1">
              <a:alpha val="17704"/>
            </a:schemeClr>
          </a:solidFill>
        </p:spPr>
        <p:txBody>
          <a:bodyPr wrap="square" rtlCol="0">
            <a:spAutoFit/>
          </a:bodyPr>
          <a:lstStyle/>
          <a:p>
            <a:pPr algn="ctr">
              <a:buNone/>
            </a:pPr>
            <a:r>
              <a:rPr lang="nl-NL" sz="2400" dirty="0">
                <a:latin typeface="Kermit" panose="020F0503040000060003" pitchFamily="34" charset="0"/>
              </a:rPr>
              <a:t>Op een mistige ochtend, diep in de bergen, zag Robert iets dat zijn adem wegnam. Aan een oude boom slingerde een klimplant omhoog met grote, zachte bloemen. De bloemen waren lichtblauw tot paars, en heldergeel in het midden. De blaadjes waren donkergroen en een beetje harig. Het leek wel een bloem uit een droom.</a:t>
            </a:r>
          </a:p>
          <a:p>
            <a:pPr algn="ctr"/>
            <a:r>
              <a:rPr lang="nl-NL" sz="2400" dirty="0">
                <a:latin typeface="Kermit" panose="020F0503040000060003" pitchFamily="34" charset="0"/>
              </a:rPr>
              <a:t>“Deze moet mee naar huis,” fluisterde Robert, terwijl hij voorzichtig een schets maakte in zijn boek.</a:t>
            </a:r>
            <a:endParaRPr lang="nl-NL" sz="2000" dirty="0">
              <a:solidFill>
                <a:schemeClr val="bg1"/>
              </a:solidFill>
            </a:endParaRPr>
          </a:p>
        </p:txBody>
      </p:sp>
      <p:pic>
        <p:nvPicPr>
          <p:cNvPr id="2" name="Afbeelding 1">
            <a:extLst>
              <a:ext uri="{FF2B5EF4-FFF2-40B4-BE49-F238E27FC236}">
                <a16:creationId xmlns:a16="http://schemas.microsoft.com/office/drawing/2014/main" id="{C671EA7D-5497-951F-4ED7-7471AEBCDDBC}"/>
              </a:ext>
            </a:extLst>
          </p:cNvPr>
          <p:cNvPicPr/>
          <p:nvPr/>
        </p:nvPicPr>
        <p:blipFill>
          <a:blip r:embed="rId5">
            <a:extLst>
              <a:ext uri="{28A0092B-C50C-407E-A947-70E740481C1C}">
                <a14:useLocalDpi xmlns:a14="http://schemas.microsoft.com/office/drawing/2010/main" val="0"/>
              </a:ext>
            </a:extLst>
          </a:blip>
          <a:srcRect/>
          <a:stretch/>
        </p:blipFill>
        <p:spPr bwMode="auto">
          <a:xfrm rot="880310">
            <a:off x="1276009" y="4479385"/>
            <a:ext cx="1652903" cy="1632019"/>
          </a:xfrm>
          <a:prstGeom prst="rect">
            <a:avLst/>
          </a:prstGeom>
          <a:noFill/>
          <a:ln>
            <a:noFill/>
          </a:ln>
        </p:spPr>
      </p:pic>
      <p:sp>
        <p:nvSpPr>
          <p:cNvPr id="9" name="Tekstvak 8">
            <a:extLst>
              <a:ext uri="{FF2B5EF4-FFF2-40B4-BE49-F238E27FC236}">
                <a16:creationId xmlns:a16="http://schemas.microsoft.com/office/drawing/2014/main" id="{55C04FF9-F387-FA3D-D641-4E5F34DB9A3E}"/>
              </a:ext>
            </a:extLst>
          </p:cNvPr>
          <p:cNvSpPr txBox="1"/>
          <p:nvPr/>
        </p:nvSpPr>
        <p:spPr>
          <a:xfrm>
            <a:off x="2981851" y="4500878"/>
            <a:ext cx="7374623" cy="1754326"/>
          </a:xfrm>
          <a:prstGeom prst="rect">
            <a:avLst/>
          </a:prstGeom>
          <a:solidFill>
            <a:schemeClr val="bg2">
              <a:lumMod val="90000"/>
              <a:alpha val="48000"/>
            </a:schemeClr>
          </a:solidFill>
        </p:spPr>
        <p:txBody>
          <a:bodyPr wrap="square">
            <a:spAutoFit/>
          </a:bodyPr>
          <a:lstStyle/>
          <a:p>
            <a:r>
              <a:rPr lang="nl-NL" sz="1800" dirty="0">
                <a:solidFill>
                  <a:srgbClr val="E15E30"/>
                </a:solidFill>
                <a:latin typeface="Kermit" panose="020F0503040000060003" pitchFamily="34" charset="0"/>
              </a:rPr>
              <a:t>Hoe zou jij je voelen als je alleen op reis was in een onbekend land, en je vindt een plant die nog nooit iemand in jouw land heeft gezien? </a:t>
            </a:r>
          </a:p>
          <a:p>
            <a:endParaRPr lang="nl-NL" sz="1800" dirty="0">
              <a:solidFill>
                <a:srgbClr val="E15E30"/>
              </a:solidFill>
              <a:latin typeface="Kermit" panose="020F0503040000060003" pitchFamily="34" charset="0"/>
            </a:endParaRPr>
          </a:p>
          <a:p>
            <a:r>
              <a:rPr lang="nl-NL" sz="1800" dirty="0">
                <a:solidFill>
                  <a:srgbClr val="E15E30"/>
                </a:solidFill>
                <a:latin typeface="Kermit" panose="020F0503040000060003" pitchFamily="34" charset="0"/>
              </a:rPr>
              <a:t>Er waren nog geen camera’s. Hoe kun je aan anderen laten zien wat je ontdekt hebt?</a:t>
            </a:r>
            <a:endParaRPr lang="en-US" sz="1800" dirty="0">
              <a:solidFill>
                <a:srgbClr val="E15E30"/>
              </a:solidFill>
              <a:latin typeface="Kermit" panose="020F0503040000060003" pitchFamily="34" charset="0"/>
            </a:endParaRPr>
          </a:p>
        </p:txBody>
      </p:sp>
      <p:sp>
        <p:nvSpPr>
          <p:cNvPr id="10" name="Tekstvak 9">
            <a:extLst>
              <a:ext uri="{FF2B5EF4-FFF2-40B4-BE49-F238E27FC236}">
                <a16:creationId xmlns:a16="http://schemas.microsoft.com/office/drawing/2014/main" id="{597A990E-678A-1889-C9AB-46C595EFC2AF}"/>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Tree>
    <p:extLst>
      <p:ext uri="{BB962C8B-B14F-4D97-AF65-F5344CB8AC3E}">
        <p14:creationId xmlns:p14="http://schemas.microsoft.com/office/powerpoint/2010/main" val="37270565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65E1F-BB98-BB42-1C90-D4C91E547D38}"/>
            </a:ext>
          </a:extLst>
        </p:cNvPr>
        <p:cNvGrpSpPr/>
        <p:nvPr/>
      </p:nvGrpSpPr>
      <p:grpSpPr>
        <a:xfrm>
          <a:off x="0" y="0"/>
          <a:ext cx="0" cy="0"/>
          <a:chOff x="0" y="0"/>
          <a:chExt cx="0" cy="0"/>
        </a:xfrm>
      </p:grpSpPr>
      <p:pic>
        <p:nvPicPr>
          <p:cNvPr id="6" name="Afbeelding 5" descr="Afbeelding met hemel, mist, wolken, buitenshuis&#10;&#10;Door AI gegenereerde inhoud is mogelijk onjuist.">
            <a:extLst>
              <a:ext uri="{FF2B5EF4-FFF2-40B4-BE49-F238E27FC236}">
                <a16:creationId xmlns:a16="http://schemas.microsoft.com/office/drawing/2014/main" id="{CEB05B7A-8DBD-4B64-7F0A-850EC320915E}"/>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t="28816" r="3372" b="32755"/>
          <a:stretch>
            <a:fillRect/>
          </a:stretch>
        </p:blipFill>
        <p:spPr>
          <a:xfrm>
            <a:off x="0" y="1"/>
            <a:ext cx="12192000" cy="6858000"/>
          </a:xfrm>
          <a:prstGeom prst="rect">
            <a:avLst/>
          </a:prstGeom>
        </p:spPr>
      </p:pic>
      <p:sp>
        <p:nvSpPr>
          <p:cNvPr id="74753" name="Rectangle 3">
            <a:extLst>
              <a:ext uri="{FF2B5EF4-FFF2-40B4-BE49-F238E27FC236}">
                <a16:creationId xmlns:a16="http://schemas.microsoft.com/office/drawing/2014/main" id="{D5906704-15EA-12D2-9055-53C5813D2E2E}"/>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E4C43B5C-DF8C-F8B0-5B86-3BE250851B14}"/>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47A8710D-4D57-7453-DA80-9442A64EBE9F}"/>
              </a:ext>
            </a:extLst>
          </p:cNvPr>
          <p:cNvSpPr>
            <a:spLocks noChangeArrowheads="1"/>
          </p:cNvSpPr>
          <p:nvPr/>
        </p:nvSpPr>
        <p:spPr bwMode="auto">
          <a:xfrm>
            <a:off x="1292680" y="2155284"/>
            <a:ext cx="19413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endParaRPr lang="nl-NL" dirty="0"/>
          </a:p>
          <a:p>
            <a:endParaRPr lang="nl-NL" dirty="0"/>
          </a:p>
        </p:txBody>
      </p:sp>
      <p:sp>
        <p:nvSpPr>
          <p:cNvPr id="4" name="Rectangle 3">
            <a:extLst>
              <a:ext uri="{FF2B5EF4-FFF2-40B4-BE49-F238E27FC236}">
                <a16:creationId xmlns:a16="http://schemas.microsoft.com/office/drawing/2014/main" id="{BCA970E9-EDF9-2424-F3E8-65D239EE4B1F}"/>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16" name="Tekstvak 15">
            <a:extLst>
              <a:ext uri="{FF2B5EF4-FFF2-40B4-BE49-F238E27FC236}">
                <a16:creationId xmlns:a16="http://schemas.microsoft.com/office/drawing/2014/main" id="{4E96D616-C897-178A-DD6C-8F01E46581B1}"/>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sp>
        <p:nvSpPr>
          <p:cNvPr id="2" name="Tekstvak 1">
            <a:extLst>
              <a:ext uri="{FF2B5EF4-FFF2-40B4-BE49-F238E27FC236}">
                <a16:creationId xmlns:a16="http://schemas.microsoft.com/office/drawing/2014/main" id="{FC35B3EA-6478-32DC-5EFE-1A2FBFB8C688}"/>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3" name="Afbeelding 2" descr="Afbeelding met Lettertype, Graphics, rood, tekst&#10;&#10;Automatisch gegenereerde beschrijving">
            <a:extLst>
              <a:ext uri="{FF2B5EF4-FFF2-40B4-BE49-F238E27FC236}">
                <a16:creationId xmlns:a16="http://schemas.microsoft.com/office/drawing/2014/main" id="{3B531393-8472-A129-9D7D-665A5157AC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9" name="Afbeelding 8">
            <a:extLst>
              <a:ext uri="{FF2B5EF4-FFF2-40B4-BE49-F238E27FC236}">
                <a16:creationId xmlns:a16="http://schemas.microsoft.com/office/drawing/2014/main" id="{89C4BBBB-CF27-656D-BF02-FB81850711CC}"/>
              </a:ext>
            </a:extLst>
          </p:cNvPr>
          <p:cNvPicPr/>
          <p:nvPr/>
        </p:nvPicPr>
        <p:blipFill>
          <a:blip r:embed="rId5">
            <a:extLst>
              <a:ext uri="{28A0092B-C50C-407E-A947-70E740481C1C}">
                <a14:useLocalDpi xmlns:a14="http://schemas.microsoft.com/office/drawing/2010/main" val="0"/>
              </a:ext>
            </a:extLst>
          </a:blip>
          <a:srcRect/>
          <a:stretch/>
        </p:blipFill>
        <p:spPr bwMode="auto">
          <a:xfrm>
            <a:off x="1409700" y="1987806"/>
            <a:ext cx="1508804" cy="1372528"/>
          </a:xfrm>
          <a:prstGeom prst="rect">
            <a:avLst/>
          </a:prstGeom>
          <a:noFill/>
          <a:ln>
            <a:noFill/>
          </a:ln>
        </p:spPr>
      </p:pic>
      <p:sp>
        <p:nvSpPr>
          <p:cNvPr id="11" name="Tekstvak 10">
            <a:extLst>
              <a:ext uri="{FF2B5EF4-FFF2-40B4-BE49-F238E27FC236}">
                <a16:creationId xmlns:a16="http://schemas.microsoft.com/office/drawing/2014/main" id="{8C65021B-7EF2-9EEC-43C0-0F3415F0BEC3}"/>
              </a:ext>
            </a:extLst>
          </p:cNvPr>
          <p:cNvSpPr txBox="1"/>
          <p:nvPr/>
        </p:nvSpPr>
        <p:spPr>
          <a:xfrm>
            <a:off x="3187307" y="2197016"/>
            <a:ext cx="7143502" cy="954107"/>
          </a:xfrm>
          <a:prstGeom prst="rect">
            <a:avLst/>
          </a:prstGeom>
          <a:noFill/>
        </p:spPr>
        <p:txBody>
          <a:bodyPr wrap="square">
            <a:spAutoFit/>
          </a:bodyPr>
          <a:lstStyle/>
          <a:p>
            <a:r>
              <a:rPr lang="nl-NL" sz="2800" dirty="0">
                <a:solidFill>
                  <a:srgbClr val="C16E7F"/>
                </a:solidFill>
                <a:latin typeface="Kermit" panose="020F0503040000060003" pitchFamily="34" charset="0"/>
              </a:rPr>
              <a:t>Maak zelf ook een schets.</a:t>
            </a:r>
          </a:p>
          <a:p>
            <a:r>
              <a:rPr lang="nl-NL" sz="2800" dirty="0">
                <a:solidFill>
                  <a:srgbClr val="C16E7F"/>
                </a:solidFill>
                <a:latin typeface="Kermit" panose="020F0503040000060003" pitchFamily="34" charset="0"/>
              </a:rPr>
              <a:t>Hoe zou de klimplant eruit hebben gezien?</a:t>
            </a:r>
            <a:endParaRPr lang="nl-NL" sz="2800" dirty="0">
              <a:solidFill>
                <a:srgbClr val="C16E7F"/>
              </a:solidFill>
            </a:endParaRPr>
          </a:p>
        </p:txBody>
      </p:sp>
    </p:spTree>
    <p:extLst>
      <p:ext uri="{BB962C8B-B14F-4D97-AF65-F5344CB8AC3E}">
        <p14:creationId xmlns:p14="http://schemas.microsoft.com/office/powerpoint/2010/main" val="2670580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3"/>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a:p>
        </p:txBody>
      </p:sp>
      <p:sp>
        <p:nvSpPr>
          <p:cNvPr id="74754" name="Rectangle 4"/>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a:br>
            <a:endParaRPr lang="nl-NL"/>
          </a:p>
          <a:p>
            <a:endParaRPr lang="nl-NL"/>
          </a:p>
        </p:txBody>
      </p:sp>
      <p:sp>
        <p:nvSpPr>
          <p:cNvPr id="74755" name="Rectangle 5"/>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a:p>
          <a:p>
            <a:endParaRPr lang="nl-NL"/>
          </a:p>
        </p:txBody>
      </p:sp>
      <p:sp>
        <p:nvSpPr>
          <p:cNvPr id="2" name="Tekstvak 1">
            <a:extLst>
              <a:ext uri="{FF2B5EF4-FFF2-40B4-BE49-F238E27FC236}">
                <a16:creationId xmlns:a16="http://schemas.microsoft.com/office/drawing/2014/main" id="{1B86CCAF-1E50-CE49-8D62-37654D3DCB36}"/>
              </a:ext>
            </a:extLst>
          </p:cNvPr>
          <p:cNvSpPr txBox="1"/>
          <p:nvPr/>
        </p:nvSpPr>
        <p:spPr>
          <a:xfrm>
            <a:off x="0" y="9406"/>
            <a:ext cx="12192000"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rPr>
              <a:t>Benodigdheden voor dit atelier</a:t>
            </a:r>
          </a:p>
        </p:txBody>
      </p:sp>
      <p:sp>
        <p:nvSpPr>
          <p:cNvPr id="9" name="Tekstvak 8">
            <a:extLst>
              <a:ext uri="{FF2B5EF4-FFF2-40B4-BE49-F238E27FC236}">
                <a16:creationId xmlns:a16="http://schemas.microsoft.com/office/drawing/2014/main" id="{C1557A40-B667-49D6-82B8-99BB3AFBE755}"/>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a:effectLst/>
                <a:latin typeface="Times New Roman" panose="02020603050405020304" pitchFamily="18" charset="0"/>
                <a:ea typeface="Times New Roman" panose="02020603050405020304" pitchFamily="18" charset="0"/>
              </a:rPr>
              <a:t> </a:t>
            </a:r>
            <a:endParaRPr lang="nl-NL" sz="100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AE4369B1-BB13-4F9E-8E5C-413119610A8D}"/>
              </a:ext>
            </a:extLst>
          </p:cNvPr>
          <p:cNvSpPr>
            <a:spLocks noChangeArrowheads="1"/>
          </p:cNvSpPr>
          <p:nvPr/>
        </p:nvSpPr>
        <p:spPr bwMode="auto">
          <a:xfrm>
            <a:off x="722246" y="3053735"/>
            <a:ext cx="1098797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nl-NL" sz="20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endParaRPr lang="nl-NL" sz="2000" dirty="0">
              <a:effectLst/>
              <a:latin typeface="Kermit" panose="020F0503040000060003" pitchFamily="34" charset="0"/>
              <a:ea typeface="Cutive"/>
              <a:cs typeface="Cutive"/>
            </a:endParaRPr>
          </a:p>
          <a:p>
            <a:r>
              <a:rPr lang="nl-NL" sz="2000" dirty="0">
                <a:solidFill>
                  <a:srgbClr val="F66BAF"/>
                </a:solidFill>
                <a:effectLst/>
                <a:latin typeface="Kermit" panose="020F0503040000060003" pitchFamily="34" charset="0"/>
                <a:ea typeface="Cutive"/>
                <a:cs typeface="Cutive"/>
              </a:rPr>
              <a:t> </a:t>
            </a:r>
            <a:endParaRPr lang="nl-NL" sz="20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nl-NL" altLang="nl-NL"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2000" b="0" i="0" u="none" strike="noStrike" cap="none" normalizeH="0" baseline="0" dirty="0">
              <a:ln>
                <a:noFill/>
              </a:ln>
              <a:solidFill>
                <a:schemeClr val="tx1"/>
              </a:solidFill>
              <a:effectLst/>
            </a:endParaRPr>
          </a:p>
        </p:txBody>
      </p:sp>
      <p:sp>
        <p:nvSpPr>
          <p:cNvPr id="4" name="Rectangle 3">
            <a:extLst>
              <a:ext uri="{FF2B5EF4-FFF2-40B4-BE49-F238E27FC236}">
                <a16:creationId xmlns:a16="http://schemas.microsoft.com/office/drawing/2014/main" id="{235B62E8-E014-4483-8E17-1B09228C5F3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13" name="Afbeelding 12">
            <a:extLst>
              <a:ext uri="{FF2B5EF4-FFF2-40B4-BE49-F238E27FC236}">
                <a16:creationId xmlns:a16="http://schemas.microsoft.com/office/drawing/2014/main" id="{BD95B1FA-4660-4DD8-AFD2-E87118DA5A8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829800" y="5934075"/>
            <a:ext cx="2125980" cy="839178"/>
          </a:xfrm>
          <a:prstGeom prst="rect">
            <a:avLst/>
          </a:prstGeom>
          <a:noFill/>
          <a:ln>
            <a:noFill/>
          </a:ln>
        </p:spPr>
      </p:pic>
      <p:sp>
        <p:nvSpPr>
          <p:cNvPr id="5" name="Tekstvak 4">
            <a:extLst>
              <a:ext uri="{FF2B5EF4-FFF2-40B4-BE49-F238E27FC236}">
                <a16:creationId xmlns:a16="http://schemas.microsoft.com/office/drawing/2014/main" id="{D461EA7D-A7D5-3583-F3D6-4EFD3D284278}"/>
              </a:ext>
            </a:extLst>
          </p:cNvPr>
          <p:cNvSpPr txBox="1"/>
          <p:nvPr/>
        </p:nvSpPr>
        <p:spPr>
          <a:xfrm>
            <a:off x="570446" y="1366252"/>
            <a:ext cx="10972448" cy="4524315"/>
          </a:xfrm>
          <a:prstGeom prst="rect">
            <a:avLst/>
          </a:prstGeom>
          <a:noFill/>
        </p:spPr>
        <p:txBody>
          <a:bodyPr wrap="square" rtlCol="0">
            <a:spAutoFit/>
          </a:bodyPr>
          <a:lstStyle/>
          <a:p>
            <a:r>
              <a:rPr lang="nl-NL" sz="2400" dirty="0">
                <a:solidFill>
                  <a:srgbClr val="E16C7F"/>
                </a:solidFill>
                <a:latin typeface="Kermit" panose="020F0503040000060003" pitchFamily="34" charset="0"/>
              </a:rPr>
              <a:t>Les 1 &amp; 2</a:t>
            </a:r>
          </a:p>
          <a:p>
            <a:pPr marL="342900" indent="-342900">
              <a:buFont typeface="Arial" panose="020B0604020202020204" pitchFamily="34" charset="0"/>
              <a:buChar char="•"/>
            </a:pPr>
            <a:r>
              <a:rPr lang="nl-NL" sz="2400" dirty="0">
                <a:latin typeface="Kermit" panose="020F0503040000060003" pitchFamily="34" charset="0"/>
              </a:rPr>
              <a:t>Bijlagen horend bij de les </a:t>
            </a:r>
          </a:p>
          <a:p>
            <a:pPr marL="342900" indent="-342900">
              <a:buFont typeface="Arial" panose="020B0604020202020204" pitchFamily="34" charset="0"/>
              <a:buChar char="•"/>
            </a:pPr>
            <a:r>
              <a:rPr lang="nl-NL" sz="2400" dirty="0">
                <a:latin typeface="Kermit" panose="020F0503040000060003" pitchFamily="34" charset="0"/>
              </a:rPr>
              <a:t>Tekenpapier, potlood, gum</a:t>
            </a:r>
          </a:p>
          <a:p>
            <a:endParaRPr lang="nl-NL" sz="2400" dirty="0">
              <a:latin typeface="Kermit" panose="020F0503040000060003" pitchFamily="34" charset="0"/>
            </a:endParaRPr>
          </a:p>
          <a:p>
            <a:r>
              <a:rPr lang="nl-NL" sz="2400" dirty="0">
                <a:solidFill>
                  <a:srgbClr val="E16C7F"/>
                </a:solidFill>
                <a:latin typeface="Kermit" panose="020F0503040000060003" pitchFamily="34" charset="0"/>
              </a:rPr>
              <a:t>Les 3 </a:t>
            </a:r>
          </a:p>
          <a:p>
            <a:pPr marL="342900" indent="-342900">
              <a:buFont typeface="Arial" panose="020B0604020202020204" pitchFamily="34" charset="0"/>
              <a:buChar char="•"/>
            </a:pPr>
            <a:r>
              <a:rPr lang="nl-NL" sz="2400" dirty="0">
                <a:latin typeface="Kermit" panose="020F0503040000060003" pitchFamily="34" charset="0"/>
              </a:rPr>
              <a:t>Bijlagen horend bij de les</a:t>
            </a:r>
          </a:p>
          <a:p>
            <a:pPr marL="342900" indent="-342900">
              <a:buFont typeface="Arial" panose="020B0604020202020204" pitchFamily="34" charset="0"/>
              <a:buChar char="•"/>
            </a:pPr>
            <a:r>
              <a:rPr lang="nl-NL" sz="2400" dirty="0">
                <a:latin typeface="Kermit" panose="020F0503040000060003" pitchFamily="34" charset="0"/>
              </a:rPr>
              <a:t>Klei</a:t>
            </a:r>
          </a:p>
          <a:p>
            <a:pPr marL="342900" indent="-342900">
              <a:buFont typeface="Arial" panose="020B0604020202020204" pitchFamily="34" charset="0"/>
              <a:buChar char="•"/>
            </a:pPr>
            <a:r>
              <a:rPr lang="nl-NL" sz="2400" dirty="0">
                <a:latin typeface="Kermit" panose="020F0503040000060003" pitchFamily="34" charset="0"/>
              </a:rPr>
              <a:t>Tekenpapier, potlood, gum</a:t>
            </a:r>
          </a:p>
          <a:p>
            <a:pPr marL="342900" indent="-342900">
              <a:buFont typeface="Arial" panose="020B0604020202020204" pitchFamily="34" charset="0"/>
              <a:buChar char="•"/>
            </a:pPr>
            <a:endParaRPr lang="nl-NL" sz="2400" dirty="0">
              <a:latin typeface="Kermit" panose="020F0503040000060003" pitchFamily="34" charset="0"/>
            </a:endParaRPr>
          </a:p>
          <a:p>
            <a:r>
              <a:rPr lang="nl-NL" sz="2400" dirty="0">
                <a:solidFill>
                  <a:srgbClr val="E16C7F"/>
                </a:solidFill>
                <a:latin typeface="Kermit" panose="020F0503040000060003" pitchFamily="34" charset="0"/>
              </a:rPr>
              <a:t>Les 4</a:t>
            </a:r>
          </a:p>
          <a:p>
            <a:pPr marL="342900" indent="-342900">
              <a:buFont typeface="Arial" panose="020B0604020202020204" pitchFamily="34" charset="0"/>
              <a:buChar char="•"/>
            </a:pPr>
            <a:r>
              <a:rPr lang="nl-NL" sz="2400" dirty="0">
                <a:latin typeface="Kermit" panose="020F0503040000060003" pitchFamily="34" charset="0"/>
              </a:rPr>
              <a:t>Bijlagen horend bij de les</a:t>
            </a:r>
          </a:p>
          <a:p>
            <a:pPr marL="342900" indent="-342900">
              <a:buFont typeface="Arial" panose="020B0604020202020204" pitchFamily="34" charset="0"/>
              <a:buChar char="•"/>
            </a:pPr>
            <a:r>
              <a:rPr lang="nl-NL" sz="2400" dirty="0">
                <a:latin typeface="Kermit" panose="020F0503040000060003" pitchFamily="34" charset="0"/>
              </a:rPr>
              <a:t>Pen, papier, (kleur)potloden</a:t>
            </a:r>
          </a:p>
        </p:txBody>
      </p:sp>
    </p:spTree>
    <p:extLst>
      <p:ext uri="{BB962C8B-B14F-4D97-AF65-F5344CB8AC3E}">
        <p14:creationId xmlns:p14="http://schemas.microsoft.com/office/powerpoint/2010/main" val="10942033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2C924-2AD1-06D6-0F49-29E8036AB297}"/>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7B458D31-C0D4-7DB2-D175-A0276F61B860}"/>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5E493903-F368-A76A-CD13-8D286500843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015C99BB-3635-1035-DBB9-5A2FAAFCF376}"/>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16" name="Tekstvak 15">
            <a:extLst>
              <a:ext uri="{FF2B5EF4-FFF2-40B4-BE49-F238E27FC236}">
                <a16:creationId xmlns:a16="http://schemas.microsoft.com/office/drawing/2014/main" id="{6AC32A3F-C733-F8A5-6153-52EFF0A800E3}"/>
              </a:ext>
            </a:extLst>
          </p:cNvPr>
          <p:cNvSpPr txBox="1"/>
          <p:nvPr/>
        </p:nvSpPr>
        <p:spPr>
          <a:xfrm>
            <a:off x="0" y="5329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1: </a:t>
            </a:r>
            <a:r>
              <a:rPr lang="nl-NL" sz="1400" dirty="0">
                <a:latin typeface="Kermit" panose="020F0503040000060003" pitchFamily="34" charset="0"/>
              </a:rPr>
              <a:t>nieuwsgierigheid prikkelen en voorkennis activeren</a:t>
            </a:r>
          </a:p>
        </p:txBody>
      </p:sp>
      <p:pic>
        <p:nvPicPr>
          <p:cNvPr id="3" name="Afbeelding 2" descr="Afbeelding met Lettertype, Graphics, rood, tekst&#10;&#10;Automatisch gegenereerde beschrijving">
            <a:extLst>
              <a:ext uri="{FF2B5EF4-FFF2-40B4-BE49-F238E27FC236}">
                <a16:creationId xmlns:a16="http://schemas.microsoft.com/office/drawing/2014/main" id="{68DF7C5C-695D-90FE-0F60-3489F4303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pic>
        <p:nvPicPr>
          <p:cNvPr id="2050" name="Picture 2" descr="Plantenjagers brachten jou de bloemen in je tuin | historianet.nl">
            <a:extLst>
              <a:ext uri="{FF2B5EF4-FFF2-40B4-BE49-F238E27FC236}">
                <a16:creationId xmlns:a16="http://schemas.microsoft.com/office/drawing/2014/main" id="{8B05606D-3D1F-8095-5587-A28B80505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5445" y="844481"/>
            <a:ext cx="8141110" cy="5636765"/>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5168A1C4-BD9F-14FD-4FB1-CC1F2AA1762B}"/>
              </a:ext>
            </a:extLst>
          </p:cNvPr>
          <p:cNvSpPr txBox="1"/>
          <p:nvPr/>
        </p:nvSpPr>
        <p:spPr>
          <a:xfrm>
            <a:off x="1893380" y="6449619"/>
            <a:ext cx="6145160" cy="261610"/>
          </a:xfrm>
          <a:prstGeom prst="rect">
            <a:avLst/>
          </a:prstGeom>
          <a:noFill/>
        </p:spPr>
        <p:txBody>
          <a:bodyPr wrap="square">
            <a:spAutoFit/>
          </a:bodyPr>
          <a:lstStyle/>
          <a:p>
            <a:r>
              <a:rPr lang="nl-NL" sz="1100" dirty="0">
                <a:latin typeface="Arial" panose="020B0604020202020204" pitchFamily="34" charset="0"/>
                <a:cs typeface="Arial" panose="020B0604020202020204" pitchFamily="34" charset="0"/>
              </a:rPr>
              <a:t>Bron: Historia.net</a:t>
            </a:r>
          </a:p>
        </p:txBody>
      </p:sp>
      <p:sp>
        <p:nvSpPr>
          <p:cNvPr id="8" name="Tekstvak 7">
            <a:extLst>
              <a:ext uri="{FF2B5EF4-FFF2-40B4-BE49-F238E27FC236}">
                <a16:creationId xmlns:a16="http://schemas.microsoft.com/office/drawing/2014/main" id="{5F6D17B2-CEC4-D453-4B4C-064D55A0BAB8}"/>
              </a:ext>
            </a:extLst>
          </p:cNvPr>
          <p:cNvSpPr txBox="1"/>
          <p:nvPr/>
        </p:nvSpPr>
        <p:spPr>
          <a:xfrm>
            <a:off x="3025487" y="382032"/>
            <a:ext cx="6141026" cy="369332"/>
          </a:xfrm>
          <a:prstGeom prst="rect">
            <a:avLst/>
          </a:prstGeom>
          <a:noFill/>
        </p:spPr>
        <p:txBody>
          <a:bodyPr wrap="square">
            <a:spAutoFit/>
          </a:bodyPr>
          <a:lstStyle/>
          <a:p>
            <a:pPr algn="ctr"/>
            <a:r>
              <a:rPr lang="nl-NL" sz="1800" dirty="0">
                <a:solidFill>
                  <a:srgbClr val="E16C7F"/>
                </a:solidFill>
                <a:effectLst/>
                <a:latin typeface="Kermit" panose="020F0503040000060003" pitchFamily="34" charset="0"/>
              </a:rPr>
              <a:t>Vergelijk met jouw eigen tekening.</a:t>
            </a:r>
          </a:p>
        </p:txBody>
      </p:sp>
      <p:sp>
        <p:nvSpPr>
          <p:cNvPr id="4" name="Tekstvak 3">
            <a:extLst>
              <a:ext uri="{FF2B5EF4-FFF2-40B4-BE49-F238E27FC236}">
                <a16:creationId xmlns:a16="http://schemas.microsoft.com/office/drawing/2014/main" id="{18819583-DBDC-7CB8-9A0B-34EA00F654BF}"/>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Tree>
    <p:extLst>
      <p:ext uri="{BB962C8B-B14F-4D97-AF65-F5344CB8AC3E}">
        <p14:creationId xmlns:p14="http://schemas.microsoft.com/office/powerpoint/2010/main" val="32038431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tekst, schermopname, buitenshuis&#10;&#10;Door AI gegenereerde inhoud is mogelijk onjuist.">
            <a:extLst>
              <a:ext uri="{FF2B5EF4-FFF2-40B4-BE49-F238E27FC236}">
                <a16:creationId xmlns:a16="http://schemas.microsoft.com/office/drawing/2014/main" id="{70F4342E-DAF2-BE1D-E8E8-F92080162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2966" y="2210260"/>
            <a:ext cx="2340865" cy="3310983"/>
          </a:xfrm>
          <a:prstGeom prst="rect">
            <a:avLst/>
          </a:prstGeom>
        </p:spPr>
      </p:pic>
      <p:sp>
        <p:nvSpPr>
          <p:cNvPr id="3" name="Subtitel 2"/>
          <p:cNvSpPr>
            <a:spLocks noGrp="1"/>
          </p:cNvSpPr>
          <p:nvPr>
            <p:ph type="subTitle" idx="1"/>
          </p:nvPr>
        </p:nvSpPr>
        <p:spPr>
          <a:xfrm>
            <a:off x="0" y="551289"/>
            <a:ext cx="12192000" cy="682096"/>
          </a:xfrm>
        </p:spPr>
        <p:txBody>
          <a:bodyPr>
            <a:noAutofit/>
          </a:bodyPr>
          <a:lstStyle/>
          <a:p>
            <a:pPr>
              <a:defRPr/>
            </a:pPr>
            <a:r>
              <a:rPr lang="nl-NL" sz="3600" dirty="0">
                <a:solidFill>
                  <a:srgbClr val="E16C7F"/>
                </a:solidFill>
                <a:latin typeface="Kermit" panose="020F0503040000060003" pitchFamily="34" charset="0"/>
                <a:cs typeface="American Typewriter"/>
              </a:rPr>
              <a:t>Mythische wezens of echte beesten?</a:t>
            </a:r>
            <a:endParaRPr lang="nl-NL" sz="3600" dirty="0">
              <a:solidFill>
                <a:srgbClr val="E16C7F"/>
              </a:solidFill>
              <a:latin typeface="Kermit" panose="020F0503040000060003" pitchFamily="34" charset="0"/>
            </a:endParaRPr>
          </a:p>
        </p:txBody>
      </p:sp>
      <p:pic>
        <p:nvPicPr>
          <p:cNvPr id="7" name="Afbeelding 6">
            <a:extLst>
              <a:ext uri="{FF2B5EF4-FFF2-40B4-BE49-F238E27FC236}">
                <a16:creationId xmlns:a16="http://schemas.microsoft.com/office/drawing/2014/main" id="{0218EE6B-138B-2FAA-7C31-6B7B1A134CE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6658" y="6255204"/>
            <a:ext cx="1415406" cy="498230"/>
          </a:xfrm>
          <a:prstGeom prst="rect">
            <a:avLst/>
          </a:prstGeom>
          <a:noFill/>
          <a:ln>
            <a:noFill/>
          </a:ln>
        </p:spPr>
      </p:pic>
      <p:sp>
        <p:nvSpPr>
          <p:cNvPr id="2" name="Tekstvak 1">
            <a:extLst>
              <a:ext uri="{FF2B5EF4-FFF2-40B4-BE49-F238E27FC236}">
                <a16:creationId xmlns:a16="http://schemas.microsoft.com/office/drawing/2014/main" id="{5EF41BA5-EAAB-022D-9B5E-75CED77E5940}"/>
              </a:ext>
            </a:extLst>
          </p:cNvPr>
          <p:cNvSpPr txBox="1"/>
          <p:nvPr/>
        </p:nvSpPr>
        <p:spPr>
          <a:xfrm>
            <a:off x="454067" y="1396652"/>
            <a:ext cx="5257801" cy="3477875"/>
          </a:xfrm>
          <a:prstGeom prst="rect">
            <a:avLst/>
          </a:prstGeom>
          <a:noFill/>
        </p:spPr>
        <p:txBody>
          <a:bodyPr wrap="square" rtlCol="0">
            <a:spAutoFit/>
          </a:bodyPr>
          <a:lstStyle/>
          <a:p>
            <a:pPr algn="ctr"/>
            <a:r>
              <a:rPr lang="nl-NL" sz="2000" dirty="0">
                <a:latin typeface="Kermit" panose="020F0503040000060003" pitchFamily="34" charset="0"/>
              </a:rPr>
              <a:t>Voor ontdekkingsreizigers was het erg vreemd en spannend om een nieuw land te ontdekken. Ze kwamen naast planten ook vaak nieuwe diersoorten tegen die ze nog nooit hadden gezien. </a:t>
            </a:r>
          </a:p>
          <a:p>
            <a:pPr algn="ctr"/>
            <a:r>
              <a:rPr lang="nl-NL" sz="2000" dirty="0">
                <a:latin typeface="Kermit" panose="020F0503040000060003" pitchFamily="34" charset="0"/>
              </a:rPr>
              <a:t>Voor ons is een giraffe of een olifant bijvoorbeeld een heel normaal dier, maar hoe zouden ontdekkingsreizigers hebben gereageerd op een dier met een hele lange nek of een lange slurf? </a:t>
            </a:r>
          </a:p>
          <a:p>
            <a:pPr algn="ctr"/>
            <a:endParaRPr lang="nl-NL" sz="2000" dirty="0">
              <a:latin typeface="Kermit" panose="020F0503040000060003" pitchFamily="34" charset="0"/>
            </a:endParaRPr>
          </a:p>
        </p:txBody>
      </p:sp>
      <p:sp>
        <p:nvSpPr>
          <p:cNvPr id="4" name="Tekstvak 3">
            <a:extLst>
              <a:ext uri="{FF2B5EF4-FFF2-40B4-BE49-F238E27FC236}">
                <a16:creationId xmlns:a16="http://schemas.microsoft.com/office/drawing/2014/main" id="{9974F47E-CD0F-5673-3A10-ADBC0F675AF0}"/>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
        <p:nvSpPr>
          <p:cNvPr id="6" name="Tekstvak 5">
            <a:extLst>
              <a:ext uri="{FF2B5EF4-FFF2-40B4-BE49-F238E27FC236}">
                <a16:creationId xmlns:a16="http://schemas.microsoft.com/office/drawing/2014/main" id="{8A4B8AE5-6672-E877-31F8-5AFD904FEE40}"/>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8" name="Tekstvak 7">
            <a:extLst>
              <a:ext uri="{FF2B5EF4-FFF2-40B4-BE49-F238E27FC236}">
                <a16:creationId xmlns:a16="http://schemas.microsoft.com/office/drawing/2014/main" id="{29A7BAA8-6ABB-78F7-6D15-C4D323064EEA}"/>
              </a:ext>
            </a:extLst>
          </p:cNvPr>
          <p:cNvSpPr txBox="1"/>
          <p:nvPr/>
        </p:nvSpPr>
        <p:spPr>
          <a:xfrm>
            <a:off x="6096000" y="1398657"/>
            <a:ext cx="5574799" cy="646331"/>
          </a:xfrm>
          <a:prstGeom prst="rect">
            <a:avLst/>
          </a:prstGeom>
          <a:noFill/>
        </p:spPr>
        <p:txBody>
          <a:bodyPr wrap="square">
            <a:spAutoFit/>
          </a:bodyPr>
          <a:lstStyle/>
          <a:p>
            <a:pPr algn="ctr"/>
            <a:r>
              <a:rPr lang="nl-NL" sz="1800" dirty="0">
                <a:latin typeface="Kermit" panose="020F0503040000060003" pitchFamily="34" charset="0"/>
              </a:rPr>
              <a:t>Lees de tekstjes en onderzoek welk tekstje bij welke afbeelding hoort. </a:t>
            </a:r>
            <a:endParaRPr lang="nl-NL" sz="1800" dirty="0">
              <a:highlight>
                <a:srgbClr val="FFFF00"/>
              </a:highlight>
            </a:endParaRPr>
          </a:p>
        </p:txBody>
      </p:sp>
      <p:sp>
        <p:nvSpPr>
          <p:cNvPr id="9" name="Tekstvak 8">
            <a:extLst>
              <a:ext uri="{FF2B5EF4-FFF2-40B4-BE49-F238E27FC236}">
                <a16:creationId xmlns:a16="http://schemas.microsoft.com/office/drawing/2014/main" id="{CF82CC4F-9E7C-06D0-84E6-0EEBB2564CFB}"/>
              </a:ext>
            </a:extLst>
          </p:cNvPr>
          <p:cNvSpPr txBox="1"/>
          <p:nvPr/>
        </p:nvSpPr>
        <p:spPr>
          <a:xfrm>
            <a:off x="0" y="6349549"/>
            <a:ext cx="12192000" cy="369332"/>
          </a:xfrm>
          <a:prstGeom prst="rect">
            <a:avLst/>
          </a:prstGeom>
          <a:noFill/>
        </p:spPr>
        <p:txBody>
          <a:bodyPr wrap="square">
            <a:spAutoFit/>
          </a:bodyPr>
          <a:lstStyle/>
          <a:p>
            <a:pPr algn="ctr"/>
            <a:r>
              <a:rPr lang="nl-NL" sz="1800" dirty="0">
                <a:solidFill>
                  <a:schemeClr val="bg2">
                    <a:lumMod val="50000"/>
                  </a:schemeClr>
                </a:solidFill>
                <a:latin typeface="Kermit" panose="020F0503040000060003" pitchFamily="34" charset="0"/>
              </a:rPr>
              <a:t>Download de bijlagen via </a:t>
            </a:r>
            <a:r>
              <a:rPr lang="nl-NL" sz="1800" u="sng" dirty="0" err="1">
                <a:solidFill>
                  <a:schemeClr val="bg2">
                    <a:lumMod val="50000"/>
                  </a:schemeClr>
                </a:solidFill>
                <a:latin typeface="Kermit" panose="020F0503040000060003" pitchFamily="34" charset="0"/>
              </a:rPr>
              <a:t>www.noordwijksemethode.nl</a:t>
            </a:r>
            <a:endParaRPr lang="nl-NL" dirty="0">
              <a:solidFill>
                <a:schemeClr val="bg2">
                  <a:lumMod val="50000"/>
                </a:schemeClr>
              </a:solidFill>
            </a:endParaRPr>
          </a:p>
        </p:txBody>
      </p:sp>
    </p:spTree>
    <p:extLst>
      <p:ext uri="{BB962C8B-B14F-4D97-AF65-F5344CB8AC3E}">
        <p14:creationId xmlns:p14="http://schemas.microsoft.com/office/powerpoint/2010/main" val="32015948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218EE6B-138B-2FAA-7C31-6B7B1A134CE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9656" y="6161314"/>
            <a:ext cx="1735275" cy="623228"/>
          </a:xfrm>
          <a:prstGeom prst="rect">
            <a:avLst/>
          </a:prstGeom>
          <a:noFill/>
          <a:ln>
            <a:noFill/>
          </a:ln>
        </p:spPr>
      </p:pic>
      <p:pic>
        <p:nvPicPr>
          <p:cNvPr id="2050" name="Picture 2">
            <a:extLst>
              <a:ext uri="{FF2B5EF4-FFF2-40B4-BE49-F238E27FC236}">
                <a16:creationId xmlns:a16="http://schemas.microsoft.com/office/drawing/2014/main" id="{232D52CD-CA9C-FF90-0051-2061C2D26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02255" cy="6858211"/>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5D5312D9-D456-9AE3-FC64-4B6F22413F25}"/>
              </a:ext>
            </a:extLst>
          </p:cNvPr>
          <p:cNvSpPr txBox="1"/>
          <p:nvPr/>
        </p:nvSpPr>
        <p:spPr>
          <a:xfrm>
            <a:off x="162229" y="155254"/>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1</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2E333C5E-7B10-79C5-3C3F-D6187A5DA8E7}"/>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2" name="Tekstvak 1">
            <a:extLst>
              <a:ext uri="{FF2B5EF4-FFF2-40B4-BE49-F238E27FC236}">
                <a16:creationId xmlns:a16="http://schemas.microsoft.com/office/drawing/2014/main" id="{22379C4E-719D-92AE-C0B7-05567D69AEFA}"/>
              </a:ext>
            </a:extLst>
          </p:cNvPr>
          <p:cNvSpPr txBox="1"/>
          <p:nvPr/>
        </p:nvSpPr>
        <p:spPr>
          <a:xfrm>
            <a:off x="137069" y="616131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
        <p:nvSpPr>
          <p:cNvPr id="3" name="Tekstvak 2">
            <a:extLst>
              <a:ext uri="{FF2B5EF4-FFF2-40B4-BE49-F238E27FC236}">
                <a16:creationId xmlns:a16="http://schemas.microsoft.com/office/drawing/2014/main" id="{4E10A261-04EC-C33B-F74E-350B24974A41}"/>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25415358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339D09E-B663-D559-B4A2-33647451DD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48"/>
            <a:ext cx="12197423" cy="685495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7E427372-78B8-3FE2-31F2-A27769919A6F}"/>
              </a:ext>
            </a:extLst>
          </p:cNvPr>
          <p:cNvSpPr txBox="1"/>
          <p:nvPr/>
        </p:nvSpPr>
        <p:spPr>
          <a:xfrm>
            <a:off x="304800" y="76200"/>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2</a:t>
            </a:r>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5E288195-7F1F-7F05-5DA4-1BD74E7B0582}"/>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4" name="Tekstvak 3">
            <a:extLst>
              <a:ext uri="{FF2B5EF4-FFF2-40B4-BE49-F238E27FC236}">
                <a16:creationId xmlns:a16="http://schemas.microsoft.com/office/drawing/2014/main" id="{1B7BD552-E1EC-7473-BBD7-C4E59B90A6C4}"/>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
        <p:nvSpPr>
          <p:cNvPr id="5" name="Tekstvak 4">
            <a:extLst>
              <a:ext uri="{FF2B5EF4-FFF2-40B4-BE49-F238E27FC236}">
                <a16:creationId xmlns:a16="http://schemas.microsoft.com/office/drawing/2014/main" id="{12E926F1-E570-9E1A-5730-A5F64EB94F32}"/>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4368881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218EE6B-138B-2FAA-7C31-6B7B1A134CE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9656" y="6161314"/>
            <a:ext cx="1735275" cy="623228"/>
          </a:xfrm>
          <a:prstGeom prst="rect">
            <a:avLst/>
          </a:prstGeom>
          <a:noFill/>
          <a:ln>
            <a:noFill/>
          </a:ln>
        </p:spPr>
      </p:pic>
      <p:pic>
        <p:nvPicPr>
          <p:cNvPr id="4098" name="Picture 2">
            <a:extLst>
              <a:ext uri="{FF2B5EF4-FFF2-40B4-BE49-F238E27FC236}">
                <a16:creationId xmlns:a16="http://schemas.microsoft.com/office/drawing/2014/main" id="{57949712-504B-A221-1787-E5FDDE70E1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571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F0E804F7-989C-1C75-B229-A502D8803F77}"/>
              </a:ext>
            </a:extLst>
          </p:cNvPr>
          <p:cNvSpPr txBox="1"/>
          <p:nvPr/>
        </p:nvSpPr>
        <p:spPr>
          <a:xfrm>
            <a:off x="221413" y="244030"/>
            <a:ext cx="1153886" cy="1323439"/>
          </a:xfrm>
          <a:prstGeom prst="rect">
            <a:avLst/>
          </a:prstGeom>
          <a:noFill/>
        </p:spPr>
        <p:txBody>
          <a:bodyPr wrap="square" rtlCol="0">
            <a:spAutoFit/>
          </a:bodyPr>
          <a:lstStyle/>
          <a:p>
            <a:r>
              <a:rPr lang="nl-NL" sz="8000" dirty="0">
                <a:solidFill>
                  <a:srgbClr val="FFFFFF"/>
                </a:solidFill>
                <a:latin typeface="Kermit" panose="020F0503040000060003" pitchFamily="34" charset="0"/>
              </a:rPr>
              <a:t>3</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798A7AC5-88B0-DC5F-ECB1-811FA788A761}"/>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3271C097-89A8-E5DF-8BF7-A2CD83B026B1}"/>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
        <p:nvSpPr>
          <p:cNvPr id="5" name="Tekstvak 4">
            <a:extLst>
              <a:ext uri="{FF2B5EF4-FFF2-40B4-BE49-F238E27FC236}">
                <a16:creationId xmlns:a16="http://schemas.microsoft.com/office/drawing/2014/main" id="{A3974874-CA8E-895B-66A3-3A10966D4DDE}"/>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27956719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218EE6B-138B-2FAA-7C31-6B7B1A134CE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9656" y="6161314"/>
            <a:ext cx="1735275" cy="623228"/>
          </a:xfrm>
          <a:prstGeom prst="rect">
            <a:avLst/>
          </a:prstGeom>
          <a:noFill/>
          <a:ln>
            <a:noFill/>
          </a:ln>
        </p:spPr>
      </p:pic>
      <p:pic>
        <p:nvPicPr>
          <p:cNvPr id="5122" name="Picture 2">
            <a:extLst>
              <a:ext uri="{FF2B5EF4-FFF2-40B4-BE49-F238E27FC236}">
                <a16:creationId xmlns:a16="http://schemas.microsoft.com/office/drawing/2014/main" id="{C6E20359-57B6-A63C-1C64-44521DB3E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7516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631208D3-2CFD-7F79-1EF4-8E1C56FD1769}"/>
              </a:ext>
            </a:extLst>
          </p:cNvPr>
          <p:cNvSpPr txBox="1"/>
          <p:nvPr/>
        </p:nvSpPr>
        <p:spPr>
          <a:xfrm>
            <a:off x="221413" y="303215"/>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4</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BE4FE529-477F-4508-EFB8-59A555E1AFA4}"/>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F0D2E5B0-F1C4-5F2D-C9F6-B8933D82F42F}"/>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
        <p:nvSpPr>
          <p:cNvPr id="5" name="Tekstvak 4">
            <a:extLst>
              <a:ext uri="{FF2B5EF4-FFF2-40B4-BE49-F238E27FC236}">
                <a16:creationId xmlns:a16="http://schemas.microsoft.com/office/drawing/2014/main" id="{F07C9225-C51E-9881-3F9C-D2EECDAA09BD}"/>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solidFill>
                  <a:schemeClr val="bg1"/>
                </a:solidFill>
                <a:latin typeface="Kermit" panose="020F0503040000060003" pitchFamily="34" charset="0"/>
              </a:rPr>
              <a:t>nieuwe kennis aanbieden</a:t>
            </a:r>
          </a:p>
        </p:txBody>
      </p:sp>
    </p:spTree>
    <p:extLst>
      <p:ext uri="{BB962C8B-B14F-4D97-AF65-F5344CB8AC3E}">
        <p14:creationId xmlns:p14="http://schemas.microsoft.com/office/powerpoint/2010/main" val="7282102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055D5929-75A8-B662-C8C6-D6E323E9C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12192000" cy="6829425"/>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43097D83-7166-A50E-E2A6-C680290C32A6}"/>
              </a:ext>
            </a:extLst>
          </p:cNvPr>
          <p:cNvSpPr txBox="1"/>
          <p:nvPr/>
        </p:nvSpPr>
        <p:spPr>
          <a:xfrm>
            <a:off x="59396" y="251746"/>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5</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F2AEB72A-F981-138C-F080-E702A82AF9AF}"/>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C9B4C4D0-BFFA-A2D0-9D87-EFCF374D79FC}"/>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
        <p:nvSpPr>
          <p:cNvPr id="5" name="Tekstvak 4">
            <a:extLst>
              <a:ext uri="{FF2B5EF4-FFF2-40B4-BE49-F238E27FC236}">
                <a16:creationId xmlns:a16="http://schemas.microsoft.com/office/drawing/2014/main" id="{AEA3C390-B8E6-D065-F15F-0D10939B6775}"/>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7612363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8545082A-9381-D1B5-F754-660B09F2F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8C813CF9-0281-BB4B-4928-26DF1DBE1ABD}"/>
              </a:ext>
            </a:extLst>
          </p:cNvPr>
          <p:cNvSpPr txBox="1"/>
          <p:nvPr/>
        </p:nvSpPr>
        <p:spPr>
          <a:xfrm>
            <a:off x="91736" y="59184"/>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6</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428C3441-1DE1-5D2D-8125-559CB45CBAAC}"/>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A66E2CEF-5E9F-488E-EA55-70E20A03A397}"/>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
        <p:nvSpPr>
          <p:cNvPr id="5" name="Tekstvak 4">
            <a:extLst>
              <a:ext uri="{FF2B5EF4-FFF2-40B4-BE49-F238E27FC236}">
                <a16:creationId xmlns:a16="http://schemas.microsoft.com/office/drawing/2014/main" id="{9B0070A4-2317-4226-9070-EB80D6FAF8A9}"/>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23962363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C052354E-977E-A7BF-0680-E29979A3F7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028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155DA586-D131-6734-5F78-8812BA288C42}"/>
              </a:ext>
            </a:extLst>
          </p:cNvPr>
          <p:cNvSpPr txBox="1"/>
          <p:nvPr/>
        </p:nvSpPr>
        <p:spPr>
          <a:xfrm>
            <a:off x="10504714" y="1338943"/>
            <a:ext cx="1153886" cy="1323439"/>
          </a:xfrm>
          <a:prstGeom prst="rect">
            <a:avLst/>
          </a:prstGeom>
          <a:noFill/>
        </p:spPr>
        <p:txBody>
          <a:bodyPr wrap="square" rtlCol="0">
            <a:spAutoFit/>
          </a:bodyPr>
          <a:lstStyle/>
          <a:p>
            <a:r>
              <a:rPr lang="nl-NL" sz="8000" dirty="0">
                <a:latin typeface="Kermit" panose="020F0503040000060003" pitchFamily="34" charset="0"/>
              </a:rPr>
              <a:t>7</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524F4581-555B-CE06-601D-A3BC3FA32E7E}"/>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6" name="Tekstvak 5">
            <a:extLst>
              <a:ext uri="{FF2B5EF4-FFF2-40B4-BE49-F238E27FC236}">
                <a16:creationId xmlns:a16="http://schemas.microsoft.com/office/drawing/2014/main" id="{6735BA59-9909-0EE6-8079-9D15933FE1CD}"/>
              </a:ext>
            </a:extLst>
          </p:cNvPr>
          <p:cNvSpPr txBox="1"/>
          <p:nvPr/>
        </p:nvSpPr>
        <p:spPr>
          <a:xfrm>
            <a:off x="280550" y="389609"/>
            <a:ext cx="1153886" cy="1323439"/>
          </a:xfrm>
          <a:prstGeom prst="rect">
            <a:avLst/>
          </a:prstGeom>
          <a:noFill/>
        </p:spPr>
        <p:txBody>
          <a:bodyPr wrap="square" lIns="91440" tIns="45720" rIns="91440" bIns="45720" rtlCol="0" anchor="t">
            <a:spAutoFit/>
          </a:bodyPr>
          <a:lstStyle/>
          <a:p>
            <a:r>
              <a:rPr lang="nl-NL" sz="8000" dirty="0">
                <a:solidFill>
                  <a:schemeClr val="bg1"/>
                </a:solidFill>
                <a:highlight>
                  <a:srgbClr val="808080"/>
                </a:highlight>
                <a:latin typeface="Kermit" panose="020F0503040000060003" pitchFamily="34" charset="0"/>
              </a:rPr>
              <a:t>7</a:t>
            </a:r>
          </a:p>
        </p:txBody>
      </p:sp>
      <p:sp>
        <p:nvSpPr>
          <p:cNvPr id="3" name="Tekstvak 2">
            <a:extLst>
              <a:ext uri="{FF2B5EF4-FFF2-40B4-BE49-F238E27FC236}">
                <a16:creationId xmlns:a16="http://schemas.microsoft.com/office/drawing/2014/main" id="{116C9AD3-3D4E-8193-DF5F-91620094E397}"/>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
        <p:nvSpPr>
          <p:cNvPr id="5" name="Tekstvak 4">
            <a:extLst>
              <a:ext uri="{FF2B5EF4-FFF2-40B4-BE49-F238E27FC236}">
                <a16:creationId xmlns:a16="http://schemas.microsoft.com/office/drawing/2014/main" id="{C6D7E898-B7CB-CB5D-6352-C47D1D97BDEB}"/>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41236588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218EE6B-138B-2FAA-7C31-6B7B1A134CE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2429" y="6226628"/>
            <a:ext cx="1332502" cy="557913"/>
          </a:xfrm>
          <a:prstGeom prst="rect">
            <a:avLst/>
          </a:prstGeom>
          <a:noFill/>
          <a:ln>
            <a:noFill/>
          </a:ln>
        </p:spPr>
      </p:pic>
      <p:pic>
        <p:nvPicPr>
          <p:cNvPr id="9218" name="Picture 2">
            <a:extLst>
              <a:ext uri="{FF2B5EF4-FFF2-40B4-BE49-F238E27FC236}">
                <a16:creationId xmlns:a16="http://schemas.microsoft.com/office/drawing/2014/main" id="{D2C9B701-B9CA-9631-E132-32291B6CE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48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3A442917-CA5D-E7AF-01AF-4EDEB764D054}"/>
              </a:ext>
            </a:extLst>
          </p:cNvPr>
          <p:cNvSpPr txBox="1"/>
          <p:nvPr/>
        </p:nvSpPr>
        <p:spPr>
          <a:xfrm>
            <a:off x="158533" y="157262"/>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8</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7D627C0F-C744-5AE8-40FC-562F132F83D3}"/>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EB7FB616-DEB8-012F-9B90-3768C712B51A}"/>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
        <p:nvSpPr>
          <p:cNvPr id="5" name="Tekstvak 4">
            <a:extLst>
              <a:ext uri="{FF2B5EF4-FFF2-40B4-BE49-F238E27FC236}">
                <a16:creationId xmlns:a16="http://schemas.microsoft.com/office/drawing/2014/main" id="{8D45DAFD-8802-98D0-C618-F65EA45555CD}"/>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53175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3110B-C92D-668B-9853-B211B9DFF414}"/>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8612C257-9CCD-8151-5C3B-E75D842A057D}"/>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4A04DA4E-19A9-A9E0-64D8-321F5957118E}"/>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9065C1A4-9B27-2861-D947-067866AC4206}"/>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2" name="Tekstvak 1">
            <a:extLst>
              <a:ext uri="{FF2B5EF4-FFF2-40B4-BE49-F238E27FC236}">
                <a16:creationId xmlns:a16="http://schemas.microsoft.com/office/drawing/2014/main" id="{58391DD3-4EC2-EDDE-F843-4EC576CD3539}"/>
              </a:ext>
            </a:extLst>
          </p:cNvPr>
          <p:cNvSpPr txBox="1"/>
          <p:nvPr/>
        </p:nvSpPr>
        <p:spPr>
          <a:xfrm>
            <a:off x="2713504" y="2165110"/>
            <a:ext cx="6764993" cy="1446550"/>
          </a:xfrm>
          <a:prstGeom prst="rect">
            <a:avLst/>
          </a:prstGeom>
          <a:noFill/>
        </p:spPr>
        <p:txBody>
          <a:bodyPr wrap="none" lIns="91440" tIns="45720" rIns="91440" bIns="45720" rtlCol="0" anchor="t">
            <a:spAutoFit/>
          </a:bodyPr>
          <a:lstStyle/>
          <a:p>
            <a:r>
              <a:rPr lang="nl-NL" sz="8800" dirty="0">
                <a:solidFill>
                  <a:srgbClr val="E16C7F"/>
                </a:solidFill>
                <a:latin typeface="Kermit" panose="020F0503040000060003" pitchFamily="34" charset="0"/>
              </a:rPr>
              <a:t>Groepen 3-4</a:t>
            </a:r>
            <a:r>
              <a:rPr lang="nl-NL" sz="3600" dirty="0">
                <a:solidFill>
                  <a:srgbClr val="E16C7F"/>
                </a:solidFill>
                <a:latin typeface="Kermit" panose="020F0503040000060003" pitchFamily="34" charset="0"/>
              </a:rPr>
              <a:t> </a:t>
            </a:r>
          </a:p>
        </p:txBody>
      </p:sp>
      <p:sp>
        <p:nvSpPr>
          <p:cNvPr id="9" name="Tekstvak 8">
            <a:extLst>
              <a:ext uri="{FF2B5EF4-FFF2-40B4-BE49-F238E27FC236}">
                <a16:creationId xmlns:a16="http://schemas.microsoft.com/office/drawing/2014/main" id="{7C787C90-4DCB-F737-91A8-91AA89AC3A46}"/>
              </a:ext>
            </a:extLst>
          </p:cNvPr>
          <p:cNvSpPr txBox="1"/>
          <p:nvPr/>
        </p:nvSpPr>
        <p:spPr>
          <a:xfrm>
            <a:off x="403123" y="1258530"/>
            <a:ext cx="11307095" cy="215444"/>
          </a:xfrm>
          <a:prstGeom prst="rect">
            <a:avLst/>
          </a:prstGeom>
          <a:noFill/>
        </p:spPr>
        <p:txBody>
          <a:bodyPr wrap="square">
            <a:spAutoFit/>
          </a:bodyPr>
          <a:lstStyle/>
          <a:p>
            <a:pPr>
              <a:spcAft>
                <a:spcPts val="0"/>
              </a:spcAft>
            </a:pPr>
            <a:r>
              <a:rPr lang="nl-NL" sz="800" dirty="0">
                <a:effectLst/>
                <a:latin typeface="Times New Roman" panose="02020603050405020304" pitchFamily="18" charset="0"/>
                <a:ea typeface="Times New Roman" panose="02020603050405020304" pitchFamily="18" charset="0"/>
              </a:rPr>
              <a:t> </a:t>
            </a:r>
            <a:endParaRPr lang="nl-NL" sz="1000" dirty="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6CDC4E88-4604-8E35-F8FF-475234C55ED8}"/>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pic>
        <p:nvPicPr>
          <p:cNvPr id="3" name="Afbeelding 2" descr="Afbeelding met Lettertype, Graphics, rood, tekst&#10;&#10;Automatisch gegenereerde beschrijving">
            <a:extLst>
              <a:ext uri="{FF2B5EF4-FFF2-40B4-BE49-F238E27FC236}">
                <a16:creationId xmlns:a16="http://schemas.microsoft.com/office/drawing/2014/main" id="{9B361CFE-42BC-A6E6-D439-BE6455172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14603818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218EE6B-138B-2FAA-7C31-6B7B1A134CE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7629" y="6128658"/>
            <a:ext cx="1637302" cy="655884"/>
          </a:xfrm>
          <a:prstGeom prst="rect">
            <a:avLst/>
          </a:prstGeom>
          <a:noFill/>
          <a:ln>
            <a:noFill/>
          </a:ln>
        </p:spPr>
      </p:pic>
      <p:pic>
        <p:nvPicPr>
          <p:cNvPr id="10242" name="Picture 2">
            <a:extLst>
              <a:ext uri="{FF2B5EF4-FFF2-40B4-BE49-F238E27FC236}">
                <a16:creationId xmlns:a16="http://schemas.microsoft.com/office/drawing/2014/main" id="{A9137683-92DD-5ABB-480A-6C7EEECF0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4" y="-106"/>
            <a:ext cx="1224962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11A1D159-084C-0A92-AF48-5C4C573E5780}"/>
              </a:ext>
            </a:extLst>
          </p:cNvPr>
          <p:cNvSpPr txBox="1"/>
          <p:nvPr/>
        </p:nvSpPr>
        <p:spPr>
          <a:xfrm>
            <a:off x="177025" y="-106"/>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9</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78565682-EF98-AA45-6132-E362C7155821}"/>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6FC40EA9-2EF7-088E-C55E-5158F2F20A41}"/>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
        <p:nvSpPr>
          <p:cNvPr id="5" name="Tekstvak 4">
            <a:extLst>
              <a:ext uri="{FF2B5EF4-FFF2-40B4-BE49-F238E27FC236}">
                <a16:creationId xmlns:a16="http://schemas.microsoft.com/office/drawing/2014/main" id="{34D06EB9-D204-0121-E728-2B7ADE2BE633}"/>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21274412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218EE6B-138B-2FAA-7C31-6B7B1A134CE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7629" y="6128658"/>
            <a:ext cx="1637302" cy="655884"/>
          </a:xfrm>
          <a:prstGeom prst="rect">
            <a:avLst/>
          </a:prstGeom>
          <a:noFill/>
          <a:ln>
            <a:noFill/>
          </a:ln>
        </p:spPr>
      </p:pic>
      <p:pic>
        <p:nvPicPr>
          <p:cNvPr id="11266" name="Picture 2">
            <a:extLst>
              <a:ext uri="{FF2B5EF4-FFF2-40B4-BE49-F238E27FC236}">
                <a16:creationId xmlns:a16="http://schemas.microsoft.com/office/drawing/2014/main" id="{F3CF25D9-70B0-7247-B331-36B786CA0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525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03403AB5-AB99-63A3-7EC1-999484F00D81}"/>
              </a:ext>
            </a:extLst>
          </p:cNvPr>
          <p:cNvSpPr txBox="1"/>
          <p:nvPr/>
        </p:nvSpPr>
        <p:spPr>
          <a:xfrm>
            <a:off x="187368" y="219545"/>
            <a:ext cx="1436915"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10</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D350C48A-4DDD-BE37-3043-80F4AB0857BD}"/>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2CA87681-8C78-DBA1-7349-32554260CCDB}"/>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
        <p:nvSpPr>
          <p:cNvPr id="5" name="Tekstvak 4">
            <a:extLst>
              <a:ext uri="{FF2B5EF4-FFF2-40B4-BE49-F238E27FC236}">
                <a16:creationId xmlns:a16="http://schemas.microsoft.com/office/drawing/2014/main" id="{CA7CAFE9-28A6-C3AB-DBCC-A1C3E8D711FF}"/>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a:t>
            </a:r>
            <a:r>
              <a:rPr lang="nl-NL" sz="1400" dirty="0">
                <a:solidFill>
                  <a:schemeClr val="bg1"/>
                </a:solidFill>
                <a:latin typeface="Kermit" panose="020F0503040000060003" pitchFamily="34" charset="0"/>
              </a:rPr>
              <a:t>: nieuwe kennis aanbieden</a:t>
            </a:r>
          </a:p>
        </p:txBody>
      </p:sp>
    </p:spTree>
    <p:extLst>
      <p:ext uri="{BB962C8B-B14F-4D97-AF65-F5344CB8AC3E}">
        <p14:creationId xmlns:p14="http://schemas.microsoft.com/office/powerpoint/2010/main" val="22711427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218EE6B-138B-2FAA-7C31-6B7B1A134CE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7629" y="6128658"/>
            <a:ext cx="1637302" cy="655884"/>
          </a:xfrm>
          <a:prstGeom prst="rect">
            <a:avLst/>
          </a:prstGeom>
          <a:noFill/>
          <a:ln>
            <a:noFill/>
          </a:ln>
        </p:spPr>
      </p:pic>
      <p:pic>
        <p:nvPicPr>
          <p:cNvPr id="12290" name="Picture 2">
            <a:extLst>
              <a:ext uri="{FF2B5EF4-FFF2-40B4-BE49-F238E27FC236}">
                <a16:creationId xmlns:a16="http://schemas.microsoft.com/office/drawing/2014/main" id="{0544DA55-192D-89C8-0EE0-D93E52D59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20867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F8CEFAC8-6658-D59B-6520-B8C2BFDAD999}"/>
              </a:ext>
            </a:extLst>
          </p:cNvPr>
          <p:cNvSpPr txBox="1"/>
          <p:nvPr/>
        </p:nvSpPr>
        <p:spPr>
          <a:xfrm>
            <a:off x="-1446" y="-2986"/>
            <a:ext cx="1550217"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11</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93172AA2-7E0C-A367-3267-7FA2F139C97E}"/>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1489E9EB-C8E0-64FF-FEC8-D3980AF7F5EE}"/>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
        <p:nvSpPr>
          <p:cNvPr id="5" name="Tekstvak 4">
            <a:extLst>
              <a:ext uri="{FF2B5EF4-FFF2-40B4-BE49-F238E27FC236}">
                <a16:creationId xmlns:a16="http://schemas.microsoft.com/office/drawing/2014/main" id="{2ACB4C0B-800B-77A8-C9B7-88CC1EBDCA73}"/>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Tree>
    <p:extLst>
      <p:ext uri="{BB962C8B-B14F-4D97-AF65-F5344CB8AC3E}">
        <p14:creationId xmlns:p14="http://schemas.microsoft.com/office/powerpoint/2010/main" val="16360951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6D26F-D975-7EA2-96E0-87999F5C1302}"/>
            </a:ext>
          </a:extLst>
        </p:cNvPr>
        <p:cNvGrpSpPr/>
        <p:nvPr/>
      </p:nvGrpSpPr>
      <p:grpSpPr>
        <a:xfrm>
          <a:off x="0" y="0"/>
          <a:ext cx="0" cy="0"/>
          <a:chOff x="0" y="0"/>
          <a:chExt cx="0" cy="0"/>
        </a:xfrm>
      </p:grpSpPr>
      <p:sp>
        <p:nvSpPr>
          <p:cNvPr id="3" name="Subtitel 2">
            <a:extLst>
              <a:ext uri="{FF2B5EF4-FFF2-40B4-BE49-F238E27FC236}">
                <a16:creationId xmlns:a16="http://schemas.microsoft.com/office/drawing/2014/main" id="{0B357752-CEEF-F887-5DE2-1927C89AECE1}"/>
              </a:ext>
            </a:extLst>
          </p:cNvPr>
          <p:cNvSpPr>
            <a:spLocks noGrp="1"/>
          </p:cNvSpPr>
          <p:nvPr>
            <p:ph type="subTitle" idx="1"/>
          </p:nvPr>
        </p:nvSpPr>
        <p:spPr>
          <a:xfrm>
            <a:off x="-29936" y="412343"/>
            <a:ext cx="12192000" cy="682096"/>
          </a:xfrm>
        </p:spPr>
        <p:txBody>
          <a:bodyPr>
            <a:noAutofit/>
          </a:bodyPr>
          <a:lstStyle/>
          <a:p>
            <a:pPr>
              <a:defRPr/>
            </a:pPr>
            <a:r>
              <a:rPr lang="nl-NL" sz="3600" dirty="0">
                <a:solidFill>
                  <a:srgbClr val="E16C7F"/>
                </a:solidFill>
                <a:latin typeface="Kermit" panose="020F0503040000060003" pitchFamily="34" charset="0"/>
                <a:cs typeface="American Typewriter"/>
              </a:rPr>
              <a:t>Mythische wezens of echte beesten?</a:t>
            </a:r>
            <a:endParaRPr lang="nl-NL" sz="3600" dirty="0">
              <a:solidFill>
                <a:srgbClr val="E16C7F"/>
              </a:solidFill>
              <a:latin typeface="Kermit" panose="020F0503040000060003" pitchFamily="34" charset="0"/>
            </a:endParaRPr>
          </a:p>
        </p:txBody>
      </p:sp>
      <p:pic>
        <p:nvPicPr>
          <p:cNvPr id="7" name="Afbeelding 6">
            <a:extLst>
              <a:ext uri="{FF2B5EF4-FFF2-40B4-BE49-F238E27FC236}">
                <a16:creationId xmlns:a16="http://schemas.microsoft.com/office/drawing/2014/main" id="{4D1AF459-E198-6770-7E86-9173BD59788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6658" y="6255204"/>
            <a:ext cx="1415406" cy="498230"/>
          </a:xfrm>
          <a:prstGeom prst="rect">
            <a:avLst/>
          </a:prstGeom>
          <a:noFill/>
          <a:ln>
            <a:noFill/>
          </a:ln>
        </p:spPr>
      </p:pic>
      <p:sp>
        <p:nvSpPr>
          <p:cNvPr id="4" name="Tekstvak 3">
            <a:extLst>
              <a:ext uri="{FF2B5EF4-FFF2-40B4-BE49-F238E27FC236}">
                <a16:creationId xmlns:a16="http://schemas.microsoft.com/office/drawing/2014/main" id="{20230219-5899-A0E7-0C91-63F15A3E4985}"/>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
        <p:nvSpPr>
          <p:cNvPr id="6" name="Tekstvak 5">
            <a:extLst>
              <a:ext uri="{FF2B5EF4-FFF2-40B4-BE49-F238E27FC236}">
                <a16:creationId xmlns:a16="http://schemas.microsoft.com/office/drawing/2014/main" id="{5BED8CF8-D7A9-7512-CA5F-CF131845321D}"/>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9" name="Afbeelding 8" descr="Afbeelding met tekst, schermopname, buitenshuis&#10;&#10;Door AI gegenereerde inhoud is mogelijk onjuist.">
            <a:extLst>
              <a:ext uri="{FF2B5EF4-FFF2-40B4-BE49-F238E27FC236}">
                <a16:creationId xmlns:a16="http://schemas.microsoft.com/office/drawing/2014/main" id="{67424B46-70AE-06C9-0014-20067E691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1609" y="1189658"/>
            <a:ext cx="2903764" cy="4107163"/>
          </a:xfrm>
          <a:prstGeom prst="rect">
            <a:avLst/>
          </a:prstGeom>
        </p:spPr>
      </p:pic>
      <p:pic>
        <p:nvPicPr>
          <p:cNvPr id="12" name="Afbeelding 11" descr="Afbeelding met tekst, zoogdier, schermopname, Publicatie&#10;&#10;Door AI gegenereerde inhoud is mogelijk onjuist.">
            <a:extLst>
              <a:ext uri="{FF2B5EF4-FFF2-40B4-BE49-F238E27FC236}">
                <a16:creationId xmlns:a16="http://schemas.microsoft.com/office/drawing/2014/main" id="{E28A8B4E-928C-1BEF-0BD5-085B3B082C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6629" y="1318692"/>
            <a:ext cx="2903764" cy="4107163"/>
          </a:xfrm>
          <a:prstGeom prst="rect">
            <a:avLst/>
          </a:prstGeom>
        </p:spPr>
      </p:pic>
      <p:sp>
        <p:nvSpPr>
          <p:cNvPr id="5" name="Tekstvak 4">
            <a:extLst>
              <a:ext uri="{FF2B5EF4-FFF2-40B4-BE49-F238E27FC236}">
                <a16:creationId xmlns:a16="http://schemas.microsoft.com/office/drawing/2014/main" id="{F3D8AC37-24AB-870D-F0FF-010520E9BB4F}"/>
              </a:ext>
            </a:extLst>
          </p:cNvPr>
          <p:cNvSpPr txBox="1"/>
          <p:nvPr/>
        </p:nvSpPr>
        <p:spPr>
          <a:xfrm>
            <a:off x="0" y="6349549"/>
            <a:ext cx="12192000" cy="369332"/>
          </a:xfrm>
          <a:prstGeom prst="rect">
            <a:avLst/>
          </a:prstGeom>
          <a:noFill/>
        </p:spPr>
        <p:txBody>
          <a:bodyPr wrap="square">
            <a:spAutoFit/>
          </a:bodyPr>
          <a:lstStyle/>
          <a:p>
            <a:pPr algn="ctr"/>
            <a:r>
              <a:rPr lang="nl-NL" sz="1800" dirty="0">
                <a:solidFill>
                  <a:schemeClr val="bg2">
                    <a:lumMod val="50000"/>
                  </a:schemeClr>
                </a:solidFill>
                <a:latin typeface="Kermit" panose="020F0503040000060003" pitchFamily="34" charset="0"/>
              </a:rPr>
              <a:t>Download de bijlagen via </a:t>
            </a:r>
            <a:r>
              <a:rPr lang="nl-NL" sz="1800" u="sng" dirty="0" err="1">
                <a:solidFill>
                  <a:schemeClr val="bg2">
                    <a:lumMod val="50000"/>
                  </a:schemeClr>
                </a:solidFill>
                <a:latin typeface="Kermit" panose="020F0503040000060003" pitchFamily="34" charset="0"/>
              </a:rPr>
              <a:t>www.noordwijksemethode.nl</a:t>
            </a:r>
            <a:endParaRPr lang="nl-NL" dirty="0">
              <a:solidFill>
                <a:schemeClr val="bg2">
                  <a:lumMod val="50000"/>
                </a:schemeClr>
              </a:solidFill>
            </a:endParaRPr>
          </a:p>
        </p:txBody>
      </p:sp>
    </p:spTree>
    <p:extLst>
      <p:ext uri="{BB962C8B-B14F-4D97-AF65-F5344CB8AC3E}">
        <p14:creationId xmlns:p14="http://schemas.microsoft.com/office/powerpoint/2010/main" val="9192026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2B1EF115-3606-B98A-1666-0683B456CFC4}"/>
            </a:ext>
          </a:extLst>
        </p:cNvPr>
        <p:cNvGrpSpPr/>
        <p:nvPr/>
      </p:nvGrpSpPr>
      <p:grpSpPr>
        <a:xfrm>
          <a:off x="0" y="0"/>
          <a:ext cx="0" cy="0"/>
          <a:chOff x="0" y="0"/>
          <a:chExt cx="0" cy="0"/>
        </a:xfrm>
      </p:grpSpPr>
      <p:pic>
        <p:nvPicPr>
          <p:cNvPr id="4" name="Afbeelding 3" descr="Afbeelding met tekst, Lettertype, Graphics, grafische vormgeving&#10;&#10;Automatisch gegenereerde beschrijving">
            <a:extLst>
              <a:ext uri="{FF2B5EF4-FFF2-40B4-BE49-F238E27FC236}">
                <a16:creationId xmlns:a16="http://schemas.microsoft.com/office/drawing/2014/main" id="{A40DDEE2-E033-D42D-73BD-E9A62D3FF7CB}"/>
              </a:ext>
            </a:extLst>
          </p:cNvPr>
          <p:cNvPicPr>
            <a:picLocks noChangeAspect="1"/>
          </p:cNvPicPr>
          <p:nvPr/>
        </p:nvPicPr>
        <p:blipFill>
          <a:blip r:embed="rId2"/>
          <a:stretch>
            <a:fillRect/>
          </a:stretch>
        </p:blipFill>
        <p:spPr>
          <a:xfrm>
            <a:off x="10524738" y="6121400"/>
            <a:ext cx="1536635" cy="532148"/>
          </a:xfrm>
          <a:prstGeom prst="rect">
            <a:avLst/>
          </a:prstGeom>
        </p:spPr>
      </p:pic>
      <p:sp>
        <p:nvSpPr>
          <p:cNvPr id="3" name="Tekstvak 2">
            <a:extLst>
              <a:ext uri="{FF2B5EF4-FFF2-40B4-BE49-F238E27FC236}">
                <a16:creationId xmlns:a16="http://schemas.microsoft.com/office/drawing/2014/main" id="{7E3A1007-D50C-C0E8-7A93-B3348D1A7531}"/>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
        <p:nvSpPr>
          <p:cNvPr id="5" name="Tekstvak 4">
            <a:extLst>
              <a:ext uri="{FF2B5EF4-FFF2-40B4-BE49-F238E27FC236}">
                <a16:creationId xmlns:a16="http://schemas.microsoft.com/office/drawing/2014/main" id="{E0706262-8025-22E2-3CE5-46A3E5519EE3}"/>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8" name="Tekstvak 7">
            <a:extLst>
              <a:ext uri="{FF2B5EF4-FFF2-40B4-BE49-F238E27FC236}">
                <a16:creationId xmlns:a16="http://schemas.microsoft.com/office/drawing/2014/main" id="{26AB6E44-FF40-85F5-272D-5A35912FA194}"/>
              </a:ext>
            </a:extLst>
          </p:cNvPr>
          <p:cNvSpPr txBox="1"/>
          <p:nvPr/>
        </p:nvSpPr>
        <p:spPr>
          <a:xfrm>
            <a:off x="444501" y="1552811"/>
            <a:ext cx="5651499" cy="2215991"/>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3800" dirty="0">
                <a:solidFill>
                  <a:srgbClr val="C16E7F"/>
                </a:solidFill>
                <a:latin typeface="Kermit" panose="020F0503040000060003" pitchFamily="34" charset="0"/>
              </a:rPr>
              <a:t>ECHT!</a:t>
            </a:r>
            <a:endParaRPr lang="nl-NL" sz="13800" dirty="0">
              <a:solidFill>
                <a:srgbClr val="C16E7F"/>
              </a:solidFill>
              <a:latin typeface="Kermit" panose="020F0503040000060003" pitchFamily="34" charset="0"/>
            </a:endParaRPr>
          </a:p>
        </p:txBody>
      </p:sp>
      <p:sp>
        <p:nvSpPr>
          <p:cNvPr id="9" name="Subtitel 2">
            <a:extLst>
              <a:ext uri="{FF2B5EF4-FFF2-40B4-BE49-F238E27FC236}">
                <a16:creationId xmlns:a16="http://schemas.microsoft.com/office/drawing/2014/main" id="{59B1DBBE-FF78-B1D5-06D0-34E140189B6E}"/>
              </a:ext>
            </a:extLst>
          </p:cNvPr>
          <p:cNvSpPr txBox="1">
            <a:spLocks/>
          </p:cNvSpPr>
          <p:nvPr/>
        </p:nvSpPr>
        <p:spPr>
          <a:xfrm>
            <a:off x="5505431" y="2335554"/>
            <a:ext cx="1938564" cy="6820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nl-NL" sz="3600" dirty="0">
                <a:solidFill>
                  <a:srgbClr val="E16C7F"/>
                </a:solidFill>
                <a:latin typeface="Kermit" panose="020F0503040000060003" pitchFamily="34" charset="0"/>
                <a:cs typeface="American Typewriter"/>
              </a:rPr>
              <a:t>of</a:t>
            </a:r>
            <a:endParaRPr lang="nl-NL" sz="3600" dirty="0">
              <a:solidFill>
                <a:srgbClr val="E16C7F"/>
              </a:solidFill>
              <a:latin typeface="Kermit" panose="020F0503040000060003" pitchFamily="34" charset="0"/>
            </a:endParaRPr>
          </a:p>
        </p:txBody>
      </p:sp>
      <p:sp>
        <p:nvSpPr>
          <p:cNvPr id="10" name="Tekstvak 9">
            <a:extLst>
              <a:ext uri="{FF2B5EF4-FFF2-40B4-BE49-F238E27FC236}">
                <a16:creationId xmlns:a16="http://schemas.microsoft.com/office/drawing/2014/main" id="{A38AFF6F-4742-92CB-B918-816AA1532B9F}"/>
              </a:ext>
            </a:extLst>
          </p:cNvPr>
          <p:cNvSpPr txBox="1">
            <a:spLocks/>
          </p:cNvSpPr>
          <p:nvPr/>
        </p:nvSpPr>
        <p:spPr>
          <a:xfrm>
            <a:off x="6853426" y="1568607"/>
            <a:ext cx="4634450" cy="2215991"/>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3800" dirty="0">
                <a:solidFill>
                  <a:srgbClr val="C16E7F"/>
                </a:solidFill>
                <a:latin typeface="Kermit" panose="020F0503040000060003" pitchFamily="34" charset="0"/>
              </a:rPr>
              <a:t>NEP!</a:t>
            </a:r>
            <a:endParaRPr lang="nl-NL" sz="13800" dirty="0">
              <a:solidFill>
                <a:srgbClr val="C16E7F"/>
              </a:solidFill>
              <a:latin typeface="Kermit" panose="020F0503040000060003" pitchFamily="34" charset="0"/>
            </a:endParaRPr>
          </a:p>
        </p:txBody>
      </p:sp>
      <p:sp>
        <p:nvSpPr>
          <p:cNvPr id="13" name="Tekstvak 12">
            <a:extLst>
              <a:ext uri="{FF2B5EF4-FFF2-40B4-BE49-F238E27FC236}">
                <a16:creationId xmlns:a16="http://schemas.microsoft.com/office/drawing/2014/main" id="{66C2F57B-3B7A-E991-ACB4-991A6357918E}"/>
              </a:ext>
            </a:extLst>
          </p:cNvPr>
          <p:cNvSpPr txBox="1"/>
          <p:nvPr/>
        </p:nvSpPr>
        <p:spPr>
          <a:xfrm>
            <a:off x="3824968" y="5208849"/>
            <a:ext cx="4542064" cy="76944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400" i="1" dirty="0">
                <a:solidFill>
                  <a:srgbClr val="C16E7F"/>
                </a:solidFill>
                <a:latin typeface="Kermit" panose="020F0503040000060003" pitchFamily="34" charset="0"/>
              </a:rPr>
              <a:t>De </a:t>
            </a:r>
            <a:r>
              <a:rPr lang="en-US" sz="4400" i="1" dirty="0" err="1">
                <a:solidFill>
                  <a:srgbClr val="C16E7F"/>
                </a:solidFill>
                <a:latin typeface="Kermit" panose="020F0503040000060003" pitchFamily="34" charset="0"/>
              </a:rPr>
              <a:t>antwoorden</a:t>
            </a:r>
            <a:endParaRPr lang="nl-NL" sz="4400" i="1" dirty="0">
              <a:solidFill>
                <a:srgbClr val="C16E7F"/>
              </a:solidFill>
              <a:latin typeface="Kermit" panose="020F0503040000060003" pitchFamily="34" charset="0"/>
            </a:endParaRPr>
          </a:p>
        </p:txBody>
      </p:sp>
    </p:spTree>
    <p:extLst>
      <p:ext uri="{BB962C8B-B14F-4D97-AF65-F5344CB8AC3E}">
        <p14:creationId xmlns:p14="http://schemas.microsoft.com/office/powerpoint/2010/main" val="28735879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0D61C-C33D-B118-A395-D6210926C764}"/>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ED54A763-5CCE-FF2D-4994-9D30BDEEFAA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9656" y="6161314"/>
            <a:ext cx="1735275" cy="623228"/>
          </a:xfrm>
          <a:prstGeom prst="rect">
            <a:avLst/>
          </a:prstGeom>
          <a:noFill/>
          <a:ln>
            <a:noFill/>
          </a:ln>
        </p:spPr>
      </p:pic>
      <p:pic>
        <p:nvPicPr>
          <p:cNvPr id="2050" name="Picture 2">
            <a:extLst>
              <a:ext uri="{FF2B5EF4-FFF2-40B4-BE49-F238E27FC236}">
                <a16:creationId xmlns:a16="http://schemas.microsoft.com/office/drawing/2014/main" id="{E03E66DC-A2E5-8D1D-A316-ABB3EA1DB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02255" cy="6858211"/>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C2C0E8DA-2240-A852-D393-1CD0E3D6B3EB}"/>
              </a:ext>
            </a:extLst>
          </p:cNvPr>
          <p:cNvSpPr txBox="1"/>
          <p:nvPr/>
        </p:nvSpPr>
        <p:spPr>
          <a:xfrm>
            <a:off x="162229" y="155254"/>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1</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36782743-CFB8-82F2-109E-6487288253F0}"/>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2" name="Tekstvak 1">
            <a:extLst>
              <a:ext uri="{FF2B5EF4-FFF2-40B4-BE49-F238E27FC236}">
                <a16:creationId xmlns:a16="http://schemas.microsoft.com/office/drawing/2014/main" id="{18CD71A6-9330-DF11-5D9A-71EFAF9F90DE}"/>
              </a:ext>
            </a:extLst>
          </p:cNvPr>
          <p:cNvSpPr txBox="1"/>
          <p:nvPr/>
        </p:nvSpPr>
        <p:spPr>
          <a:xfrm>
            <a:off x="416688" y="3429000"/>
            <a:ext cx="5775767" cy="2246769"/>
          </a:xfrm>
          <a:prstGeom prst="rect">
            <a:avLst/>
          </a:prstGeom>
          <a:solidFill>
            <a:schemeClr val="bg1">
              <a:alpha val="65275"/>
            </a:schemeClr>
          </a:solidFill>
        </p:spPr>
        <p:txBody>
          <a:bodyPr wrap="square" rtlCol="0">
            <a:spAutoFit/>
          </a:bodyPr>
          <a:lstStyle/>
          <a:p>
            <a:pPr algn="ctr"/>
            <a:r>
              <a:rPr lang="nl-NL" sz="2000" dirty="0">
                <a:latin typeface="Kermit" panose="020F0503040000060003" pitchFamily="34" charset="0"/>
              </a:rPr>
              <a:t>Hij heeft iets weg van een olifant, maar dit beest was veel groter. De Deinotheria, zoals deze dieren heetten, werden vier meter hoog en zes meter lang. Gewicht: waarschijnlijk zo’n 20.000 kilo. Waarom de slagtanden op zijn kin zitten? Zo kon hij zijn plantaardige voedsel gemakkelijk uit de grond wroeten.</a:t>
            </a:r>
          </a:p>
        </p:txBody>
      </p:sp>
      <p:sp>
        <p:nvSpPr>
          <p:cNvPr id="3" name="Tekstvak 2">
            <a:extLst>
              <a:ext uri="{FF2B5EF4-FFF2-40B4-BE49-F238E27FC236}">
                <a16:creationId xmlns:a16="http://schemas.microsoft.com/office/drawing/2014/main" id="{6C3570A7-3847-548C-0656-7F88EFC2FC5A}"/>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5" name="Tekstvak 4">
            <a:extLst>
              <a:ext uri="{FF2B5EF4-FFF2-40B4-BE49-F238E27FC236}">
                <a16:creationId xmlns:a16="http://schemas.microsoft.com/office/drawing/2014/main" id="{06DE8000-7D96-0775-4F73-027F4D5B7E83}"/>
              </a:ext>
            </a:extLst>
          </p:cNvPr>
          <p:cNvSpPr txBox="1"/>
          <p:nvPr/>
        </p:nvSpPr>
        <p:spPr>
          <a:xfrm>
            <a:off x="10186415" y="157604"/>
            <a:ext cx="1843355" cy="707886"/>
          </a:xfrm>
          <a:prstGeom prst="rect">
            <a:avLst/>
          </a:prstGeom>
          <a:solidFill>
            <a:schemeClr val="bg1"/>
          </a:solidFill>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12107736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4ADFE-4215-4A80-D285-438B9FA75CA3}"/>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D4F257E8-36DE-BA08-0B61-9E79EAAA9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48"/>
            <a:ext cx="12197423" cy="685495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2E4C86A4-521F-5300-4FC3-A9E54E54BE48}"/>
              </a:ext>
            </a:extLst>
          </p:cNvPr>
          <p:cNvSpPr txBox="1"/>
          <p:nvPr/>
        </p:nvSpPr>
        <p:spPr>
          <a:xfrm>
            <a:off x="304800" y="76200"/>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2</a:t>
            </a:r>
          </a:p>
        </p:txBody>
      </p:sp>
      <p:pic>
        <p:nvPicPr>
          <p:cNvPr id="3" name="Afbeelding 2" descr="Afbeelding met tekst, Lettertype, Graphics, grafische vormgeving&#10;&#10;Automatisch gegenereerde beschrijving">
            <a:extLst>
              <a:ext uri="{FF2B5EF4-FFF2-40B4-BE49-F238E27FC236}">
                <a16:creationId xmlns:a16="http://schemas.microsoft.com/office/drawing/2014/main" id="{3B4F79FC-B13A-9B95-4AF1-5EC8E4A7F10E}"/>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4" name="Tekstvak 3">
            <a:extLst>
              <a:ext uri="{FF2B5EF4-FFF2-40B4-BE49-F238E27FC236}">
                <a16:creationId xmlns:a16="http://schemas.microsoft.com/office/drawing/2014/main" id="{7DEE7ADE-DC74-3E83-9493-47D4FE75EA29}"/>
              </a:ext>
            </a:extLst>
          </p:cNvPr>
          <p:cNvSpPr txBox="1"/>
          <p:nvPr/>
        </p:nvSpPr>
        <p:spPr>
          <a:xfrm>
            <a:off x="356885" y="3709652"/>
            <a:ext cx="5739115" cy="2862322"/>
          </a:xfrm>
          <a:prstGeom prst="rect">
            <a:avLst/>
          </a:prstGeom>
          <a:solidFill>
            <a:schemeClr val="lt1">
              <a:alpha val="74264"/>
            </a:schemeClr>
          </a:solidFill>
        </p:spPr>
        <p:txBody>
          <a:bodyPr wrap="square" rtlCol="0">
            <a:spAutoFit/>
          </a:bodyPr>
          <a:lstStyle/>
          <a:p>
            <a:pPr algn="ctr"/>
            <a:r>
              <a:rPr lang="nl-NL" sz="2000" dirty="0">
                <a:latin typeface="Kermit" panose="020F0503040000060003" pitchFamily="34" charset="0"/>
              </a:rPr>
              <a:t>Deze terrorvogels (officiële naam: Phorusrhacidae) zijn een uitgestorven familie van reusachtige vleesetende vogels. Met een lichaam van drie meter hoog renden ze door Zuid-Amerika. Vliegen konden ze niet, maar over de grond bereikten ze vermoedelijk een snelheid van bijna vijftig kilometer per uur. De Opabinia regalis. Dit beestje leefde een half miljard jaar geleden echt.</a:t>
            </a:r>
          </a:p>
        </p:txBody>
      </p:sp>
      <p:sp>
        <p:nvSpPr>
          <p:cNvPr id="5" name="Tekstvak 4">
            <a:extLst>
              <a:ext uri="{FF2B5EF4-FFF2-40B4-BE49-F238E27FC236}">
                <a16:creationId xmlns:a16="http://schemas.microsoft.com/office/drawing/2014/main" id="{78B6D085-DD50-E4FE-8082-D9E6DA236388}"/>
              </a:ext>
            </a:extLst>
          </p:cNvPr>
          <p:cNvSpPr txBox="1"/>
          <p:nvPr/>
        </p:nvSpPr>
        <p:spPr>
          <a:xfrm>
            <a:off x="-41376" y="-12937"/>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7" name="Tekstvak 6">
            <a:extLst>
              <a:ext uri="{FF2B5EF4-FFF2-40B4-BE49-F238E27FC236}">
                <a16:creationId xmlns:a16="http://schemas.microsoft.com/office/drawing/2014/main" id="{EA167CF2-8155-3CF6-7D67-0D6469987554}"/>
              </a:ext>
            </a:extLst>
          </p:cNvPr>
          <p:cNvSpPr txBox="1"/>
          <p:nvPr/>
        </p:nvSpPr>
        <p:spPr>
          <a:xfrm>
            <a:off x="10186415" y="157604"/>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1464796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C214B-F145-E021-7F17-1E5ED1D7481C}"/>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B4ED39F1-BB3F-628A-AAE4-44422F2CE63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9656" y="6161314"/>
            <a:ext cx="1735275" cy="623228"/>
          </a:xfrm>
          <a:prstGeom prst="rect">
            <a:avLst/>
          </a:prstGeom>
          <a:noFill/>
          <a:ln>
            <a:noFill/>
          </a:ln>
        </p:spPr>
      </p:pic>
      <p:pic>
        <p:nvPicPr>
          <p:cNvPr id="4098" name="Picture 2">
            <a:extLst>
              <a:ext uri="{FF2B5EF4-FFF2-40B4-BE49-F238E27FC236}">
                <a16:creationId xmlns:a16="http://schemas.microsoft.com/office/drawing/2014/main" id="{1F2BB481-5FCC-2490-934A-93EC18B5C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571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3D18259E-24F4-AAAB-546C-186F062D86BA}"/>
              </a:ext>
            </a:extLst>
          </p:cNvPr>
          <p:cNvSpPr txBox="1"/>
          <p:nvPr/>
        </p:nvSpPr>
        <p:spPr>
          <a:xfrm>
            <a:off x="221413" y="244030"/>
            <a:ext cx="1153886" cy="1323439"/>
          </a:xfrm>
          <a:prstGeom prst="rect">
            <a:avLst/>
          </a:prstGeom>
          <a:noFill/>
        </p:spPr>
        <p:txBody>
          <a:bodyPr wrap="square" rtlCol="0">
            <a:spAutoFit/>
          </a:bodyPr>
          <a:lstStyle/>
          <a:p>
            <a:r>
              <a:rPr lang="nl-NL" sz="8000" dirty="0">
                <a:solidFill>
                  <a:srgbClr val="FFFFFF"/>
                </a:solidFill>
                <a:latin typeface="Kermit" panose="020F0503040000060003" pitchFamily="34" charset="0"/>
              </a:rPr>
              <a:t>3</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3127AA36-D60B-3582-C6EE-E226300878EA}"/>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72D17BBE-6655-0AA3-E001-BECDD893D149}"/>
              </a:ext>
            </a:extLst>
          </p:cNvPr>
          <p:cNvSpPr txBox="1"/>
          <p:nvPr/>
        </p:nvSpPr>
        <p:spPr>
          <a:xfrm>
            <a:off x="7797800" y="1155126"/>
            <a:ext cx="3974854" cy="4401205"/>
          </a:xfrm>
          <a:prstGeom prst="rect">
            <a:avLst/>
          </a:prstGeom>
          <a:solidFill>
            <a:schemeClr val="bg1">
              <a:alpha val="52000"/>
            </a:schemeClr>
          </a:solidFill>
        </p:spPr>
        <p:txBody>
          <a:bodyPr wrap="square" rtlCol="0">
            <a:spAutoFit/>
          </a:bodyPr>
          <a:lstStyle/>
          <a:p>
            <a:pPr algn="ctr"/>
            <a:r>
              <a:rPr lang="nl-NL" sz="2000" dirty="0">
                <a:latin typeface="Kermit" panose="020F0503040000060003" pitchFamily="34" charset="0"/>
              </a:rPr>
              <a:t>Hij verdient geen schoonheidsprijs, de Opabinia regalis. Met die vijf knobbels op zijn hoofd, die dienst deden als ogen, speurde hij de zeebodem af naar eten. Aan het eind van zijn slurf zat een grijper, waarmee hij het voedsel naar zijn mond bracht. Dit dier leefde een half miljard jaar geleden tijdens het Cambrium. Deze haaiachtige reuzenvis zwom zo'n 290 miljoen jaar geleden in de prehistorische zeeën. </a:t>
            </a:r>
          </a:p>
        </p:txBody>
      </p:sp>
      <p:sp>
        <p:nvSpPr>
          <p:cNvPr id="5" name="Tekstvak 4">
            <a:extLst>
              <a:ext uri="{FF2B5EF4-FFF2-40B4-BE49-F238E27FC236}">
                <a16:creationId xmlns:a16="http://schemas.microsoft.com/office/drawing/2014/main" id="{7AAE4154-C2F5-C797-62AF-41D45A4A5BC9}"/>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1815CC06-13D2-5A4C-E78C-77B5BAB4BEDA}"/>
              </a:ext>
            </a:extLst>
          </p:cNvPr>
          <p:cNvSpPr txBox="1"/>
          <p:nvPr/>
        </p:nvSpPr>
        <p:spPr>
          <a:xfrm>
            <a:off x="10186415" y="157604"/>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29905009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F6EE2-7E3A-F2F3-7613-EC0F666912DB}"/>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11797C0C-0C5D-DC9B-4DBD-3C32796A234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9656" y="6161314"/>
            <a:ext cx="1735275" cy="623228"/>
          </a:xfrm>
          <a:prstGeom prst="rect">
            <a:avLst/>
          </a:prstGeom>
          <a:noFill/>
          <a:ln>
            <a:noFill/>
          </a:ln>
        </p:spPr>
      </p:pic>
      <p:pic>
        <p:nvPicPr>
          <p:cNvPr id="5122" name="Picture 2">
            <a:extLst>
              <a:ext uri="{FF2B5EF4-FFF2-40B4-BE49-F238E27FC236}">
                <a16:creationId xmlns:a16="http://schemas.microsoft.com/office/drawing/2014/main" id="{53AF71E7-7E66-5C83-0EAC-F462E5822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7516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B9BF1833-BBCA-ACAD-D6B8-DADBD5425431}"/>
              </a:ext>
            </a:extLst>
          </p:cNvPr>
          <p:cNvSpPr txBox="1"/>
          <p:nvPr/>
        </p:nvSpPr>
        <p:spPr>
          <a:xfrm>
            <a:off x="221413" y="303215"/>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4</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33E6E93C-FB7D-D7A6-048C-BE197909CBF1}"/>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CB3DED47-DD3E-02C7-4669-B22371706771}"/>
              </a:ext>
            </a:extLst>
          </p:cNvPr>
          <p:cNvSpPr txBox="1"/>
          <p:nvPr/>
        </p:nvSpPr>
        <p:spPr>
          <a:xfrm>
            <a:off x="4534482" y="3091419"/>
            <a:ext cx="7616142" cy="2554545"/>
          </a:xfrm>
          <a:prstGeom prst="rect">
            <a:avLst/>
          </a:prstGeom>
          <a:solidFill>
            <a:schemeClr val="bg1">
              <a:alpha val="56000"/>
            </a:schemeClr>
          </a:solidFill>
        </p:spPr>
        <p:txBody>
          <a:bodyPr wrap="square" rtlCol="0">
            <a:spAutoFit/>
          </a:bodyPr>
          <a:lstStyle/>
          <a:p>
            <a:pPr algn="ctr"/>
            <a:r>
              <a:rPr lang="nl-NL" sz="2000" dirty="0">
                <a:latin typeface="Kermit" panose="020F0503040000060003" pitchFamily="34" charset="0"/>
              </a:rPr>
              <a:t>Deze plantenetende dino heeft waarschijnlijk rond het einde van het Krijt-tijdperk geleefd. Met zijn lange klauwen en indrukwekkende uiterlijk had het zo een neefje van Godzilla kunnen zijn. Daar houdt de vergelijking gelijk op, want het is maar de vraag hoe goed dit beest zichzelf kon redden in het wild. Door zijn lichaamsbouw kon hij vermoedelijk niet heel snel wegrennen van roofdino's. Zijn naam, Nothronychus, betekent zelfs iets als ‘slome klauw’.</a:t>
            </a:r>
          </a:p>
        </p:txBody>
      </p:sp>
      <p:sp>
        <p:nvSpPr>
          <p:cNvPr id="5" name="Tekstvak 4">
            <a:extLst>
              <a:ext uri="{FF2B5EF4-FFF2-40B4-BE49-F238E27FC236}">
                <a16:creationId xmlns:a16="http://schemas.microsoft.com/office/drawing/2014/main" id="{5FE7C4F7-F711-7006-3901-2656414AFC4D}"/>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solidFill>
                  <a:schemeClr val="bg1"/>
                </a:solidFill>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82AF790F-552A-7F80-ECF0-D9A3382AC8DC}"/>
              </a:ext>
            </a:extLst>
          </p:cNvPr>
          <p:cNvSpPr txBox="1"/>
          <p:nvPr/>
        </p:nvSpPr>
        <p:spPr>
          <a:xfrm>
            <a:off x="10218018" y="1181732"/>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41433649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0F6AB-DDC7-B04F-4F1D-D676936ECA53}"/>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C282AD17-F1D3-A7C9-93A8-CA8A7ADEB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12192000" cy="6829425"/>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16A4FE46-7D00-415F-0796-AB8A261CAC08}"/>
              </a:ext>
            </a:extLst>
          </p:cNvPr>
          <p:cNvSpPr txBox="1"/>
          <p:nvPr/>
        </p:nvSpPr>
        <p:spPr>
          <a:xfrm>
            <a:off x="59396" y="251746"/>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5</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ABCF1B9A-14CB-1B3C-AFF0-17A27952F5C7}"/>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C56FFA61-699F-FA32-571B-20DC0A5059D8}"/>
              </a:ext>
            </a:extLst>
          </p:cNvPr>
          <p:cNvSpPr txBox="1"/>
          <p:nvPr/>
        </p:nvSpPr>
        <p:spPr>
          <a:xfrm>
            <a:off x="6304598" y="2110451"/>
            <a:ext cx="4803494" cy="3477875"/>
          </a:xfrm>
          <a:prstGeom prst="rect">
            <a:avLst/>
          </a:prstGeom>
          <a:solidFill>
            <a:schemeClr val="bg1">
              <a:alpha val="60000"/>
            </a:schemeClr>
          </a:solidFill>
        </p:spPr>
        <p:txBody>
          <a:bodyPr wrap="square" rtlCol="0">
            <a:spAutoFit/>
          </a:bodyPr>
          <a:lstStyle/>
          <a:p>
            <a:pPr algn="ctr"/>
            <a:r>
              <a:rPr lang="nl-NL" sz="2000" dirty="0">
                <a:latin typeface="Kermit" panose="020F0503040000060003" pitchFamily="34" charset="0"/>
              </a:rPr>
              <a:t>Deze haaiachtige reuzenvis zwom zo'n 290 miljoen jaar geleden in de prehistorische zeeën. Dit beest werd ongeveer 9 tot 12 meter lang, ruim twee keer zo lang als een witte haai. Voor zover bekend is dit het enige dier dat ooit leefde met zo’n spiraalvormige kaak vol vlijmscherpe tanden. Er bestaat nog wel discussie over de precieze plek van die tandenspiraal op zijn snuit.</a:t>
            </a:r>
          </a:p>
        </p:txBody>
      </p:sp>
      <p:sp>
        <p:nvSpPr>
          <p:cNvPr id="5" name="Tekstvak 4">
            <a:extLst>
              <a:ext uri="{FF2B5EF4-FFF2-40B4-BE49-F238E27FC236}">
                <a16:creationId xmlns:a16="http://schemas.microsoft.com/office/drawing/2014/main" id="{BFE0F6B2-88EE-7A26-206C-1EA0B015283E}"/>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4576BF82-3731-202C-BACB-BFEDDF2DFFD6}"/>
              </a:ext>
            </a:extLst>
          </p:cNvPr>
          <p:cNvSpPr txBox="1"/>
          <p:nvPr/>
        </p:nvSpPr>
        <p:spPr>
          <a:xfrm>
            <a:off x="10186415" y="157604"/>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3986247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0520F-16B8-3A32-8039-1864A2B16ED5}"/>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D392EF3F-E234-1A8C-C9C2-EB1CDF6EBF81}"/>
              </a:ext>
            </a:extLst>
          </p:cNvPr>
          <p:cNvSpPr txBox="1"/>
          <p:nvPr/>
        </p:nvSpPr>
        <p:spPr>
          <a:xfrm>
            <a:off x="120948" y="139119"/>
            <a:ext cx="11934756" cy="646331"/>
          </a:xfrm>
          <a:prstGeom prst="rect">
            <a:avLst/>
          </a:prstGeom>
          <a:noFill/>
        </p:spPr>
        <p:txBody>
          <a:bodyPr wrap="square" rtlCol="0">
            <a:spAutoFit/>
          </a:bodyPr>
          <a:lstStyle/>
          <a:p>
            <a:pPr algn="ctr"/>
            <a:r>
              <a:rPr lang="nl-NL" sz="3600" dirty="0">
                <a:solidFill>
                  <a:srgbClr val="E16C7F"/>
                </a:solidFill>
                <a:latin typeface="Kermit" panose="020F0503040000060003" pitchFamily="34" charset="0"/>
                <a:ea typeface="American Typewriter" charset="0"/>
                <a:cs typeface="American Typewriter" charset="0"/>
              </a:rPr>
              <a:t>Doelen</a:t>
            </a:r>
          </a:p>
        </p:txBody>
      </p:sp>
      <p:graphicFrame>
        <p:nvGraphicFramePr>
          <p:cNvPr id="4" name="Tabel 7">
            <a:extLst>
              <a:ext uri="{FF2B5EF4-FFF2-40B4-BE49-F238E27FC236}">
                <a16:creationId xmlns:a16="http://schemas.microsoft.com/office/drawing/2014/main" id="{9DAC9335-C559-4BE4-4B71-D47757DF4946}"/>
              </a:ext>
            </a:extLst>
          </p:cNvPr>
          <p:cNvGraphicFramePr>
            <a:graphicFrameLocks noGrp="1"/>
          </p:cNvGraphicFramePr>
          <p:nvPr>
            <p:extLst>
              <p:ext uri="{D42A27DB-BD31-4B8C-83A1-F6EECF244321}">
                <p14:modId xmlns:p14="http://schemas.microsoft.com/office/powerpoint/2010/main" val="773983780"/>
              </p:ext>
            </p:extLst>
          </p:nvPr>
        </p:nvGraphicFramePr>
        <p:xfrm>
          <a:off x="250372" y="840801"/>
          <a:ext cx="11805332" cy="4852384"/>
        </p:xfrm>
        <a:graphic>
          <a:graphicData uri="http://schemas.openxmlformats.org/drawingml/2006/table">
            <a:tbl>
              <a:tblPr firstRow="1" bandRow="1">
                <a:tableStyleId>{5940675A-B579-460E-94D1-54222C63F5DA}</a:tableStyleId>
              </a:tblPr>
              <a:tblGrid>
                <a:gridCol w="4987244">
                  <a:extLst>
                    <a:ext uri="{9D8B030D-6E8A-4147-A177-3AD203B41FA5}">
                      <a16:colId xmlns:a16="http://schemas.microsoft.com/office/drawing/2014/main" val="2925078866"/>
                    </a:ext>
                  </a:extLst>
                </a:gridCol>
                <a:gridCol w="6818088">
                  <a:extLst>
                    <a:ext uri="{9D8B030D-6E8A-4147-A177-3AD203B41FA5}">
                      <a16:colId xmlns:a16="http://schemas.microsoft.com/office/drawing/2014/main" val="848919208"/>
                    </a:ext>
                  </a:extLst>
                </a:gridCol>
              </a:tblGrid>
              <a:tr h="1532285">
                <a:tc>
                  <a:txBody>
                    <a:bodyPr/>
                    <a:lstStyle/>
                    <a:p>
                      <a:pPr>
                        <a:defRPr/>
                      </a:pPr>
                      <a:r>
                        <a:rPr lang="nl-NL" sz="1600" b="0" i="0" dirty="0">
                          <a:solidFill>
                            <a:srgbClr val="E16C7F"/>
                          </a:solidFill>
                          <a:latin typeface="Kermit" panose="020F0503040000060003" pitchFamily="34" charset="0"/>
                        </a:rPr>
                        <a:t>Kennis:	</a:t>
                      </a:r>
                    </a:p>
                    <a:p>
                      <a:pPr>
                        <a:defRPr/>
                      </a:pPr>
                      <a:r>
                        <a:rPr lang="nl-NL" sz="1600" b="0" i="0" dirty="0">
                          <a:solidFill>
                            <a:schemeClr val="tx1">
                              <a:lumMod val="65000"/>
                              <a:lumOff val="35000"/>
                            </a:schemeClr>
                          </a:solidFill>
                          <a:latin typeface="Kermit" panose="020F0503040000060003" pitchFamily="34" charset="0"/>
                        </a:rPr>
                        <a:t>"Ik heb een brede algemene ontwikkeling</a:t>
                      </a:r>
                      <a:r>
                        <a:rPr lang="ja-JP" altLang="nl-NL" sz="1600" b="0" i="0">
                          <a:solidFill>
                            <a:schemeClr val="tx1">
                              <a:lumMod val="65000"/>
                              <a:lumOff val="35000"/>
                            </a:schemeClr>
                          </a:solidFill>
                          <a:latin typeface="Kermit" panose="020F0503040000060003" pitchFamily="34" charset="0"/>
                        </a:rPr>
                        <a:t>”</a:t>
                      </a:r>
                      <a:endParaRPr lang="nl-NL" sz="1600" b="0" i="0" dirty="0">
                        <a:solidFill>
                          <a:schemeClr val="tx1">
                            <a:lumMod val="65000"/>
                            <a:lumOff val="35000"/>
                          </a:schemeClr>
                        </a:solidFill>
                        <a:latin typeface="Kermit" panose="020F0503040000060003" pitchFamily="34" charset="0"/>
                      </a:endParaRPr>
                    </a:p>
                    <a:p>
                      <a:pPr>
                        <a:defRPr/>
                      </a:pPr>
                      <a:r>
                        <a:rPr lang="nl-NL" sz="1600" b="0" i="0" dirty="0">
                          <a:solidFill>
                            <a:schemeClr val="tx1">
                              <a:lumMod val="65000"/>
                              <a:lumOff val="35000"/>
                            </a:schemeClr>
                          </a:solidFill>
                          <a:latin typeface="Kermit" panose="020F0503040000060003" pitchFamily="34" charset="0"/>
                        </a:rPr>
                        <a:t>kennis maken met de wereld om je heen</a:t>
                      </a:r>
                    </a:p>
                    <a:p>
                      <a:pPr>
                        <a:defRPr/>
                      </a:pPr>
                      <a:endParaRPr lang="nl-NL" sz="1600" b="0" i="0" dirty="0">
                        <a:latin typeface="Kermit" panose="020F0503040000060003" pitchFamily="34" charset="0"/>
                        <a:cs typeface="American Typewriter"/>
                      </a:endParaRPr>
                    </a:p>
                  </a:txBody>
                  <a:tcPr/>
                </a:tc>
                <a:tc>
                  <a:txBody>
                    <a:bodyPr/>
                    <a:lstStyle/>
                    <a:p>
                      <a:pPr marL="285750" lvl="0" indent="-285750">
                        <a:buFont typeface="Arial" panose="020B0604020202020204" pitchFamily="34" charset="0"/>
                        <a:buChar char="•"/>
                      </a:pPr>
                      <a:r>
                        <a:rPr lang="nl-NL" sz="1600" b="0" i="0" kern="1200" dirty="0">
                          <a:solidFill>
                            <a:schemeClr val="tx1"/>
                          </a:solidFill>
                          <a:effectLst/>
                          <a:latin typeface="Kermit" panose="020F0503040000060003" pitchFamily="34" charset="0"/>
                          <a:ea typeface="+mn-ea"/>
                          <a:cs typeface="+mn-cs"/>
                        </a:rPr>
                        <a:t>Ik weet wat een ontdekking doen inhoud.</a:t>
                      </a:r>
                    </a:p>
                    <a:p>
                      <a:pPr marL="285750" lvl="0" indent="-285750">
                        <a:buFont typeface="Arial" panose="020B0604020202020204" pitchFamily="34" charset="0"/>
                        <a:buChar char="•"/>
                      </a:pPr>
                      <a:r>
                        <a:rPr lang="nl-NL" sz="1600" b="0" i="0" kern="1200" dirty="0">
                          <a:solidFill>
                            <a:schemeClr val="tx1"/>
                          </a:solidFill>
                          <a:effectLst/>
                          <a:latin typeface="Kermit" panose="020F0503040000060003" pitchFamily="34" charset="0"/>
                          <a:ea typeface="+mn-ea"/>
                          <a:cs typeface="+mn-cs"/>
                        </a:rPr>
                        <a:t>Ik weet hoe planten en dieren in de 17e eeuw werden vastgelegd.</a:t>
                      </a:r>
                    </a:p>
                    <a:p>
                      <a:pPr marL="285750" lvl="0" indent="-285750">
                        <a:buFont typeface="Arial" panose="020B0604020202020204" pitchFamily="34" charset="0"/>
                        <a:buChar char="•"/>
                      </a:pPr>
                      <a:r>
                        <a:rPr lang="nl-NL" sz="1600" b="0" i="0" kern="1200" dirty="0">
                          <a:solidFill>
                            <a:schemeClr val="tx1"/>
                          </a:solidFill>
                          <a:effectLst/>
                          <a:latin typeface="Kermit" panose="020F0503040000060003" pitchFamily="34" charset="0"/>
                          <a:ea typeface="+mn-ea"/>
                          <a:cs typeface="+mn-cs"/>
                        </a:rPr>
                        <a:t>Ik weet welke dier- en plantensoorten zijn ontdekt tijdens ontdekkingsreizen.</a:t>
                      </a:r>
                    </a:p>
                    <a:p>
                      <a:pPr marL="285750" indent="-285750" rtl="0" fontAlgn="base">
                        <a:buFont typeface="Arial" panose="020B0604020202020204" pitchFamily="34" charset="0"/>
                        <a:buChar char="•"/>
                      </a:pPr>
                      <a:endParaRPr lang="nl-NL" sz="1600" b="0" i="0" kern="1200" dirty="0">
                        <a:solidFill>
                          <a:schemeClr val="tx1"/>
                        </a:solidFill>
                        <a:effectLst/>
                        <a:latin typeface="Kermit" panose="020F0503040000060003" pitchFamily="34" charset="0"/>
                        <a:ea typeface="+mn-ea"/>
                        <a:cs typeface="+mn-cs"/>
                      </a:endParaRPr>
                    </a:p>
                  </a:txBody>
                  <a:tcPr/>
                </a:tc>
                <a:extLst>
                  <a:ext uri="{0D108BD9-81ED-4DB2-BD59-A6C34878D82A}">
                    <a16:rowId xmlns:a16="http://schemas.microsoft.com/office/drawing/2014/main" val="2464076590"/>
                  </a:ext>
                </a:extLst>
              </a:tr>
              <a:tr h="1240037">
                <a:tc>
                  <a:txBody>
                    <a:bodyPr/>
                    <a:lstStyle/>
                    <a:p>
                      <a:pPr>
                        <a:defRPr/>
                      </a:pPr>
                      <a:r>
                        <a:rPr lang="nl-NL" sz="1600" b="0" i="0" dirty="0">
                          <a:solidFill>
                            <a:srgbClr val="E16C7F"/>
                          </a:solidFill>
                          <a:latin typeface="Kermit" panose="020F0503040000060003" pitchFamily="34" charset="0"/>
                        </a:rPr>
                        <a:t>Inzicht: (Denkbubbels)</a:t>
                      </a:r>
                    </a:p>
                    <a:p>
                      <a:pPr>
                        <a:defRPr/>
                      </a:pPr>
                      <a:r>
                        <a:rPr lang="nl-NL" sz="1600" b="0" i="0" dirty="0">
                          <a:solidFill>
                            <a:schemeClr val="tx1">
                              <a:lumMod val="65000"/>
                              <a:lumOff val="35000"/>
                            </a:schemeClr>
                          </a:solidFill>
                          <a:latin typeface="Kermit" panose="020F0503040000060003" pitchFamily="34" charset="0"/>
                        </a:rPr>
                        <a:t>"Ik weet wie ik ben en wat ik wil</a:t>
                      </a:r>
                      <a:r>
                        <a:rPr lang="ja-JP" altLang="nl-NL" sz="1600" b="0" i="0">
                          <a:solidFill>
                            <a:schemeClr val="tx1">
                              <a:lumMod val="65000"/>
                              <a:lumOff val="35000"/>
                            </a:schemeClr>
                          </a:solidFill>
                          <a:latin typeface="Kermit" panose="020F0503040000060003" pitchFamily="34" charset="0"/>
                        </a:rPr>
                        <a:t>”</a:t>
                      </a:r>
                      <a:endParaRPr lang="nl-NL" sz="1600" b="0" i="0" dirty="0">
                        <a:solidFill>
                          <a:schemeClr val="tx1">
                            <a:lumMod val="65000"/>
                            <a:lumOff val="35000"/>
                          </a:schemeClr>
                        </a:solidFill>
                        <a:latin typeface="Kermit" panose="020F0503040000060003" pitchFamily="34" charset="0"/>
                      </a:endParaRPr>
                    </a:p>
                    <a:p>
                      <a:pPr>
                        <a:defRPr/>
                      </a:pPr>
                      <a:r>
                        <a:rPr lang="nl-NL" sz="1600" b="0" i="0" dirty="0">
                          <a:solidFill>
                            <a:schemeClr val="tx1">
                              <a:lumMod val="65000"/>
                              <a:lumOff val="35000"/>
                            </a:schemeClr>
                          </a:solidFill>
                          <a:latin typeface="Kermit" panose="020F0503040000060003" pitchFamily="34" charset="0"/>
                        </a:rPr>
                        <a:t>reflectie op jezelf en de wereld</a:t>
                      </a:r>
                    </a:p>
                    <a:p>
                      <a:pPr>
                        <a:defRPr/>
                      </a:pPr>
                      <a:endParaRPr lang="nl-NL" sz="1600" dirty="0">
                        <a:solidFill>
                          <a:schemeClr val="tx1">
                            <a:lumMod val="65000"/>
                            <a:lumOff val="35000"/>
                          </a:schemeClr>
                        </a:solidFill>
                      </a:endParaRPr>
                    </a:p>
                  </a:txBody>
                  <a:tcPr/>
                </a:tc>
                <a:tc>
                  <a:txBody>
                    <a:bodyPr/>
                    <a:lstStyle/>
                    <a:p>
                      <a:pPr marL="285750" indent="-285750" rtl="0" fontAlgn="base">
                        <a:buFont typeface="Arial" panose="020B0604020202020204" pitchFamily="34" charset="0"/>
                        <a:buChar char="•"/>
                      </a:pPr>
                      <a:r>
                        <a:rPr lang="en-US" sz="1600" b="0" i="0" kern="1200" dirty="0">
                          <a:solidFill>
                            <a:schemeClr val="tx1"/>
                          </a:solidFill>
                          <a:effectLst/>
                          <a:latin typeface="Kermit" panose="020F0503040000060003" pitchFamily="34" charset="0"/>
                          <a:ea typeface="+mn-ea"/>
                          <a:cs typeface="+mn-cs"/>
                        </a:rPr>
                        <a:t>Ik </a:t>
                      </a:r>
                      <a:r>
                        <a:rPr lang="en-US" sz="1600" b="0" i="0" kern="1200" dirty="0" err="1">
                          <a:solidFill>
                            <a:schemeClr val="tx1"/>
                          </a:solidFill>
                          <a:effectLst/>
                          <a:latin typeface="Kermit" panose="020F0503040000060003" pitchFamily="34" charset="0"/>
                          <a:ea typeface="+mn-ea"/>
                          <a:cs typeface="+mn-cs"/>
                        </a:rPr>
                        <a:t>kan</a:t>
                      </a:r>
                      <a:r>
                        <a:rPr lang="en-US" sz="1600" b="0" i="0" kern="1200" dirty="0">
                          <a:solidFill>
                            <a:schemeClr val="tx1"/>
                          </a:solidFill>
                          <a:effectLst/>
                          <a:latin typeface="Kermit" panose="020F0503040000060003" pitchFamily="34" charset="0"/>
                          <a:ea typeface="+mn-ea"/>
                          <a:cs typeface="+mn-cs"/>
                        </a:rPr>
                        <a:t> me </a:t>
                      </a:r>
                      <a:r>
                        <a:rPr lang="en-US" sz="1600" b="0" i="0" kern="1200" dirty="0" err="1">
                          <a:solidFill>
                            <a:schemeClr val="tx1"/>
                          </a:solidFill>
                          <a:effectLst/>
                          <a:latin typeface="Kermit" panose="020F0503040000060003" pitchFamily="34" charset="0"/>
                          <a:ea typeface="+mn-ea"/>
                          <a:cs typeface="+mn-cs"/>
                        </a:rPr>
                        <a:t>inleven</a:t>
                      </a:r>
                      <a:r>
                        <a:rPr lang="en-US" sz="1600" b="0" i="0" kern="1200" dirty="0">
                          <a:solidFill>
                            <a:schemeClr val="tx1"/>
                          </a:solidFill>
                          <a:effectLst/>
                          <a:latin typeface="Kermit" panose="020F0503040000060003" pitchFamily="34" charset="0"/>
                          <a:ea typeface="+mn-ea"/>
                          <a:cs typeface="+mn-cs"/>
                        </a:rPr>
                        <a:t> in </a:t>
                      </a:r>
                      <a:r>
                        <a:rPr lang="en-US" sz="1600" b="0" i="0" kern="1200" dirty="0" err="1">
                          <a:solidFill>
                            <a:schemeClr val="tx1"/>
                          </a:solidFill>
                          <a:effectLst/>
                          <a:latin typeface="Kermit" panose="020F0503040000060003" pitchFamily="34" charset="0"/>
                          <a:ea typeface="+mn-ea"/>
                          <a:cs typeface="+mn-cs"/>
                        </a:rPr>
                        <a:t>een</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ontdekkingsreiziger</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perspectief</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nemen</a:t>
                      </a:r>
                      <a:r>
                        <a:rPr lang="en-US" sz="1600" b="0" i="0" kern="1200" dirty="0">
                          <a:solidFill>
                            <a:schemeClr val="tx1"/>
                          </a:solidFill>
                          <a:effectLst/>
                          <a:latin typeface="Kermit" panose="020F0503040000060003" pitchFamily="34" charset="0"/>
                          <a:ea typeface="+mn-ea"/>
                          <a:cs typeface="+mn-cs"/>
                        </a:rPr>
                        <a:t>).</a:t>
                      </a:r>
                    </a:p>
                    <a:p>
                      <a:pPr marL="285750" indent="-285750" rtl="0" fontAlgn="base">
                        <a:buFont typeface="Arial" panose="020B0604020202020204" pitchFamily="34" charset="0"/>
                        <a:buChar char="•"/>
                      </a:pPr>
                      <a:r>
                        <a:rPr lang="en-US" sz="1600" b="0" i="0" kern="1200" dirty="0">
                          <a:solidFill>
                            <a:schemeClr val="tx1"/>
                          </a:solidFill>
                          <a:effectLst/>
                          <a:latin typeface="Kermit" panose="020F0503040000060003" pitchFamily="34" charset="0"/>
                          <a:ea typeface="+mn-ea"/>
                          <a:cs typeface="+mn-cs"/>
                        </a:rPr>
                        <a:t>Ik </a:t>
                      </a:r>
                      <a:r>
                        <a:rPr lang="en-US" sz="1600" b="0" i="0" kern="1200" dirty="0" err="1">
                          <a:solidFill>
                            <a:schemeClr val="tx1"/>
                          </a:solidFill>
                          <a:effectLst/>
                          <a:latin typeface="Kermit" panose="020F0503040000060003" pitchFamily="34" charset="0"/>
                          <a:ea typeface="+mn-ea"/>
                          <a:cs typeface="+mn-cs"/>
                        </a:rPr>
                        <a:t>kan</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een</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niet-bestaand</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diersoort</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bedenken</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creatief</a:t>
                      </a:r>
                      <a:r>
                        <a:rPr lang="en-US" sz="1600" b="0" i="0" kern="1200" dirty="0">
                          <a:solidFill>
                            <a:schemeClr val="tx1"/>
                          </a:solidFill>
                          <a:effectLst/>
                          <a:latin typeface="Kermit" panose="020F0503040000060003" pitchFamily="34" charset="0"/>
                          <a:ea typeface="+mn-ea"/>
                          <a:cs typeface="+mn-cs"/>
                        </a:rPr>
                        <a:t> </a:t>
                      </a:r>
                      <a:r>
                        <a:rPr lang="en-US" sz="1600" b="0" i="0" kern="1200" dirty="0" err="1">
                          <a:solidFill>
                            <a:schemeClr val="tx1"/>
                          </a:solidFill>
                          <a:effectLst/>
                          <a:latin typeface="Kermit" panose="020F0503040000060003" pitchFamily="34" charset="0"/>
                          <a:ea typeface="+mn-ea"/>
                          <a:cs typeface="+mn-cs"/>
                        </a:rPr>
                        <a:t>denken</a:t>
                      </a:r>
                      <a:r>
                        <a:rPr lang="en-US" sz="1600" b="0" i="0" kern="1200" dirty="0">
                          <a:solidFill>
                            <a:schemeClr val="tx1"/>
                          </a:solidFill>
                          <a:effectLst/>
                          <a:latin typeface="Kermit" panose="020F0503040000060003" pitchFamily="34" charset="0"/>
                          <a:ea typeface="+mn-ea"/>
                          <a:cs typeface="+mn-cs"/>
                        </a:rPr>
                        <a:t>)</a:t>
                      </a:r>
                      <a:endParaRPr lang="nl-NL" sz="1600" b="0" i="0" kern="1200" dirty="0">
                        <a:solidFill>
                          <a:schemeClr val="tx1"/>
                        </a:solidFill>
                        <a:effectLst/>
                        <a:latin typeface="Kermit" panose="020F0503040000060003" pitchFamily="34" charset="0"/>
                        <a:ea typeface="+mn-ea"/>
                        <a:cs typeface="+mn-cs"/>
                      </a:endParaRPr>
                    </a:p>
                  </a:txBody>
                  <a:tcPr/>
                </a:tc>
                <a:extLst>
                  <a:ext uri="{0D108BD9-81ED-4DB2-BD59-A6C34878D82A}">
                    <a16:rowId xmlns:a16="http://schemas.microsoft.com/office/drawing/2014/main" val="1539926036"/>
                  </a:ext>
                </a:extLst>
              </a:tr>
              <a:tr h="2080062">
                <a:tc>
                  <a:txBody>
                    <a:bodyPr/>
                    <a:lstStyle/>
                    <a:p>
                      <a:pPr>
                        <a:defRPr/>
                      </a:pPr>
                      <a:r>
                        <a:rPr lang="nl-NL" sz="1600" b="0" i="0" dirty="0">
                          <a:solidFill>
                            <a:srgbClr val="E16C7F"/>
                          </a:solidFill>
                          <a:latin typeface="Kermit" panose="020F0503040000060003" pitchFamily="34" charset="0"/>
                        </a:rPr>
                        <a:t>Vaardigheden:</a:t>
                      </a:r>
                    </a:p>
                    <a:p>
                      <a:pPr>
                        <a:defRPr/>
                      </a:pPr>
                      <a:r>
                        <a:rPr lang="nl-NL" sz="1600" b="0" i="0" dirty="0">
                          <a:solidFill>
                            <a:schemeClr val="tx1">
                              <a:lumMod val="65000"/>
                              <a:lumOff val="35000"/>
                            </a:schemeClr>
                          </a:solidFill>
                          <a:latin typeface="Kermit" panose="020F0503040000060003" pitchFamily="34" charset="0"/>
                        </a:rPr>
                        <a:t>"Ik kan mijn kennis en inzicht toepassen in mijn leren, mijn leven en de omgang met de mensen om mij heen.</a:t>
                      </a:r>
                      <a:r>
                        <a:rPr lang="ja-JP" altLang="nl-NL" sz="1600" b="0" i="0">
                          <a:solidFill>
                            <a:schemeClr val="tx1">
                              <a:lumMod val="65000"/>
                              <a:lumOff val="35000"/>
                            </a:schemeClr>
                          </a:solidFill>
                          <a:latin typeface="Kermit" panose="020F0503040000060003" pitchFamily="34" charset="0"/>
                        </a:rPr>
                        <a:t>”</a:t>
                      </a:r>
                      <a:endParaRPr lang="nl-NL" sz="1600" b="0" i="0" dirty="0">
                        <a:solidFill>
                          <a:schemeClr val="tx1">
                            <a:lumMod val="65000"/>
                            <a:lumOff val="35000"/>
                          </a:schemeClr>
                        </a:solidFill>
                        <a:latin typeface="Kermit" panose="020F0503040000060003" pitchFamily="34" charset="0"/>
                      </a:endParaRPr>
                    </a:p>
                    <a:p>
                      <a:pPr>
                        <a:defRPr/>
                      </a:pPr>
                      <a:r>
                        <a:rPr lang="nl-NL" sz="1600" b="0" i="0" dirty="0">
                          <a:solidFill>
                            <a:schemeClr val="tx1">
                              <a:lumMod val="65000"/>
                              <a:lumOff val="35000"/>
                            </a:schemeClr>
                          </a:solidFill>
                          <a:latin typeface="Kermit" panose="020F0503040000060003" pitchFamily="34" charset="0"/>
                        </a:rPr>
                        <a:t>Werkvormen, toepassingen en de transfer van het geleerde naar nieuwe situaties.</a:t>
                      </a:r>
                    </a:p>
                    <a:p>
                      <a:pPr>
                        <a:defRPr/>
                      </a:pPr>
                      <a:endParaRPr lang="nl-NL" sz="1600" dirty="0">
                        <a:solidFill>
                          <a:srgbClr val="EE688E"/>
                        </a:solidFill>
                      </a:endParaRPr>
                    </a:p>
                  </a:txBody>
                  <a:tcPr/>
                </a:tc>
                <a:tc>
                  <a:txBody>
                    <a:bodyPr/>
                    <a:lstStyle/>
                    <a:p>
                      <a:pPr marL="285750" lvl="0" indent="-285750">
                        <a:buFont typeface="Arial" panose="020B0604020202020204" pitchFamily="34" charset="0"/>
                        <a:buChar char="•"/>
                      </a:pPr>
                      <a:r>
                        <a:rPr lang="en-US" sz="1600" b="0" i="0" dirty="0">
                          <a:solidFill>
                            <a:schemeClr val="tx1"/>
                          </a:solidFill>
                          <a:latin typeface="Kermit" panose="020F0503040000060003" pitchFamily="34" charset="0"/>
                        </a:rPr>
                        <a:t>Ik </a:t>
                      </a:r>
                      <a:r>
                        <a:rPr lang="en-US" sz="1600" b="0" i="0" dirty="0" err="1">
                          <a:solidFill>
                            <a:schemeClr val="tx1"/>
                          </a:solidFill>
                          <a:latin typeface="Kermit" panose="020F0503040000060003" pitchFamily="34" charset="0"/>
                        </a:rPr>
                        <a:t>kan</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een</a:t>
                      </a:r>
                      <a:r>
                        <a:rPr lang="en-US" sz="1600" b="0" i="0" dirty="0">
                          <a:solidFill>
                            <a:schemeClr val="tx1"/>
                          </a:solidFill>
                          <a:latin typeface="Kermit" panose="020F0503040000060003" pitchFamily="34" charset="0"/>
                        </a:rPr>
                        <a:t> eigen </a:t>
                      </a:r>
                      <a:r>
                        <a:rPr lang="en-US" sz="1600" b="0" i="0" dirty="0" err="1">
                          <a:solidFill>
                            <a:schemeClr val="tx1"/>
                          </a:solidFill>
                          <a:latin typeface="Kermit" panose="020F0503040000060003" pitchFamily="34" charset="0"/>
                        </a:rPr>
                        <a:t>taxonomie</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schrijven</a:t>
                      </a:r>
                      <a:r>
                        <a:rPr lang="en-US" sz="1600" b="0" i="0" dirty="0">
                          <a:solidFill>
                            <a:schemeClr val="tx1"/>
                          </a:solidFill>
                          <a:latin typeface="Kermit" panose="020F0503040000060003" pitchFamily="34" charset="0"/>
                        </a:rPr>
                        <a:t> over </a:t>
                      </a:r>
                      <a:r>
                        <a:rPr lang="en-US" sz="1600" b="0" i="0" dirty="0" err="1">
                          <a:solidFill>
                            <a:schemeClr val="tx1"/>
                          </a:solidFill>
                          <a:latin typeface="Kermit" panose="020F0503040000060003" pitchFamily="34" charset="0"/>
                        </a:rPr>
                        <a:t>een</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niet-bestaande</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diersoort</a:t>
                      </a:r>
                      <a:r>
                        <a:rPr lang="en-US" sz="1600" b="0" i="0" dirty="0">
                          <a:solidFill>
                            <a:schemeClr val="tx1"/>
                          </a:solidFill>
                          <a:latin typeface="Kermit" panose="020F0503040000060003" pitchFamily="34" charset="0"/>
                        </a:rPr>
                        <a:t>. </a:t>
                      </a:r>
                    </a:p>
                    <a:p>
                      <a:pPr marL="285750" lvl="0" indent="-285750">
                        <a:buFont typeface="Arial" panose="020B0604020202020204" pitchFamily="34" charset="0"/>
                        <a:buChar char="•"/>
                      </a:pPr>
                      <a:r>
                        <a:rPr lang="en-US" sz="1600" b="0" i="0" dirty="0">
                          <a:solidFill>
                            <a:schemeClr val="tx1"/>
                          </a:solidFill>
                          <a:latin typeface="Kermit" panose="020F0503040000060003" pitchFamily="34" charset="0"/>
                        </a:rPr>
                        <a:t>Ik </a:t>
                      </a:r>
                      <a:r>
                        <a:rPr lang="en-US" sz="1600" b="0" i="0" dirty="0" err="1">
                          <a:solidFill>
                            <a:schemeClr val="tx1"/>
                          </a:solidFill>
                          <a:latin typeface="Kermit" panose="020F0503040000060003" pitchFamily="34" charset="0"/>
                        </a:rPr>
                        <a:t>kan</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een</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stappenplan</a:t>
                      </a:r>
                      <a:r>
                        <a:rPr lang="en-US" sz="1600" b="0" i="0" dirty="0">
                          <a:solidFill>
                            <a:schemeClr val="tx1"/>
                          </a:solidFill>
                          <a:latin typeface="Kermit" panose="020F0503040000060003" pitchFamily="34" charset="0"/>
                        </a:rPr>
                        <a:t> </a:t>
                      </a:r>
                      <a:r>
                        <a:rPr lang="en-US" sz="1600" b="0" i="0" dirty="0" err="1">
                          <a:solidFill>
                            <a:schemeClr val="tx1"/>
                          </a:solidFill>
                          <a:latin typeface="Kermit" panose="020F0503040000060003" pitchFamily="34" charset="0"/>
                        </a:rPr>
                        <a:t>volgen</a:t>
                      </a:r>
                      <a:r>
                        <a:rPr lang="en-US" sz="1600" b="0" i="0" dirty="0">
                          <a:solidFill>
                            <a:schemeClr val="tx1"/>
                          </a:solidFill>
                          <a:latin typeface="Kermit" panose="020F0503040000060003" pitchFamily="34" charset="0"/>
                        </a:rPr>
                        <a:t>.</a:t>
                      </a:r>
                      <a:endParaRPr lang="nl-NL" sz="1600" b="0" i="0" dirty="0">
                        <a:solidFill>
                          <a:schemeClr val="tx1"/>
                        </a:solidFill>
                        <a:latin typeface="Kermit" panose="020F0503040000060003" pitchFamily="34" charset="0"/>
                      </a:endParaRPr>
                    </a:p>
                  </a:txBody>
                  <a:tcPr/>
                </a:tc>
                <a:extLst>
                  <a:ext uri="{0D108BD9-81ED-4DB2-BD59-A6C34878D82A}">
                    <a16:rowId xmlns:a16="http://schemas.microsoft.com/office/drawing/2014/main" val="3799098409"/>
                  </a:ext>
                </a:extLst>
              </a:tr>
            </a:tbl>
          </a:graphicData>
        </a:graphic>
      </p:graphicFrame>
      <p:pic>
        <p:nvPicPr>
          <p:cNvPr id="2" name="Afbeelding 1" descr="Afbeelding met Lettertype, Graphics, rood, tekst&#10;&#10;Automatisch gegenereerde beschrijving">
            <a:extLst>
              <a:ext uri="{FF2B5EF4-FFF2-40B4-BE49-F238E27FC236}">
                <a16:creationId xmlns:a16="http://schemas.microsoft.com/office/drawing/2014/main" id="{2DE5957F-4638-DC14-E4D8-7613D5276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Tree>
    <p:extLst>
      <p:ext uri="{BB962C8B-B14F-4D97-AF65-F5344CB8AC3E}">
        <p14:creationId xmlns:p14="http://schemas.microsoft.com/office/powerpoint/2010/main" val="34332610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3EB40-ED7B-D1DF-C087-15272260A060}"/>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60ABC3B0-6135-49CC-3632-B79180C76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6"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716260B5-EDB3-AE0A-E4D0-654590CDFBCC}"/>
              </a:ext>
            </a:extLst>
          </p:cNvPr>
          <p:cNvSpPr txBox="1"/>
          <p:nvPr/>
        </p:nvSpPr>
        <p:spPr>
          <a:xfrm>
            <a:off x="91736" y="59184"/>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6</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EE42A37B-9034-3341-AFB8-B3FAFE2C3EAC}"/>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8B0B3232-6315-4A82-1E11-2C4BAED184BB}"/>
              </a:ext>
            </a:extLst>
          </p:cNvPr>
          <p:cNvSpPr txBox="1"/>
          <p:nvPr/>
        </p:nvSpPr>
        <p:spPr>
          <a:xfrm>
            <a:off x="298212" y="3739636"/>
            <a:ext cx="7359888" cy="2862322"/>
          </a:xfrm>
          <a:prstGeom prst="rect">
            <a:avLst/>
          </a:prstGeom>
          <a:solidFill>
            <a:schemeClr val="bg1">
              <a:alpha val="45000"/>
            </a:schemeClr>
          </a:solidFill>
          <a:ln>
            <a:noFill/>
          </a:ln>
        </p:spPr>
        <p:txBody>
          <a:bodyPr wrap="square" rtlCol="0">
            <a:spAutoFit/>
          </a:bodyPr>
          <a:lstStyle/>
          <a:p>
            <a:pPr algn="ctr"/>
            <a:r>
              <a:rPr lang="nl-NL" sz="2000" dirty="0">
                <a:latin typeface="Kermit" panose="020F0503040000060003" pitchFamily="34" charset="0"/>
              </a:rPr>
              <a:t>Het geslacht waar deze dieren onder vallen kreeg de naam Hallucigenia, omdat hun verschijning doet denken aan een hallucinatie. De beestjes leefden een half miljard jaar geleden. Toen het eerste fossiel werd ontdekt in 1977, begrepen wetenschappers niet wat nou boven of onder was. Ze zagen een langwerpig diertje met uitsteeksels aan alle kanten. Maar waar zat zijn hoofd? En welke stekels fungeerden als poten? Nu denken wetenschappers het wel te weten. </a:t>
            </a:r>
          </a:p>
        </p:txBody>
      </p:sp>
      <p:sp>
        <p:nvSpPr>
          <p:cNvPr id="5" name="Tekstvak 4">
            <a:extLst>
              <a:ext uri="{FF2B5EF4-FFF2-40B4-BE49-F238E27FC236}">
                <a16:creationId xmlns:a16="http://schemas.microsoft.com/office/drawing/2014/main" id="{088927C0-516E-5B89-747E-F5443439E2DB}"/>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205B949E-1662-5A3E-F97D-1E445C69029C}"/>
              </a:ext>
            </a:extLst>
          </p:cNvPr>
          <p:cNvSpPr txBox="1"/>
          <p:nvPr/>
        </p:nvSpPr>
        <p:spPr>
          <a:xfrm>
            <a:off x="10186415" y="157604"/>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21467564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9222A-DED7-DA5B-9516-4F72ED07ECB5}"/>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4C6F4E64-D01C-C784-B6CC-E29624E72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028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6529A6AB-4334-20D6-2D07-D69A3F20DC99}"/>
              </a:ext>
            </a:extLst>
          </p:cNvPr>
          <p:cNvSpPr txBox="1"/>
          <p:nvPr/>
        </p:nvSpPr>
        <p:spPr>
          <a:xfrm>
            <a:off x="10504714" y="1338943"/>
            <a:ext cx="1153886" cy="1323439"/>
          </a:xfrm>
          <a:prstGeom prst="rect">
            <a:avLst/>
          </a:prstGeom>
          <a:noFill/>
        </p:spPr>
        <p:txBody>
          <a:bodyPr wrap="square" rtlCol="0">
            <a:spAutoFit/>
          </a:bodyPr>
          <a:lstStyle/>
          <a:p>
            <a:r>
              <a:rPr lang="nl-NL" sz="8000" dirty="0">
                <a:latin typeface="Kermit" panose="020F0503040000060003" pitchFamily="34" charset="0"/>
              </a:rPr>
              <a:t>7</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49B08C95-7589-D01E-7524-69E20C7CA079}"/>
              </a:ext>
            </a:extLst>
          </p:cNvPr>
          <p:cNvPicPr>
            <a:picLocks noChangeAspect="1"/>
          </p:cNvPicPr>
          <p:nvPr/>
        </p:nvPicPr>
        <p:blipFill>
          <a:blip r:embed="rId3"/>
          <a:stretch>
            <a:fillRect/>
          </a:stretch>
        </p:blipFill>
        <p:spPr>
          <a:xfrm>
            <a:off x="9635284" y="5845967"/>
            <a:ext cx="2515340" cy="871081"/>
          </a:xfrm>
          <a:prstGeom prst="rect">
            <a:avLst/>
          </a:prstGeom>
        </p:spPr>
      </p:pic>
      <p:sp>
        <p:nvSpPr>
          <p:cNvPr id="6" name="Tekstvak 5">
            <a:extLst>
              <a:ext uri="{FF2B5EF4-FFF2-40B4-BE49-F238E27FC236}">
                <a16:creationId xmlns:a16="http://schemas.microsoft.com/office/drawing/2014/main" id="{44FA594C-7DFC-A99A-B585-FA9DF8D7A47A}"/>
              </a:ext>
            </a:extLst>
          </p:cNvPr>
          <p:cNvSpPr txBox="1"/>
          <p:nvPr/>
        </p:nvSpPr>
        <p:spPr>
          <a:xfrm>
            <a:off x="280550" y="389609"/>
            <a:ext cx="1153886" cy="1323439"/>
          </a:xfrm>
          <a:prstGeom prst="rect">
            <a:avLst/>
          </a:prstGeom>
          <a:noFill/>
        </p:spPr>
        <p:txBody>
          <a:bodyPr wrap="square" lIns="91440" tIns="45720" rIns="91440" bIns="45720" rtlCol="0" anchor="t">
            <a:spAutoFit/>
          </a:bodyPr>
          <a:lstStyle/>
          <a:p>
            <a:r>
              <a:rPr lang="nl-NL" sz="8000" dirty="0">
                <a:solidFill>
                  <a:schemeClr val="bg1"/>
                </a:solidFill>
                <a:highlight>
                  <a:srgbClr val="808080"/>
                </a:highlight>
                <a:latin typeface="Kermit" panose="020F0503040000060003" pitchFamily="34" charset="0"/>
              </a:rPr>
              <a:t>7</a:t>
            </a:r>
          </a:p>
        </p:txBody>
      </p:sp>
      <p:sp>
        <p:nvSpPr>
          <p:cNvPr id="3" name="Tekstvak 2">
            <a:extLst>
              <a:ext uri="{FF2B5EF4-FFF2-40B4-BE49-F238E27FC236}">
                <a16:creationId xmlns:a16="http://schemas.microsoft.com/office/drawing/2014/main" id="{D5FC1FF0-D421-8250-F68C-03A7D0E15B07}"/>
              </a:ext>
            </a:extLst>
          </p:cNvPr>
          <p:cNvSpPr txBox="1"/>
          <p:nvPr/>
        </p:nvSpPr>
        <p:spPr>
          <a:xfrm>
            <a:off x="1553833" y="2662382"/>
            <a:ext cx="8831484" cy="1631216"/>
          </a:xfrm>
          <a:prstGeom prst="rect">
            <a:avLst/>
          </a:prstGeom>
          <a:solidFill>
            <a:schemeClr val="bg1">
              <a:alpha val="59000"/>
            </a:schemeClr>
          </a:solidFill>
        </p:spPr>
        <p:txBody>
          <a:bodyPr wrap="square" rtlCol="0">
            <a:spAutoFit/>
          </a:bodyPr>
          <a:lstStyle/>
          <a:p>
            <a:pPr algn="ctr"/>
            <a:r>
              <a:rPr lang="nl-NL" sz="2000" dirty="0">
                <a:latin typeface="Kermit" panose="020F0503040000060003" pitchFamily="34" charset="0"/>
              </a:rPr>
              <a:t>De narwal lijkt een mythisch dier, maar zwemt nog steeds rond in onze aardse zeeën. Je vindt hem vooral in ijskoude Arctische wateren. De lange hoorn op zijn neus, die wel drie meter lang kan worden, is eigenlijk geen hoorn. Het is een tand. Met deze extreem lange tand zou hij temperatuurverschillen in het water kunnen waarnemen. </a:t>
            </a:r>
          </a:p>
        </p:txBody>
      </p:sp>
      <p:sp>
        <p:nvSpPr>
          <p:cNvPr id="5" name="Tekstvak 4">
            <a:extLst>
              <a:ext uri="{FF2B5EF4-FFF2-40B4-BE49-F238E27FC236}">
                <a16:creationId xmlns:a16="http://schemas.microsoft.com/office/drawing/2014/main" id="{7D33ECF0-EB06-E64C-1704-62BA3509DF43}"/>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7" name="Tekstvak 6">
            <a:extLst>
              <a:ext uri="{FF2B5EF4-FFF2-40B4-BE49-F238E27FC236}">
                <a16:creationId xmlns:a16="http://schemas.microsoft.com/office/drawing/2014/main" id="{6C513DD1-9D36-8BFA-BE31-6EA77E1F6EFF}"/>
              </a:ext>
            </a:extLst>
          </p:cNvPr>
          <p:cNvSpPr txBox="1"/>
          <p:nvPr/>
        </p:nvSpPr>
        <p:spPr>
          <a:xfrm>
            <a:off x="10186415" y="157604"/>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27594829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5D963-01DE-8D3A-2F99-CDAD90D8A534}"/>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39B9CE4A-C0D6-B68C-DD88-3D315ECB3BC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2429" y="6226628"/>
            <a:ext cx="1332502" cy="557913"/>
          </a:xfrm>
          <a:prstGeom prst="rect">
            <a:avLst/>
          </a:prstGeom>
          <a:noFill/>
          <a:ln>
            <a:noFill/>
          </a:ln>
        </p:spPr>
      </p:pic>
      <p:pic>
        <p:nvPicPr>
          <p:cNvPr id="9218" name="Picture 2">
            <a:extLst>
              <a:ext uri="{FF2B5EF4-FFF2-40B4-BE49-F238E27FC236}">
                <a16:creationId xmlns:a16="http://schemas.microsoft.com/office/drawing/2014/main" id="{A1E6A505-C9B0-2771-FF41-ECAC9916A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48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85060DBB-C832-3CB3-0B18-88D5E067A457}"/>
              </a:ext>
            </a:extLst>
          </p:cNvPr>
          <p:cNvSpPr txBox="1"/>
          <p:nvPr/>
        </p:nvSpPr>
        <p:spPr>
          <a:xfrm>
            <a:off x="158533" y="157262"/>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8</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7E4A0B2D-F07C-E552-8116-F5F110313D3F}"/>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EF0A16C2-431D-7F4B-6FC9-3164B594FC43}"/>
              </a:ext>
            </a:extLst>
          </p:cNvPr>
          <p:cNvSpPr txBox="1"/>
          <p:nvPr/>
        </p:nvSpPr>
        <p:spPr>
          <a:xfrm>
            <a:off x="1502927" y="1905000"/>
            <a:ext cx="9186147" cy="1631216"/>
          </a:xfrm>
          <a:prstGeom prst="rect">
            <a:avLst/>
          </a:prstGeom>
          <a:solidFill>
            <a:schemeClr val="bg1">
              <a:alpha val="66000"/>
            </a:schemeClr>
          </a:solidFill>
          <a:ln>
            <a:noFill/>
          </a:ln>
        </p:spPr>
        <p:txBody>
          <a:bodyPr wrap="square" rtlCol="0">
            <a:spAutoFit/>
          </a:bodyPr>
          <a:lstStyle/>
          <a:p>
            <a:pPr algn="ctr"/>
            <a:r>
              <a:rPr lang="nl-NL" sz="2000" dirty="0">
                <a:latin typeface="Kermit" panose="020F0503040000060003" pitchFamily="34" charset="0"/>
              </a:rPr>
              <a:t>Hij is de schrik van alle zeevaarders. Met zijn enorme tentakels sleurt hij ieder schip moeiteloos naar de bodem van de oceaan. Of toch niet, want dit gigantische zeemonster komt voort uit de Scandinavische mythologie. De geruchten over dit fabeldier begonnen in de Middeleeuwen voor de Noorse kust, waar hij zou zijn gespot door zeelieden. </a:t>
            </a:r>
          </a:p>
        </p:txBody>
      </p:sp>
      <p:sp>
        <p:nvSpPr>
          <p:cNvPr id="5" name="Tekstvak 4">
            <a:extLst>
              <a:ext uri="{FF2B5EF4-FFF2-40B4-BE49-F238E27FC236}">
                <a16:creationId xmlns:a16="http://schemas.microsoft.com/office/drawing/2014/main" id="{736968A0-B622-CCC4-4F77-ED5596E55E76}"/>
              </a:ext>
            </a:extLst>
          </p:cNvPr>
          <p:cNvSpPr txBox="1"/>
          <p:nvPr/>
        </p:nvSpPr>
        <p:spPr>
          <a:xfrm>
            <a:off x="-137069" y="21001"/>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solidFill>
                  <a:schemeClr val="bg1"/>
                </a:solidFill>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1FE2567B-4954-F9F3-7A7E-323615A59F4C}"/>
              </a:ext>
            </a:extLst>
          </p:cNvPr>
          <p:cNvSpPr txBox="1"/>
          <p:nvPr/>
        </p:nvSpPr>
        <p:spPr>
          <a:xfrm>
            <a:off x="10326630" y="328778"/>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NEP!</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40904771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B9A0B-B3B0-2830-B4CB-C0674B182A98}"/>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6EF5984A-172C-A8B2-47A1-CBB676299B6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7629" y="6128658"/>
            <a:ext cx="1637302" cy="655884"/>
          </a:xfrm>
          <a:prstGeom prst="rect">
            <a:avLst/>
          </a:prstGeom>
          <a:noFill/>
          <a:ln>
            <a:noFill/>
          </a:ln>
        </p:spPr>
      </p:pic>
      <p:pic>
        <p:nvPicPr>
          <p:cNvPr id="10242" name="Picture 2">
            <a:extLst>
              <a:ext uri="{FF2B5EF4-FFF2-40B4-BE49-F238E27FC236}">
                <a16:creationId xmlns:a16="http://schemas.microsoft.com/office/drawing/2014/main" id="{0825D21D-DF97-2EF4-9E70-654276DAD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4962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2D4573F2-1E22-80BA-CADE-979B3D6E9745}"/>
              </a:ext>
            </a:extLst>
          </p:cNvPr>
          <p:cNvSpPr txBox="1"/>
          <p:nvPr/>
        </p:nvSpPr>
        <p:spPr>
          <a:xfrm>
            <a:off x="177025" y="-106"/>
            <a:ext cx="1153886"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9</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AF1BB784-04B5-3C5C-F468-CCC0361540DE}"/>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7994BD12-EA32-91BB-542D-1681E248BBC5}"/>
              </a:ext>
            </a:extLst>
          </p:cNvPr>
          <p:cNvSpPr txBox="1"/>
          <p:nvPr/>
        </p:nvSpPr>
        <p:spPr>
          <a:xfrm>
            <a:off x="601884" y="4074289"/>
            <a:ext cx="8838704" cy="1938992"/>
          </a:xfrm>
          <a:prstGeom prst="rect">
            <a:avLst/>
          </a:prstGeom>
          <a:solidFill>
            <a:schemeClr val="bg1">
              <a:alpha val="66000"/>
            </a:schemeClr>
          </a:solidFill>
        </p:spPr>
        <p:txBody>
          <a:bodyPr wrap="square" rtlCol="0">
            <a:spAutoFit/>
          </a:bodyPr>
          <a:lstStyle/>
          <a:p>
            <a:pPr algn="ctr"/>
            <a:r>
              <a:rPr lang="nl-NL" sz="2000" dirty="0">
                <a:latin typeface="Kermit" panose="020F0503040000060003" pitchFamily="34" charset="0"/>
              </a:rPr>
              <a:t>Dit is een eenhoorn. De eenhoorn heeft nooit bestaan. Dat weerhield de Schotten er niet van om het paardachtige beest in de veertiende eeuw te claimen als hun nationale dier. Het staat symbool voor eerbaarheid en zou bovendien de natuurlijke vijand van de leeuw zijn: het officiële dier van Engeland. Zeker in het verleden waren de Schotten en de Engelsen bepaald geen goede vrienden.</a:t>
            </a:r>
          </a:p>
        </p:txBody>
      </p:sp>
      <p:sp>
        <p:nvSpPr>
          <p:cNvPr id="5" name="Tekstvak 4">
            <a:extLst>
              <a:ext uri="{FF2B5EF4-FFF2-40B4-BE49-F238E27FC236}">
                <a16:creationId xmlns:a16="http://schemas.microsoft.com/office/drawing/2014/main" id="{B6325A6F-14F8-4445-5E1E-C8ED9301BBF4}"/>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BCF21F6A-C0D9-DCF8-CDDF-AE60565D03F9}"/>
              </a:ext>
            </a:extLst>
          </p:cNvPr>
          <p:cNvSpPr txBox="1"/>
          <p:nvPr/>
        </p:nvSpPr>
        <p:spPr>
          <a:xfrm>
            <a:off x="10326630" y="328778"/>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NEP!</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42218505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D56BD-7BFD-962F-9244-B3CEB0576F30}"/>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40F7F859-6842-2A4F-5319-2B97EBD3F0B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7629" y="6128658"/>
            <a:ext cx="1637302" cy="655884"/>
          </a:xfrm>
          <a:prstGeom prst="rect">
            <a:avLst/>
          </a:prstGeom>
          <a:noFill/>
          <a:ln>
            <a:noFill/>
          </a:ln>
        </p:spPr>
      </p:pic>
      <p:pic>
        <p:nvPicPr>
          <p:cNvPr id="11266" name="Picture 2">
            <a:extLst>
              <a:ext uri="{FF2B5EF4-FFF2-40B4-BE49-F238E27FC236}">
                <a16:creationId xmlns:a16="http://schemas.microsoft.com/office/drawing/2014/main" id="{2D3F9C87-F43F-8C80-DA88-DAB485755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525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0741372D-1188-5B02-A4A3-281FBE31D792}"/>
              </a:ext>
            </a:extLst>
          </p:cNvPr>
          <p:cNvSpPr txBox="1"/>
          <p:nvPr/>
        </p:nvSpPr>
        <p:spPr>
          <a:xfrm>
            <a:off x="187368" y="219545"/>
            <a:ext cx="1436915"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10</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E8046BAA-A97D-694E-4D5B-FFE1204B9ACA}"/>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EF554153-B092-93F8-A7D5-52A3D12BF262}"/>
              </a:ext>
            </a:extLst>
          </p:cNvPr>
          <p:cNvSpPr txBox="1"/>
          <p:nvPr/>
        </p:nvSpPr>
        <p:spPr>
          <a:xfrm>
            <a:off x="187368" y="5438162"/>
            <a:ext cx="9456517" cy="1323439"/>
          </a:xfrm>
          <a:prstGeom prst="rect">
            <a:avLst/>
          </a:prstGeom>
          <a:solidFill>
            <a:schemeClr val="bg1">
              <a:alpha val="69937"/>
            </a:schemeClr>
          </a:solidFill>
        </p:spPr>
        <p:txBody>
          <a:bodyPr wrap="square" rtlCol="0">
            <a:spAutoFit/>
          </a:bodyPr>
          <a:lstStyle/>
          <a:p>
            <a:pPr algn="ctr"/>
            <a:r>
              <a:rPr lang="nl-NL" sz="2000" dirty="0">
                <a:latin typeface="Kermit" panose="020F0503040000060003" pitchFamily="34" charset="0"/>
              </a:rPr>
              <a:t>Deze krab leeft echt, en is pas in 2005 ontdekt. Overal op zijn grijparmen groeien lange blonde haren. Aan zijn verschijning heeft hij de bijnaam de yetikrab overgehouden, aangezien hij duidelijk iets weg heeft van een verschrikkelijke sneeuwman. Zijn echte naam? Kiwa hirsuta.</a:t>
            </a:r>
          </a:p>
        </p:txBody>
      </p:sp>
      <p:sp>
        <p:nvSpPr>
          <p:cNvPr id="5" name="Tekstvak 4">
            <a:extLst>
              <a:ext uri="{FF2B5EF4-FFF2-40B4-BE49-F238E27FC236}">
                <a16:creationId xmlns:a16="http://schemas.microsoft.com/office/drawing/2014/main" id="{BE3BD7AC-6F1A-B6DA-1BB7-AC65E807A007}"/>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a:t>
            </a:r>
            <a:r>
              <a:rPr lang="nl-NL" sz="1400" dirty="0">
                <a:solidFill>
                  <a:schemeClr val="bg1"/>
                </a:solidFill>
                <a:latin typeface="Kermit" panose="020F0503040000060003" pitchFamily="34" charset="0"/>
              </a:rPr>
              <a:t>: nieuwe kennis aanbieden</a:t>
            </a:r>
          </a:p>
        </p:txBody>
      </p:sp>
      <p:sp>
        <p:nvSpPr>
          <p:cNvPr id="6" name="Tekstvak 5">
            <a:extLst>
              <a:ext uri="{FF2B5EF4-FFF2-40B4-BE49-F238E27FC236}">
                <a16:creationId xmlns:a16="http://schemas.microsoft.com/office/drawing/2014/main" id="{FF5105E2-0E51-457A-5BD6-28A9B6CD4BA6}"/>
              </a:ext>
            </a:extLst>
          </p:cNvPr>
          <p:cNvSpPr txBox="1"/>
          <p:nvPr/>
        </p:nvSpPr>
        <p:spPr>
          <a:xfrm>
            <a:off x="10326630" y="328778"/>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4000" dirty="0">
                <a:solidFill>
                  <a:srgbClr val="C16E7F"/>
                </a:solidFill>
                <a:latin typeface="Kermit" panose="020F0503040000060003" pitchFamily="34" charset="0"/>
              </a:rPr>
              <a:t>ECHT!</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14303486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C34E5-9C01-7B92-3C35-756A4850A065}"/>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5B49BA29-B526-226A-E9B3-75AB9B67949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7629" y="6128658"/>
            <a:ext cx="1637302" cy="655884"/>
          </a:xfrm>
          <a:prstGeom prst="rect">
            <a:avLst/>
          </a:prstGeom>
          <a:noFill/>
          <a:ln>
            <a:noFill/>
          </a:ln>
        </p:spPr>
      </p:pic>
      <p:pic>
        <p:nvPicPr>
          <p:cNvPr id="12290" name="Picture 2">
            <a:extLst>
              <a:ext uri="{FF2B5EF4-FFF2-40B4-BE49-F238E27FC236}">
                <a16:creationId xmlns:a16="http://schemas.microsoft.com/office/drawing/2014/main" id="{4AA7C71A-F64E-B07E-BB22-4AC3B8B10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71" y="-51955"/>
            <a:ext cx="1220867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22D15F09-718C-2671-4EBD-BD5BA5959EC7}"/>
              </a:ext>
            </a:extLst>
          </p:cNvPr>
          <p:cNvSpPr txBox="1"/>
          <p:nvPr/>
        </p:nvSpPr>
        <p:spPr>
          <a:xfrm>
            <a:off x="-1446" y="-2986"/>
            <a:ext cx="1550217" cy="1323439"/>
          </a:xfrm>
          <a:prstGeom prst="rect">
            <a:avLst/>
          </a:prstGeom>
          <a:noFill/>
        </p:spPr>
        <p:txBody>
          <a:bodyPr wrap="square" lIns="91440" tIns="45720" rIns="91440" bIns="45720" rtlCol="0" anchor="t">
            <a:spAutoFit/>
          </a:bodyPr>
          <a:lstStyle/>
          <a:p>
            <a:r>
              <a:rPr lang="nl-NL" sz="8000" dirty="0">
                <a:solidFill>
                  <a:schemeClr val="bg1"/>
                </a:solidFill>
                <a:latin typeface="Kermit" panose="020F0503040000060003" pitchFamily="34" charset="0"/>
              </a:rPr>
              <a:t>11</a:t>
            </a:r>
          </a:p>
        </p:txBody>
      </p:sp>
      <p:pic>
        <p:nvPicPr>
          <p:cNvPr id="4" name="Afbeelding 3" descr="Afbeelding met tekst, Lettertype, Graphics, grafische vormgeving&#10;&#10;Automatisch gegenereerde beschrijving">
            <a:extLst>
              <a:ext uri="{FF2B5EF4-FFF2-40B4-BE49-F238E27FC236}">
                <a16:creationId xmlns:a16="http://schemas.microsoft.com/office/drawing/2014/main" id="{E3FC6BC8-ACEB-3CCB-A587-87FE216AD6B8}"/>
              </a:ext>
            </a:extLst>
          </p:cNvPr>
          <p:cNvPicPr>
            <a:picLocks noChangeAspect="1"/>
          </p:cNvPicPr>
          <p:nvPr/>
        </p:nvPicPr>
        <p:blipFill>
          <a:blip r:embed="rId4"/>
          <a:stretch>
            <a:fillRect/>
          </a:stretch>
        </p:blipFill>
        <p:spPr>
          <a:xfrm>
            <a:off x="9635284" y="5845967"/>
            <a:ext cx="2515340" cy="871081"/>
          </a:xfrm>
          <a:prstGeom prst="rect">
            <a:avLst/>
          </a:prstGeom>
        </p:spPr>
      </p:pic>
      <p:sp>
        <p:nvSpPr>
          <p:cNvPr id="3" name="Tekstvak 2">
            <a:extLst>
              <a:ext uri="{FF2B5EF4-FFF2-40B4-BE49-F238E27FC236}">
                <a16:creationId xmlns:a16="http://schemas.microsoft.com/office/drawing/2014/main" id="{BEC444C8-B09B-E2CB-E076-6F545EB31474}"/>
              </a:ext>
            </a:extLst>
          </p:cNvPr>
          <p:cNvSpPr txBox="1"/>
          <p:nvPr/>
        </p:nvSpPr>
        <p:spPr>
          <a:xfrm>
            <a:off x="1317623" y="4371273"/>
            <a:ext cx="8708834" cy="1938992"/>
          </a:xfrm>
          <a:prstGeom prst="rect">
            <a:avLst/>
          </a:prstGeom>
          <a:solidFill>
            <a:schemeClr val="bg1">
              <a:alpha val="51000"/>
            </a:schemeClr>
          </a:solidFill>
        </p:spPr>
        <p:txBody>
          <a:bodyPr wrap="square" rtlCol="0">
            <a:spAutoFit/>
          </a:bodyPr>
          <a:lstStyle/>
          <a:p>
            <a:pPr algn="ctr"/>
            <a:r>
              <a:rPr lang="nl-NL" sz="2000" dirty="0">
                <a:latin typeface="Kermit" panose="020F0503040000060003" pitchFamily="34" charset="0"/>
              </a:rPr>
              <a:t>Bigfoot zou zo tussen de 1,80m en 2,50m lang zijn en zijn geschatte gewicht zit tussen de 100 en 450 kg. Een behoorlijke verschijning om zomaar tegen te komen in het bos. Maar de kans dat je hem ook echt tegenkomt, is feitelijk gelijk aan nul. Een handjevol onderzoekers sluit weliswaar niet uit dat bigfoot echt bestaat, maar zeer algemeen wordt aangenomen dat dit harige beest een verzinsel is. </a:t>
            </a:r>
          </a:p>
        </p:txBody>
      </p:sp>
      <p:sp>
        <p:nvSpPr>
          <p:cNvPr id="5" name="Tekstvak 4">
            <a:extLst>
              <a:ext uri="{FF2B5EF4-FFF2-40B4-BE49-F238E27FC236}">
                <a16:creationId xmlns:a16="http://schemas.microsoft.com/office/drawing/2014/main" id="{C9E13774-EBCB-1166-BD49-6664D9E6EEAF}"/>
              </a:ext>
            </a:extLst>
          </p:cNvPr>
          <p:cNvSpPr txBox="1"/>
          <p:nvPr/>
        </p:nvSpPr>
        <p:spPr>
          <a:xfrm>
            <a:off x="-130627" y="104566"/>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6" name="Tekstvak 5">
            <a:extLst>
              <a:ext uri="{FF2B5EF4-FFF2-40B4-BE49-F238E27FC236}">
                <a16:creationId xmlns:a16="http://schemas.microsoft.com/office/drawing/2014/main" id="{03C361AC-CA56-A9A3-BABD-5A570DBFC161}"/>
              </a:ext>
            </a:extLst>
          </p:cNvPr>
          <p:cNvSpPr txBox="1"/>
          <p:nvPr/>
        </p:nvSpPr>
        <p:spPr>
          <a:xfrm>
            <a:off x="10198950" y="158512"/>
            <a:ext cx="1843355" cy="707886"/>
          </a:xfrm>
          <a:prstGeom prst="rect">
            <a:avLst/>
          </a:prstGeom>
          <a:ln>
            <a:solidFill>
              <a:srgbClr val="C16E7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dirty="0">
                <a:solidFill>
                  <a:srgbClr val="C16E7F"/>
                </a:solidFill>
                <a:latin typeface="Kermit" panose="020F0503040000060003" pitchFamily="34" charset="0"/>
              </a:rPr>
              <a:t>NEP!</a:t>
            </a:r>
            <a:endParaRPr lang="nl-NL" sz="4000" dirty="0">
              <a:solidFill>
                <a:srgbClr val="C16E7F"/>
              </a:solidFill>
              <a:latin typeface="Kermit" panose="020F0503040000060003" pitchFamily="34" charset="0"/>
            </a:endParaRPr>
          </a:p>
        </p:txBody>
      </p:sp>
    </p:spTree>
    <p:extLst>
      <p:ext uri="{BB962C8B-B14F-4D97-AF65-F5344CB8AC3E}">
        <p14:creationId xmlns:p14="http://schemas.microsoft.com/office/powerpoint/2010/main" val="9590867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C62AB-8146-4350-1225-7F9A0B1846FA}"/>
            </a:ext>
          </a:extLst>
        </p:cNvPr>
        <p:cNvGrpSpPr/>
        <p:nvPr/>
      </p:nvGrpSpPr>
      <p:grpSpPr>
        <a:xfrm>
          <a:off x="0" y="0"/>
          <a:ext cx="0" cy="0"/>
          <a:chOff x="0" y="0"/>
          <a:chExt cx="0" cy="0"/>
        </a:xfrm>
      </p:grpSpPr>
      <p:pic>
        <p:nvPicPr>
          <p:cNvPr id="8" name="Afbeelding 7" descr="Afbeelding met groen, plant, natuur, kunst&#10;&#10;Door AI gegenereerde inhoud is mogelijk onjuist.">
            <a:extLst>
              <a:ext uri="{FF2B5EF4-FFF2-40B4-BE49-F238E27FC236}">
                <a16:creationId xmlns:a16="http://schemas.microsoft.com/office/drawing/2014/main" id="{CC0AD4F5-DC28-78C8-5BBE-961351AFF96B}"/>
              </a:ext>
            </a:extLst>
          </p:cNvPr>
          <p:cNvPicPr>
            <a:picLocks noChangeAspect="1"/>
          </p:cNvPicPr>
          <p:nvPr/>
        </p:nvPicPr>
        <p:blipFill>
          <a:blip r:embed="rId3">
            <a:extLst>
              <a:ext uri="{28A0092B-C50C-407E-A947-70E740481C1C}">
                <a14:useLocalDpi xmlns:a14="http://schemas.microsoft.com/office/drawing/2010/main" val="0"/>
              </a:ext>
            </a:extLst>
          </a:blip>
          <a:srcRect l="10457" t="36684" r="10254" b="31757"/>
          <a:stretch>
            <a:fillRect/>
          </a:stretch>
        </p:blipFill>
        <p:spPr>
          <a:xfrm>
            <a:off x="0" y="0"/>
            <a:ext cx="12192000" cy="6863880"/>
          </a:xfrm>
          <a:prstGeom prst="rect">
            <a:avLst/>
          </a:prstGeom>
        </p:spPr>
      </p:pic>
      <p:sp>
        <p:nvSpPr>
          <p:cNvPr id="74753" name="Rectangle 3">
            <a:extLst>
              <a:ext uri="{FF2B5EF4-FFF2-40B4-BE49-F238E27FC236}">
                <a16:creationId xmlns:a16="http://schemas.microsoft.com/office/drawing/2014/main" id="{D38CED62-3315-878C-50C2-4C4460BB1370}"/>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7B73CC19-412E-036F-F191-EA23A706A68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41EE46F1-A22F-B21F-BB18-B276F5CEDA08}"/>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E16AF628-9FA4-B5F5-F858-1A32927D2C64}"/>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D9B7011E-5A21-CCA6-9BAF-D8E00540CF10}"/>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solidFill>
                  <a:schemeClr val="bg1"/>
                </a:solidFill>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F76E0F2C-F567-BD4B-3C69-97228566FE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9D6D32B4-9364-340B-1EBB-C3A57397B177}"/>
              </a:ext>
            </a:extLst>
          </p:cNvPr>
          <p:cNvSpPr txBox="1"/>
          <p:nvPr/>
        </p:nvSpPr>
        <p:spPr>
          <a:xfrm>
            <a:off x="2773136" y="2412988"/>
            <a:ext cx="8888362" cy="1815882"/>
          </a:xfrm>
          <a:prstGeom prst="rect">
            <a:avLst/>
          </a:prstGeom>
          <a:noFill/>
        </p:spPr>
        <p:txBody>
          <a:bodyPr wrap="square" rtlCol="0">
            <a:spAutoFit/>
          </a:bodyPr>
          <a:lstStyle/>
          <a:p>
            <a:r>
              <a:rPr lang="nl-NL" sz="2800" dirty="0">
                <a:solidFill>
                  <a:srgbClr val="E15E30"/>
                </a:solidFill>
                <a:latin typeface="Kermit" panose="020F0503040000060003" pitchFamily="34" charset="0"/>
              </a:rPr>
              <a:t>Stel je voor: je loopt in een grote jungle en je ziet honderden verschillende planten en dieren. Sommige lijken op elkaar, sommige totaal niet. Hoe weet je dan wat </a:t>
            </a:r>
            <a:r>
              <a:rPr lang="nl-NL" sz="2800" dirty="0" err="1">
                <a:solidFill>
                  <a:srgbClr val="E15E30"/>
                </a:solidFill>
                <a:latin typeface="Kermit" panose="020F0503040000060003" pitchFamily="34" charset="0"/>
              </a:rPr>
              <a:t>wat</a:t>
            </a:r>
            <a:r>
              <a:rPr lang="nl-NL" sz="2800" dirty="0">
                <a:solidFill>
                  <a:srgbClr val="E15E30"/>
                </a:solidFill>
                <a:latin typeface="Kermit" panose="020F0503040000060003" pitchFamily="34" charset="0"/>
              </a:rPr>
              <a:t> is?</a:t>
            </a:r>
          </a:p>
        </p:txBody>
      </p:sp>
      <p:pic>
        <p:nvPicPr>
          <p:cNvPr id="7" name="Afbeelding 6">
            <a:extLst>
              <a:ext uri="{FF2B5EF4-FFF2-40B4-BE49-F238E27FC236}">
                <a16:creationId xmlns:a16="http://schemas.microsoft.com/office/drawing/2014/main" id="{A5095454-7028-D385-3BEC-802B8E3EE1EE}"/>
              </a:ext>
            </a:extLst>
          </p:cNvPr>
          <p:cNvPicPr/>
          <p:nvPr/>
        </p:nvPicPr>
        <p:blipFill>
          <a:blip r:embed="rId5">
            <a:extLst>
              <a:ext uri="{28A0092B-C50C-407E-A947-70E740481C1C}">
                <a14:useLocalDpi xmlns:a14="http://schemas.microsoft.com/office/drawing/2010/main" val="0"/>
              </a:ext>
            </a:extLst>
          </a:blip>
          <a:srcRect/>
          <a:stretch/>
        </p:blipFill>
        <p:spPr bwMode="auto">
          <a:xfrm rot="972558">
            <a:off x="363428" y="2299278"/>
            <a:ext cx="2321146" cy="2041276"/>
          </a:xfrm>
          <a:prstGeom prst="rect">
            <a:avLst/>
          </a:prstGeom>
          <a:noFill/>
          <a:ln>
            <a:noFill/>
          </a:ln>
        </p:spPr>
      </p:pic>
      <p:sp>
        <p:nvSpPr>
          <p:cNvPr id="9" name="Tekstvak 8">
            <a:extLst>
              <a:ext uri="{FF2B5EF4-FFF2-40B4-BE49-F238E27FC236}">
                <a16:creationId xmlns:a16="http://schemas.microsoft.com/office/drawing/2014/main" id="{46D0B159-D79B-9B67-5AC1-6F948BD9FC17}"/>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Tree>
    <p:extLst>
      <p:ext uri="{BB962C8B-B14F-4D97-AF65-F5344CB8AC3E}">
        <p14:creationId xmlns:p14="http://schemas.microsoft.com/office/powerpoint/2010/main" val="3144789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D68DC-0BA6-FAFA-A95D-2568074F6036}"/>
            </a:ext>
          </a:extLst>
        </p:cNvPr>
        <p:cNvGrpSpPr/>
        <p:nvPr/>
      </p:nvGrpSpPr>
      <p:grpSpPr>
        <a:xfrm>
          <a:off x="0" y="0"/>
          <a:ext cx="0" cy="0"/>
          <a:chOff x="0" y="0"/>
          <a:chExt cx="0" cy="0"/>
        </a:xfrm>
      </p:grpSpPr>
      <p:pic>
        <p:nvPicPr>
          <p:cNvPr id="11" name="Afbeelding 10" descr="Afbeelding met bruin, Beige, patroon, kunst&#10;&#10;Door AI gegenereerde inhoud is mogelijk onjuist.">
            <a:extLst>
              <a:ext uri="{FF2B5EF4-FFF2-40B4-BE49-F238E27FC236}">
                <a16:creationId xmlns:a16="http://schemas.microsoft.com/office/drawing/2014/main" id="{C0E84242-6AF1-E38C-F1CB-0DFDAB00B596}"/>
              </a:ext>
            </a:extLst>
          </p:cNvPr>
          <p:cNvPicPr>
            <a:picLocks noChangeAspect="1"/>
          </p:cNvPicPr>
          <p:nvPr/>
        </p:nvPicPr>
        <p:blipFill>
          <a:blip r:embed="rId3">
            <a:extLst>
              <a:ext uri="{28A0092B-C50C-407E-A947-70E740481C1C}">
                <a14:useLocalDpi xmlns:a14="http://schemas.microsoft.com/office/drawing/2010/main" val="0"/>
              </a:ext>
            </a:extLst>
          </a:blip>
          <a:srcRect l="3157" t="43336" r="16946" b="24445"/>
          <a:stretch>
            <a:fillRect/>
          </a:stretch>
        </p:blipFill>
        <p:spPr>
          <a:xfrm>
            <a:off x="0" y="-1"/>
            <a:ext cx="12192000" cy="6953939"/>
          </a:xfrm>
          <a:prstGeom prst="rect">
            <a:avLst/>
          </a:prstGeom>
        </p:spPr>
      </p:pic>
      <p:sp>
        <p:nvSpPr>
          <p:cNvPr id="74753" name="Rectangle 3">
            <a:extLst>
              <a:ext uri="{FF2B5EF4-FFF2-40B4-BE49-F238E27FC236}">
                <a16:creationId xmlns:a16="http://schemas.microsoft.com/office/drawing/2014/main" id="{093E91B9-25FD-0EF8-2829-F190FC8B616D}"/>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6310DEEE-D0AE-A3DB-06DB-5AF643BD0C05}"/>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74755" name="Rectangle 5">
            <a:extLst>
              <a:ext uri="{FF2B5EF4-FFF2-40B4-BE49-F238E27FC236}">
                <a16:creationId xmlns:a16="http://schemas.microsoft.com/office/drawing/2014/main" id="{90B4BD04-3CB2-87C6-8B09-A6DF359CE364}"/>
              </a:ext>
            </a:extLst>
          </p:cNvPr>
          <p:cNvSpPr>
            <a:spLocks noChangeArrowheads="1"/>
          </p:cNvSpPr>
          <p:nvPr/>
        </p:nvSpPr>
        <p:spPr bwMode="auto">
          <a:xfrm>
            <a:off x="1524001" y="4763186"/>
            <a:ext cx="18473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nl-NL" dirty="0"/>
          </a:p>
          <a:p>
            <a:endParaRPr lang="nl-NL" dirty="0"/>
          </a:p>
        </p:txBody>
      </p:sp>
      <p:sp>
        <p:nvSpPr>
          <p:cNvPr id="4" name="Rectangle 3">
            <a:extLst>
              <a:ext uri="{FF2B5EF4-FFF2-40B4-BE49-F238E27FC236}">
                <a16:creationId xmlns:a16="http://schemas.microsoft.com/office/drawing/2014/main" id="{8C6E3164-5B8D-411C-6DFD-E64604371196}"/>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C3DDEBBF-75AA-EA1B-61C3-EE85A808BCCF}"/>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solidFill>
                  <a:schemeClr val="bg1"/>
                </a:solidFill>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BF18FC6D-69FC-5331-6F62-4A914EC34FD5}"/>
              </a:ext>
            </a:extLst>
          </p:cNvPr>
          <p:cNvSpPr txBox="1"/>
          <p:nvPr/>
        </p:nvSpPr>
        <p:spPr>
          <a:xfrm>
            <a:off x="0" y="625003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1820DDEB-3362-49B5-1D1F-07AA67C302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E0A86A88-E593-B12F-5B2B-1B5EE169F7F2}"/>
              </a:ext>
            </a:extLst>
          </p:cNvPr>
          <p:cNvSpPr txBox="1"/>
          <p:nvPr/>
        </p:nvSpPr>
        <p:spPr>
          <a:xfrm>
            <a:off x="1996440" y="1763060"/>
            <a:ext cx="8888362" cy="3108543"/>
          </a:xfrm>
          <a:prstGeom prst="rect">
            <a:avLst/>
          </a:prstGeom>
          <a:solidFill>
            <a:srgbClr val="C16E7F"/>
          </a:solidFill>
          <a:ln>
            <a:solidFill>
              <a:srgbClr val="C16E7F"/>
            </a:solidFill>
          </a:ln>
        </p:spPr>
        <p:txBody>
          <a:bodyPr wrap="square" rtlCol="0">
            <a:spAutoFit/>
          </a:bodyPr>
          <a:lstStyle/>
          <a:p>
            <a:pPr algn="ctr"/>
            <a:r>
              <a:rPr lang="nl-NL" sz="2800" dirty="0">
                <a:solidFill>
                  <a:schemeClr val="bg1"/>
                </a:solidFill>
                <a:latin typeface="Kermit" panose="020F0503040000060003" pitchFamily="34" charset="0"/>
              </a:rPr>
              <a:t>Hier heeft Carl Linnaeus iets op bedacht: De Taxonomie</a:t>
            </a:r>
          </a:p>
          <a:p>
            <a:endParaRPr lang="nl-NL" sz="2800" dirty="0">
              <a:solidFill>
                <a:schemeClr val="bg1"/>
              </a:solidFill>
              <a:latin typeface="Kermit" panose="020F0503040000060003" pitchFamily="34" charset="0"/>
            </a:endParaRPr>
          </a:p>
          <a:p>
            <a:endParaRPr lang="nl-NL" sz="2800" dirty="0">
              <a:solidFill>
                <a:schemeClr val="bg1"/>
              </a:solidFill>
              <a:latin typeface="Kermit" panose="020F0503040000060003" pitchFamily="34" charset="0"/>
            </a:endParaRPr>
          </a:p>
          <a:p>
            <a:endParaRPr lang="nl-NL" sz="2800" dirty="0">
              <a:solidFill>
                <a:schemeClr val="bg1"/>
              </a:solidFill>
              <a:latin typeface="Kermit" panose="020F0503040000060003" pitchFamily="34" charset="0"/>
            </a:endParaRPr>
          </a:p>
          <a:p>
            <a:endParaRPr lang="nl-NL" sz="2800" dirty="0">
              <a:solidFill>
                <a:schemeClr val="bg1"/>
              </a:solidFill>
              <a:latin typeface="Kermit" panose="020F0503040000060003" pitchFamily="34" charset="0"/>
            </a:endParaRPr>
          </a:p>
          <a:p>
            <a:endParaRPr lang="nl-NL" sz="2800" dirty="0">
              <a:solidFill>
                <a:schemeClr val="bg1"/>
              </a:solidFill>
              <a:latin typeface="Kermit" panose="020F0503040000060003" pitchFamily="34" charset="0"/>
            </a:endParaRPr>
          </a:p>
        </p:txBody>
      </p:sp>
      <p:pic>
        <p:nvPicPr>
          <p:cNvPr id="14" name="Afbeelding 13" descr="Afbeelding met schermopname, Graphics, grafische vormgeving, Kleurrijkheid&#10;&#10;Door AI gegenereerde inhoud is mogelijk onjuist.">
            <a:extLst>
              <a:ext uri="{FF2B5EF4-FFF2-40B4-BE49-F238E27FC236}">
                <a16:creationId xmlns:a16="http://schemas.microsoft.com/office/drawing/2014/main" id="{EA33B7F0-960B-7085-F4BB-CCE804696A48}"/>
              </a:ext>
            </a:extLst>
          </p:cNvPr>
          <p:cNvPicPr>
            <a:picLocks noChangeAspect="1"/>
          </p:cNvPicPr>
          <p:nvPr/>
        </p:nvPicPr>
        <p:blipFill>
          <a:blip r:embed="rId5">
            <a:extLst>
              <a:ext uri="{28A0092B-C50C-407E-A947-70E740481C1C}">
                <a14:useLocalDpi xmlns:a14="http://schemas.microsoft.com/office/drawing/2010/main" val="0"/>
              </a:ext>
            </a:extLst>
          </a:blip>
          <a:srcRect l="-3352" t="41338" r="3352" b="851"/>
          <a:stretch/>
        </p:blipFill>
        <p:spPr>
          <a:xfrm>
            <a:off x="1821266" y="2332255"/>
            <a:ext cx="9238709" cy="7554385"/>
          </a:xfrm>
          <a:prstGeom prst="rect">
            <a:avLst/>
          </a:prstGeom>
        </p:spPr>
      </p:pic>
    </p:spTree>
    <p:extLst>
      <p:ext uri="{BB962C8B-B14F-4D97-AF65-F5344CB8AC3E}">
        <p14:creationId xmlns:p14="http://schemas.microsoft.com/office/powerpoint/2010/main" val="32451264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871B2-4237-7037-4E48-82FC9B25D523}"/>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C5BFC4EC-F068-5112-82D9-6CD525FBE3D3}"/>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F24B13B6-66EA-B281-AB87-BC612D198C9B}"/>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667DDB1F-59CF-8994-6D01-8517351803D4}"/>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44FE2E13-3476-0B98-0B32-764F45C290F0}"/>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sp>
        <p:nvSpPr>
          <p:cNvPr id="3" name="Tekstvak 2">
            <a:extLst>
              <a:ext uri="{FF2B5EF4-FFF2-40B4-BE49-F238E27FC236}">
                <a16:creationId xmlns:a16="http://schemas.microsoft.com/office/drawing/2014/main" id="{E65C44BB-5F25-C105-DF5C-A8C26798FB1A}"/>
              </a:ext>
            </a:extLst>
          </p:cNvPr>
          <p:cNvSpPr txBox="1"/>
          <p:nvPr/>
        </p:nvSpPr>
        <p:spPr>
          <a:xfrm>
            <a:off x="0" y="6250033"/>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pic>
        <p:nvPicPr>
          <p:cNvPr id="5" name="Afbeelding 4" descr="Afbeelding met Lettertype, Graphics, rood, tekst&#10;&#10;Automatisch gegenereerde beschrijving">
            <a:extLst>
              <a:ext uri="{FF2B5EF4-FFF2-40B4-BE49-F238E27FC236}">
                <a16:creationId xmlns:a16="http://schemas.microsoft.com/office/drawing/2014/main" id="{35D8AF07-266F-8AD9-6CE7-0C7ECCC2F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9679" y="6085115"/>
            <a:ext cx="1831694" cy="633766"/>
          </a:xfrm>
          <a:prstGeom prst="rect">
            <a:avLst/>
          </a:prstGeom>
        </p:spPr>
      </p:pic>
      <p:sp>
        <p:nvSpPr>
          <p:cNvPr id="6" name="Tekstvak 5">
            <a:extLst>
              <a:ext uri="{FF2B5EF4-FFF2-40B4-BE49-F238E27FC236}">
                <a16:creationId xmlns:a16="http://schemas.microsoft.com/office/drawing/2014/main" id="{F3D2D9AE-7720-A97D-A922-EBC1C61B1729}"/>
              </a:ext>
            </a:extLst>
          </p:cNvPr>
          <p:cNvSpPr txBox="1"/>
          <p:nvPr/>
        </p:nvSpPr>
        <p:spPr>
          <a:xfrm>
            <a:off x="481781" y="589954"/>
            <a:ext cx="11228438" cy="1384995"/>
          </a:xfrm>
          <a:prstGeom prst="rect">
            <a:avLst/>
          </a:prstGeom>
          <a:noFill/>
        </p:spPr>
        <p:txBody>
          <a:bodyPr wrap="square" rtlCol="0">
            <a:spAutoFit/>
          </a:bodyPr>
          <a:lstStyle/>
          <a:p>
            <a:pPr algn="ctr"/>
            <a:r>
              <a:rPr lang="nl-NL" sz="2800" dirty="0">
                <a:latin typeface="Kermit" panose="020F0503040000060003" pitchFamily="34" charset="0"/>
              </a:rPr>
              <a:t> Taxonomie is een manier om orde te maken in de natuur. </a:t>
            </a:r>
          </a:p>
          <a:p>
            <a:pPr algn="ctr"/>
            <a:r>
              <a:rPr lang="nl-NL" sz="2800" dirty="0">
                <a:latin typeface="Kermit" panose="020F0503040000060003" pitchFamily="34" charset="0"/>
              </a:rPr>
              <a:t>Het is een soort sorteersysteem voor alles wat leeft, net zoals je sokken sorteert op kleur of boeken op kleur of onderwerp.</a:t>
            </a:r>
          </a:p>
        </p:txBody>
      </p:sp>
      <p:pic>
        <p:nvPicPr>
          <p:cNvPr id="8" name="Afbeelding 7" descr="Afbeelding met wasknijper, ontwerp&#10;&#10;Door AI gegenereerde inhoud is mogelijk onjuist.">
            <a:extLst>
              <a:ext uri="{FF2B5EF4-FFF2-40B4-BE49-F238E27FC236}">
                <a16:creationId xmlns:a16="http://schemas.microsoft.com/office/drawing/2014/main" id="{5B9C2C46-DF17-7E70-7530-2ACB0C7996FA}"/>
              </a:ext>
            </a:extLst>
          </p:cNvPr>
          <p:cNvPicPr>
            <a:picLocks noChangeAspect="1"/>
          </p:cNvPicPr>
          <p:nvPr/>
        </p:nvPicPr>
        <p:blipFill>
          <a:blip r:embed="rId4">
            <a:extLst>
              <a:ext uri="{28A0092B-C50C-407E-A947-70E740481C1C}">
                <a14:useLocalDpi xmlns:a14="http://schemas.microsoft.com/office/drawing/2010/main" val="0"/>
              </a:ext>
            </a:extLst>
          </a:blip>
          <a:srcRect t="5332" b="57076"/>
          <a:stretch/>
        </p:blipFill>
        <p:spPr>
          <a:xfrm>
            <a:off x="994716" y="3027729"/>
            <a:ext cx="5777103" cy="3071704"/>
          </a:xfrm>
          <a:prstGeom prst="rect">
            <a:avLst/>
          </a:prstGeom>
        </p:spPr>
      </p:pic>
      <p:pic>
        <p:nvPicPr>
          <p:cNvPr id="10" name="Afbeelding 9" descr="Afbeelding met wasknijper, ontwerp&#10;&#10;Door AI gegenereerde inhoud is mogelijk onjuist.">
            <a:extLst>
              <a:ext uri="{FF2B5EF4-FFF2-40B4-BE49-F238E27FC236}">
                <a16:creationId xmlns:a16="http://schemas.microsoft.com/office/drawing/2014/main" id="{0C806DEC-A8AA-0083-304F-3253B4985AE4}"/>
              </a:ext>
            </a:extLst>
          </p:cNvPr>
          <p:cNvPicPr>
            <a:picLocks noChangeAspect="1"/>
          </p:cNvPicPr>
          <p:nvPr/>
        </p:nvPicPr>
        <p:blipFill>
          <a:blip r:embed="rId4">
            <a:extLst>
              <a:ext uri="{28A0092B-C50C-407E-A947-70E740481C1C}">
                <a14:useLocalDpi xmlns:a14="http://schemas.microsoft.com/office/drawing/2010/main" val="0"/>
              </a:ext>
            </a:extLst>
          </a:blip>
          <a:srcRect t="52760"/>
          <a:stretch/>
        </p:blipFill>
        <p:spPr>
          <a:xfrm>
            <a:off x="6827862" y="3155810"/>
            <a:ext cx="4213764" cy="2815542"/>
          </a:xfrm>
          <a:prstGeom prst="rect">
            <a:avLst/>
          </a:prstGeom>
        </p:spPr>
      </p:pic>
    </p:spTree>
    <p:extLst>
      <p:ext uri="{BB962C8B-B14F-4D97-AF65-F5344CB8AC3E}">
        <p14:creationId xmlns:p14="http://schemas.microsoft.com/office/powerpoint/2010/main" val="8507641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6A14186E-9270-2DCC-6E51-DBFFFA684091}"/>
            </a:ext>
          </a:extLst>
        </p:cNvPr>
        <p:cNvGrpSpPr/>
        <p:nvPr/>
      </p:nvGrpSpPr>
      <p:grpSpPr>
        <a:xfrm>
          <a:off x="0" y="0"/>
          <a:ext cx="0" cy="0"/>
          <a:chOff x="0" y="0"/>
          <a:chExt cx="0" cy="0"/>
        </a:xfrm>
      </p:grpSpPr>
      <p:sp>
        <p:nvSpPr>
          <p:cNvPr id="74753" name="Rectangle 3">
            <a:extLst>
              <a:ext uri="{FF2B5EF4-FFF2-40B4-BE49-F238E27FC236}">
                <a16:creationId xmlns:a16="http://schemas.microsoft.com/office/drawing/2014/main" id="{065C32B6-0249-9D69-A508-29321623B5C6}"/>
              </a:ext>
            </a:extLst>
          </p:cNvPr>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nl-NL" dirty="0"/>
          </a:p>
        </p:txBody>
      </p:sp>
      <p:sp>
        <p:nvSpPr>
          <p:cNvPr id="74754" name="Rectangle 4">
            <a:extLst>
              <a:ext uri="{FF2B5EF4-FFF2-40B4-BE49-F238E27FC236}">
                <a16:creationId xmlns:a16="http://schemas.microsoft.com/office/drawing/2014/main" id="{8C0906A0-0FD7-005C-A640-CF1931AA2DBD}"/>
              </a:ext>
            </a:extLst>
          </p:cNvPr>
          <p:cNvSpPr>
            <a:spLocks noChangeArrowheads="1"/>
          </p:cNvSpPr>
          <p:nvPr/>
        </p:nvSpPr>
        <p:spPr bwMode="auto">
          <a:xfrm>
            <a:off x="1524001" y="301081"/>
            <a:ext cx="18473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br>
              <a:rPr lang="nl-NL" sz="800" dirty="0"/>
            </a:br>
            <a:endParaRPr lang="nl-NL" dirty="0"/>
          </a:p>
          <a:p>
            <a:endParaRPr lang="nl-NL" dirty="0"/>
          </a:p>
        </p:txBody>
      </p:sp>
      <p:sp>
        <p:nvSpPr>
          <p:cNvPr id="4" name="Rectangle 3">
            <a:extLst>
              <a:ext uri="{FF2B5EF4-FFF2-40B4-BE49-F238E27FC236}">
                <a16:creationId xmlns:a16="http://schemas.microsoft.com/office/drawing/2014/main" id="{F717C96E-5ADA-D61E-F618-1A21A66DDB11}"/>
              </a:ext>
            </a:extLst>
          </p:cNvPr>
          <p:cNvSpPr>
            <a:spLocks noChangeArrowheads="1"/>
          </p:cNvSpPr>
          <p:nvPr/>
        </p:nvSpPr>
        <p:spPr bwMode="auto">
          <a:xfrm>
            <a:off x="994716" y="30420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dirty="0"/>
          </a:p>
        </p:txBody>
      </p:sp>
      <p:sp>
        <p:nvSpPr>
          <p:cNvPr id="2" name="Tekstvak 1">
            <a:extLst>
              <a:ext uri="{FF2B5EF4-FFF2-40B4-BE49-F238E27FC236}">
                <a16:creationId xmlns:a16="http://schemas.microsoft.com/office/drawing/2014/main" id="{5DEC0EF0-D27B-98AE-2CB0-9240D96F3896}"/>
              </a:ext>
            </a:extLst>
          </p:cNvPr>
          <p:cNvSpPr txBox="1"/>
          <p:nvPr/>
        </p:nvSpPr>
        <p:spPr>
          <a:xfrm>
            <a:off x="0" y="76853"/>
            <a:ext cx="12192000" cy="307777"/>
          </a:xfrm>
          <a:prstGeom prst="rect">
            <a:avLst/>
          </a:prstGeom>
          <a:noFill/>
        </p:spPr>
        <p:txBody>
          <a:bodyPr wrap="square" rtlCol="0">
            <a:spAutoFit/>
          </a:bodyPr>
          <a:lstStyle/>
          <a:p>
            <a:pPr algn="ctr"/>
            <a:r>
              <a:rPr lang="nl-NL" sz="1400" dirty="0">
                <a:solidFill>
                  <a:srgbClr val="E16C7F"/>
                </a:solidFill>
                <a:latin typeface="Kermit" panose="020F0503040000060003" pitchFamily="34" charset="0"/>
              </a:rPr>
              <a:t>Inspiratie deel 2: </a:t>
            </a:r>
            <a:r>
              <a:rPr lang="nl-NL" sz="1400" dirty="0">
                <a:latin typeface="Kermit" panose="020F0503040000060003" pitchFamily="34" charset="0"/>
              </a:rPr>
              <a:t>nieuwe kennis aanbieden</a:t>
            </a:r>
          </a:p>
        </p:txBody>
      </p:sp>
      <p:pic>
        <p:nvPicPr>
          <p:cNvPr id="5" name="Afbeelding 4" descr="Afbeelding met Lettertype, Graphics, rood, tekst&#10;&#10;Automatisch gegenereerde beschrijving">
            <a:extLst>
              <a:ext uri="{FF2B5EF4-FFF2-40B4-BE49-F238E27FC236}">
                <a16:creationId xmlns:a16="http://schemas.microsoft.com/office/drawing/2014/main" id="{4328907E-57B1-3CE7-38C7-91DBA81AA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330" y="5983400"/>
            <a:ext cx="1831694" cy="633766"/>
          </a:xfrm>
          <a:prstGeom prst="rect">
            <a:avLst/>
          </a:prstGeom>
        </p:spPr>
      </p:pic>
      <p:sp>
        <p:nvSpPr>
          <p:cNvPr id="6" name="Tekstvak 5">
            <a:extLst>
              <a:ext uri="{FF2B5EF4-FFF2-40B4-BE49-F238E27FC236}">
                <a16:creationId xmlns:a16="http://schemas.microsoft.com/office/drawing/2014/main" id="{7057B017-B939-311C-264D-23609556B024}"/>
              </a:ext>
            </a:extLst>
          </p:cNvPr>
          <p:cNvSpPr txBox="1"/>
          <p:nvPr/>
        </p:nvSpPr>
        <p:spPr>
          <a:xfrm>
            <a:off x="3166805" y="2352126"/>
            <a:ext cx="8789219" cy="1569660"/>
          </a:xfrm>
          <a:prstGeom prst="rect">
            <a:avLst/>
          </a:prstGeom>
          <a:noFill/>
        </p:spPr>
        <p:txBody>
          <a:bodyPr wrap="square" rtlCol="0">
            <a:spAutoFit/>
          </a:bodyPr>
          <a:lstStyle/>
          <a:p>
            <a:r>
              <a:rPr lang="nl-NL" sz="4800" dirty="0">
                <a:solidFill>
                  <a:srgbClr val="5490BF"/>
                </a:solidFill>
                <a:latin typeface="Kermit" panose="020F0503040000060003" pitchFamily="34" charset="0"/>
              </a:rPr>
              <a:t>Waarom is een taxonomie handig?</a:t>
            </a:r>
          </a:p>
        </p:txBody>
      </p:sp>
      <p:pic>
        <p:nvPicPr>
          <p:cNvPr id="7" name="Afbeelding 6">
            <a:extLst>
              <a:ext uri="{FF2B5EF4-FFF2-40B4-BE49-F238E27FC236}">
                <a16:creationId xmlns:a16="http://schemas.microsoft.com/office/drawing/2014/main" id="{1A84A1A6-59E1-2963-3BD4-85B5E03DB3DC}"/>
              </a:ext>
            </a:extLst>
          </p:cNvPr>
          <p:cNvPicPr/>
          <p:nvPr/>
        </p:nvPicPr>
        <p:blipFill>
          <a:blip r:embed="rId4">
            <a:extLst>
              <a:ext uri="{28A0092B-C50C-407E-A947-70E740481C1C}">
                <a14:useLocalDpi xmlns:a14="http://schemas.microsoft.com/office/drawing/2010/main" val="0"/>
              </a:ext>
            </a:extLst>
          </a:blip>
          <a:srcRect/>
          <a:stretch/>
        </p:blipFill>
        <p:spPr bwMode="auto">
          <a:xfrm>
            <a:off x="519626" y="2145812"/>
            <a:ext cx="2378211" cy="1982289"/>
          </a:xfrm>
          <a:prstGeom prst="rect">
            <a:avLst/>
          </a:prstGeom>
          <a:noFill/>
          <a:ln>
            <a:noFill/>
          </a:ln>
        </p:spPr>
      </p:pic>
      <p:sp>
        <p:nvSpPr>
          <p:cNvPr id="8" name="Tekstvak 7">
            <a:extLst>
              <a:ext uri="{FF2B5EF4-FFF2-40B4-BE49-F238E27FC236}">
                <a16:creationId xmlns:a16="http://schemas.microsoft.com/office/drawing/2014/main" id="{004B15C6-7744-26B4-F882-CC37C66AADD0}"/>
              </a:ext>
            </a:extLst>
          </p:cNvPr>
          <p:cNvSpPr txBox="1"/>
          <p:nvPr/>
        </p:nvSpPr>
        <p:spPr>
          <a:xfrm>
            <a:off x="29936" y="625520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dirty="0">
                <a:solidFill>
                  <a:srgbClr val="E16C7F"/>
                </a:solidFill>
                <a:latin typeface="Kermit" panose="020F0503040000060003" pitchFamily="34" charset="0"/>
              </a:rPr>
              <a:t>5-6</a:t>
            </a:r>
            <a:endParaRPr lang="nl-NL" dirty="0"/>
          </a:p>
        </p:txBody>
      </p:sp>
    </p:spTree>
    <p:extLst>
      <p:ext uri="{BB962C8B-B14F-4D97-AF65-F5344CB8AC3E}">
        <p14:creationId xmlns:p14="http://schemas.microsoft.com/office/powerpoint/2010/main" val="188796273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B11BAA320F5249B4BDF5CDEE2FF242" ma:contentTypeVersion="19" ma:contentTypeDescription="Een nieuw document maken." ma:contentTypeScope="" ma:versionID="3e2f9cc98a63856391a727591d78bd71">
  <xsd:schema xmlns:xsd="http://www.w3.org/2001/XMLSchema" xmlns:xs="http://www.w3.org/2001/XMLSchema" xmlns:p="http://schemas.microsoft.com/office/2006/metadata/properties" xmlns:ns2="7a6d047e-c7c9-48a3-8f43-db3ffccf2247" xmlns:ns3="6aeb2e26-bba5-43b1-a0a2-5b6d2e9179d0" targetNamespace="http://schemas.microsoft.com/office/2006/metadata/properties" ma:root="true" ma:fieldsID="1c6812a2147acc38379d5761e807fd68" ns2:_="" ns3:_="">
    <xsd:import namespace="7a6d047e-c7c9-48a3-8f43-db3ffccf2247"/>
    <xsd:import namespace="6aeb2e26-bba5-43b1-a0a2-5b6d2e9179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6d047e-c7c9-48a3-8f43-db3ffccf22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bc594551-4bf9-4bd3-8489-c159e07133d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eb2e26-bba5-43b1-a0a2-5b6d2e9179d0"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229d3af7-e122-46e5-b7bc-40126057de53}" ma:internalName="TaxCatchAll" ma:showField="CatchAllData" ma:web="6aeb2e26-bba5-43b1-a0a2-5b6d2e9179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a6d047e-c7c9-48a3-8f43-db3ffccf2247">
      <Terms xmlns="http://schemas.microsoft.com/office/infopath/2007/PartnerControls"/>
    </lcf76f155ced4ddcb4097134ff3c332f>
    <TaxCatchAll xmlns="6aeb2e26-bba5-43b1-a0a2-5b6d2e9179d0" xsi:nil="true"/>
  </documentManagement>
</p:properties>
</file>

<file path=customXml/itemProps1.xml><?xml version="1.0" encoding="utf-8"?>
<ds:datastoreItem xmlns:ds="http://schemas.openxmlformats.org/officeDocument/2006/customXml" ds:itemID="{35469205-6561-41B9-85C1-B44F023BCF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6d047e-c7c9-48a3-8f43-db3ffccf2247"/>
    <ds:schemaRef ds:uri="6aeb2e26-bba5-43b1-a0a2-5b6d2e9179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A5CF20-B0C6-4044-9824-A15CF0B11377}">
  <ds:schemaRefs>
    <ds:schemaRef ds:uri="http://schemas.microsoft.com/sharepoint/v3/contenttype/forms"/>
  </ds:schemaRefs>
</ds:datastoreItem>
</file>

<file path=customXml/itemProps3.xml><?xml version="1.0" encoding="utf-8"?>
<ds:datastoreItem xmlns:ds="http://schemas.openxmlformats.org/officeDocument/2006/customXml" ds:itemID="{2F4A564D-3E02-4A28-8E27-87E1D7193C5B}">
  <ds:schemaRefs>
    <ds:schemaRef ds:uri="http://schemas.openxmlformats.org/package/2006/metadata/core-properties"/>
    <ds:schemaRef ds:uri="http://purl.org/dc/terms/"/>
    <ds:schemaRef ds:uri="http://www.w3.org/XML/1998/namespace"/>
    <ds:schemaRef ds:uri="6aeb2e26-bba5-43b1-a0a2-5b6d2e9179d0"/>
    <ds:schemaRef ds:uri="http://schemas.microsoft.com/office/2006/documentManagement/types"/>
    <ds:schemaRef ds:uri="http://schemas.microsoft.com/office/infopath/2007/PartnerControls"/>
    <ds:schemaRef ds:uri="http://purl.org/dc/elements/1.1/"/>
    <ds:schemaRef ds:uri="7a6d047e-c7c9-48a3-8f43-db3ffccf2247"/>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27292</TotalTime>
  <Words>11237</Words>
  <Application>Microsoft Macintosh PowerPoint</Application>
  <PresentationFormat>Breedbeeld</PresentationFormat>
  <Paragraphs>1255</Paragraphs>
  <Slides>175</Slides>
  <Notes>82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175</vt:i4>
      </vt:variant>
    </vt:vector>
  </HeadingPairs>
  <TitlesOfParts>
    <vt:vector size="182" baseType="lpstr">
      <vt:lpstr>Aptos</vt:lpstr>
      <vt:lpstr>Aptos Display</vt:lpstr>
      <vt:lpstr>Arial</vt:lpstr>
      <vt:lpstr>Kermit</vt:lpstr>
      <vt:lpstr>Symbol</vt:lpstr>
      <vt:lpstr>Times New Roman</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Inge | Noordwijkse Methode</dc:creator>
  <cp:lastModifiedBy>Aleid | Noordwijkse Methode</cp:lastModifiedBy>
  <cp:revision>80</cp:revision>
  <dcterms:created xsi:type="dcterms:W3CDTF">2025-04-01T14:33:38Z</dcterms:created>
  <dcterms:modified xsi:type="dcterms:W3CDTF">2025-09-10T12:29:55Z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0x01010004B11BAA320F5249B4BDF5CDEE2FF242</vt:lpwstr>
  </property>
  <property fmtid="{D5CDD505-2E9C-101B-9397-08002B2CF9AE}" pid="3" name="MediaServiceImageTags">
    <vt:lpwstr/>
  </property>
</Properties>
</file>