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83"/>
  </p:notesMasterIdLst>
  <p:sldIdLst>
    <p:sldId id="2763" r:id="rId5"/>
    <p:sldId id="2740" r:id="rId6"/>
    <p:sldId id="2689" r:id="rId7"/>
    <p:sldId id="2812" r:id="rId8"/>
    <p:sldId id="2742" r:id="rId9"/>
    <p:sldId id="1348" r:id="rId10"/>
    <p:sldId id="2133" r:id="rId11"/>
    <p:sldId id="1332" r:id="rId12"/>
    <p:sldId id="1310" r:id="rId13"/>
    <p:sldId id="1408" r:id="rId14"/>
    <p:sldId id="2794" r:id="rId15"/>
    <p:sldId id="2796" r:id="rId16"/>
    <p:sldId id="2799" r:id="rId17"/>
    <p:sldId id="2814" r:id="rId18"/>
    <p:sldId id="2815" r:id="rId19"/>
    <p:sldId id="2798" r:id="rId20"/>
    <p:sldId id="2800" r:id="rId21"/>
    <p:sldId id="2802" r:id="rId22"/>
    <p:sldId id="2801" r:id="rId23"/>
    <p:sldId id="2803" r:id="rId24"/>
    <p:sldId id="1330" r:id="rId25"/>
    <p:sldId id="2804" r:id="rId26"/>
    <p:sldId id="2805" r:id="rId27"/>
    <p:sldId id="2806" r:id="rId28"/>
    <p:sldId id="2807" r:id="rId29"/>
    <p:sldId id="2809" r:id="rId30"/>
    <p:sldId id="2810" r:id="rId31"/>
    <p:sldId id="2726" r:id="rId32"/>
    <p:sldId id="2811" r:id="rId33"/>
    <p:sldId id="1339" r:id="rId34"/>
    <p:sldId id="2593" r:id="rId35"/>
    <p:sldId id="2134" r:id="rId36"/>
    <p:sldId id="2360" r:id="rId37"/>
    <p:sldId id="1426" r:id="rId38"/>
    <p:sldId id="2596" r:id="rId39"/>
    <p:sldId id="2597" r:id="rId40"/>
    <p:sldId id="2752" r:id="rId41"/>
    <p:sldId id="2754" r:id="rId42"/>
    <p:sldId id="2755" r:id="rId43"/>
    <p:sldId id="2756" r:id="rId44"/>
    <p:sldId id="2757" r:id="rId45"/>
    <p:sldId id="2758" r:id="rId46"/>
    <p:sldId id="2761" r:id="rId47"/>
    <p:sldId id="2762" r:id="rId48"/>
    <p:sldId id="2764" r:id="rId49"/>
    <p:sldId id="2760" r:id="rId50"/>
    <p:sldId id="2749" r:id="rId51"/>
    <p:sldId id="2765" r:id="rId52"/>
    <p:sldId id="2766" r:id="rId53"/>
    <p:sldId id="2767" r:id="rId54"/>
    <p:sldId id="2594" r:id="rId55"/>
    <p:sldId id="2135" r:id="rId56"/>
    <p:sldId id="2769" r:id="rId57"/>
    <p:sldId id="2770" r:id="rId58"/>
    <p:sldId id="2771" r:id="rId59"/>
    <p:sldId id="2772" r:id="rId60"/>
    <p:sldId id="2773" r:id="rId61"/>
    <p:sldId id="2774" r:id="rId62"/>
    <p:sldId id="2775" r:id="rId63"/>
    <p:sldId id="2776" r:id="rId64"/>
    <p:sldId id="2777" r:id="rId65"/>
    <p:sldId id="2813" r:id="rId66"/>
    <p:sldId id="2778" r:id="rId67"/>
    <p:sldId id="2779" r:id="rId68"/>
    <p:sldId id="2780" r:id="rId69"/>
    <p:sldId id="2781" r:id="rId70"/>
    <p:sldId id="2782" r:id="rId71"/>
    <p:sldId id="2783" r:id="rId72"/>
    <p:sldId id="2409" r:id="rId73"/>
    <p:sldId id="2788" r:id="rId74"/>
    <p:sldId id="2784" r:id="rId75"/>
    <p:sldId id="2785" r:id="rId76"/>
    <p:sldId id="2748" r:id="rId77"/>
    <p:sldId id="2786" r:id="rId78"/>
    <p:sldId id="2595" r:id="rId79"/>
    <p:sldId id="2355" r:id="rId80"/>
    <p:sldId id="2720" r:id="rId81"/>
    <p:sldId id="1331" r:id="rId8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334A75C-3CF5-32EE-33A0-4E945851CE66}" name="Betty | Noordwijkse Methode" initials="B" userId="S::betty@noordwijksemethode.nl::7c650526-d79b-48a9-a35e-658be2db3d3e" providerId="AD"/>
  <p188:author id="{F94E2DC8-2EA8-0A09-0884-B81115140489}" name="Pien Roelofs" initials="PR" userId="S::pien@noordwijksemethode.nl::b51ad472-4010-4755-ab16-f56324e95c7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8083B0"/>
    <a:srgbClr val="E0582A"/>
    <a:srgbClr val="59BFD0"/>
    <a:srgbClr val="E16C7F"/>
    <a:srgbClr val="3DA17B"/>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F3C3A4-490A-574C-91FF-DBE99C4A991F}" v="2" dt="2026-09-30T08:25:17.481"/>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99" autoAdjust="0"/>
    <p:restoredTop sz="78809" autoAdjust="0"/>
  </p:normalViewPr>
  <p:slideViewPr>
    <p:cSldViewPr snapToGrid="0">
      <p:cViewPr varScale="1">
        <p:scale>
          <a:sx n="115" d="100"/>
          <a:sy n="115" d="100"/>
        </p:scale>
        <p:origin x="936"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presProps" Target="presProps.xml"/><Relationship Id="rId89" Type="http://schemas.microsoft.com/office/2015/10/relationships/revisionInfo" Target="revisionInfo.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microsoft.com/office/2018/10/relationships/authors" Target="authors.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notesMaster" Target="notesMasters/notesMaster1.xml"/><Relationship Id="rId88"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tableStyles" Target="tableStyle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id | Noordwijkse Methode" userId="49d8fce3-4a7e-4451-8c46-04b3f101f857" providerId="ADAL" clId="{026E289F-EC3B-507D-8C5E-BEEA44921974}"/>
    <pc:docChg chg="undo redo custSel addSld delSld modSld sldOrd">
      <pc:chgData name="Aleid | Noordwijkse Methode" userId="49d8fce3-4a7e-4451-8c46-04b3f101f857" providerId="ADAL" clId="{026E289F-EC3B-507D-8C5E-BEEA44921974}" dt="2026-09-30T08:25:18.327" v="12785" actId="20577"/>
      <pc:docMkLst>
        <pc:docMk/>
      </pc:docMkLst>
      <pc:sldChg chg="modSp mod">
        <pc:chgData name="Aleid | Noordwijkse Methode" userId="49d8fce3-4a7e-4451-8c46-04b3f101f857" providerId="ADAL" clId="{026E289F-EC3B-507D-8C5E-BEEA44921974}" dt="2026-09-30T06:28:13.476" v="12558" actId="20577"/>
        <pc:sldMkLst>
          <pc:docMk/>
          <pc:sldMk cId="676831141" sldId="1332"/>
        </pc:sldMkLst>
        <pc:graphicFrameChg chg="mod modGraphic">
          <ac:chgData name="Aleid | Noordwijkse Methode" userId="49d8fce3-4a7e-4451-8c46-04b3f101f857" providerId="ADAL" clId="{026E289F-EC3B-507D-8C5E-BEEA44921974}" dt="2026-09-30T06:28:13.476" v="12558" actId="20577"/>
          <ac:graphicFrameMkLst>
            <pc:docMk/>
            <pc:sldMk cId="676831141" sldId="1332"/>
            <ac:graphicFrameMk id="4" creationId="{D8803D90-7CD8-4E33-82F9-B04229AF7E0C}"/>
          </ac:graphicFrameMkLst>
        </pc:graphicFrameChg>
      </pc:sldChg>
      <pc:sldChg chg="modSp mod">
        <pc:chgData name="Aleid | Noordwijkse Methode" userId="49d8fce3-4a7e-4451-8c46-04b3f101f857" providerId="ADAL" clId="{026E289F-EC3B-507D-8C5E-BEEA44921974}" dt="2026-09-30T08:25:18.327" v="12785" actId="20577"/>
        <pc:sldMkLst>
          <pc:docMk/>
          <pc:sldMk cId="1094203375" sldId="1348"/>
        </pc:sldMkLst>
        <pc:graphicFrameChg chg="mod modGraphic">
          <ac:chgData name="Aleid | Noordwijkse Methode" userId="49d8fce3-4a7e-4451-8c46-04b3f101f857" providerId="ADAL" clId="{026E289F-EC3B-507D-8C5E-BEEA44921974}" dt="2026-09-30T08:25:18.327" v="12785" actId="20577"/>
          <ac:graphicFrameMkLst>
            <pc:docMk/>
            <pc:sldMk cId="1094203375" sldId="1348"/>
            <ac:graphicFrameMk id="6" creationId="{223E0F25-B6D5-53C1-346A-732E8B2D8520}"/>
          </ac:graphicFrameMkLst>
        </pc:graphicFrameChg>
      </pc:sldChg>
      <pc:sldChg chg="addSp delSp modSp mod modNotesTx">
        <pc:chgData name="Aleid | Noordwijkse Methode" userId="49d8fce3-4a7e-4451-8c46-04b3f101f857" providerId="ADAL" clId="{026E289F-EC3B-507D-8C5E-BEEA44921974}" dt="2026-09-02T14:05:39.277" v="12382" actId="20577"/>
        <pc:sldMkLst>
          <pc:docMk/>
          <pc:sldMk cId="2036010498" sldId="2726"/>
        </pc:sldMkLst>
      </pc:sldChg>
      <pc:sldChg chg="delSp modSp mod">
        <pc:chgData name="Aleid | Noordwijkse Methode" userId="49d8fce3-4a7e-4451-8c46-04b3f101f857" providerId="ADAL" clId="{026E289F-EC3B-507D-8C5E-BEEA44921974}" dt="2026-08-31T10:30:31.258" v="12258" actId="5793"/>
        <pc:sldMkLst>
          <pc:docMk/>
          <pc:sldMk cId="2939450961" sldId="2742"/>
        </pc:sldMkLst>
        <pc:spChg chg="mod">
          <ac:chgData name="Aleid | Noordwijkse Methode" userId="49d8fce3-4a7e-4451-8c46-04b3f101f857" providerId="ADAL" clId="{026E289F-EC3B-507D-8C5E-BEEA44921974}" dt="2026-08-31T10:30:31.258" v="12258" actId="5793"/>
          <ac:spMkLst>
            <pc:docMk/>
            <pc:sldMk cId="2939450961" sldId="2742"/>
            <ac:spMk id="8" creationId="{F33A4B46-1338-0DBC-ACCB-52AF6C93503A}"/>
          </ac:spMkLst>
        </pc:spChg>
      </pc:sldChg>
      <pc:sldChg chg="modSp add mod modCm">
        <pc:chgData name="Aleid | Noordwijkse Methode" userId="49d8fce3-4a7e-4451-8c46-04b3f101f857" providerId="ADAL" clId="{026E289F-EC3B-507D-8C5E-BEEA44921974}" dt="2026-09-30T08:12:39.359" v="12782" actId="1076"/>
        <pc:sldMkLst>
          <pc:docMk/>
          <pc:sldMk cId="3774205233" sldId="2783"/>
        </pc:sldMkLst>
        <pc:spChg chg="mod">
          <ac:chgData name="Aleid | Noordwijkse Methode" userId="49d8fce3-4a7e-4451-8c46-04b3f101f857" providerId="ADAL" clId="{026E289F-EC3B-507D-8C5E-BEEA44921974}" dt="2026-09-30T08:12:35.025" v="12781" actId="20577"/>
          <ac:spMkLst>
            <pc:docMk/>
            <pc:sldMk cId="3774205233" sldId="2783"/>
            <ac:spMk id="6" creationId="{F83931CE-5DFC-9CDD-A5F8-051FAC8FA712}"/>
          </ac:spMkLst>
        </pc:spChg>
        <pc:spChg chg="mod">
          <ac:chgData name="Aleid | Noordwijkse Methode" userId="49d8fce3-4a7e-4451-8c46-04b3f101f857" providerId="ADAL" clId="{026E289F-EC3B-507D-8C5E-BEEA44921974}" dt="2026-09-30T08:12:39.359" v="12782" actId="1076"/>
          <ac:spMkLst>
            <pc:docMk/>
            <pc:sldMk cId="3774205233" sldId="2783"/>
            <ac:spMk id="32" creationId="{2B0B49C1-DC13-480D-0C76-D0601727950B}"/>
          </ac:spMkLst>
        </pc:spChg>
        <pc:extLst>
          <p:ext xmlns:p="http://schemas.openxmlformats.org/presentationml/2006/main" uri="{D6D511B9-2390-475A-947B-AFAB55BFBCF1}">
            <pc226:cmChg xmlns:pc226="http://schemas.microsoft.com/office/powerpoint/2022/06/main/command" chg="mod">
              <pc226:chgData name="Aleid | Noordwijkse Methode" userId="49d8fce3-4a7e-4451-8c46-04b3f101f857" providerId="ADAL" clId="{026E289F-EC3B-507D-8C5E-BEEA44921974}" dt="2026-09-30T08:12:35.025" v="12781" actId="20577"/>
              <pc2:cmMkLst xmlns:pc2="http://schemas.microsoft.com/office/powerpoint/2019/9/main/command">
                <pc:docMk/>
                <pc:sldMk cId="3774205233" sldId="2783"/>
                <pc2:cmMk id="{469F912D-3C26-436E-9B45-1C24B0AB3EB5}"/>
              </pc2:cmMkLst>
            </pc226:cmChg>
          </p:ext>
        </pc:extLst>
      </pc:sldChg>
      <pc:sldChg chg="modSp add mod">
        <pc:chgData name="Aleid | Noordwijkse Methode" userId="49d8fce3-4a7e-4451-8c46-04b3f101f857" providerId="ADAL" clId="{026E289F-EC3B-507D-8C5E-BEEA44921974}" dt="2026-08-31T10:21:54.656" v="12133" actId="20577"/>
        <pc:sldMkLst>
          <pc:docMk/>
          <pc:sldMk cId="1879145937" sldId="2785"/>
        </pc:sldMkLst>
        <pc:spChg chg="mod">
          <ac:chgData name="Aleid | Noordwijkse Methode" userId="49d8fce3-4a7e-4451-8c46-04b3f101f857" providerId="ADAL" clId="{026E289F-EC3B-507D-8C5E-BEEA44921974}" dt="2026-08-31T10:21:54.656" v="12133" actId="20577"/>
          <ac:spMkLst>
            <pc:docMk/>
            <pc:sldMk cId="1879145937" sldId="2785"/>
            <ac:spMk id="3" creationId="{1E2B9640-60B1-4308-9ABC-AB57EF72453F}"/>
          </ac:spMkLst>
        </pc:spChg>
      </pc:sldChg>
      <pc:sldChg chg="modNotesTx">
        <pc:chgData name="Aleid | Noordwijkse Methode" userId="49d8fce3-4a7e-4451-8c46-04b3f101f857" providerId="ADAL" clId="{026E289F-EC3B-507D-8C5E-BEEA44921974}" dt="2026-09-30T06:29:37.134" v="12702" actId="20577"/>
        <pc:sldMkLst>
          <pc:docMk/>
          <pc:sldMk cId="2041487824" sldId="2799"/>
        </pc:sldMkLst>
      </pc:sldChg>
      <pc:sldChg chg="addSp delSp modSp add mod modNotesTx">
        <pc:chgData name="Aleid | Noordwijkse Methode" userId="49d8fce3-4a7e-4451-8c46-04b3f101f857" providerId="ADAL" clId="{026E289F-EC3B-507D-8C5E-BEEA44921974}" dt="2026-09-02T14:04:07.626" v="12347" actId="404"/>
        <pc:sldMkLst>
          <pc:docMk/>
          <pc:sldMk cId="2980206558" sldId="2807"/>
        </pc:sldMkLst>
        <pc:spChg chg="mod">
          <ac:chgData name="Aleid | Noordwijkse Methode" userId="49d8fce3-4a7e-4451-8c46-04b3f101f857" providerId="ADAL" clId="{026E289F-EC3B-507D-8C5E-BEEA44921974}" dt="2026-09-02T14:04:07.626" v="12347" actId="404"/>
          <ac:spMkLst>
            <pc:docMk/>
            <pc:sldMk cId="2980206558" sldId="2807"/>
            <ac:spMk id="12" creationId="{A8BEDE2E-6314-265A-3AA3-1E906309AFE5}"/>
          </ac:spMkLst>
        </pc:spChg>
        <pc:picChg chg="add mod">
          <ac:chgData name="Aleid | Noordwijkse Methode" userId="49d8fce3-4a7e-4451-8c46-04b3f101f857" providerId="ADAL" clId="{026E289F-EC3B-507D-8C5E-BEEA44921974}" dt="2026-09-02T14:03:56.078" v="12333" actId="1076"/>
          <ac:picMkLst>
            <pc:docMk/>
            <pc:sldMk cId="2980206558" sldId="2807"/>
            <ac:picMk id="5" creationId="{7EE670F7-2743-22B5-A484-884640AABD39}"/>
          </ac:picMkLst>
        </pc:picChg>
      </pc:sldChg>
      <pc:sldChg chg="addSp delSp modSp add mod modNotesTx">
        <pc:chgData name="Aleid | Noordwijkse Methode" userId="49d8fce3-4a7e-4451-8c46-04b3f101f857" providerId="ADAL" clId="{026E289F-EC3B-507D-8C5E-BEEA44921974}" dt="2026-08-31T10:18:00.214" v="11915" actId="20577"/>
        <pc:sldMkLst>
          <pc:docMk/>
          <pc:sldMk cId="1381282789" sldId="2813"/>
        </pc:sldMkLst>
        <pc:spChg chg="mod">
          <ac:chgData name="Aleid | Noordwijkse Methode" userId="49d8fce3-4a7e-4451-8c46-04b3f101f857" providerId="ADAL" clId="{026E289F-EC3B-507D-8C5E-BEEA44921974}" dt="2026-08-31T10:18:00.214" v="11915" actId="20577"/>
          <ac:spMkLst>
            <pc:docMk/>
            <pc:sldMk cId="1381282789" sldId="2813"/>
            <ac:spMk id="4" creationId="{E142445F-2928-19F9-4F35-9ABDE2CD1731}"/>
          </ac:spMkLst>
        </pc:spChg>
        <pc:picChg chg="add mod modCrop">
          <ac:chgData name="Aleid | Noordwijkse Methode" userId="49d8fce3-4a7e-4451-8c46-04b3f101f857" providerId="ADAL" clId="{026E289F-EC3B-507D-8C5E-BEEA44921974}" dt="2026-08-31T10:17:26.237" v="11897" actId="34135"/>
          <ac:picMkLst>
            <pc:docMk/>
            <pc:sldMk cId="1381282789" sldId="2813"/>
            <ac:picMk id="3" creationId="{AD7AD02A-AA84-89DD-265A-472251A2C4B3}"/>
          </ac:picMkLst>
        </pc:picChg>
      </pc:sldChg>
      <pc:sldChg chg="modSp add mod ord">
        <pc:chgData name="Aleid | Noordwijkse Methode" userId="49d8fce3-4a7e-4451-8c46-04b3f101f857" providerId="ADAL" clId="{026E289F-EC3B-507D-8C5E-BEEA44921974}" dt="2026-09-02T14:12:52.798" v="12548" actId="14100"/>
        <pc:sldMkLst>
          <pc:docMk/>
          <pc:sldMk cId="569410929" sldId="2814"/>
        </pc:sldMkLst>
        <pc:spChg chg="mod">
          <ac:chgData name="Aleid | Noordwijkse Methode" userId="49d8fce3-4a7e-4451-8c46-04b3f101f857" providerId="ADAL" clId="{026E289F-EC3B-507D-8C5E-BEEA44921974}" dt="2026-09-02T14:12:52.798" v="12548" actId="14100"/>
          <ac:spMkLst>
            <pc:docMk/>
            <pc:sldMk cId="569410929" sldId="2814"/>
            <ac:spMk id="15" creationId="{C65078E1-75BD-94BD-46B1-733F855817D4}"/>
          </ac:spMkLst>
        </pc:spChg>
      </pc:sldChg>
      <pc:sldChg chg="addSp modSp add mod modNotesTx">
        <pc:chgData name="Aleid | Noordwijkse Methode" userId="49d8fce3-4a7e-4451-8c46-04b3f101f857" providerId="ADAL" clId="{026E289F-EC3B-507D-8C5E-BEEA44921974}" dt="2026-09-02T14:13:08.622" v="12551" actId="1076"/>
        <pc:sldMkLst>
          <pc:docMk/>
          <pc:sldMk cId="1389847165" sldId="2815"/>
        </pc:sldMkLst>
        <pc:spChg chg="mod">
          <ac:chgData name="Aleid | Noordwijkse Methode" userId="49d8fce3-4a7e-4451-8c46-04b3f101f857" providerId="ADAL" clId="{026E289F-EC3B-507D-8C5E-BEEA44921974}" dt="2026-09-02T14:12:43.597" v="12537" actId="20577"/>
          <ac:spMkLst>
            <pc:docMk/>
            <pc:sldMk cId="1389847165" sldId="2815"/>
            <ac:spMk id="15" creationId="{27EAA77D-4782-CB5E-1FB4-4DDEEB6CADBD}"/>
          </ac:spMkLst>
        </pc:spChg>
        <pc:picChg chg="add mod">
          <ac:chgData name="Aleid | Noordwijkse Methode" userId="49d8fce3-4a7e-4451-8c46-04b3f101f857" providerId="ADAL" clId="{026E289F-EC3B-507D-8C5E-BEEA44921974}" dt="2026-09-02T14:13:08.622" v="12551" actId="1076"/>
          <ac:picMkLst>
            <pc:docMk/>
            <pc:sldMk cId="1389847165" sldId="2815"/>
            <ac:picMk id="3" creationId="{AE28AC5A-3993-B97E-E279-84CB7ED0C654}"/>
          </ac:picMkLst>
        </pc:picChg>
        <pc:picChg chg="mod">
          <ac:chgData name="Aleid | Noordwijkse Methode" userId="49d8fce3-4a7e-4451-8c46-04b3f101f857" providerId="ADAL" clId="{026E289F-EC3B-507D-8C5E-BEEA44921974}" dt="2026-09-02T14:11:14.503" v="12493" actId="1076"/>
          <ac:picMkLst>
            <pc:docMk/>
            <pc:sldMk cId="1389847165" sldId="2815"/>
            <ac:picMk id="12" creationId="{C234B108-1F02-C22F-83BC-E5FF0C28CCDD}"/>
          </ac:picMkLst>
        </pc:picChg>
      </pc:sldChg>
    </pc:docChg>
  </pc:docChgLst>
  <pc:docChgLst>
    <pc:chgData name="Pien Roelofs" userId="b51ad472-4010-4755-ab16-f56324e95c71" providerId="ADAL" clId="{A6195DEB-BC53-48DF-8A1E-7CA8BBCECAD8}"/>
    <pc:docChg chg="undo custSel addSld delSld modSld">
      <pc:chgData name="Pien Roelofs" userId="b51ad472-4010-4755-ab16-f56324e95c71" providerId="ADAL" clId="{A6195DEB-BC53-48DF-8A1E-7CA8BBCECAD8}" dt="2026-09-22T14:46:44.673" v="511" actId="20577"/>
      <pc:docMkLst>
        <pc:docMk/>
      </pc:docMkLst>
      <pc:sldChg chg="addSp modSp mod">
        <pc:chgData name="Pien Roelofs" userId="b51ad472-4010-4755-ab16-f56324e95c71" providerId="ADAL" clId="{A6195DEB-BC53-48DF-8A1E-7CA8BBCECAD8}" dt="2026-09-22T14:40:11.157" v="366" actId="20577"/>
        <pc:sldMkLst>
          <pc:docMk/>
          <pc:sldMk cId="676831141" sldId="1332"/>
        </pc:sldMkLst>
        <pc:spChg chg="add">
          <ac:chgData name="Pien Roelofs" userId="b51ad472-4010-4755-ab16-f56324e95c71" providerId="ADAL" clId="{A6195DEB-BC53-48DF-8A1E-7CA8BBCECAD8}" dt="2026-09-22T14:20:22.789" v="272" actId="22"/>
          <ac:spMkLst>
            <pc:docMk/>
            <pc:sldMk cId="676831141" sldId="1332"/>
            <ac:spMk id="5" creationId="{5D3F7933-907E-5221-78DD-FA1D3B88BCF4}"/>
          </ac:spMkLst>
        </pc:spChg>
        <pc:graphicFrameChg chg="mod modGraphic">
          <ac:chgData name="Pien Roelofs" userId="b51ad472-4010-4755-ab16-f56324e95c71" providerId="ADAL" clId="{A6195DEB-BC53-48DF-8A1E-7CA8BBCECAD8}" dt="2026-09-22T14:40:11.157" v="366" actId="20577"/>
          <ac:graphicFrameMkLst>
            <pc:docMk/>
            <pc:sldMk cId="676831141" sldId="1332"/>
            <ac:graphicFrameMk id="4" creationId="{D8803D90-7CD8-4E33-82F9-B04229AF7E0C}"/>
          </ac:graphicFrameMkLst>
        </pc:graphicFrameChg>
      </pc:sldChg>
      <pc:sldChg chg="addSp modSp mod">
        <pc:chgData name="Pien Roelofs" userId="b51ad472-4010-4755-ab16-f56324e95c71" providerId="ADAL" clId="{A6195DEB-BC53-48DF-8A1E-7CA8BBCECAD8}" dt="2026-09-22T14:46:15.673" v="509" actId="207"/>
        <pc:sldMkLst>
          <pc:docMk/>
          <pc:sldMk cId="1875714870" sldId="2360"/>
        </pc:sldMkLst>
        <pc:spChg chg="add">
          <ac:chgData name="Pien Roelofs" userId="b51ad472-4010-4755-ab16-f56324e95c71" providerId="ADAL" clId="{A6195DEB-BC53-48DF-8A1E-7CA8BBCECAD8}" dt="2026-09-22T14:43:34.808" v="498" actId="22"/>
          <ac:spMkLst>
            <pc:docMk/>
            <pc:sldMk cId="1875714870" sldId="2360"/>
            <ac:spMk id="5" creationId="{28CFEA83-AFDA-1D5A-42A5-C83A2BBAB0E5}"/>
          </ac:spMkLst>
        </pc:spChg>
        <pc:graphicFrameChg chg="mod modGraphic">
          <ac:chgData name="Pien Roelofs" userId="b51ad472-4010-4755-ab16-f56324e95c71" providerId="ADAL" clId="{A6195DEB-BC53-48DF-8A1E-7CA8BBCECAD8}" dt="2026-09-22T14:46:15.673" v="509" actId="207"/>
          <ac:graphicFrameMkLst>
            <pc:docMk/>
            <pc:sldMk cId="1875714870" sldId="2360"/>
            <ac:graphicFrameMk id="4" creationId="{445D7E1D-4888-C2B1-F6F2-39A44E78817D}"/>
          </ac:graphicFrameMkLst>
        </pc:graphicFrameChg>
      </pc:sldChg>
      <pc:sldChg chg="modSp mod">
        <pc:chgData name="Pien Roelofs" userId="b51ad472-4010-4755-ab16-f56324e95c71" providerId="ADAL" clId="{A6195DEB-BC53-48DF-8A1E-7CA8BBCECAD8}" dt="2026-09-22T14:46:44.673" v="511" actId="20577"/>
        <pc:sldMkLst>
          <pc:docMk/>
          <pc:sldMk cId="2146125036" sldId="2769"/>
        </pc:sldMkLst>
        <pc:graphicFrameChg chg="mod modGraphic">
          <ac:chgData name="Pien Roelofs" userId="b51ad472-4010-4755-ab16-f56324e95c71" providerId="ADAL" clId="{A6195DEB-BC53-48DF-8A1E-7CA8BBCECAD8}" dt="2026-09-22T14:46:44.673" v="511" actId="20577"/>
          <ac:graphicFrameMkLst>
            <pc:docMk/>
            <pc:sldMk cId="2146125036" sldId="2769"/>
            <ac:graphicFrameMk id="4" creationId="{8A669C35-AD7F-AA2F-EF60-8641689E8ADB}"/>
          </ac:graphicFrameMkLst>
        </pc:graphicFrameChg>
      </pc:sldChg>
      <pc:sldChg chg="modSp mod">
        <pc:chgData name="Pien Roelofs" userId="b51ad472-4010-4755-ab16-f56324e95c71" providerId="ADAL" clId="{A6195DEB-BC53-48DF-8A1E-7CA8BBCECAD8}" dt="2026-09-22T14:33:33.553" v="310" actId="1036"/>
        <pc:sldMkLst>
          <pc:docMk/>
          <pc:sldMk cId="2980206558" sldId="2807"/>
        </pc:sldMkLst>
        <pc:spChg chg="mod">
          <ac:chgData name="Pien Roelofs" userId="b51ad472-4010-4755-ab16-f56324e95c71" providerId="ADAL" clId="{A6195DEB-BC53-48DF-8A1E-7CA8BBCECAD8}" dt="2026-09-22T14:33:33.553" v="310" actId="1036"/>
          <ac:spMkLst>
            <pc:docMk/>
            <pc:sldMk cId="2980206558" sldId="2807"/>
            <ac:spMk id="12" creationId="{A8BEDE2E-6314-265A-3AA3-1E906309AFE5}"/>
          </ac:spMkLst>
        </pc:spChg>
      </pc:sldChg>
    </pc:docChg>
  </pc:docChgLst>
  <pc:docChgLst>
    <pc:chgData name="Betty | Noordwijkse Methode" userId="7c650526-d79b-48a9-a35e-658be2db3d3e" providerId="ADAL" clId="{B7411758-69D6-4A81-ACED-C7F1B55E2910}"/>
    <pc:docChg chg="undo custSel modSld">
      <pc:chgData name="Betty | Noordwijkse Methode" userId="7c650526-d79b-48a9-a35e-658be2db3d3e" providerId="ADAL" clId="{B7411758-69D6-4A81-ACED-C7F1B55E2910}" dt="2026-09-28T11:58:05.503" v="209" actId="20577"/>
      <pc:docMkLst>
        <pc:docMk/>
      </pc:docMkLst>
      <pc:sldChg chg="modSp mod">
        <pc:chgData name="Betty | Noordwijkse Methode" userId="7c650526-d79b-48a9-a35e-658be2db3d3e" providerId="ADAL" clId="{B7411758-69D6-4A81-ACED-C7F1B55E2910}" dt="2026-09-28T10:51:45.216" v="0" actId="20577"/>
        <pc:sldMkLst>
          <pc:docMk/>
          <pc:sldMk cId="1094203375" sldId="1348"/>
        </pc:sldMkLst>
        <pc:graphicFrameChg chg="modGraphic">
          <ac:chgData name="Betty | Noordwijkse Methode" userId="7c650526-d79b-48a9-a35e-658be2db3d3e" providerId="ADAL" clId="{B7411758-69D6-4A81-ACED-C7F1B55E2910}" dt="2026-09-28T10:51:45.216" v="0" actId="20577"/>
          <ac:graphicFrameMkLst>
            <pc:docMk/>
            <pc:sldMk cId="1094203375" sldId="1348"/>
            <ac:graphicFrameMk id="6" creationId="{223E0F25-B6D5-53C1-346A-732E8B2D8520}"/>
          </ac:graphicFrameMkLst>
        </pc:graphicFrameChg>
      </pc:sldChg>
      <pc:sldChg chg="modNotesTx">
        <pc:chgData name="Betty | Noordwijkse Methode" userId="7c650526-d79b-48a9-a35e-658be2db3d3e" providerId="ADAL" clId="{B7411758-69D6-4A81-ACED-C7F1B55E2910}" dt="2026-09-28T10:54:38.276" v="1" actId="20577"/>
        <pc:sldMkLst>
          <pc:docMk/>
          <pc:sldMk cId="339921807" sldId="1408"/>
        </pc:sldMkLst>
      </pc:sldChg>
      <pc:sldChg chg="modSp mod">
        <pc:chgData name="Betty | Noordwijkse Methode" userId="7c650526-d79b-48a9-a35e-658be2db3d3e" providerId="ADAL" clId="{B7411758-69D6-4A81-ACED-C7F1B55E2910}" dt="2026-09-28T11:58:05.503" v="209" actId="20577"/>
        <pc:sldMkLst>
          <pc:docMk/>
          <pc:sldMk cId="3828888459" sldId="2748"/>
        </pc:sldMkLst>
        <pc:spChg chg="mod">
          <ac:chgData name="Betty | Noordwijkse Methode" userId="7c650526-d79b-48a9-a35e-658be2db3d3e" providerId="ADAL" clId="{B7411758-69D6-4A81-ACED-C7F1B55E2910}" dt="2026-09-28T11:58:05.503" v="209" actId="20577"/>
          <ac:spMkLst>
            <pc:docMk/>
            <pc:sldMk cId="3828888459" sldId="2748"/>
            <ac:spMk id="12" creationId="{E3B81519-55BD-BA4C-98D2-C56CAB15A216}"/>
          </ac:spMkLst>
        </pc:spChg>
      </pc:sldChg>
      <pc:sldChg chg="modSp mod">
        <pc:chgData name="Betty | Noordwijkse Methode" userId="7c650526-d79b-48a9-a35e-658be2db3d3e" providerId="ADAL" clId="{B7411758-69D6-4A81-ACED-C7F1B55E2910}" dt="2026-09-28T11:45:27.520" v="181" actId="1076"/>
        <pc:sldMkLst>
          <pc:docMk/>
          <pc:sldMk cId="295756410" sldId="2749"/>
        </pc:sldMkLst>
        <pc:spChg chg="mod">
          <ac:chgData name="Betty | Noordwijkse Methode" userId="7c650526-d79b-48a9-a35e-658be2db3d3e" providerId="ADAL" clId="{B7411758-69D6-4A81-ACED-C7F1B55E2910}" dt="2026-09-28T11:45:19.722" v="180" actId="1076"/>
          <ac:spMkLst>
            <pc:docMk/>
            <pc:sldMk cId="295756410" sldId="2749"/>
            <ac:spMk id="6" creationId="{02E4988F-FED8-83ED-E5F4-F9DFFC273435}"/>
          </ac:spMkLst>
        </pc:spChg>
        <pc:spChg chg="mod">
          <ac:chgData name="Betty | Noordwijkse Methode" userId="7c650526-d79b-48a9-a35e-658be2db3d3e" providerId="ADAL" clId="{B7411758-69D6-4A81-ACED-C7F1B55E2910}" dt="2026-09-28T11:45:27.520" v="181" actId="1076"/>
          <ac:spMkLst>
            <pc:docMk/>
            <pc:sldMk cId="295756410" sldId="2749"/>
            <ac:spMk id="32" creationId="{85858240-04CE-EC8D-7E53-3581050514EC}"/>
          </ac:spMkLst>
        </pc:spChg>
      </pc:sldChg>
      <pc:sldChg chg="modSp mod">
        <pc:chgData name="Betty | Noordwijkse Methode" userId="7c650526-d79b-48a9-a35e-658be2db3d3e" providerId="ADAL" clId="{B7411758-69D6-4A81-ACED-C7F1B55E2910}" dt="2026-09-28T11:33:19.373" v="2" actId="20577"/>
        <pc:sldMkLst>
          <pc:docMk/>
          <pc:sldMk cId="777504836" sldId="2752"/>
        </pc:sldMkLst>
        <pc:spChg chg="mod">
          <ac:chgData name="Betty | Noordwijkse Methode" userId="7c650526-d79b-48a9-a35e-658be2db3d3e" providerId="ADAL" clId="{B7411758-69D6-4A81-ACED-C7F1B55E2910}" dt="2026-09-28T11:33:19.373" v="2" actId="20577"/>
          <ac:spMkLst>
            <pc:docMk/>
            <pc:sldMk cId="777504836" sldId="2752"/>
            <ac:spMk id="4" creationId="{B60FA082-E35A-B806-53BB-E527B5E3CD96}"/>
          </ac:spMkLst>
        </pc:spChg>
      </pc:sldChg>
      <pc:sldChg chg="addSp modSp mod">
        <pc:chgData name="Betty | Noordwijkse Methode" userId="7c650526-d79b-48a9-a35e-658be2db3d3e" providerId="ADAL" clId="{B7411758-69D6-4A81-ACED-C7F1B55E2910}" dt="2026-09-28T11:38:21.012" v="162" actId="207"/>
        <pc:sldMkLst>
          <pc:docMk/>
          <pc:sldMk cId="3222970070" sldId="2754"/>
        </pc:sldMkLst>
        <pc:spChg chg="add mod ord">
          <ac:chgData name="Betty | Noordwijkse Methode" userId="7c650526-d79b-48a9-a35e-658be2db3d3e" providerId="ADAL" clId="{B7411758-69D6-4A81-ACED-C7F1B55E2910}" dt="2026-09-28T11:38:21.012" v="162" actId="207"/>
          <ac:spMkLst>
            <pc:docMk/>
            <pc:sldMk cId="3222970070" sldId="2754"/>
            <ac:spMk id="4" creationId="{CA9876FE-9435-E3DB-F730-CB0A3E2ED28D}"/>
          </ac:spMkLst>
        </pc:spChg>
        <pc:spChg chg="mod ord">
          <ac:chgData name="Betty | Noordwijkse Methode" userId="7c650526-d79b-48a9-a35e-658be2db3d3e" providerId="ADAL" clId="{B7411758-69D6-4A81-ACED-C7F1B55E2910}" dt="2026-09-28T11:37:25.855" v="72" actId="170"/>
          <ac:spMkLst>
            <pc:docMk/>
            <pc:sldMk cId="3222970070" sldId="2754"/>
            <ac:spMk id="11" creationId="{289AA1BA-604B-A60D-040D-CCAD2EFAAE0E}"/>
          </ac:spMkLst>
        </pc:spChg>
        <pc:spChg chg="mod">
          <ac:chgData name="Betty | Noordwijkse Methode" userId="7c650526-d79b-48a9-a35e-658be2db3d3e" providerId="ADAL" clId="{B7411758-69D6-4A81-ACED-C7F1B55E2910}" dt="2026-09-28T11:37:30.821" v="74" actId="1076"/>
          <ac:spMkLst>
            <pc:docMk/>
            <pc:sldMk cId="3222970070" sldId="2754"/>
            <ac:spMk id="15" creationId="{F3877E7F-A23E-538F-9E08-77A02BAA97B8}"/>
          </ac:spMkLst>
        </pc:spChg>
      </pc:sldChg>
      <pc:sldChg chg="addSp modSp mod modNotesTx">
        <pc:chgData name="Betty | Noordwijkse Methode" userId="7c650526-d79b-48a9-a35e-658be2db3d3e" providerId="ADAL" clId="{B7411758-69D6-4A81-ACED-C7F1B55E2910}" dt="2026-09-28T11:39:11.637" v="174" actId="1076"/>
        <pc:sldMkLst>
          <pc:docMk/>
          <pc:sldMk cId="1561210861" sldId="2755"/>
        </pc:sldMkLst>
        <pc:spChg chg="add mod ord">
          <ac:chgData name="Betty | Noordwijkse Methode" userId="7c650526-d79b-48a9-a35e-658be2db3d3e" providerId="ADAL" clId="{B7411758-69D6-4A81-ACED-C7F1B55E2910}" dt="2026-09-28T11:39:11.637" v="174" actId="1076"/>
          <ac:spMkLst>
            <pc:docMk/>
            <pc:sldMk cId="1561210861" sldId="2755"/>
            <ac:spMk id="5" creationId="{500C0BC8-EBDD-2D6B-591A-5683F10FE5E6}"/>
          </ac:spMkLst>
        </pc:spChg>
        <pc:spChg chg="ord">
          <ac:chgData name="Betty | Noordwijkse Methode" userId="7c650526-d79b-48a9-a35e-658be2db3d3e" providerId="ADAL" clId="{B7411758-69D6-4A81-ACED-C7F1B55E2910}" dt="2026-09-28T11:39:07.521" v="173" actId="166"/>
          <ac:spMkLst>
            <pc:docMk/>
            <pc:sldMk cId="1561210861" sldId="2755"/>
            <ac:spMk id="11" creationId="{F07E73F0-137A-A5E4-3AF0-1101B8143E7C}"/>
          </ac:spMkLst>
        </pc:spChg>
        <pc:spChg chg="mod">
          <ac:chgData name="Betty | Noordwijkse Methode" userId="7c650526-d79b-48a9-a35e-658be2db3d3e" providerId="ADAL" clId="{B7411758-69D6-4A81-ACED-C7F1B55E2910}" dt="2026-09-28T11:38:48.822" v="168" actId="1076"/>
          <ac:spMkLst>
            <pc:docMk/>
            <pc:sldMk cId="1561210861" sldId="2755"/>
            <ac:spMk id="15" creationId="{52B116EA-D297-E587-A525-2879FBD32BA9}"/>
          </ac:spMkLst>
        </pc:spChg>
      </pc:sldChg>
      <pc:sldChg chg="modSp mod">
        <pc:chgData name="Betty | Noordwijkse Methode" userId="7c650526-d79b-48a9-a35e-658be2db3d3e" providerId="ADAL" clId="{B7411758-69D6-4A81-ACED-C7F1B55E2910}" dt="2026-09-28T11:41:26.147" v="175" actId="1076"/>
        <pc:sldMkLst>
          <pc:docMk/>
          <pc:sldMk cId="1532400625" sldId="2762"/>
        </pc:sldMkLst>
        <pc:spChg chg="mod">
          <ac:chgData name="Betty | Noordwijkse Methode" userId="7c650526-d79b-48a9-a35e-658be2db3d3e" providerId="ADAL" clId="{B7411758-69D6-4A81-ACED-C7F1B55E2910}" dt="2026-09-28T11:41:26.147" v="175" actId="1076"/>
          <ac:spMkLst>
            <pc:docMk/>
            <pc:sldMk cId="1532400625" sldId="2762"/>
            <ac:spMk id="2" creationId="{402D6F75-6379-2DB6-45CB-9609216EA5CB}"/>
          </ac:spMkLst>
        </pc:spChg>
      </pc:sldChg>
      <pc:sldChg chg="modSp mod">
        <pc:chgData name="Betty | Noordwijkse Methode" userId="7c650526-d79b-48a9-a35e-658be2db3d3e" providerId="ADAL" clId="{B7411758-69D6-4A81-ACED-C7F1B55E2910}" dt="2026-09-28T11:51:26.295" v="182" actId="20577"/>
        <pc:sldMkLst>
          <pc:docMk/>
          <pc:sldMk cId="3968904626" sldId="2773"/>
        </pc:sldMkLst>
        <pc:spChg chg="mod">
          <ac:chgData name="Betty | Noordwijkse Methode" userId="7c650526-d79b-48a9-a35e-658be2db3d3e" providerId="ADAL" clId="{B7411758-69D6-4A81-ACED-C7F1B55E2910}" dt="2026-09-28T11:51:26.295" v="182" actId="20577"/>
          <ac:spMkLst>
            <pc:docMk/>
            <pc:sldMk cId="3968904626" sldId="2773"/>
            <ac:spMk id="4" creationId="{DB413E8A-0697-9650-9725-06FE0AC2865E}"/>
          </ac:spMkLst>
        </pc:spChg>
      </pc:sldChg>
      <pc:sldChg chg="addSp modSp mod">
        <pc:chgData name="Betty | Noordwijkse Methode" userId="7c650526-d79b-48a9-a35e-658be2db3d3e" providerId="ADAL" clId="{B7411758-69D6-4A81-ACED-C7F1B55E2910}" dt="2026-09-28T11:51:56.850" v="187" actId="171"/>
        <pc:sldMkLst>
          <pc:docMk/>
          <pc:sldMk cId="3482953167" sldId="2774"/>
        </pc:sldMkLst>
        <pc:spChg chg="add ord">
          <ac:chgData name="Betty | Noordwijkse Methode" userId="7c650526-d79b-48a9-a35e-658be2db3d3e" providerId="ADAL" clId="{B7411758-69D6-4A81-ACED-C7F1B55E2910}" dt="2026-09-28T11:51:56.850" v="187" actId="171"/>
          <ac:spMkLst>
            <pc:docMk/>
            <pc:sldMk cId="3482953167" sldId="2774"/>
            <ac:spMk id="5" creationId="{A62973C3-C05C-1803-0F74-826BE9574C98}"/>
          </ac:spMkLst>
        </pc:spChg>
        <pc:spChg chg="ord">
          <ac:chgData name="Betty | Noordwijkse Methode" userId="7c650526-d79b-48a9-a35e-658be2db3d3e" providerId="ADAL" clId="{B7411758-69D6-4A81-ACED-C7F1B55E2910}" dt="2026-09-28T11:51:45.797" v="184" actId="166"/>
          <ac:spMkLst>
            <pc:docMk/>
            <pc:sldMk cId="3482953167" sldId="2774"/>
            <ac:spMk id="11" creationId="{24AB91DC-742F-CD17-6349-AB28BD28DCE7}"/>
          </ac:spMkLst>
        </pc:spChg>
        <pc:spChg chg="ord">
          <ac:chgData name="Betty | Noordwijkse Methode" userId="7c650526-d79b-48a9-a35e-658be2db3d3e" providerId="ADAL" clId="{B7411758-69D6-4A81-ACED-C7F1B55E2910}" dt="2026-09-28T11:51:41.458" v="183" actId="166"/>
          <ac:spMkLst>
            <pc:docMk/>
            <pc:sldMk cId="3482953167" sldId="2774"/>
            <ac:spMk id="15" creationId="{4CFB80CF-A7FA-6616-1D43-FFDCC1E0C596}"/>
          </ac:spMkLst>
        </pc:spChg>
      </pc:sldChg>
      <pc:sldChg chg="addSp modSp mod">
        <pc:chgData name="Betty | Noordwijkse Methode" userId="7c650526-d79b-48a9-a35e-658be2db3d3e" providerId="ADAL" clId="{B7411758-69D6-4A81-ACED-C7F1B55E2910}" dt="2026-09-28T11:52:37.668" v="194" actId="171"/>
        <pc:sldMkLst>
          <pc:docMk/>
          <pc:sldMk cId="2332267016" sldId="2775"/>
        </pc:sldMkLst>
        <pc:spChg chg="add ord">
          <ac:chgData name="Betty | Noordwijkse Methode" userId="7c650526-d79b-48a9-a35e-658be2db3d3e" providerId="ADAL" clId="{B7411758-69D6-4A81-ACED-C7F1B55E2910}" dt="2026-09-28T11:52:37.668" v="194" actId="171"/>
          <ac:spMkLst>
            <pc:docMk/>
            <pc:sldMk cId="2332267016" sldId="2775"/>
            <ac:spMk id="5" creationId="{EDA69AE1-8605-C394-2589-622C0BFF545C}"/>
          </ac:spMkLst>
        </pc:spChg>
        <pc:spChg chg="ord">
          <ac:chgData name="Betty | Noordwijkse Methode" userId="7c650526-d79b-48a9-a35e-658be2db3d3e" providerId="ADAL" clId="{B7411758-69D6-4A81-ACED-C7F1B55E2910}" dt="2026-09-28T11:52:23.379" v="189" actId="166"/>
          <ac:spMkLst>
            <pc:docMk/>
            <pc:sldMk cId="2332267016" sldId="2775"/>
            <ac:spMk id="11" creationId="{B8E84433-74D7-B0DB-ED13-8F76054D45CF}"/>
          </ac:spMkLst>
        </pc:spChg>
        <pc:spChg chg="ord">
          <ac:chgData name="Betty | Noordwijkse Methode" userId="7c650526-d79b-48a9-a35e-658be2db3d3e" providerId="ADAL" clId="{B7411758-69D6-4A81-ACED-C7F1B55E2910}" dt="2026-09-28T11:52:14.683" v="188" actId="166"/>
          <ac:spMkLst>
            <pc:docMk/>
            <pc:sldMk cId="2332267016" sldId="2775"/>
            <ac:spMk id="15" creationId="{E4C677BB-6A91-698E-F5F6-72D7A36C2E72}"/>
          </ac:spMkLst>
        </pc:spChg>
      </pc:sldChg>
      <pc:sldChg chg="modSp mod">
        <pc:chgData name="Betty | Noordwijkse Methode" userId="7c650526-d79b-48a9-a35e-658be2db3d3e" providerId="ADAL" clId="{B7411758-69D6-4A81-ACED-C7F1B55E2910}" dt="2026-09-28T11:53:23.863" v="195" actId="1076"/>
        <pc:sldMkLst>
          <pc:docMk/>
          <pc:sldMk cId="31415921" sldId="2780"/>
        </pc:sldMkLst>
        <pc:spChg chg="mod">
          <ac:chgData name="Betty | Noordwijkse Methode" userId="7c650526-d79b-48a9-a35e-658be2db3d3e" providerId="ADAL" clId="{B7411758-69D6-4A81-ACED-C7F1B55E2910}" dt="2026-09-28T11:53:23.863" v="195" actId="1076"/>
          <ac:spMkLst>
            <pc:docMk/>
            <pc:sldMk cId="31415921" sldId="2780"/>
            <ac:spMk id="2" creationId="{D3E94305-F08E-1A16-E7CC-F12268259111}"/>
          </ac:spMkLst>
        </pc:spChg>
      </pc:sldChg>
      <pc:sldChg chg="modSp mod">
        <pc:chgData name="Betty | Noordwijkse Methode" userId="7c650526-d79b-48a9-a35e-658be2db3d3e" providerId="ADAL" clId="{B7411758-69D6-4A81-ACED-C7F1B55E2910}" dt="2026-09-28T11:57:07.226" v="208" actId="20577"/>
        <pc:sldMkLst>
          <pc:docMk/>
          <pc:sldMk cId="3774205233" sldId="2783"/>
        </pc:sldMkLst>
        <pc:spChg chg="mod">
          <ac:chgData name="Betty | Noordwijkse Methode" userId="7c650526-d79b-48a9-a35e-658be2db3d3e" providerId="ADAL" clId="{B7411758-69D6-4A81-ACED-C7F1B55E2910}" dt="2026-09-28T11:57:07.226" v="208" actId="20577"/>
          <ac:spMkLst>
            <pc:docMk/>
            <pc:sldMk cId="3774205233" sldId="2783"/>
            <ac:spMk id="6" creationId="{F83931CE-5DFC-9CDD-A5F8-051FAC8FA712}"/>
          </ac:spMkLst>
        </pc:spChg>
        <pc:spChg chg="mod">
          <ac:chgData name="Betty | Noordwijkse Methode" userId="7c650526-d79b-48a9-a35e-658be2db3d3e" providerId="ADAL" clId="{B7411758-69D6-4A81-ACED-C7F1B55E2910}" dt="2026-09-28T11:54:10.667" v="203" actId="1076"/>
          <ac:spMkLst>
            <pc:docMk/>
            <pc:sldMk cId="3774205233" sldId="2783"/>
            <ac:spMk id="23" creationId="{854E7D01-D725-543A-366D-C4286C8D384B}"/>
          </ac:spMkLst>
        </pc:spChg>
        <pc:spChg chg="mod">
          <ac:chgData name="Betty | Noordwijkse Methode" userId="7c650526-d79b-48a9-a35e-658be2db3d3e" providerId="ADAL" clId="{B7411758-69D6-4A81-ACED-C7F1B55E2910}" dt="2026-09-28T11:54:30.130" v="207" actId="1076"/>
          <ac:spMkLst>
            <pc:docMk/>
            <pc:sldMk cId="3774205233" sldId="2783"/>
            <ac:spMk id="32" creationId="{2B0B49C1-DC13-480D-0C76-D0601727950B}"/>
          </ac:spMkLst>
        </pc:spChg>
        <pc:picChg chg="mod">
          <ac:chgData name="Betty | Noordwijkse Methode" userId="7c650526-d79b-48a9-a35e-658be2db3d3e" providerId="ADAL" clId="{B7411758-69D6-4A81-ACED-C7F1B55E2910}" dt="2026-09-28T11:54:16.516" v="204" actId="14100"/>
          <ac:picMkLst>
            <pc:docMk/>
            <pc:sldMk cId="3774205233" sldId="2783"/>
            <ac:picMk id="3" creationId="{333E72FA-D85D-F372-07CE-A50AD8AEC0B8}"/>
          </ac:picMkLst>
        </pc:picChg>
        <pc:picChg chg="mod">
          <ac:chgData name="Betty | Noordwijkse Methode" userId="7c650526-d79b-48a9-a35e-658be2db3d3e" providerId="ADAL" clId="{B7411758-69D6-4A81-ACED-C7F1B55E2910}" dt="2026-09-28T11:54:16.516" v="204" actId="14100"/>
          <ac:picMkLst>
            <pc:docMk/>
            <pc:sldMk cId="3774205233" sldId="2783"/>
            <ac:picMk id="13" creationId="{54F34EA8-7404-8E93-1571-25EB3C75818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63ED4F-DDB5-4ECE-8373-C205642DB551}" type="datetimeFigureOut">
              <a:rPr lang="nl-NL" smtClean="0"/>
              <a:t>30-09-2026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6B0619-5E7D-4043-9E64-AB5674A10325}" type="slidenum">
              <a:rPr lang="nl-NL" smtClean="0"/>
              <a:t>‹nr.›</a:t>
            </a:fld>
            <a:endParaRPr lang="nl-NL"/>
          </a:p>
        </p:txBody>
      </p:sp>
    </p:spTree>
    <p:extLst>
      <p:ext uri="{BB962C8B-B14F-4D97-AF65-F5344CB8AC3E}">
        <p14:creationId xmlns:p14="http://schemas.microsoft.com/office/powerpoint/2010/main" val="3653641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BB59B-4BC5-AFAC-5357-59ED9BC7DC2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ADDA12E-BC16-0148-99AC-3F1AA4D421A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2C09BC5-A608-0A89-3C87-7273640F585D}"/>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BC144240-2422-523E-5096-976B39E307BF}"/>
              </a:ext>
            </a:extLst>
          </p:cNvPr>
          <p:cNvSpPr>
            <a:spLocks noGrp="1"/>
          </p:cNvSpPr>
          <p:nvPr>
            <p:ph type="sldNum" sz="quarter" idx="5"/>
          </p:nvPr>
        </p:nvSpPr>
        <p:spPr/>
        <p:txBody>
          <a:bodyPr/>
          <a:lstStyle/>
          <a:p>
            <a:fld id="{14B9C266-6BA2-43B1-BFBA-7C3D359042D9}" type="slidenum">
              <a:rPr lang="nl-NL" smtClean="0"/>
              <a:t>1</a:t>
            </a:fld>
            <a:endParaRPr lang="nl-NL"/>
          </a:p>
        </p:txBody>
      </p:sp>
    </p:spTree>
    <p:extLst>
      <p:ext uri="{BB962C8B-B14F-4D97-AF65-F5344CB8AC3E}">
        <p14:creationId xmlns:p14="http://schemas.microsoft.com/office/powerpoint/2010/main" val="1993564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B5E59-C8AB-F3B9-1C72-744DBAC6B3D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11BDEEF-91BC-F612-8E5C-BAB8C8D0564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98226F5-DD70-DD02-A860-768ACC1935A1}"/>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5F6C8527-9F5A-2270-1757-202809E6D731}"/>
              </a:ext>
            </a:extLst>
          </p:cNvPr>
          <p:cNvSpPr>
            <a:spLocks noGrp="1"/>
          </p:cNvSpPr>
          <p:nvPr>
            <p:ph type="sldNum" sz="quarter" idx="5"/>
          </p:nvPr>
        </p:nvSpPr>
        <p:spPr/>
        <p:txBody>
          <a:bodyPr/>
          <a:lstStyle/>
          <a:p>
            <a:fld id="{046B0619-5E7D-4043-9E64-AB5674A10325}" type="slidenum">
              <a:rPr lang="nl-NL" smtClean="0"/>
              <a:t>2</a:t>
            </a:fld>
            <a:endParaRPr lang="nl-NL"/>
          </a:p>
        </p:txBody>
      </p:sp>
    </p:spTree>
    <p:extLst>
      <p:ext uri="{BB962C8B-B14F-4D97-AF65-F5344CB8AC3E}">
        <p14:creationId xmlns:p14="http://schemas.microsoft.com/office/powerpoint/2010/main" val="1913874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3</a:t>
            </a:fld>
            <a:endParaRPr lang="nl-NL"/>
          </a:p>
        </p:txBody>
      </p:sp>
    </p:spTree>
    <p:extLst>
      <p:ext uri="{BB962C8B-B14F-4D97-AF65-F5344CB8AC3E}">
        <p14:creationId xmlns:p14="http://schemas.microsoft.com/office/powerpoint/2010/main" val="2715482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97EFF-485C-29C5-7326-51164E36853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A9AC7AB-4BA1-2AE0-DDB4-C5F1233B48ED}"/>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B4AE2914-9720-64FC-95E3-BDA55253AD0C}"/>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2AFAFAF8-5BEA-D44A-61C6-4215F0DBBF5C}"/>
              </a:ext>
            </a:extLst>
          </p:cNvPr>
          <p:cNvSpPr>
            <a:spLocks noGrp="1"/>
          </p:cNvSpPr>
          <p:nvPr>
            <p:ph type="sldNum" sz="quarter" idx="5"/>
          </p:nvPr>
        </p:nvSpPr>
        <p:spPr/>
        <p:txBody>
          <a:bodyPr/>
          <a:lstStyle/>
          <a:p>
            <a:fld id="{046B0619-5E7D-4043-9E64-AB5674A10325}" type="slidenum">
              <a:rPr lang="nl-NL" smtClean="0"/>
              <a:t>4</a:t>
            </a:fld>
            <a:endParaRPr lang="nl-NL"/>
          </a:p>
        </p:txBody>
      </p:sp>
    </p:spTree>
    <p:extLst>
      <p:ext uri="{BB962C8B-B14F-4D97-AF65-F5344CB8AC3E}">
        <p14:creationId xmlns:p14="http://schemas.microsoft.com/office/powerpoint/2010/main" val="905269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Vertel: </a:t>
            </a:r>
            <a:r>
              <a:rPr lang="nl-NL" b="0" i="0" dirty="0">
                <a:solidFill>
                  <a:srgbClr val="000000"/>
                </a:solidFill>
                <a:effectLst/>
              </a:rPr>
              <a:t>Hallo allemaal! Ik ben Oscar de Oceaanonderzoeker. Ik ben net terug van een lange expeditie over de oceaan. Tijdens mijn reis heb ik de meest bijzondere plekken op aarde bezocht. Ik heb veel foto's gemaakt en een logboek bijgehouden met alles wat ik heb ontdekt.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0" i="0" dirty="0">
              <a:solidFill>
                <a:srgbClr val="000000"/>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b="0" i="0" dirty="0">
                <a:solidFill>
                  <a:srgbClr val="000000"/>
                </a:solidFill>
                <a:effectLst/>
              </a:rPr>
              <a:t>Maar onderweg is er iets misgegaan. Door een grote storm zijn de bladzijden uit mijn logboek door elkaar geraakt. Ik weet niet meer welk weetje bij welke bijzondere plek hoort. Gelukkig hoorde ik dat er in deze klas slimme onderzoekers zitten.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0" i="0" dirty="0">
              <a:solidFill>
                <a:srgbClr val="000000"/>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b="0" i="0" dirty="0">
                <a:solidFill>
                  <a:srgbClr val="000000"/>
                </a:solidFill>
                <a:effectLst/>
              </a:rPr>
              <a:t>Maar... voordat ik jullie om hulp vraag, wil ik eerst weten hoeveel jullie eigenlijk al over de oceaan weten. Zijn jullie klaar voor mijn oceaantest?</a:t>
            </a:r>
          </a:p>
          <a:p>
            <a:endParaRPr lang="nl-NL" dirty="0"/>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10</a:t>
            </a:fld>
            <a:endParaRPr lang="nl-NL"/>
          </a:p>
        </p:txBody>
      </p:sp>
    </p:spTree>
    <p:extLst>
      <p:ext uri="{BB962C8B-B14F-4D97-AF65-F5344CB8AC3E}">
        <p14:creationId xmlns:p14="http://schemas.microsoft.com/office/powerpoint/2010/main" val="2272699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37135-3A96-CFF5-8AB4-43A876F94AA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BE34601-7455-F3D2-D906-5D9F7E233F4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FE7F1E9-4330-9CDF-9699-964B80523B79}"/>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52245E35-F80A-91B1-778D-6AEDBF477B5D}"/>
              </a:ext>
            </a:extLst>
          </p:cNvPr>
          <p:cNvSpPr>
            <a:spLocks noGrp="1"/>
          </p:cNvSpPr>
          <p:nvPr>
            <p:ph type="sldNum" sz="quarter" idx="5"/>
          </p:nvPr>
        </p:nvSpPr>
        <p:spPr/>
        <p:txBody>
          <a:bodyPr/>
          <a:lstStyle/>
          <a:p>
            <a:fld id="{046B0619-5E7D-4043-9E64-AB5674A10325}" type="slidenum">
              <a:rPr lang="nl-NL" smtClean="0"/>
              <a:t>11</a:t>
            </a:fld>
            <a:endParaRPr lang="nl-NL"/>
          </a:p>
        </p:txBody>
      </p:sp>
    </p:spTree>
    <p:extLst>
      <p:ext uri="{BB962C8B-B14F-4D97-AF65-F5344CB8AC3E}">
        <p14:creationId xmlns:p14="http://schemas.microsoft.com/office/powerpoint/2010/main" val="28505054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0048C-0215-0318-CBA2-75FE258C6E2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4D463DE-E097-AE15-7727-8E2F606F171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8AD0301-C08C-7935-D88C-C9874439EAFD}"/>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0E243790-5861-0762-AD03-2FA87508521D}"/>
              </a:ext>
            </a:extLst>
          </p:cNvPr>
          <p:cNvSpPr>
            <a:spLocks noGrp="1"/>
          </p:cNvSpPr>
          <p:nvPr>
            <p:ph type="sldNum" sz="quarter" idx="5"/>
          </p:nvPr>
        </p:nvSpPr>
        <p:spPr/>
        <p:txBody>
          <a:bodyPr/>
          <a:lstStyle/>
          <a:p>
            <a:fld id="{046B0619-5E7D-4043-9E64-AB5674A10325}" type="slidenum">
              <a:rPr lang="nl-NL" smtClean="0"/>
              <a:t>12</a:t>
            </a:fld>
            <a:endParaRPr lang="nl-NL"/>
          </a:p>
        </p:txBody>
      </p:sp>
    </p:spTree>
    <p:extLst>
      <p:ext uri="{BB962C8B-B14F-4D97-AF65-F5344CB8AC3E}">
        <p14:creationId xmlns:p14="http://schemas.microsoft.com/office/powerpoint/2010/main" val="33655181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E0E85-2ED4-8301-D111-434BCD79747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462D22B-840A-DF19-318F-0CA6A7FADD0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285037D-1D57-5085-AD78-9B877E4162C4}"/>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dirty="0"/>
              <a:t>Niet waar: Amper 5% van de oceanen is ontdekt. Dat is heel weinig! Dat komt doordat mensen niet zo diep kunnen duiken en nog niet de middelen hebben om de oceanen goed </a:t>
            </a:r>
            <a:r>
              <a:rPr lang="nl-NL"/>
              <a:t>te onderzoeken.</a:t>
            </a:r>
            <a:endParaRPr lang="nl-NL" dirty="0"/>
          </a:p>
          <a:p>
            <a:pPr marL="0" marR="0" indent="0" algn="l" defTabSz="914400" rtl="0" eaLnBrk="1" fontAlgn="auto" latinLnBrk="0" hangingPunct="1">
              <a:lnSpc>
                <a:spcPct val="100000"/>
              </a:lnSpc>
              <a:spcBef>
                <a:spcPts val="0"/>
              </a:spcBef>
              <a:spcAft>
                <a:spcPts val="0"/>
              </a:spcAft>
              <a:buClrTx/>
              <a:buSzTx/>
              <a:buFontTx/>
              <a:buNone/>
              <a:tabLst/>
              <a:defRPr/>
            </a:pPr>
            <a:r>
              <a:rPr lang="nl-NL" dirty="0"/>
              <a:t>Dat betekent dat er nog onwijs veel te ontdekken valt. Wat zullen we allemaal nog gaan ontdekken? En wanneer hebben we alles ontdekt? </a:t>
            </a:r>
            <a:r>
              <a:rPr lang="nl-NL" dirty="0" err="1"/>
              <a:t>Één</a:t>
            </a:r>
            <a:r>
              <a:rPr lang="nl-NL" dirty="0"/>
              <a:t> ding is zeker: er zullen nog voldoende enge vissoorten ontdekt worden.</a:t>
            </a:r>
          </a:p>
          <a:p>
            <a:pPr marL="0" marR="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a:extLst>
              <a:ext uri="{FF2B5EF4-FFF2-40B4-BE49-F238E27FC236}">
                <a16:creationId xmlns:a16="http://schemas.microsoft.com/office/drawing/2014/main" id="{73E2AAF1-0276-F6D8-ADB9-BC6B110F0AFF}"/>
              </a:ext>
            </a:extLst>
          </p:cNvPr>
          <p:cNvSpPr>
            <a:spLocks noGrp="1"/>
          </p:cNvSpPr>
          <p:nvPr>
            <p:ph type="sldNum" sz="quarter" idx="5"/>
          </p:nvPr>
        </p:nvSpPr>
        <p:spPr/>
        <p:txBody>
          <a:bodyPr/>
          <a:lstStyle/>
          <a:p>
            <a:fld id="{046B0619-5E7D-4043-9E64-AB5674A10325}" type="slidenum">
              <a:rPr lang="nl-NL" smtClean="0"/>
              <a:t>13</a:t>
            </a:fld>
            <a:endParaRPr lang="nl-NL"/>
          </a:p>
        </p:txBody>
      </p:sp>
    </p:spTree>
    <p:extLst>
      <p:ext uri="{BB962C8B-B14F-4D97-AF65-F5344CB8AC3E}">
        <p14:creationId xmlns:p14="http://schemas.microsoft.com/office/powerpoint/2010/main" val="13364042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DB599-503B-6F17-B673-A67E7C75F83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74E21D4-1F8D-8DDB-57C7-63C271B0774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CDF6686-4C4E-C9EE-CB06-4A343AA0635F}"/>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D45D75E9-1D0F-D46E-4241-260285AB91DA}"/>
              </a:ext>
            </a:extLst>
          </p:cNvPr>
          <p:cNvSpPr>
            <a:spLocks noGrp="1"/>
          </p:cNvSpPr>
          <p:nvPr>
            <p:ph type="sldNum" sz="quarter" idx="5"/>
          </p:nvPr>
        </p:nvSpPr>
        <p:spPr/>
        <p:txBody>
          <a:bodyPr/>
          <a:lstStyle/>
          <a:p>
            <a:fld id="{046B0619-5E7D-4043-9E64-AB5674A10325}" type="slidenum">
              <a:rPr lang="nl-NL" smtClean="0"/>
              <a:t>14</a:t>
            </a:fld>
            <a:endParaRPr lang="nl-NL"/>
          </a:p>
        </p:txBody>
      </p:sp>
    </p:spTree>
    <p:extLst>
      <p:ext uri="{BB962C8B-B14F-4D97-AF65-F5344CB8AC3E}">
        <p14:creationId xmlns:p14="http://schemas.microsoft.com/office/powerpoint/2010/main" val="28279273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4EDC4-01B6-1DA6-8938-2C65C7F58DE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9D1EB46-15B7-423F-D042-3DC4CFF96C3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C81E545-D7A7-5948-5344-6BE38D94AD83}"/>
              </a:ext>
            </a:extLst>
          </p:cNvPr>
          <p:cNvSpPr>
            <a:spLocks noGrp="1"/>
          </p:cNvSpPr>
          <p:nvPr>
            <p:ph type="body" idx="1"/>
          </p:nvPr>
        </p:nvSpPr>
        <p:spPr/>
        <p:txBody>
          <a:bodyPr/>
          <a:lstStyle/>
          <a:p>
            <a:r>
              <a:rPr lang="nl-NL" dirty="0"/>
              <a:t>Dit is waar! </a:t>
            </a:r>
            <a:r>
              <a:rPr lang="nl-NL" sz="1200" b="0" i="0" u="none" strike="noStrike" kern="1200" dirty="0">
                <a:solidFill>
                  <a:schemeClr val="tx1"/>
                </a:solidFill>
                <a:effectLst/>
                <a:latin typeface="+mn-lt"/>
                <a:ea typeface="+mn-ea"/>
                <a:cs typeface="+mn-cs"/>
              </a:rPr>
              <a:t>Pekelmeren zijn meren op de bodem van de zee met heel zout water. Het water is zo zout en zwaar dat het onder het gewone zeewater blijft liggen. Voor veel dieren is dit water giftig, waardoor ze er niet kunnen leven.</a:t>
            </a:r>
            <a:endParaRPr lang="nl-NL" dirty="0"/>
          </a:p>
          <a:p>
            <a:endParaRPr lang="nl-NL" dirty="0"/>
          </a:p>
          <a:p>
            <a:r>
              <a:rPr lang="nl-NL" dirty="0"/>
              <a:t>Bron afbeelding: </a:t>
            </a:r>
            <a:r>
              <a:rPr lang="nl-NL" dirty="0" err="1"/>
              <a:t>https</a:t>
            </a:r>
            <a:r>
              <a:rPr lang="nl-NL" dirty="0"/>
              <a:t>://</a:t>
            </a:r>
            <a:r>
              <a:rPr lang="nl-NL" dirty="0" err="1"/>
              <a:t>wodnesprawy.pl</a:t>
            </a:r>
            <a:r>
              <a:rPr lang="nl-NL" dirty="0"/>
              <a:t>/en/</a:t>
            </a:r>
            <a:r>
              <a:rPr lang="nl-NL" dirty="0" err="1"/>
              <a:t>brine</a:t>
            </a:r>
            <a:r>
              <a:rPr lang="nl-NL" dirty="0"/>
              <a:t>-pools-</a:t>
            </a:r>
            <a:r>
              <a:rPr lang="nl-NL" dirty="0" err="1"/>
              <a:t>deadly</a:t>
            </a:r>
            <a:r>
              <a:rPr lang="nl-NL" dirty="0"/>
              <a:t>-</a:t>
            </a:r>
            <a:r>
              <a:rPr lang="nl-NL" dirty="0" err="1"/>
              <a:t>yet</a:t>
            </a:r>
            <a:r>
              <a:rPr lang="nl-NL" dirty="0"/>
              <a:t>-full-of-life/</a:t>
            </a:r>
          </a:p>
        </p:txBody>
      </p:sp>
      <p:sp>
        <p:nvSpPr>
          <p:cNvPr id="4" name="Tijdelijke aanduiding voor dianummer 3">
            <a:extLst>
              <a:ext uri="{FF2B5EF4-FFF2-40B4-BE49-F238E27FC236}">
                <a16:creationId xmlns:a16="http://schemas.microsoft.com/office/drawing/2014/main" id="{F0750A64-3C9D-448F-2544-B3152F81BB14}"/>
              </a:ext>
            </a:extLst>
          </p:cNvPr>
          <p:cNvSpPr>
            <a:spLocks noGrp="1"/>
          </p:cNvSpPr>
          <p:nvPr>
            <p:ph type="sldNum" sz="quarter" idx="5"/>
          </p:nvPr>
        </p:nvSpPr>
        <p:spPr/>
        <p:txBody>
          <a:bodyPr/>
          <a:lstStyle/>
          <a:p>
            <a:fld id="{046B0619-5E7D-4043-9E64-AB5674A10325}" type="slidenum">
              <a:rPr lang="nl-NL" smtClean="0"/>
              <a:t>15</a:t>
            </a:fld>
            <a:endParaRPr lang="nl-NL"/>
          </a:p>
        </p:txBody>
      </p:sp>
    </p:spTree>
    <p:extLst>
      <p:ext uri="{BB962C8B-B14F-4D97-AF65-F5344CB8AC3E}">
        <p14:creationId xmlns:p14="http://schemas.microsoft.com/office/powerpoint/2010/main" val="12643258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5C404-B31C-BABC-219F-0E3388E5A7E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8068ADE-5031-A764-2874-F5634D7892C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E8D3375-FC4B-69B1-5B4A-F230B9504D18}"/>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6CC80BD6-D3E2-4842-EFB6-0A7355DBF1F6}"/>
              </a:ext>
            </a:extLst>
          </p:cNvPr>
          <p:cNvSpPr>
            <a:spLocks noGrp="1"/>
          </p:cNvSpPr>
          <p:nvPr>
            <p:ph type="sldNum" sz="quarter" idx="5"/>
          </p:nvPr>
        </p:nvSpPr>
        <p:spPr/>
        <p:txBody>
          <a:bodyPr/>
          <a:lstStyle/>
          <a:p>
            <a:fld id="{046B0619-5E7D-4043-9E64-AB5674A10325}" type="slidenum">
              <a:rPr lang="nl-NL" smtClean="0"/>
              <a:t>16</a:t>
            </a:fld>
            <a:endParaRPr lang="nl-NL"/>
          </a:p>
        </p:txBody>
      </p:sp>
    </p:spTree>
    <p:extLst>
      <p:ext uri="{BB962C8B-B14F-4D97-AF65-F5344CB8AC3E}">
        <p14:creationId xmlns:p14="http://schemas.microsoft.com/office/powerpoint/2010/main" val="9868795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A5AEE-4E4D-265A-C82F-CF9F875E940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E1CF85D-EFB4-F654-0245-88026E36B66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14B72CF-8DD4-D1DD-2D2B-EE2F9E5A6929}"/>
              </a:ext>
            </a:extLst>
          </p:cNvPr>
          <p:cNvSpPr>
            <a:spLocks noGrp="1"/>
          </p:cNvSpPr>
          <p:nvPr>
            <p:ph type="body" idx="1"/>
          </p:nvPr>
        </p:nvSpPr>
        <p:spPr/>
        <p:txBody>
          <a:bodyPr/>
          <a:lstStyle/>
          <a:p>
            <a:r>
              <a:rPr lang="nl-NL" dirty="0"/>
              <a:t>Waar! </a:t>
            </a:r>
            <a:r>
              <a:rPr lang="nl-NL" sz="1200" b="0" i="0" kern="1200" dirty="0">
                <a:solidFill>
                  <a:schemeClr val="tx1"/>
                </a:solidFill>
                <a:effectLst/>
                <a:latin typeface="+mn-lt"/>
                <a:ea typeface="+mn-ea"/>
                <a:cs typeface="+mn-cs"/>
              </a:rPr>
              <a:t>De hoogste berg in de oceaan is 10,2 km. Dat is dus ontzettend hoog. En dan te bedenken dat de berg begint op de bodem van de oceaan. Dat is ontzettend diep. Deze berg ligt overigens bij Hawaii en heet Mauna Kea.</a:t>
            </a:r>
          </a:p>
          <a:p>
            <a:br>
              <a:rPr lang="nl-NL" dirty="0"/>
            </a:br>
            <a:endParaRPr lang="nl-NL" dirty="0"/>
          </a:p>
        </p:txBody>
      </p:sp>
      <p:sp>
        <p:nvSpPr>
          <p:cNvPr id="4" name="Tijdelijke aanduiding voor dianummer 3">
            <a:extLst>
              <a:ext uri="{FF2B5EF4-FFF2-40B4-BE49-F238E27FC236}">
                <a16:creationId xmlns:a16="http://schemas.microsoft.com/office/drawing/2014/main" id="{26B44DEE-E4D7-C247-42C5-9BA77405C0B2}"/>
              </a:ext>
            </a:extLst>
          </p:cNvPr>
          <p:cNvSpPr>
            <a:spLocks noGrp="1"/>
          </p:cNvSpPr>
          <p:nvPr>
            <p:ph type="sldNum" sz="quarter" idx="5"/>
          </p:nvPr>
        </p:nvSpPr>
        <p:spPr/>
        <p:txBody>
          <a:bodyPr/>
          <a:lstStyle/>
          <a:p>
            <a:fld id="{046B0619-5E7D-4043-9E64-AB5674A10325}" type="slidenum">
              <a:rPr lang="nl-NL" smtClean="0"/>
              <a:t>17</a:t>
            </a:fld>
            <a:endParaRPr lang="nl-NL"/>
          </a:p>
        </p:txBody>
      </p:sp>
    </p:spTree>
    <p:extLst>
      <p:ext uri="{BB962C8B-B14F-4D97-AF65-F5344CB8AC3E}">
        <p14:creationId xmlns:p14="http://schemas.microsoft.com/office/powerpoint/2010/main" val="7665940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DA7BD-4544-2EFC-21E9-76E19D00ADE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B00D958-3E0F-658E-8D8B-2DFE2B6D594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1CA1040-1993-815A-7183-35B3FAD92D9F}"/>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5C9A13A0-D0DD-FD18-1EBC-456080823595}"/>
              </a:ext>
            </a:extLst>
          </p:cNvPr>
          <p:cNvSpPr>
            <a:spLocks noGrp="1"/>
          </p:cNvSpPr>
          <p:nvPr>
            <p:ph type="sldNum" sz="quarter" idx="5"/>
          </p:nvPr>
        </p:nvSpPr>
        <p:spPr/>
        <p:txBody>
          <a:bodyPr/>
          <a:lstStyle/>
          <a:p>
            <a:fld id="{046B0619-5E7D-4043-9E64-AB5674A10325}" type="slidenum">
              <a:rPr lang="nl-NL" smtClean="0"/>
              <a:t>18</a:t>
            </a:fld>
            <a:endParaRPr lang="nl-NL"/>
          </a:p>
        </p:txBody>
      </p:sp>
    </p:spTree>
    <p:extLst>
      <p:ext uri="{BB962C8B-B14F-4D97-AF65-F5344CB8AC3E}">
        <p14:creationId xmlns:p14="http://schemas.microsoft.com/office/powerpoint/2010/main" val="10947896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2359B-D6D5-F587-E29C-08487DEAD37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A6AD5C7-E69E-B212-DADC-38DC4187A69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1EBF06A-82B6-D0C7-64BC-A2B937E01E07}"/>
              </a:ext>
            </a:extLst>
          </p:cNvPr>
          <p:cNvSpPr>
            <a:spLocks noGrp="1"/>
          </p:cNvSpPr>
          <p:nvPr>
            <p:ph type="body" idx="1"/>
          </p:nvPr>
        </p:nvSpPr>
        <p:spPr/>
        <p:txBody>
          <a:bodyPr/>
          <a:lstStyle/>
          <a:p>
            <a:r>
              <a:rPr lang="nl-NL" sz="1200" b="0" i="0" kern="1200" dirty="0">
                <a:solidFill>
                  <a:schemeClr val="tx1"/>
                </a:solidFill>
                <a:effectLst/>
                <a:latin typeface="+mn-lt"/>
                <a:ea typeface="+mn-ea"/>
                <a:cs typeface="+mn-cs"/>
              </a:rPr>
              <a:t>Zeven ter wereld om precies te zijn. Onderwatervallen? Hoe kan dat dan? Ze ontstaan in de oceaan door </a:t>
            </a:r>
            <a:r>
              <a:rPr lang="nl-NL" sz="1200" b="0" i="0" kern="1200" dirty="0" err="1">
                <a:solidFill>
                  <a:schemeClr val="tx1"/>
                </a:solidFill>
                <a:effectLst/>
                <a:latin typeface="+mn-lt"/>
                <a:ea typeface="+mn-ea"/>
                <a:cs typeface="+mn-cs"/>
              </a:rPr>
              <a:t>temperatuursverschillen</a:t>
            </a:r>
            <a:r>
              <a:rPr lang="nl-NL" sz="1200" b="0" i="0" kern="1200" dirty="0">
                <a:solidFill>
                  <a:schemeClr val="tx1"/>
                </a:solidFill>
                <a:effectLst/>
                <a:latin typeface="+mn-lt"/>
                <a:ea typeface="+mn-ea"/>
                <a:cs typeface="+mn-cs"/>
              </a:rPr>
              <a:t> en de verschillen van het zoutgehalte van verschillende gedeeltes in de oceaan. Zijn ze echt of zijn het illusies?</a:t>
            </a:r>
          </a:p>
          <a:p>
            <a:br>
              <a:rPr lang="nl-NL" dirty="0"/>
            </a:br>
            <a:r>
              <a:rPr lang="nl-NL" dirty="0" err="1"/>
              <a:t>https</a:t>
            </a:r>
            <a:r>
              <a:rPr lang="nl-NL" dirty="0"/>
              <a:t>://</a:t>
            </a:r>
            <a:r>
              <a:rPr lang="nl-NL" dirty="0" err="1"/>
              <a:t>youtu.be</a:t>
            </a:r>
            <a:r>
              <a:rPr lang="nl-NL" dirty="0"/>
              <a:t>/</a:t>
            </a:r>
            <a:r>
              <a:rPr lang="nl-NL" dirty="0" err="1"/>
              <a:t>nvmbfsXTlmA?si</a:t>
            </a:r>
            <a:r>
              <a:rPr lang="nl-NL" dirty="0"/>
              <a:t>=oApSNu86UylZLcQu (3:54)</a:t>
            </a:r>
          </a:p>
        </p:txBody>
      </p:sp>
      <p:sp>
        <p:nvSpPr>
          <p:cNvPr id="4" name="Tijdelijke aanduiding voor dianummer 3">
            <a:extLst>
              <a:ext uri="{FF2B5EF4-FFF2-40B4-BE49-F238E27FC236}">
                <a16:creationId xmlns:a16="http://schemas.microsoft.com/office/drawing/2014/main" id="{8AE5E264-7E0F-6D2B-3DD2-352FFD354025}"/>
              </a:ext>
            </a:extLst>
          </p:cNvPr>
          <p:cNvSpPr>
            <a:spLocks noGrp="1"/>
          </p:cNvSpPr>
          <p:nvPr>
            <p:ph type="sldNum" sz="quarter" idx="5"/>
          </p:nvPr>
        </p:nvSpPr>
        <p:spPr/>
        <p:txBody>
          <a:bodyPr/>
          <a:lstStyle/>
          <a:p>
            <a:fld id="{046B0619-5E7D-4043-9E64-AB5674A10325}" type="slidenum">
              <a:rPr lang="nl-NL" smtClean="0"/>
              <a:t>19</a:t>
            </a:fld>
            <a:endParaRPr lang="nl-NL"/>
          </a:p>
        </p:txBody>
      </p:sp>
    </p:spTree>
    <p:extLst>
      <p:ext uri="{BB962C8B-B14F-4D97-AF65-F5344CB8AC3E}">
        <p14:creationId xmlns:p14="http://schemas.microsoft.com/office/powerpoint/2010/main" val="3986864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41315-505C-4D04-8581-36A9F659041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61CD30B-1C3B-8733-1808-FDF81BC0651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39C921F-08A1-3B80-569E-B252307EC715}"/>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2A39DE95-0FDD-4569-6246-851A5E165236}"/>
              </a:ext>
            </a:extLst>
          </p:cNvPr>
          <p:cNvSpPr>
            <a:spLocks noGrp="1"/>
          </p:cNvSpPr>
          <p:nvPr>
            <p:ph type="sldNum" sz="quarter" idx="5"/>
          </p:nvPr>
        </p:nvSpPr>
        <p:spPr/>
        <p:txBody>
          <a:bodyPr/>
          <a:lstStyle/>
          <a:p>
            <a:fld id="{046B0619-5E7D-4043-9E64-AB5674A10325}" type="slidenum">
              <a:rPr lang="nl-NL" smtClean="0"/>
              <a:t>20</a:t>
            </a:fld>
            <a:endParaRPr lang="nl-NL"/>
          </a:p>
        </p:txBody>
      </p:sp>
    </p:spTree>
    <p:extLst>
      <p:ext uri="{BB962C8B-B14F-4D97-AF65-F5344CB8AC3E}">
        <p14:creationId xmlns:p14="http://schemas.microsoft.com/office/powerpoint/2010/main" val="5624659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lvl="0" indent="0">
              <a:buFont typeface="Symbol" panose="05050102010706020507" pitchFamily="18" charset="2"/>
              <a:buNone/>
            </a:pPr>
            <a:r>
              <a:rPr lang="nl-NL" dirty="0"/>
              <a:t>De pagina’s uit het logboek zijn te vinden in het inspiratieboekje. </a:t>
            </a:r>
          </a:p>
          <a:p>
            <a:pPr marL="0" lvl="0" indent="0">
              <a:buFont typeface="Symbol" panose="05050102010706020507" pitchFamily="18" charset="2"/>
              <a:buNone/>
            </a:pPr>
            <a:endParaRPr lang="nl-NL" dirty="0"/>
          </a:p>
          <a:p>
            <a:pPr marL="0" lvl="0" indent="0">
              <a:buFont typeface="Symbol" panose="05050102010706020507" pitchFamily="18" charset="2"/>
              <a:buNone/>
            </a:pPr>
            <a:r>
              <a:rPr lang="nl-NL" dirty="0"/>
              <a:t>Geef elk groepje kinderen de drie pagina’s.</a:t>
            </a:r>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21</a:t>
            </a:fld>
            <a:endParaRPr lang="nl-NL"/>
          </a:p>
        </p:txBody>
      </p:sp>
    </p:spTree>
    <p:extLst>
      <p:ext uri="{BB962C8B-B14F-4D97-AF65-F5344CB8AC3E}">
        <p14:creationId xmlns:p14="http://schemas.microsoft.com/office/powerpoint/2010/main" val="7027262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5FFCC-0915-F3F1-36A4-540DEA9553A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0000342-904E-DDD0-BCF6-9A911CB6401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B717D8E-06A1-45B9-786D-1DF91319BBBD}"/>
              </a:ext>
            </a:extLst>
          </p:cNvPr>
          <p:cNvSpPr>
            <a:spLocks noGrp="1"/>
          </p:cNvSpPr>
          <p:nvPr>
            <p:ph type="body" idx="1"/>
          </p:nvPr>
        </p:nvSpPr>
        <p:spPr/>
        <p:txBody>
          <a:bodyPr/>
          <a:lstStyle/>
          <a:p>
            <a:pPr marL="0" lvl="0" indent="0">
              <a:buFont typeface="Symbol" panose="05050102010706020507" pitchFamily="18" charset="2"/>
              <a:buNone/>
            </a:pPr>
            <a:r>
              <a:rPr lang="nl-NL" dirty="0"/>
              <a:t>De pagina’s uit het logboek zijn te vinden in het inspiratieboekje. </a:t>
            </a:r>
          </a:p>
          <a:p>
            <a:pPr marL="0" lvl="0" indent="0">
              <a:buFont typeface="Symbol" panose="05050102010706020507" pitchFamily="18" charset="2"/>
              <a:buNone/>
            </a:pPr>
            <a:endParaRPr lang="nl-NL" dirty="0"/>
          </a:p>
          <a:p>
            <a:pPr marL="0" lvl="0" indent="0">
              <a:buFont typeface="Symbol" panose="05050102010706020507" pitchFamily="18" charset="2"/>
              <a:buNone/>
            </a:pPr>
            <a:r>
              <a:rPr lang="nl-NL" dirty="0"/>
              <a:t>Geef elk groepje kinderen de drie pagina’s.</a:t>
            </a:r>
          </a:p>
          <a:p>
            <a:pPr marL="0" lvl="0" indent="0">
              <a:buFont typeface="Symbol" panose="05050102010706020507" pitchFamily="18" charset="2"/>
              <a:buNone/>
            </a:pPr>
            <a:endParaRPr lang="nl-NL" dirty="0"/>
          </a:p>
          <a:p>
            <a:pPr marL="0" lvl="0" indent="0">
              <a:buFont typeface="Symbol" panose="05050102010706020507" pitchFamily="18" charset="2"/>
              <a:buNone/>
            </a:pPr>
            <a:r>
              <a:rPr lang="nl-NL" dirty="0"/>
              <a:t>Leg de kinderen eventueel ook extra informatie uit over de Marianentrog. </a:t>
            </a:r>
          </a:p>
        </p:txBody>
      </p:sp>
      <p:sp>
        <p:nvSpPr>
          <p:cNvPr id="4" name="Tijdelijke aanduiding voor dianummer 3">
            <a:extLst>
              <a:ext uri="{FF2B5EF4-FFF2-40B4-BE49-F238E27FC236}">
                <a16:creationId xmlns:a16="http://schemas.microsoft.com/office/drawing/2014/main" id="{C09E5C8E-E091-665F-40E7-EA9F2953B4FC}"/>
              </a:ext>
            </a:extLst>
          </p:cNvPr>
          <p:cNvSpPr>
            <a:spLocks noGrp="1"/>
          </p:cNvSpPr>
          <p:nvPr>
            <p:ph type="sldNum" sz="quarter" idx="5"/>
          </p:nvPr>
        </p:nvSpPr>
        <p:spPr/>
        <p:txBody>
          <a:bodyPr/>
          <a:lstStyle/>
          <a:p>
            <a:fld id="{046B0619-5E7D-4043-9E64-AB5674A10325}" type="slidenum">
              <a:rPr lang="nl-NL" smtClean="0"/>
              <a:t>22</a:t>
            </a:fld>
            <a:endParaRPr lang="nl-NL"/>
          </a:p>
        </p:txBody>
      </p:sp>
    </p:spTree>
    <p:extLst>
      <p:ext uri="{BB962C8B-B14F-4D97-AF65-F5344CB8AC3E}">
        <p14:creationId xmlns:p14="http://schemas.microsoft.com/office/powerpoint/2010/main" val="16567197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6E1A7-4EBA-1F6A-B572-4A511E96317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9F3384C-4F77-F52D-A950-FCF399F87C4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41E2901-22EB-3BAE-3FAF-60EBCA737874}"/>
              </a:ext>
            </a:extLst>
          </p:cNvPr>
          <p:cNvSpPr>
            <a:spLocks noGrp="1"/>
          </p:cNvSpPr>
          <p:nvPr>
            <p:ph type="body" idx="1"/>
          </p:nvPr>
        </p:nvSpPr>
        <p:spPr/>
        <p:txBody>
          <a:bodyPr/>
          <a:lstStyle/>
          <a:p>
            <a:pPr marL="0" lvl="0" indent="0">
              <a:buFont typeface="Symbol" panose="05050102010706020507" pitchFamily="18" charset="2"/>
              <a:buNone/>
            </a:pPr>
            <a:r>
              <a:rPr lang="nl-NL" dirty="0"/>
              <a:t>De pagina’s uit het logboek zijn te vinden in het inspiratieboekje. </a:t>
            </a:r>
          </a:p>
          <a:p>
            <a:pPr marL="0" lvl="0" indent="0">
              <a:buFont typeface="Symbol" panose="05050102010706020507" pitchFamily="18" charset="2"/>
              <a:buNone/>
            </a:pPr>
            <a:endParaRPr lang="nl-NL" dirty="0"/>
          </a:p>
          <a:p>
            <a:pPr marL="0" lvl="0" indent="0">
              <a:buFont typeface="Symbol" panose="05050102010706020507" pitchFamily="18" charset="2"/>
              <a:buNone/>
            </a:pPr>
            <a:r>
              <a:rPr lang="nl-NL" dirty="0"/>
              <a:t>Geef elk groepje kinderen de drie pagina’s.</a:t>
            </a:r>
          </a:p>
          <a:p>
            <a:pPr marL="0" lvl="0" indent="0">
              <a:buFont typeface="Symbol" panose="05050102010706020507" pitchFamily="18" charset="2"/>
              <a:buNone/>
            </a:pPr>
            <a:endParaRPr lang="nl-NL" dirty="0"/>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dirty="0"/>
              <a:t>Leg de kinderen eventueel ook extra informatie uit over de </a:t>
            </a:r>
            <a:r>
              <a:rPr lang="nl-NL" dirty="0" err="1"/>
              <a:t>Silfra</a:t>
            </a:r>
            <a:r>
              <a:rPr lang="nl-NL" dirty="0"/>
              <a:t> kloof.</a:t>
            </a:r>
          </a:p>
          <a:p>
            <a:pPr marL="0" lvl="0" indent="0">
              <a:buFont typeface="Symbol" panose="05050102010706020507" pitchFamily="18" charset="2"/>
              <a:buNone/>
            </a:pPr>
            <a:endParaRPr lang="nl-NL" dirty="0"/>
          </a:p>
        </p:txBody>
      </p:sp>
      <p:sp>
        <p:nvSpPr>
          <p:cNvPr id="4" name="Tijdelijke aanduiding voor dianummer 3">
            <a:extLst>
              <a:ext uri="{FF2B5EF4-FFF2-40B4-BE49-F238E27FC236}">
                <a16:creationId xmlns:a16="http://schemas.microsoft.com/office/drawing/2014/main" id="{08DAF71E-8831-8150-05C7-7EED49EF11E4}"/>
              </a:ext>
            </a:extLst>
          </p:cNvPr>
          <p:cNvSpPr>
            <a:spLocks noGrp="1"/>
          </p:cNvSpPr>
          <p:nvPr>
            <p:ph type="sldNum" sz="quarter" idx="5"/>
          </p:nvPr>
        </p:nvSpPr>
        <p:spPr/>
        <p:txBody>
          <a:bodyPr/>
          <a:lstStyle/>
          <a:p>
            <a:fld id="{046B0619-5E7D-4043-9E64-AB5674A10325}" type="slidenum">
              <a:rPr lang="nl-NL" smtClean="0"/>
              <a:t>23</a:t>
            </a:fld>
            <a:endParaRPr lang="nl-NL"/>
          </a:p>
        </p:txBody>
      </p:sp>
    </p:spTree>
    <p:extLst>
      <p:ext uri="{BB962C8B-B14F-4D97-AF65-F5344CB8AC3E}">
        <p14:creationId xmlns:p14="http://schemas.microsoft.com/office/powerpoint/2010/main" val="36842218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C52AF-3E63-0495-D56E-A754334E323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47F08B4-E224-1C3D-CB66-0B5B1255C5D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30ABF07-EF9F-F42E-EE4D-E85D503C3248}"/>
              </a:ext>
            </a:extLst>
          </p:cNvPr>
          <p:cNvSpPr>
            <a:spLocks noGrp="1"/>
          </p:cNvSpPr>
          <p:nvPr>
            <p:ph type="body" idx="1"/>
          </p:nvPr>
        </p:nvSpPr>
        <p:spPr/>
        <p:txBody>
          <a:bodyPr/>
          <a:lstStyle/>
          <a:p>
            <a:pPr marL="0" lvl="0" indent="0">
              <a:buFont typeface="Symbol" panose="05050102010706020507" pitchFamily="18" charset="2"/>
              <a:buNone/>
            </a:pPr>
            <a:r>
              <a:rPr lang="nl-NL" dirty="0"/>
              <a:t>De pagina’s uit het logboek zijn te vinden in het inspiratieboekje. </a:t>
            </a:r>
          </a:p>
          <a:p>
            <a:pPr marL="0" lvl="0" indent="0">
              <a:buFont typeface="Symbol" panose="05050102010706020507" pitchFamily="18" charset="2"/>
              <a:buNone/>
            </a:pPr>
            <a:endParaRPr lang="nl-NL" dirty="0"/>
          </a:p>
          <a:p>
            <a:pPr marL="0" lvl="0" indent="0">
              <a:buFont typeface="Symbol" panose="05050102010706020507" pitchFamily="18" charset="2"/>
              <a:buNone/>
            </a:pPr>
            <a:r>
              <a:rPr lang="nl-NL" dirty="0"/>
              <a:t>Geef elk groepje kinderen de drie pagina’s.</a:t>
            </a:r>
          </a:p>
          <a:p>
            <a:pPr marL="0" lvl="0" indent="0">
              <a:buFont typeface="Symbol" panose="05050102010706020507" pitchFamily="18" charset="2"/>
              <a:buNone/>
            </a:pPr>
            <a:endParaRPr lang="nl-NL" dirty="0"/>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dirty="0"/>
              <a:t>Leg de kinderen eventueel ook extra informatie uit over Point Nemo.</a:t>
            </a:r>
          </a:p>
          <a:p>
            <a:pPr marL="0" lvl="0" indent="0">
              <a:buFont typeface="Symbol" panose="05050102010706020507" pitchFamily="18" charset="2"/>
              <a:buNone/>
            </a:pPr>
            <a:endParaRPr lang="nl-NL" dirty="0"/>
          </a:p>
        </p:txBody>
      </p:sp>
      <p:sp>
        <p:nvSpPr>
          <p:cNvPr id="4" name="Tijdelijke aanduiding voor dianummer 3">
            <a:extLst>
              <a:ext uri="{FF2B5EF4-FFF2-40B4-BE49-F238E27FC236}">
                <a16:creationId xmlns:a16="http://schemas.microsoft.com/office/drawing/2014/main" id="{C1AFF72B-61F8-F117-A1A4-4EAEC893FA51}"/>
              </a:ext>
            </a:extLst>
          </p:cNvPr>
          <p:cNvSpPr>
            <a:spLocks noGrp="1"/>
          </p:cNvSpPr>
          <p:nvPr>
            <p:ph type="sldNum" sz="quarter" idx="5"/>
          </p:nvPr>
        </p:nvSpPr>
        <p:spPr/>
        <p:txBody>
          <a:bodyPr/>
          <a:lstStyle/>
          <a:p>
            <a:fld id="{046B0619-5E7D-4043-9E64-AB5674A10325}" type="slidenum">
              <a:rPr lang="nl-NL" smtClean="0"/>
              <a:t>24</a:t>
            </a:fld>
            <a:endParaRPr lang="nl-NL"/>
          </a:p>
        </p:txBody>
      </p:sp>
    </p:spTree>
    <p:extLst>
      <p:ext uri="{BB962C8B-B14F-4D97-AF65-F5344CB8AC3E}">
        <p14:creationId xmlns:p14="http://schemas.microsoft.com/office/powerpoint/2010/main" val="31660520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66437-6CBF-1A66-E723-31FADEAA207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760A525-F04B-DF61-5BB5-351D3AF2558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DC56620-610D-3C3F-AF60-E731E6BCF098}"/>
              </a:ext>
            </a:extLst>
          </p:cNvPr>
          <p:cNvSpPr>
            <a:spLocks noGrp="1"/>
          </p:cNvSpPr>
          <p:nvPr>
            <p:ph type="body" idx="1"/>
          </p:nvPr>
        </p:nvSpPr>
        <p:spPr/>
        <p:txBody>
          <a:bodyPr/>
          <a:lstStyle/>
          <a:p>
            <a:pPr marL="0" lvl="0" indent="0">
              <a:buFont typeface="Symbol" panose="05050102010706020507" pitchFamily="18" charset="2"/>
              <a:buNone/>
            </a:pPr>
            <a:r>
              <a:rPr lang="nl-NL" dirty="0"/>
              <a:t>Laat de kinderen om de beurt naar voren komen en Point Nemo aanwijzen op de wereldkaart. Je kunt ook een wereldkaart afdrukken. </a:t>
            </a:r>
          </a:p>
        </p:txBody>
      </p:sp>
      <p:sp>
        <p:nvSpPr>
          <p:cNvPr id="4" name="Tijdelijke aanduiding voor dianummer 3">
            <a:extLst>
              <a:ext uri="{FF2B5EF4-FFF2-40B4-BE49-F238E27FC236}">
                <a16:creationId xmlns:a16="http://schemas.microsoft.com/office/drawing/2014/main" id="{D25CB0AC-02CC-C98C-2B18-1727DD397F85}"/>
              </a:ext>
            </a:extLst>
          </p:cNvPr>
          <p:cNvSpPr>
            <a:spLocks noGrp="1"/>
          </p:cNvSpPr>
          <p:nvPr>
            <p:ph type="sldNum" sz="quarter" idx="5"/>
          </p:nvPr>
        </p:nvSpPr>
        <p:spPr/>
        <p:txBody>
          <a:bodyPr/>
          <a:lstStyle/>
          <a:p>
            <a:fld id="{046B0619-5E7D-4043-9E64-AB5674A10325}" type="slidenum">
              <a:rPr lang="nl-NL" smtClean="0"/>
              <a:t>25</a:t>
            </a:fld>
            <a:endParaRPr lang="nl-NL"/>
          </a:p>
        </p:txBody>
      </p:sp>
    </p:spTree>
    <p:extLst>
      <p:ext uri="{BB962C8B-B14F-4D97-AF65-F5344CB8AC3E}">
        <p14:creationId xmlns:p14="http://schemas.microsoft.com/office/powerpoint/2010/main" val="22593271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886B6-6661-5FA1-772B-2BCE6387A87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050A538-BFB8-35AA-9C83-9E3714E0C05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FCB4A9A-D8EE-F86E-537F-32569D444AE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dirty="0"/>
              <a:t>Je kunt Point Nemo ook vinden op google </a:t>
            </a:r>
            <a:r>
              <a:rPr lang="nl-NL" dirty="0" err="1"/>
              <a:t>maps</a:t>
            </a:r>
            <a:r>
              <a:rPr lang="nl-NL" dirty="0"/>
              <a:t> door de coördinaten in te voeren: </a:t>
            </a:r>
            <a:r>
              <a:rPr lang="nl-NL" sz="1200" b="0" i="0" kern="1200" dirty="0">
                <a:solidFill>
                  <a:schemeClr val="tx1"/>
                </a:solidFill>
                <a:effectLst/>
                <a:latin typeface="+mn-lt"/>
                <a:ea typeface="+mn-ea"/>
                <a:cs typeface="+mn-cs"/>
              </a:rPr>
              <a:t>48°52'36.0"S 123°23'36.0"W</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br>
              <a:rPr lang="nl-NL" dirty="0"/>
            </a:br>
            <a:endParaRPr lang="nl-NL" dirty="0"/>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nl-NL" dirty="0"/>
          </a:p>
        </p:txBody>
      </p:sp>
      <p:sp>
        <p:nvSpPr>
          <p:cNvPr id="4" name="Tijdelijke aanduiding voor dianummer 3">
            <a:extLst>
              <a:ext uri="{FF2B5EF4-FFF2-40B4-BE49-F238E27FC236}">
                <a16:creationId xmlns:a16="http://schemas.microsoft.com/office/drawing/2014/main" id="{47EE68C0-4C3F-36A4-241D-94B77519E926}"/>
              </a:ext>
            </a:extLst>
          </p:cNvPr>
          <p:cNvSpPr>
            <a:spLocks noGrp="1"/>
          </p:cNvSpPr>
          <p:nvPr>
            <p:ph type="sldNum" sz="quarter" idx="5"/>
          </p:nvPr>
        </p:nvSpPr>
        <p:spPr/>
        <p:txBody>
          <a:bodyPr/>
          <a:lstStyle/>
          <a:p>
            <a:fld id="{046B0619-5E7D-4043-9E64-AB5674A10325}" type="slidenum">
              <a:rPr lang="nl-NL" smtClean="0"/>
              <a:t>26</a:t>
            </a:fld>
            <a:endParaRPr lang="nl-NL"/>
          </a:p>
        </p:txBody>
      </p:sp>
    </p:spTree>
    <p:extLst>
      <p:ext uri="{BB962C8B-B14F-4D97-AF65-F5344CB8AC3E}">
        <p14:creationId xmlns:p14="http://schemas.microsoft.com/office/powerpoint/2010/main" val="8206737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0FB1F-7D42-04A4-676C-F3B0BD7FDE2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FC6213A-B2D4-2DBC-7E9F-3CABD217471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3543D8E-9A5E-FAEE-0CEE-AFBB942F9BC1}"/>
              </a:ext>
            </a:extLst>
          </p:cNvPr>
          <p:cNvSpPr>
            <a:spLocks noGrp="1"/>
          </p:cNvSpPr>
          <p:nvPr>
            <p:ph type="body" idx="1"/>
          </p:nvPr>
        </p:nvSpPr>
        <p:spPr/>
        <p:txBody>
          <a:bodyPr/>
          <a:lstStyle/>
          <a:p>
            <a:pPr marL="0" lvl="0" indent="0">
              <a:buFont typeface="Symbol" panose="05050102010706020507" pitchFamily="18" charset="2"/>
              <a:buNone/>
            </a:pPr>
            <a:endParaRPr lang="nl-NL" dirty="0"/>
          </a:p>
        </p:txBody>
      </p:sp>
      <p:sp>
        <p:nvSpPr>
          <p:cNvPr id="4" name="Tijdelijke aanduiding voor dianummer 3">
            <a:extLst>
              <a:ext uri="{FF2B5EF4-FFF2-40B4-BE49-F238E27FC236}">
                <a16:creationId xmlns:a16="http://schemas.microsoft.com/office/drawing/2014/main" id="{81CBC8AB-FF58-D467-F016-2C072AFB47F8}"/>
              </a:ext>
            </a:extLst>
          </p:cNvPr>
          <p:cNvSpPr>
            <a:spLocks noGrp="1"/>
          </p:cNvSpPr>
          <p:nvPr>
            <p:ph type="sldNum" sz="quarter" idx="5"/>
          </p:nvPr>
        </p:nvSpPr>
        <p:spPr/>
        <p:txBody>
          <a:bodyPr/>
          <a:lstStyle/>
          <a:p>
            <a:fld id="{046B0619-5E7D-4043-9E64-AB5674A10325}" type="slidenum">
              <a:rPr lang="nl-NL" smtClean="0"/>
              <a:t>27</a:t>
            </a:fld>
            <a:endParaRPr lang="nl-NL"/>
          </a:p>
        </p:txBody>
      </p:sp>
    </p:spTree>
    <p:extLst>
      <p:ext uri="{BB962C8B-B14F-4D97-AF65-F5344CB8AC3E}">
        <p14:creationId xmlns:p14="http://schemas.microsoft.com/office/powerpoint/2010/main" val="2621527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Maak als leerkracht een smalle gang van blauwe doeken: dit is de </a:t>
            </a:r>
            <a:r>
              <a:rPr lang="nl-NL" dirty="0" err="1"/>
              <a:t>Silfra</a:t>
            </a:r>
            <a:r>
              <a:rPr lang="nl-NL" dirty="0"/>
              <a:t> kloof.</a:t>
            </a:r>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28</a:t>
            </a:fld>
            <a:endParaRPr lang="nl-NL"/>
          </a:p>
        </p:txBody>
      </p:sp>
    </p:spTree>
    <p:extLst>
      <p:ext uri="{BB962C8B-B14F-4D97-AF65-F5344CB8AC3E}">
        <p14:creationId xmlns:p14="http://schemas.microsoft.com/office/powerpoint/2010/main" val="18073624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B24F4-1EFF-AF81-AA5D-0E929C73396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D51F07C-759D-AADF-A459-BFBC3E10E36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6430628-943D-B538-1FB0-2F260ECCADB0}"/>
              </a:ext>
            </a:extLst>
          </p:cNvPr>
          <p:cNvSpPr>
            <a:spLocks noGrp="1"/>
          </p:cNvSpPr>
          <p:nvPr>
            <p:ph type="body" idx="1"/>
          </p:nvPr>
        </p:nvSpPr>
        <p:spPr/>
        <p:txBody>
          <a:bodyPr/>
          <a:lstStyle/>
          <a:p>
            <a:r>
              <a:rPr lang="nl-NL" dirty="0"/>
              <a:t>Inspiratie</a:t>
            </a:r>
          </a:p>
        </p:txBody>
      </p:sp>
      <p:sp>
        <p:nvSpPr>
          <p:cNvPr id="4" name="Tijdelijke aanduiding voor dianummer 3">
            <a:extLst>
              <a:ext uri="{FF2B5EF4-FFF2-40B4-BE49-F238E27FC236}">
                <a16:creationId xmlns:a16="http://schemas.microsoft.com/office/drawing/2014/main" id="{CCC551B0-E2A0-6C80-C840-E3ECC5D613F0}"/>
              </a:ext>
            </a:extLst>
          </p:cNvPr>
          <p:cNvSpPr>
            <a:spLocks noGrp="1"/>
          </p:cNvSpPr>
          <p:nvPr>
            <p:ph type="sldNum" sz="quarter" idx="5"/>
          </p:nvPr>
        </p:nvSpPr>
        <p:spPr/>
        <p:txBody>
          <a:bodyPr/>
          <a:lstStyle/>
          <a:p>
            <a:fld id="{046B0619-5E7D-4043-9E64-AB5674A10325}" type="slidenum">
              <a:rPr lang="nl-NL" smtClean="0"/>
              <a:t>29</a:t>
            </a:fld>
            <a:endParaRPr lang="nl-NL"/>
          </a:p>
        </p:txBody>
      </p:sp>
    </p:spTree>
    <p:extLst>
      <p:ext uri="{BB962C8B-B14F-4D97-AF65-F5344CB8AC3E}">
        <p14:creationId xmlns:p14="http://schemas.microsoft.com/office/powerpoint/2010/main" val="27378397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33</a:t>
            </a:fld>
            <a:endParaRPr lang="nl-NL"/>
          </a:p>
        </p:txBody>
      </p:sp>
    </p:spTree>
    <p:extLst>
      <p:ext uri="{BB962C8B-B14F-4D97-AF65-F5344CB8AC3E}">
        <p14:creationId xmlns:p14="http://schemas.microsoft.com/office/powerpoint/2010/main" val="3755817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Laat de kinderen in tweetallen overleggen over het raadsel. </a:t>
            </a:r>
          </a:p>
          <a:p>
            <a:endParaRPr lang="nl-NL" dirty="0"/>
          </a:p>
          <a:p>
            <a:r>
              <a:rPr lang="nl-NL" dirty="0"/>
              <a:t>Hint: Kijk niet naar boven, maar naar beneden! </a:t>
            </a:r>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35</a:t>
            </a:fld>
            <a:endParaRPr lang="nl-NL"/>
          </a:p>
        </p:txBody>
      </p:sp>
    </p:spTree>
    <p:extLst>
      <p:ext uri="{BB962C8B-B14F-4D97-AF65-F5344CB8AC3E}">
        <p14:creationId xmlns:p14="http://schemas.microsoft.com/office/powerpoint/2010/main" val="40350363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5A21C-63E3-4031-B0C1-2511F8DF159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D2D88D2-DDB0-F942-513E-6399B59D054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37450E5-984B-E634-270B-284B065FCEA4}"/>
              </a:ext>
            </a:extLst>
          </p:cNvPr>
          <p:cNvSpPr>
            <a:spLocks noGrp="1"/>
          </p:cNvSpPr>
          <p:nvPr>
            <p:ph type="body" idx="1"/>
          </p:nvPr>
        </p:nvSpPr>
        <p:spPr/>
        <p:txBody>
          <a:bodyPr/>
          <a:lstStyle/>
          <a:p>
            <a:pPr marL="0" lvl="0" indent="0">
              <a:buFont typeface="Symbol" panose="05050102010706020507" pitchFamily="18" charset="2"/>
              <a:buNone/>
            </a:pPr>
            <a:r>
              <a:rPr lang="nl-NL" sz="1200" b="0" i="0" u="none" strike="noStrike" kern="1200" dirty="0">
                <a:solidFill>
                  <a:schemeClr val="tx1"/>
                </a:solidFill>
                <a:effectLst/>
                <a:latin typeface="+mn-lt"/>
                <a:ea typeface="+mn-ea"/>
                <a:cs typeface="+mn-cs"/>
              </a:rPr>
              <a:t>Leg uit: Als je aan onontdekte dingen denkt, denk je misschien aan astronauten die de ruimte verkennen. Maar wist je dat er op onze eigen aarde nog een wereld is die voor een groot deel onbekend is?</a:t>
            </a:r>
          </a:p>
          <a:p>
            <a:pPr marL="0" lvl="0" indent="0">
              <a:buFont typeface="Symbol" panose="05050102010706020507" pitchFamily="18" charset="2"/>
              <a:buNone/>
            </a:pPr>
            <a:endParaRPr lang="nl-NL" sz="1200" b="0" i="0" u="none" strike="noStrike" kern="1200" dirty="0">
              <a:solidFill>
                <a:schemeClr val="tx1"/>
              </a:solidFill>
              <a:effectLst/>
              <a:latin typeface="+mn-lt"/>
              <a:ea typeface="+mn-ea"/>
              <a:cs typeface="+mn-cs"/>
            </a:endParaRPr>
          </a:p>
          <a:p>
            <a:pPr marL="0" lvl="0" indent="0">
              <a:buFont typeface="Symbol" panose="05050102010706020507" pitchFamily="18" charset="2"/>
              <a:buNone/>
            </a:pPr>
            <a:r>
              <a:rPr lang="nl-NL" sz="1200" b="0" i="0" u="none" strike="noStrike" kern="1200" dirty="0">
                <a:solidFill>
                  <a:schemeClr val="tx1"/>
                </a:solidFill>
                <a:effectLst/>
                <a:latin typeface="+mn-lt"/>
                <a:ea typeface="+mn-ea"/>
                <a:cs typeface="+mn-cs"/>
              </a:rPr>
              <a:t>De oceaan bedekt meer dan </a:t>
            </a:r>
            <a:r>
              <a:rPr lang="nl-NL" sz="1200" b="1" i="0" kern="1200" dirty="0">
                <a:solidFill>
                  <a:schemeClr val="tx1"/>
                </a:solidFill>
                <a:effectLst/>
                <a:latin typeface="+mn-lt"/>
                <a:ea typeface="+mn-ea"/>
                <a:cs typeface="+mn-cs"/>
              </a:rPr>
              <a:t>70% van onze aarde</a:t>
            </a:r>
            <a:r>
              <a:rPr lang="nl-NL" sz="1200" b="0" i="0" u="none" strike="noStrike" kern="1200" dirty="0">
                <a:solidFill>
                  <a:schemeClr val="tx1"/>
                </a:solidFill>
                <a:effectLst/>
                <a:latin typeface="+mn-lt"/>
                <a:ea typeface="+mn-ea"/>
                <a:cs typeface="+mn-cs"/>
              </a:rPr>
              <a:t>. Toch hebben mensen nog maar een klein deel van de oceaanbodem echt onderzocht. Dat betekent dat we meer weten over de maan dan over de diepste delen van onze eigen planeet. Best bijzonder, toch?</a:t>
            </a:r>
            <a:endParaRPr lang="nl-NL" dirty="0"/>
          </a:p>
        </p:txBody>
      </p:sp>
      <p:sp>
        <p:nvSpPr>
          <p:cNvPr id="4" name="Tijdelijke aanduiding voor dianummer 3">
            <a:extLst>
              <a:ext uri="{FF2B5EF4-FFF2-40B4-BE49-F238E27FC236}">
                <a16:creationId xmlns:a16="http://schemas.microsoft.com/office/drawing/2014/main" id="{05AB0E02-8397-F7E1-2BCE-ABF4EF1E26F4}"/>
              </a:ext>
            </a:extLst>
          </p:cNvPr>
          <p:cNvSpPr>
            <a:spLocks noGrp="1"/>
          </p:cNvSpPr>
          <p:nvPr>
            <p:ph type="sldNum" sz="quarter" idx="5"/>
          </p:nvPr>
        </p:nvSpPr>
        <p:spPr/>
        <p:txBody>
          <a:bodyPr/>
          <a:lstStyle/>
          <a:p>
            <a:fld id="{046B0619-5E7D-4043-9E64-AB5674A10325}" type="slidenum">
              <a:rPr lang="nl-NL" smtClean="0"/>
              <a:t>36</a:t>
            </a:fld>
            <a:endParaRPr lang="nl-NL"/>
          </a:p>
        </p:txBody>
      </p:sp>
    </p:spTree>
    <p:extLst>
      <p:ext uri="{BB962C8B-B14F-4D97-AF65-F5344CB8AC3E}">
        <p14:creationId xmlns:p14="http://schemas.microsoft.com/office/powerpoint/2010/main" val="36169830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8DA68-EA2F-8660-A7EB-8582E4D69F4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D61B746-5DE9-872C-D502-1DF57A23831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0807456-BE69-7990-69AE-AC0D0C4A7781}"/>
              </a:ext>
            </a:extLst>
          </p:cNvPr>
          <p:cNvSpPr>
            <a:spLocks noGrp="1"/>
          </p:cNvSpPr>
          <p:nvPr>
            <p:ph type="body" idx="1"/>
          </p:nvPr>
        </p:nvSpPr>
        <p:spPr/>
        <p:txBody>
          <a:bodyPr/>
          <a:lstStyle/>
          <a:p>
            <a:pPr marL="0" lvl="0" indent="0">
              <a:buFont typeface="Symbol" panose="05050102010706020507" pitchFamily="18" charset="2"/>
              <a:buNone/>
            </a:pPr>
            <a:r>
              <a:rPr lang="nl-NL" sz="1200" b="0" i="0" u="none" strike="noStrike" kern="1200" dirty="0">
                <a:solidFill>
                  <a:schemeClr val="tx1"/>
                </a:solidFill>
                <a:effectLst/>
                <a:latin typeface="+mn-lt"/>
                <a:ea typeface="+mn-ea"/>
                <a:cs typeface="+mn-cs"/>
              </a:rPr>
              <a:t>Waarom is dat eigenlijk? De oceaan is enorm diep. Op sommige plekken is het pikdonker. De waterdruk is er zo groot dat gewone duikboten worden platgedrukt. Sommige gebieden liggen duizenden kilometers van het dichtstbijzijnde stukje land. En de oceaan is voortdurend in beweging door golven, stromingen en het weer. Dat maakt onderzoek moeilijk, maar juist ook ontzettend spannend. Toch hebben we al wat bijzondere plekken ontdekt…</a:t>
            </a:r>
            <a:endParaRPr lang="nl-NL" dirty="0"/>
          </a:p>
        </p:txBody>
      </p:sp>
      <p:sp>
        <p:nvSpPr>
          <p:cNvPr id="4" name="Tijdelijke aanduiding voor dianummer 3">
            <a:extLst>
              <a:ext uri="{FF2B5EF4-FFF2-40B4-BE49-F238E27FC236}">
                <a16:creationId xmlns:a16="http://schemas.microsoft.com/office/drawing/2014/main" id="{8EC9D5AF-DB56-2919-FB72-DE2135DE9875}"/>
              </a:ext>
            </a:extLst>
          </p:cNvPr>
          <p:cNvSpPr>
            <a:spLocks noGrp="1"/>
          </p:cNvSpPr>
          <p:nvPr>
            <p:ph type="sldNum" sz="quarter" idx="5"/>
          </p:nvPr>
        </p:nvSpPr>
        <p:spPr/>
        <p:txBody>
          <a:bodyPr/>
          <a:lstStyle/>
          <a:p>
            <a:fld id="{046B0619-5E7D-4043-9E64-AB5674A10325}" type="slidenum">
              <a:rPr lang="nl-NL" smtClean="0"/>
              <a:t>37</a:t>
            </a:fld>
            <a:endParaRPr lang="nl-NL"/>
          </a:p>
        </p:txBody>
      </p:sp>
    </p:spTree>
    <p:extLst>
      <p:ext uri="{BB962C8B-B14F-4D97-AF65-F5344CB8AC3E}">
        <p14:creationId xmlns:p14="http://schemas.microsoft.com/office/powerpoint/2010/main" val="40649604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AFBC9-845F-A333-719C-ED26F692294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9BBBDDC-949E-17D4-C281-6D6D73D4090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816BCDF-1C52-0F2D-3927-033D58247C12}"/>
              </a:ext>
            </a:extLst>
          </p:cNvPr>
          <p:cNvSpPr>
            <a:spLocks noGrp="1"/>
          </p:cNvSpPr>
          <p:nvPr>
            <p:ph type="body" idx="1"/>
          </p:nvPr>
        </p:nvSpPr>
        <p:spPr/>
        <p:txBody>
          <a:bodyPr/>
          <a:lstStyle/>
          <a:p>
            <a:r>
              <a:rPr lang="nl-NL" sz="1200" b="0" i="0" kern="1200" dirty="0">
                <a:solidFill>
                  <a:schemeClr val="tx1"/>
                </a:solidFill>
                <a:effectLst/>
                <a:latin typeface="+mn-lt"/>
                <a:ea typeface="+mn-ea"/>
                <a:cs typeface="+mn-cs"/>
              </a:rPr>
              <a:t>Toch hebben onderzoekers al plekken ontdekt die bijna niet echt lijken te bestaan.</a:t>
            </a:r>
          </a:p>
          <a:p>
            <a:endParaRPr lang="nl-NL" sz="1200" b="0" i="0" kern="1200" dirty="0">
              <a:solidFill>
                <a:schemeClr val="tx1"/>
              </a:solidFill>
              <a:effectLst/>
              <a:latin typeface="+mn-lt"/>
              <a:ea typeface="+mn-ea"/>
              <a:cs typeface="+mn-cs"/>
            </a:endParaRPr>
          </a:p>
          <a:p>
            <a:r>
              <a:rPr lang="nl-NL" sz="1200" b="0" i="0" kern="1200" dirty="0">
                <a:solidFill>
                  <a:schemeClr val="tx1"/>
                </a:solidFill>
                <a:effectLst/>
                <a:latin typeface="+mn-lt"/>
                <a:ea typeface="+mn-ea"/>
                <a:cs typeface="+mn-cs"/>
              </a:rPr>
              <a:t>Er is een plek waar de oceaan dieper is dan de Mount Everest hoog is.</a:t>
            </a:r>
          </a:p>
          <a:p>
            <a:pPr marL="0" lvl="0" indent="0">
              <a:buFont typeface="Symbol" panose="05050102010706020507" pitchFamily="18" charset="2"/>
              <a:buNone/>
            </a:pPr>
            <a:endParaRPr lang="nl-NL" i="0" dirty="0"/>
          </a:p>
        </p:txBody>
      </p:sp>
      <p:sp>
        <p:nvSpPr>
          <p:cNvPr id="4" name="Tijdelijke aanduiding voor dianummer 3">
            <a:extLst>
              <a:ext uri="{FF2B5EF4-FFF2-40B4-BE49-F238E27FC236}">
                <a16:creationId xmlns:a16="http://schemas.microsoft.com/office/drawing/2014/main" id="{E37198FE-44D6-9E63-D6D9-984BE53B9714}"/>
              </a:ext>
            </a:extLst>
          </p:cNvPr>
          <p:cNvSpPr>
            <a:spLocks noGrp="1"/>
          </p:cNvSpPr>
          <p:nvPr>
            <p:ph type="sldNum" sz="quarter" idx="5"/>
          </p:nvPr>
        </p:nvSpPr>
        <p:spPr/>
        <p:txBody>
          <a:bodyPr/>
          <a:lstStyle/>
          <a:p>
            <a:fld id="{046B0619-5E7D-4043-9E64-AB5674A10325}" type="slidenum">
              <a:rPr lang="nl-NL" smtClean="0"/>
              <a:t>38</a:t>
            </a:fld>
            <a:endParaRPr lang="nl-NL"/>
          </a:p>
        </p:txBody>
      </p:sp>
    </p:spTree>
    <p:extLst>
      <p:ext uri="{BB962C8B-B14F-4D97-AF65-F5344CB8AC3E}">
        <p14:creationId xmlns:p14="http://schemas.microsoft.com/office/powerpoint/2010/main" val="19580498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C2E5E-1267-2937-026F-2ECD6095CA4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DBA0A12-2254-4B62-E70D-5CD95E00D54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602D3B5-AF2D-9B32-8B6D-D9ABFCDF5B3D}"/>
              </a:ext>
            </a:extLst>
          </p:cNvPr>
          <p:cNvSpPr>
            <a:spLocks noGrp="1"/>
          </p:cNvSpPr>
          <p:nvPr>
            <p:ph type="body" idx="1"/>
          </p:nvPr>
        </p:nvSpPr>
        <p:spPr/>
        <p:txBody>
          <a:bodyPr/>
          <a:lstStyle/>
          <a:p>
            <a:r>
              <a:rPr lang="nl-NL" sz="1200" b="0" i="0" kern="1200" dirty="0">
                <a:solidFill>
                  <a:schemeClr val="tx1"/>
                </a:solidFill>
                <a:effectLst/>
                <a:latin typeface="+mn-lt"/>
                <a:ea typeface="+mn-ea"/>
                <a:cs typeface="+mn-cs"/>
              </a:rPr>
              <a:t>Er is een plek waar je letterlijk tussen twee continenten kunt zwemmen.</a:t>
            </a:r>
          </a:p>
          <a:p>
            <a:endParaRPr lang="nl-NL" sz="1200" b="0" i="1" kern="1200" dirty="0">
              <a:solidFill>
                <a:schemeClr val="tx1"/>
              </a:solidFill>
              <a:effectLst/>
              <a:latin typeface="+mn-lt"/>
              <a:ea typeface="+mn-ea"/>
              <a:cs typeface="+mn-cs"/>
            </a:endParaRPr>
          </a:p>
          <a:p>
            <a:r>
              <a:rPr lang="nl-NL" sz="1200" b="0" i="1" kern="1200" dirty="0">
                <a:solidFill>
                  <a:schemeClr val="tx1"/>
                </a:solidFill>
                <a:effectLst/>
                <a:latin typeface="+mn-lt"/>
                <a:ea typeface="+mn-ea"/>
                <a:cs typeface="+mn-cs"/>
              </a:rPr>
              <a:t>Bron afbeelding: </a:t>
            </a:r>
            <a:r>
              <a:rPr lang="nl-NL" sz="1200" b="0" i="1" kern="1200" dirty="0" err="1">
                <a:solidFill>
                  <a:schemeClr val="tx1"/>
                </a:solidFill>
                <a:effectLst/>
                <a:latin typeface="+mn-lt"/>
                <a:ea typeface="+mn-ea"/>
                <a:cs typeface="+mn-cs"/>
              </a:rPr>
              <a:t>https</a:t>
            </a:r>
            <a:r>
              <a:rPr lang="nl-NL" sz="1200" b="0" i="1" kern="1200" dirty="0">
                <a:solidFill>
                  <a:schemeClr val="tx1"/>
                </a:solidFill>
                <a:effectLst/>
                <a:latin typeface="+mn-lt"/>
                <a:ea typeface="+mn-ea"/>
                <a:cs typeface="+mn-cs"/>
              </a:rPr>
              <a:t>://</a:t>
            </a:r>
            <a:r>
              <a:rPr lang="nl-NL" sz="1200" b="0" i="1" kern="1200" dirty="0" err="1">
                <a:solidFill>
                  <a:schemeClr val="tx1"/>
                </a:solidFill>
                <a:effectLst/>
                <a:latin typeface="+mn-lt"/>
                <a:ea typeface="+mn-ea"/>
                <a:cs typeface="+mn-cs"/>
              </a:rPr>
              <a:t>www.nordic.nl</a:t>
            </a:r>
            <a:r>
              <a:rPr lang="nl-NL" sz="1200" b="0" i="1" kern="1200" dirty="0">
                <a:solidFill>
                  <a:schemeClr val="tx1"/>
                </a:solidFill>
                <a:effectLst/>
                <a:latin typeface="+mn-lt"/>
                <a:ea typeface="+mn-ea"/>
                <a:cs typeface="+mn-cs"/>
              </a:rPr>
              <a:t>/snorkelen-</a:t>
            </a:r>
            <a:r>
              <a:rPr lang="nl-NL" sz="1200" b="0" i="1" kern="1200" dirty="0" err="1">
                <a:solidFill>
                  <a:schemeClr val="tx1"/>
                </a:solidFill>
                <a:effectLst/>
                <a:latin typeface="+mn-lt"/>
                <a:ea typeface="+mn-ea"/>
                <a:cs typeface="+mn-cs"/>
              </a:rPr>
              <a:t>ijsland</a:t>
            </a:r>
            <a:r>
              <a:rPr lang="nl-NL" sz="1200" b="0" i="1" kern="1200" dirty="0">
                <a:solidFill>
                  <a:schemeClr val="tx1"/>
                </a:solidFill>
                <a:effectLst/>
                <a:latin typeface="+mn-lt"/>
                <a:ea typeface="+mn-ea"/>
                <a:cs typeface="+mn-cs"/>
              </a:rPr>
              <a:t>/ </a:t>
            </a:r>
            <a:endParaRPr lang="nl-NL" sz="1200" b="0" i="0" kern="1200" dirty="0">
              <a:solidFill>
                <a:schemeClr val="tx1"/>
              </a:solidFill>
              <a:effectLst/>
              <a:latin typeface="+mn-lt"/>
              <a:ea typeface="+mn-ea"/>
              <a:cs typeface="+mn-cs"/>
            </a:endParaRPr>
          </a:p>
          <a:p>
            <a:pPr marL="0" lvl="0" indent="0">
              <a:buFont typeface="Symbol" panose="05050102010706020507" pitchFamily="18" charset="2"/>
              <a:buNone/>
            </a:pPr>
            <a:endParaRPr lang="nl-NL" dirty="0"/>
          </a:p>
        </p:txBody>
      </p:sp>
      <p:sp>
        <p:nvSpPr>
          <p:cNvPr id="4" name="Tijdelijke aanduiding voor dianummer 3">
            <a:extLst>
              <a:ext uri="{FF2B5EF4-FFF2-40B4-BE49-F238E27FC236}">
                <a16:creationId xmlns:a16="http://schemas.microsoft.com/office/drawing/2014/main" id="{1841EF53-8805-DFE5-97FD-359762C933BF}"/>
              </a:ext>
            </a:extLst>
          </p:cNvPr>
          <p:cNvSpPr>
            <a:spLocks noGrp="1"/>
          </p:cNvSpPr>
          <p:nvPr>
            <p:ph type="sldNum" sz="quarter" idx="5"/>
          </p:nvPr>
        </p:nvSpPr>
        <p:spPr/>
        <p:txBody>
          <a:bodyPr/>
          <a:lstStyle/>
          <a:p>
            <a:fld id="{046B0619-5E7D-4043-9E64-AB5674A10325}" type="slidenum">
              <a:rPr lang="nl-NL" smtClean="0"/>
              <a:t>39</a:t>
            </a:fld>
            <a:endParaRPr lang="nl-NL"/>
          </a:p>
        </p:txBody>
      </p:sp>
    </p:spTree>
    <p:extLst>
      <p:ext uri="{BB962C8B-B14F-4D97-AF65-F5344CB8AC3E}">
        <p14:creationId xmlns:p14="http://schemas.microsoft.com/office/powerpoint/2010/main" val="38174736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9C169-A325-7AFC-7D9E-34BDED6CDF6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487D80F-E790-9237-6803-6AF78C645A2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4759249-3E22-3286-B8C2-ADEE5509AE3E}"/>
              </a:ext>
            </a:extLst>
          </p:cNvPr>
          <p:cNvSpPr>
            <a:spLocks noGrp="1"/>
          </p:cNvSpPr>
          <p:nvPr>
            <p:ph type="body" idx="1"/>
          </p:nvPr>
        </p:nvSpPr>
        <p:spPr/>
        <p:txBody>
          <a:bodyPr/>
          <a:lstStyle/>
          <a:p>
            <a:r>
              <a:rPr lang="nl-NL" sz="1200" b="0" i="0" u="none" kern="1200" dirty="0">
                <a:solidFill>
                  <a:schemeClr val="tx1"/>
                </a:solidFill>
                <a:effectLst/>
                <a:latin typeface="+mn-lt"/>
                <a:ea typeface="+mn-ea"/>
                <a:cs typeface="+mn-cs"/>
              </a:rPr>
              <a:t>Er is een plek waar het water twee verschillende kleuren lijkt te hebben.</a:t>
            </a:r>
          </a:p>
          <a:p>
            <a:pPr marL="0" lvl="0" indent="0">
              <a:buFont typeface="Symbol" panose="05050102010706020507" pitchFamily="18" charset="2"/>
              <a:buNone/>
            </a:pPr>
            <a:endParaRPr lang="nl-NL" i="0" u="none" dirty="0"/>
          </a:p>
          <a:p>
            <a:pPr marL="0" lvl="0" indent="0">
              <a:buFont typeface="Symbol" panose="05050102010706020507" pitchFamily="18" charset="2"/>
              <a:buNone/>
            </a:pPr>
            <a:r>
              <a:rPr lang="nl-NL" i="0" u="none" dirty="0"/>
              <a:t>Bron afbeelding: </a:t>
            </a:r>
            <a:r>
              <a:rPr lang="nl-NL" i="0" u="none" dirty="0" err="1"/>
              <a:t>https</a:t>
            </a:r>
            <a:r>
              <a:rPr lang="nl-NL" i="0" u="none" dirty="0"/>
              <a:t>://</a:t>
            </a:r>
            <a:r>
              <a:rPr lang="nl-NL" i="0" u="none" dirty="0" err="1"/>
              <a:t>nl.meteorologiaenred.com</a:t>
            </a:r>
            <a:r>
              <a:rPr lang="nl-NL" i="0" u="none" dirty="0"/>
              <a:t>/</a:t>
            </a:r>
            <a:r>
              <a:rPr lang="nl-NL" i="0" u="none" dirty="0" err="1"/>
              <a:t>golf-van-alaska.html#google_vignette</a:t>
            </a:r>
            <a:r>
              <a:rPr lang="nl-NL" i="0" u="none" dirty="0"/>
              <a:t> </a:t>
            </a:r>
          </a:p>
        </p:txBody>
      </p:sp>
      <p:sp>
        <p:nvSpPr>
          <p:cNvPr id="4" name="Tijdelijke aanduiding voor dianummer 3">
            <a:extLst>
              <a:ext uri="{FF2B5EF4-FFF2-40B4-BE49-F238E27FC236}">
                <a16:creationId xmlns:a16="http://schemas.microsoft.com/office/drawing/2014/main" id="{8F9FC84C-4DE6-B43F-E2C0-60FA00F716A7}"/>
              </a:ext>
            </a:extLst>
          </p:cNvPr>
          <p:cNvSpPr>
            <a:spLocks noGrp="1"/>
          </p:cNvSpPr>
          <p:nvPr>
            <p:ph type="sldNum" sz="quarter" idx="5"/>
          </p:nvPr>
        </p:nvSpPr>
        <p:spPr/>
        <p:txBody>
          <a:bodyPr/>
          <a:lstStyle/>
          <a:p>
            <a:fld id="{046B0619-5E7D-4043-9E64-AB5674A10325}" type="slidenum">
              <a:rPr lang="nl-NL" smtClean="0"/>
              <a:t>40</a:t>
            </a:fld>
            <a:endParaRPr lang="nl-NL"/>
          </a:p>
        </p:txBody>
      </p:sp>
    </p:spTree>
    <p:extLst>
      <p:ext uri="{BB962C8B-B14F-4D97-AF65-F5344CB8AC3E}">
        <p14:creationId xmlns:p14="http://schemas.microsoft.com/office/powerpoint/2010/main" val="36517117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18EAE-4D99-3048-BADE-C5826B736F9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F409DA5-A967-B029-8DC2-EBC8E942CB4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A4240BA-A838-3D35-F302-7A334CF91182}"/>
              </a:ext>
            </a:extLst>
          </p:cNvPr>
          <p:cNvSpPr>
            <a:spLocks noGrp="1"/>
          </p:cNvSpPr>
          <p:nvPr>
            <p:ph type="body" idx="1"/>
          </p:nvPr>
        </p:nvSpPr>
        <p:spPr/>
        <p:txBody>
          <a:bodyPr/>
          <a:lstStyle/>
          <a:p>
            <a:r>
              <a:rPr lang="nl-NL" sz="1200" b="0" i="0" kern="1200" dirty="0">
                <a:solidFill>
                  <a:schemeClr val="tx1"/>
                </a:solidFill>
                <a:effectLst/>
                <a:latin typeface="+mn-lt"/>
                <a:ea typeface="+mn-ea"/>
                <a:cs typeface="+mn-cs"/>
              </a:rPr>
              <a:t>Er is een plek die zó ver van alles vandaan ligt, dat de dichtstbijzijnde mensen soms astronauten in de ruimte zijn.</a:t>
            </a:r>
          </a:p>
          <a:p>
            <a:pPr marL="0" lvl="0" indent="0">
              <a:buFont typeface="Symbol" panose="05050102010706020507" pitchFamily="18" charset="2"/>
              <a:buNone/>
            </a:pPr>
            <a:endParaRPr lang="nl-NL" i="0" dirty="0"/>
          </a:p>
          <a:p>
            <a:pPr marL="0" lvl="0" indent="0">
              <a:buFont typeface="Symbol" panose="05050102010706020507" pitchFamily="18" charset="2"/>
              <a:buNone/>
            </a:pPr>
            <a:r>
              <a:rPr lang="nl-NL" i="0" dirty="0"/>
              <a:t>Bron afbeelding: </a:t>
            </a:r>
            <a:r>
              <a:rPr lang="nl-NL" i="0" dirty="0" err="1"/>
              <a:t>https</a:t>
            </a:r>
            <a:r>
              <a:rPr lang="nl-NL" i="0" dirty="0"/>
              <a:t>://</a:t>
            </a:r>
            <a:r>
              <a:rPr lang="nl-NL" i="0" dirty="0" err="1"/>
              <a:t>supercarblondie.com</a:t>
            </a:r>
            <a:r>
              <a:rPr lang="nl-NL" i="0" dirty="0"/>
              <a:t>/point-</a:t>
            </a:r>
            <a:r>
              <a:rPr lang="nl-NL" i="0" dirty="0" err="1"/>
              <a:t>nemo</a:t>
            </a:r>
            <a:r>
              <a:rPr lang="nl-NL" i="0" dirty="0"/>
              <a:t>-most-</a:t>
            </a:r>
            <a:r>
              <a:rPr lang="nl-NL" i="0" dirty="0" err="1"/>
              <a:t>isolated</a:t>
            </a:r>
            <a:r>
              <a:rPr lang="nl-NL" i="0" dirty="0"/>
              <a:t>-</a:t>
            </a:r>
            <a:r>
              <a:rPr lang="nl-NL" i="0" dirty="0" err="1"/>
              <a:t>place</a:t>
            </a:r>
            <a:r>
              <a:rPr lang="nl-NL" i="0" dirty="0"/>
              <a:t>-on-</a:t>
            </a:r>
            <a:r>
              <a:rPr lang="nl-NL" i="0" dirty="0" err="1"/>
              <a:t>earth</a:t>
            </a:r>
            <a:r>
              <a:rPr lang="nl-NL" i="0" dirty="0"/>
              <a:t>/</a:t>
            </a:r>
          </a:p>
          <a:p>
            <a:pPr marL="0" lvl="0" indent="0">
              <a:buFont typeface="Symbol" panose="05050102010706020507" pitchFamily="18" charset="2"/>
              <a:buNone/>
            </a:pPr>
            <a:endParaRPr lang="nl-NL" i="0" dirty="0"/>
          </a:p>
        </p:txBody>
      </p:sp>
      <p:sp>
        <p:nvSpPr>
          <p:cNvPr id="4" name="Tijdelijke aanduiding voor dianummer 3">
            <a:extLst>
              <a:ext uri="{FF2B5EF4-FFF2-40B4-BE49-F238E27FC236}">
                <a16:creationId xmlns:a16="http://schemas.microsoft.com/office/drawing/2014/main" id="{F682EC0D-88F8-0637-70C6-077D42E4F93E}"/>
              </a:ext>
            </a:extLst>
          </p:cNvPr>
          <p:cNvSpPr>
            <a:spLocks noGrp="1"/>
          </p:cNvSpPr>
          <p:nvPr>
            <p:ph type="sldNum" sz="quarter" idx="5"/>
          </p:nvPr>
        </p:nvSpPr>
        <p:spPr/>
        <p:txBody>
          <a:bodyPr/>
          <a:lstStyle/>
          <a:p>
            <a:fld id="{046B0619-5E7D-4043-9E64-AB5674A10325}" type="slidenum">
              <a:rPr lang="nl-NL" smtClean="0"/>
              <a:t>41</a:t>
            </a:fld>
            <a:endParaRPr lang="nl-NL"/>
          </a:p>
        </p:txBody>
      </p:sp>
    </p:spTree>
    <p:extLst>
      <p:ext uri="{BB962C8B-B14F-4D97-AF65-F5344CB8AC3E}">
        <p14:creationId xmlns:p14="http://schemas.microsoft.com/office/powerpoint/2010/main" val="16717031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466A0-9CC8-22FD-FC44-A1CAB802D35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844F40C-C298-0412-6585-3FDDDA8952C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FF7139B-2BFA-B2A3-DCAF-4F97ADFA74FF}"/>
              </a:ext>
            </a:extLst>
          </p:cNvPr>
          <p:cNvSpPr>
            <a:spLocks noGrp="1"/>
          </p:cNvSpPr>
          <p:nvPr>
            <p:ph type="body" idx="1"/>
          </p:nvPr>
        </p:nvSpPr>
        <p:spPr/>
        <p:txBody>
          <a:bodyPr/>
          <a:lstStyle/>
          <a:p>
            <a:r>
              <a:rPr lang="nl-NL" sz="1200" b="0" i="0" kern="1200" dirty="0">
                <a:solidFill>
                  <a:schemeClr val="tx1"/>
                </a:solidFill>
                <a:effectLst/>
                <a:latin typeface="+mn-lt"/>
                <a:ea typeface="+mn-ea"/>
                <a:cs typeface="+mn-cs"/>
              </a:rPr>
              <a:t>En er zijn eilanden waarvan de inwoners zich afvragen hoe lang hun land nog boven de zee zal blijven.</a:t>
            </a:r>
          </a:p>
          <a:p>
            <a:pPr marL="0" lvl="0" indent="0">
              <a:buFont typeface="Symbol" panose="05050102010706020507" pitchFamily="18" charset="2"/>
              <a:buNone/>
            </a:pPr>
            <a:endParaRPr lang="nl-NL" sz="1200" b="0" i="0" kern="1200" dirty="0">
              <a:solidFill>
                <a:schemeClr val="tx1"/>
              </a:solidFill>
              <a:effectLst/>
              <a:latin typeface="+mn-lt"/>
              <a:ea typeface="+mn-ea"/>
              <a:cs typeface="+mn-cs"/>
            </a:endParaRPr>
          </a:p>
          <a:p>
            <a:pPr marL="0" lvl="0" indent="0">
              <a:buFont typeface="Symbol" panose="05050102010706020507" pitchFamily="18" charset="2"/>
              <a:buNone/>
            </a:pPr>
            <a:r>
              <a:rPr lang="nl-NL" sz="1200" b="0" i="0" kern="1200" dirty="0">
                <a:solidFill>
                  <a:schemeClr val="tx1"/>
                </a:solidFill>
                <a:effectLst/>
                <a:latin typeface="+mn-lt"/>
                <a:ea typeface="+mn-ea"/>
                <a:cs typeface="+mn-cs"/>
              </a:rPr>
              <a:t>Bron afbeelding: </a:t>
            </a:r>
            <a:r>
              <a:rPr lang="nl-NL" sz="1200" b="0" i="0" kern="1200" dirty="0" err="1">
                <a:solidFill>
                  <a:schemeClr val="tx1"/>
                </a:solidFill>
                <a:effectLst/>
                <a:latin typeface="+mn-lt"/>
                <a:ea typeface="+mn-ea"/>
                <a:cs typeface="+mn-cs"/>
              </a:rPr>
              <a:t>https</a:t>
            </a:r>
            <a:r>
              <a:rPr lang="nl-NL" sz="1200" b="0" i="0" kern="1200" dirty="0">
                <a:solidFill>
                  <a:schemeClr val="tx1"/>
                </a:solidFill>
                <a:effectLst/>
                <a:latin typeface="+mn-lt"/>
                <a:ea typeface="+mn-ea"/>
                <a:cs typeface="+mn-cs"/>
              </a:rPr>
              <a:t>://</a:t>
            </a:r>
            <a:r>
              <a:rPr lang="nl-NL" sz="1200" b="0" i="0" kern="1200" dirty="0" err="1">
                <a:solidFill>
                  <a:schemeClr val="tx1"/>
                </a:solidFill>
                <a:effectLst/>
                <a:latin typeface="+mn-lt"/>
                <a:ea typeface="+mn-ea"/>
                <a:cs typeface="+mn-cs"/>
              </a:rPr>
              <a:t>time.com</a:t>
            </a:r>
            <a:r>
              <a:rPr lang="nl-NL" sz="1200" b="0" i="0" kern="1200" dirty="0">
                <a:solidFill>
                  <a:schemeClr val="tx1"/>
                </a:solidFill>
                <a:effectLst/>
                <a:latin typeface="+mn-lt"/>
                <a:ea typeface="+mn-ea"/>
                <a:cs typeface="+mn-cs"/>
              </a:rPr>
              <a:t>/7318951/</a:t>
            </a:r>
            <a:r>
              <a:rPr lang="nl-NL" sz="1200" b="0" i="0" kern="1200" dirty="0" err="1">
                <a:solidFill>
                  <a:schemeClr val="tx1"/>
                </a:solidFill>
                <a:effectLst/>
                <a:latin typeface="+mn-lt"/>
                <a:ea typeface="+mn-ea"/>
                <a:cs typeface="+mn-cs"/>
              </a:rPr>
              <a:t>tuvalu</a:t>
            </a:r>
            <a:r>
              <a:rPr lang="nl-NL" sz="1200" b="0" i="0" kern="1200" dirty="0">
                <a:solidFill>
                  <a:schemeClr val="tx1"/>
                </a:solidFill>
                <a:effectLst/>
                <a:latin typeface="+mn-lt"/>
                <a:ea typeface="+mn-ea"/>
                <a:cs typeface="+mn-cs"/>
              </a:rPr>
              <a:t>-</a:t>
            </a:r>
            <a:r>
              <a:rPr lang="nl-NL" sz="1200" b="0" i="0" kern="1200" dirty="0" err="1">
                <a:solidFill>
                  <a:schemeClr val="tx1"/>
                </a:solidFill>
                <a:effectLst/>
                <a:latin typeface="+mn-lt"/>
                <a:ea typeface="+mn-ea"/>
                <a:cs typeface="+mn-cs"/>
              </a:rPr>
              <a:t>sinking</a:t>
            </a:r>
            <a:r>
              <a:rPr lang="nl-NL" sz="1200" b="0" i="0" kern="1200" dirty="0">
                <a:solidFill>
                  <a:schemeClr val="tx1"/>
                </a:solidFill>
                <a:effectLst/>
                <a:latin typeface="+mn-lt"/>
                <a:ea typeface="+mn-ea"/>
                <a:cs typeface="+mn-cs"/>
              </a:rPr>
              <a:t>-</a:t>
            </a:r>
            <a:r>
              <a:rPr lang="nl-NL" sz="1200" b="0" i="0" kern="1200" dirty="0" err="1">
                <a:solidFill>
                  <a:schemeClr val="tx1"/>
                </a:solidFill>
                <a:effectLst/>
                <a:latin typeface="+mn-lt"/>
                <a:ea typeface="+mn-ea"/>
                <a:cs typeface="+mn-cs"/>
              </a:rPr>
              <a:t>climate</a:t>
            </a:r>
            <a:r>
              <a:rPr lang="nl-NL" sz="1200" b="0" i="0" kern="1200" dirty="0">
                <a:solidFill>
                  <a:schemeClr val="tx1"/>
                </a:solidFill>
                <a:effectLst/>
                <a:latin typeface="+mn-lt"/>
                <a:ea typeface="+mn-ea"/>
                <a:cs typeface="+mn-cs"/>
              </a:rPr>
              <a:t>-change-</a:t>
            </a:r>
            <a:r>
              <a:rPr lang="nl-NL" sz="1200" b="0" i="0" kern="1200" dirty="0" err="1">
                <a:solidFill>
                  <a:schemeClr val="tx1"/>
                </a:solidFill>
                <a:effectLst/>
                <a:latin typeface="+mn-lt"/>
                <a:ea typeface="+mn-ea"/>
                <a:cs typeface="+mn-cs"/>
              </a:rPr>
              <a:t>rising</a:t>
            </a:r>
            <a:r>
              <a:rPr lang="nl-NL" sz="1200" b="0" i="0" kern="1200" dirty="0">
                <a:solidFill>
                  <a:schemeClr val="tx1"/>
                </a:solidFill>
                <a:effectLst/>
                <a:latin typeface="+mn-lt"/>
                <a:ea typeface="+mn-ea"/>
                <a:cs typeface="+mn-cs"/>
              </a:rPr>
              <a:t>-</a:t>
            </a:r>
            <a:r>
              <a:rPr lang="nl-NL" sz="1200" b="0" i="0" kern="1200" dirty="0" err="1">
                <a:solidFill>
                  <a:schemeClr val="tx1"/>
                </a:solidFill>
                <a:effectLst/>
                <a:latin typeface="+mn-lt"/>
                <a:ea typeface="+mn-ea"/>
                <a:cs typeface="+mn-cs"/>
              </a:rPr>
              <a:t>seas</a:t>
            </a:r>
            <a:r>
              <a:rPr lang="nl-NL" sz="1200" b="0" i="0" kern="1200" dirty="0">
                <a:solidFill>
                  <a:schemeClr val="tx1"/>
                </a:solidFill>
                <a:effectLst/>
                <a:latin typeface="+mn-lt"/>
                <a:ea typeface="+mn-ea"/>
                <a:cs typeface="+mn-cs"/>
              </a:rPr>
              <a:t>/</a:t>
            </a:r>
          </a:p>
          <a:p>
            <a:pPr marL="0" lvl="0" indent="0">
              <a:buFont typeface="Symbol" panose="05050102010706020507" pitchFamily="18" charset="2"/>
              <a:buNone/>
            </a:pPr>
            <a:endParaRPr lang="nl-NL" i="0" dirty="0"/>
          </a:p>
        </p:txBody>
      </p:sp>
      <p:sp>
        <p:nvSpPr>
          <p:cNvPr id="4" name="Tijdelijke aanduiding voor dianummer 3">
            <a:extLst>
              <a:ext uri="{FF2B5EF4-FFF2-40B4-BE49-F238E27FC236}">
                <a16:creationId xmlns:a16="http://schemas.microsoft.com/office/drawing/2014/main" id="{0C5FE8BE-F741-9311-B31C-578CF9D38F28}"/>
              </a:ext>
            </a:extLst>
          </p:cNvPr>
          <p:cNvSpPr>
            <a:spLocks noGrp="1"/>
          </p:cNvSpPr>
          <p:nvPr>
            <p:ph type="sldNum" sz="quarter" idx="5"/>
          </p:nvPr>
        </p:nvSpPr>
        <p:spPr/>
        <p:txBody>
          <a:bodyPr/>
          <a:lstStyle/>
          <a:p>
            <a:fld id="{046B0619-5E7D-4043-9E64-AB5674A10325}" type="slidenum">
              <a:rPr lang="nl-NL" smtClean="0"/>
              <a:t>42</a:t>
            </a:fld>
            <a:endParaRPr lang="nl-NL"/>
          </a:p>
        </p:txBody>
      </p:sp>
    </p:spTree>
    <p:extLst>
      <p:ext uri="{BB962C8B-B14F-4D97-AF65-F5344CB8AC3E}">
        <p14:creationId xmlns:p14="http://schemas.microsoft.com/office/powerpoint/2010/main" val="4691472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4678F-53D1-9750-7817-D5806B9BDFD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849A14F-AECB-02F2-DDF2-F0615CCF675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3E2CB83-D322-DCDB-F8D9-62C3ACF505F1}"/>
              </a:ext>
            </a:extLst>
          </p:cNvPr>
          <p:cNvSpPr>
            <a:spLocks noGrp="1"/>
          </p:cNvSpPr>
          <p:nvPr>
            <p:ph type="body" idx="1"/>
          </p:nvPr>
        </p:nvSpPr>
        <p:spPr/>
        <p:txBody>
          <a:bodyPr/>
          <a:lstStyle/>
          <a:p>
            <a:r>
              <a:rPr lang="nl-NL" sz="1200" b="0" i="0" kern="1200" dirty="0">
                <a:solidFill>
                  <a:schemeClr val="tx1"/>
                </a:solidFill>
                <a:effectLst/>
                <a:latin typeface="+mn-lt"/>
                <a:ea typeface="+mn-ea"/>
                <a:cs typeface="+mn-cs"/>
              </a:rPr>
              <a:t>Dit zijn geen zelf-bedachte-verschijnselen. Deze plekken bestaan echt. Ze laten zien hoe bijzonder en verrassend onze planeet is.</a:t>
            </a:r>
          </a:p>
          <a:p>
            <a:endParaRPr lang="nl-NL" sz="1200" b="0" i="1" kern="1200" dirty="0">
              <a:solidFill>
                <a:schemeClr val="tx1"/>
              </a:solidFill>
              <a:effectLst/>
              <a:latin typeface="+mn-lt"/>
              <a:ea typeface="+mn-ea"/>
              <a:cs typeface="+mn-cs"/>
            </a:endParaRPr>
          </a:p>
          <a:p>
            <a:r>
              <a:rPr lang="nl-NL" sz="1200" b="0" i="0" kern="1200" dirty="0">
                <a:solidFill>
                  <a:schemeClr val="tx1"/>
                </a:solidFill>
                <a:effectLst/>
                <a:latin typeface="+mn-lt"/>
                <a:ea typeface="+mn-ea"/>
                <a:cs typeface="+mn-cs"/>
              </a:rPr>
              <a:t>Tijdens deze les gaan jullie op onderzoek naar deze bijzondere plekken. Jullie ontdekken zelf waarom ze zo bijzonder zijn en wat ze ons vertellen over onze planeet.</a:t>
            </a:r>
          </a:p>
          <a:p>
            <a:endParaRPr lang="nl-NL" sz="1200" b="0" i="0" kern="1200" dirty="0">
              <a:solidFill>
                <a:schemeClr val="tx1"/>
              </a:solidFill>
              <a:effectLst/>
              <a:latin typeface="+mn-lt"/>
              <a:ea typeface="+mn-ea"/>
              <a:cs typeface="+mn-cs"/>
            </a:endParaRPr>
          </a:p>
          <a:p>
            <a:r>
              <a:rPr lang="nl-NL" sz="1200" b="0" i="0" u="none" strike="noStrike" kern="1200" dirty="0">
                <a:solidFill>
                  <a:schemeClr val="tx1"/>
                </a:solidFill>
                <a:effectLst/>
                <a:latin typeface="+mn-lt"/>
                <a:ea typeface="+mn-ea"/>
                <a:cs typeface="+mn-cs"/>
              </a:rPr>
              <a:t>Grote ontdekkingsreizigers stellen niet alleen antwoorden vast, maar beginnen met goede vragen. Dat gaan jullie nu ook doen.</a:t>
            </a:r>
          </a:p>
          <a:p>
            <a:endParaRPr lang="nl-NL" sz="1200" b="0" i="0" u="none" strike="noStrike" kern="1200" dirty="0">
              <a:solidFill>
                <a:schemeClr val="tx1"/>
              </a:solidFill>
              <a:effectLst/>
              <a:latin typeface="+mn-lt"/>
              <a:ea typeface="+mn-ea"/>
              <a:cs typeface="+mn-cs"/>
            </a:endParaRPr>
          </a:p>
          <a:p>
            <a:r>
              <a:rPr lang="nl-NL" sz="1200" b="0" i="0" u="none" strike="noStrike" kern="1200" dirty="0">
                <a:solidFill>
                  <a:schemeClr val="tx1"/>
                </a:solidFill>
                <a:effectLst/>
                <a:latin typeface="+mn-lt"/>
                <a:ea typeface="+mn-ea"/>
                <a:cs typeface="+mn-cs"/>
              </a:rPr>
              <a:t>Jullie kiezen straks één van deze bijzondere plekken en maken daar je eigen </a:t>
            </a:r>
            <a:r>
              <a:rPr lang="nl-NL" sz="1200" b="1" i="0" kern="1200" dirty="0" err="1">
                <a:solidFill>
                  <a:schemeClr val="tx1"/>
                </a:solidFill>
                <a:effectLst/>
                <a:latin typeface="+mn-lt"/>
                <a:ea typeface="+mn-ea"/>
                <a:cs typeface="+mn-cs"/>
              </a:rPr>
              <a:t>Grej</a:t>
            </a:r>
            <a:r>
              <a:rPr lang="nl-NL" sz="1200" b="1" i="0" kern="1200" dirty="0">
                <a:solidFill>
                  <a:schemeClr val="tx1"/>
                </a:solidFill>
                <a:effectLst/>
                <a:latin typeface="+mn-lt"/>
                <a:ea typeface="+mn-ea"/>
                <a:cs typeface="+mn-cs"/>
              </a:rPr>
              <a:t> of </a:t>
            </a:r>
            <a:r>
              <a:rPr lang="nl-NL" sz="1200" b="1" i="0" kern="1200" dirty="0" err="1">
                <a:solidFill>
                  <a:schemeClr val="tx1"/>
                </a:solidFill>
                <a:effectLst/>
                <a:latin typeface="+mn-lt"/>
                <a:ea typeface="+mn-ea"/>
                <a:cs typeface="+mn-cs"/>
              </a:rPr>
              <a:t>the</a:t>
            </a:r>
            <a:r>
              <a:rPr lang="nl-NL" sz="1200" b="1" i="0" kern="1200" dirty="0">
                <a:solidFill>
                  <a:schemeClr val="tx1"/>
                </a:solidFill>
                <a:effectLst/>
                <a:latin typeface="+mn-lt"/>
                <a:ea typeface="+mn-ea"/>
                <a:cs typeface="+mn-cs"/>
              </a:rPr>
              <a:t> Day</a:t>
            </a:r>
            <a:r>
              <a:rPr lang="nl-NL" sz="1200" b="0" i="0" u="none" strike="noStrike" kern="1200" dirty="0">
                <a:solidFill>
                  <a:schemeClr val="tx1"/>
                </a:solidFill>
                <a:effectLst/>
                <a:latin typeface="+mn-lt"/>
                <a:ea typeface="+mn-ea"/>
                <a:cs typeface="+mn-cs"/>
              </a:rPr>
              <a:t> over. Niet door alles op te schrijven, maar door je klasgenoten nieuwsgierig te maken. Want een goede </a:t>
            </a:r>
            <a:r>
              <a:rPr lang="nl-NL" sz="1200" b="0" i="0" u="none" strike="noStrike" kern="1200" dirty="0" err="1">
                <a:solidFill>
                  <a:schemeClr val="tx1"/>
                </a:solidFill>
                <a:effectLst/>
                <a:latin typeface="+mn-lt"/>
                <a:ea typeface="+mn-ea"/>
                <a:cs typeface="+mn-cs"/>
              </a:rPr>
              <a:t>Grej</a:t>
            </a:r>
            <a:r>
              <a:rPr lang="nl-NL" sz="1200" b="0" i="0" u="none" strike="noStrike" kern="1200" dirty="0">
                <a:solidFill>
                  <a:schemeClr val="tx1"/>
                </a:solidFill>
                <a:effectLst/>
                <a:latin typeface="+mn-lt"/>
                <a:ea typeface="+mn-ea"/>
                <a:cs typeface="+mn-cs"/>
              </a:rPr>
              <a:t> vertelt niet alles… een goede </a:t>
            </a:r>
            <a:r>
              <a:rPr lang="nl-NL" sz="1200" b="0" i="0" u="none" strike="noStrike" kern="1200" dirty="0" err="1">
                <a:solidFill>
                  <a:schemeClr val="tx1"/>
                </a:solidFill>
                <a:effectLst/>
                <a:latin typeface="+mn-lt"/>
                <a:ea typeface="+mn-ea"/>
                <a:cs typeface="+mn-cs"/>
              </a:rPr>
              <a:t>Grej</a:t>
            </a:r>
            <a:r>
              <a:rPr lang="nl-NL" sz="1200" b="0" i="0" u="none" strike="noStrike" kern="1200" dirty="0">
                <a:solidFill>
                  <a:schemeClr val="tx1"/>
                </a:solidFill>
                <a:effectLst/>
                <a:latin typeface="+mn-lt"/>
                <a:ea typeface="+mn-ea"/>
                <a:cs typeface="+mn-cs"/>
              </a:rPr>
              <a:t> zorgt ervoor dat je méér wilt weten.</a:t>
            </a:r>
            <a:endParaRPr lang="nl-NL" sz="1200" b="0" i="0" kern="1200" dirty="0">
              <a:solidFill>
                <a:schemeClr val="tx1"/>
              </a:solidFill>
              <a:effectLst/>
              <a:latin typeface="+mn-lt"/>
              <a:ea typeface="+mn-ea"/>
              <a:cs typeface="+mn-cs"/>
            </a:endParaRPr>
          </a:p>
          <a:p>
            <a:pPr marL="0" lvl="0" indent="0">
              <a:buFont typeface="Symbol" panose="05050102010706020507" pitchFamily="18" charset="2"/>
              <a:buNone/>
            </a:pPr>
            <a:endParaRPr lang="nl-NL" dirty="0"/>
          </a:p>
          <a:p>
            <a:pPr marL="0" lvl="0" indent="0">
              <a:buFont typeface="Symbol" panose="05050102010706020507" pitchFamily="18" charset="2"/>
              <a:buNone/>
            </a:pPr>
            <a:endParaRPr lang="nl-NL" dirty="0"/>
          </a:p>
        </p:txBody>
      </p:sp>
      <p:sp>
        <p:nvSpPr>
          <p:cNvPr id="4" name="Tijdelijke aanduiding voor dianummer 3">
            <a:extLst>
              <a:ext uri="{FF2B5EF4-FFF2-40B4-BE49-F238E27FC236}">
                <a16:creationId xmlns:a16="http://schemas.microsoft.com/office/drawing/2014/main" id="{AE18EBC3-B074-49D6-0E87-57307378602C}"/>
              </a:ext>
            </a:extLst>
          </p:cNvPr>
          <p:cNvSpPr>
            <a:spLocks noGrp="1"/>
          </p:cNvSpPr>
          <p:nvPr>
            <p:ph type="sldNum" sz="quarter" idx="5"/>
          </p:nvPr>
        </p:nvSpPr>
        <p:spPr/>
        <p:txBody>
          <a:bodyPr/>
          <a:lstStyle/>
          <a:p>
            <a:fld id="{046B0619-5E7D-4043-9E64-AB5674A10325}" type="slidenum">
              <a:rPr lang="nl-NL" smtClean="0"/>
              <a:t>43</a:t>
            </a:fld>
            <a:endParaRPr lang="nl-NL"/>
          </a:p>
        </p:txBody>
      </p:sp>
    </p:spTree>
    <p:extLst>
      <p:ext uri="{BB962C8B-B14F-4D97-AF65-F5344CB8AC3E}">
        <p14:creationId xmlns:p14="http://schemas.microsoft.com/office/powerpoint/2010/main" val="31484244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2BA81-5B5D-37B9-C168-5445DF88A20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C19C0F1-E5D5-627E-DBED-D8D3EEBFA29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C636DF5-2CAB-0028-2278-02A44B6AEE39}"/>
              </a:ext>
            </a:extLst>
          </p:cNvPr>
          <p:cNvSpPr>
            <a:spLocks noGrp="1"/>
          </p:cNvSpPr>
          <p:nvPr>
            <p:ph type="body" idx="1"/>
          </p:nvPr>
        </p:nvSpPr>
        <p:spPr/>
        <p:txBody>
          <a:bodyPr/>
          <a:lstStyle/>
          <a:p>
            <a:pPr marL="0" lvl="0" indent="0">
              <a:buFont typeface="Symbol" panose="05050102010706020507" pitchFamily="18" charset="2"/>
              <a:buNone/>
            </a:pPr>
            <a:endParaRPr lang="nl-NL" dirty="0"/>
          </a:p>
        </p:txBody>
      </p:sp>
      <p:sp>
        <p:nvSpPr>
          <p:cNvPr id="4" name="Tijdelijke aanduiding voor dianummer 3">
            <a:extLst>
              <a:ext uri="{FF2B5EF4-FFF2-40B4-BE49-F238E27FC236}">
                <a16:creationId xmlns:a16="http://schemas.microsoft.com/office/drawing/2014/main" id="{7F09AA6B-04A3-2122-91A8-BC59AAA35CD8}"/>
              </a:ext>
            </a:extLst>
          </p:cNvPr>
          <p:cNvSpPr>
            <a:spLocks noGrp="1"/>
          </p:cNvSpPr>
          <p:nvPr>
            <p:ph type="sldNum" sz="quarter" idx="5"/>
          </p:nvPr>
        </p:nvSpPr>
        <p:spPr/>
        <p:txBody>
          <a:bodyPr/>
          <a:lstStyle/>
          <a:p>
            <a:fld id="{046B0619-5E7D-4043-9E64-AB5674A10325}" type="slidenum">
              <a:rPr lang="nl-NL" smtClean="0"/>
              <a:t>44</a:t>
            </a:fld>
            <a:endParaRPr lang="nl-NL"/>
          </a:p>
        </p:txBody>
      </p:sp>
    </p:spTree>
    <p:extLst>
      <p:ext uri="{BB962C8B-B14F-4D97-AF65-F5344CB8AC3E}">
        <p14:creationId xmlns:p14="http://schemas.microsoft.com/office/powerpoint/2010/main" val="15439466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C4BE6-0B84-B968-52C8-698C5137F9D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3F27292-5BD0-605B-DB26-A4EF84B0A3A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81782C9-EEE2-750A-925B-D73A30AD3E7B}"/>
              </a:ext>
            </a:extLst>
          </p:cNvPr>
          <p:cNvSpPr>
            <a:spLocks noGrp="1"/>
          </p:cNvSpPr>
          <p:nvPr>
            <p:ph type="body" idx="1"/>
          </p:nvPr>
        </p:nvSpPr>
        <p:spPr/>
        <p:txBody>
          <a:bodyPr/>
          <a:lstStyle/>
          <a:p>
            <a:pPr marL="0" lvl="0" indent="0">
              <a:buFont typeface="Symbol" panose="05050102010706020507" pitchFamily="18" charset="2"/>
              <a:buNone/>
            </a:pPr>
            <a:endParaRPr lang="nl-NL" dirty="0"/>
          </a:p>
        </p:txBody>
      </p:sp>
      <p:sp>
        <p:nvSpPr>
          <p:cNvPr id="4" name="Tijdelijke aanduiding voor dianummer 3">
            <a:extLst>
              <a:ext uri="{FF2B5EF4-FFF2-40B4-BE49-F238E27FC236}">
                <a16:creationId xmlns:a16="http://schemas.microsoft.com/office/drawing/2014/main" id="{E99D9B76-5C9D-BA05-A3F1-38931AC9602D}"/>
              </a:ext>
            </a:extLst>
          </p:cNvPr>
          <p:cNvSpPr>
            <a:spLocks noGrp="1"/>
          </p:cNvSpPr>
          <p:nvPr>
            <p:ph type="sldNum" sz="quarter" idx="5"/>
          </p:nvPr>
        </p:nvSpPr>
        <p:spPr/>
        <p:txBody>
          <a:bodyPr/>
          <a:lstStyle/>
          <a:p>
            <a:fld id="{046B0619-5E7D-4043-9E64-AB5674A10325}" type="slidenum">
              <a:rPr lang="nl-NL" smtClean="0"/>
              <a:t>45</a:t>
            </a:fld>
            <a:endParaRPr lang="nl-NL"/>
          </a:p>
        </p:txBody>
      </p:sp>
    </p:spTree>
    <p:extLst>
      <p:ext uri="{BB962C8B-B14F-4D97-AF65-F5344CB8AC3E}">
        <p14:creationId xmlns:p14="http://schemas.microsoft.com/office/powerpoint/2010/main" val="3118964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C4BE6-0B84-B968-52C8-698C5137F9D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3F27292-5BD0-605B-DB26-A4EF84B0A3A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81782C9-EEE2-750A-925B-D73A30AD3E7B}"/>
              </a:ext>
            </a:extLst>
          </p:cNvPr>
          <p:cNvSpPr>
            <a:spLocks noGrp="1"/>
          </p:cNvSpPr>
          <p:nvPr>
            <p:ph type="body" idx="1"/>
          </p:nvPr>
        </p:nvSpPr>
        <p:spPr/>
        <p:txBody>
          <a:bodyPr/>
          <a:lstStyle/>
          <a:p>
            <a:pPr marL="0" lvl="0" indent="0">
              <a:buFont typeface="Symbol" panose="05050102010706020507" pitchFamily="18" charset="2"/>
              <a:buNone/>
            </a:pPr>
            <a:r>
              <a:rPr lang="nl-NL" dirty="0"/>
              <a:t>Bekijk eventueel dit filmpje over </a:t>
            </a:r>
            <a:r>
              <a:rPr lang="nl-NL" dirty="0" err="1"/>
              <a:t>Grej</a:t>
            </a:r>
            <a:r>
              <a:rPr lang="nl-NL" dirty="0"/>
              <a:t> of </a:t>
            </a:r>
            <a:r>
              <a:rPr lang="nl-NL" dirty="0" err="1"/>
              <a:t>the</a:t>
            </a:r>
            <a:r>
              <a:rPr lang="nl-NL" dirty="0"/>
              <a:t> </a:t>
            </a:r>
            <a:r>
              <a:rPr lang="nl-NL" dirty="0" err="1"/>
              <a:t>day</a:t>
            </a:r>
            <a:r>
              <a:rPr lang="nl-NL" dirty="0"/>
              <a:t>. Je kunt dit filmpje ook overslaan.</a:t>
            </a:r>
          </a:p>
          <a:p>
            <a:pPr marL="0" lvl="0" indent="0">
              <a:buFont typeface="Symbol" panose="05050102010706020507" pitchFamily="18" charset="2"/>
              <a:buNone/>
            </a:pPr>
            <a:endParaRPr lang="nl-NL" dirty="0"/>
          </a:p>
          <a:p>
            <a:pPr marL="0" lvl="0" indent="0">
              <a:buFont typeface="Symbol" panose="05050102010706020507" pitchFamily="18" charset="2"/>
              <a:buNone/>
            </a:pPr>
            <a:r>
              <a:rPr lang="nl-NL" dirty="0" err="1"/>
              <a:t>https</a:t>
            </a:r>
            <a:r>
              <a:rPr lang="nl-NL" dirty="0"/>
              <a:t>://</a:t>
            </a:r>
            <a:r>
              <a:rPr lang="nl-NL" dirty="0" err="1"/>
              <a:t>www.youtube.com</a:t>
            </a:r>
            <a:r>
              <a:rPr lang="nl-NL" dirty="0"/>
              <a:t>/</a:t>
            </a:r>
            <a:r>
              <a:rPr lang="nl-NL" dirty="0" err="1"/>
              <a:t>watch?v</a:t>
            </a:r>
            <a:r>
              <a:rPr lang="nl-NL" dirty="0"/>
              <a:t>=pieGd7lGQfc (1:21)</a:t>
            </a:r>
          </a:p>
        </p:txBody>
      </p:sp>
      <p:sp>
        <p:nvSpPr>
          <p:cNvPr id="4" name="Tijdelijke aanduiding voor dianummer 3">
            <a:extLst>
              <a:ext uri="{FF2B5EF4-FFF2-40B4-BE49-F238E27FC236}">
                <a16:creationId xmlns:a16="http://schemas.microsoft.com/office/drawing/2014/main" id="{E99D9B76-5C9D-BA05-A3F1-38931AC9602D}"/>
              </a:ext>
            </a:extLst>
          </p:cNvPr>
          <p:cNvSpPr>
            <a:spLocks noGrp="1"/>
          </p:cNvSpPr>
          <p:nvPr>
            <p:ph type="sldNum" sz="quarter" idx="5"/>
          </p:nvPr>
        </p:nvSpPr>
        <p:spPr/>
        <p:txBody>
          <a:bodyPr/>
          <a:lstStyle/>
          <a:p>
            <a:fld id="{046B0619-5E7D-4043-9E64-AB5674A10325}" type="slidenum">
              <a:rPr lang="nl-NL" smtClean="0"/>
              <a:t>46</a:t>
            </a:fld>
            <a:endParaRPr lang="nl-NL"/>
          </a:p>
        </p:txBody>
      </p:sp>
    </p:spTree>
    <p:extLst>
      <p:ext uri="{BB962C8B-B14F-4D97-AF65-F5344CB8AC3E}">
        <p14:creationId xmlns:p14="http://schemas.microsoft.com/office/powerpoint/2010/main" val="17467547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2D7A8-CD11-AA02-E377-A557D1319D1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EBA1D7B-5DBA-4394-9133-6740E85FF63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434A008-60C0-B290-C1DD-669812B5BB00}"/>
              </a:ext>
            </a:extLst>
          </p:cNvPr>
          <p:cNvSpPr>
            <a:spLocks noGrp="1"/>
          </p:cNvSpPr>
          <p:nvPr>
            <p:ph type="body" idx="1"/>
          </p:nvPr>
        </p:nvSpPr>
        <p:spPr/>
        <p:txBody>
          <a:bodyPr/>
          <a:lstStyle/>
          <a:p>
            <a:r>
              <a:rPr lang="nl-NL" sz="1200" b="0" i="0" kern="1200" dirty="0">
                <a:solidFill>
                  <a:schemeClr val="tx1"/>
                </a:solidFill>
                <a:effectLst/>
                <a:latin typeface="+mn-lt"/>
                <a:ea typeface="+mn-ea"/>
                <a:cs typeface="+mn-cs"/>
              </a:rPr>
              <a:t>De leerlingen presenteren in tweetallen hun eigen </a:t>
            </a:r>
            <a:r>
              <a:rPr lang="nl-NL" sz="1200" b="0" i="0" kern="1200" dirty="0" err="1">
                <a:solidFill>
                  <a:schemeClr val="tx1"/>
                </a:solidFill>
                <a:effectLst/>
                <a:latin typeface="+mn-lt"/>
                <a:ea typeface="+mn-ea"/>
                <a:cs typeface="+mn-cs"/>
              </a:rPr>
              <a:t>Grej</a:t>
            </a:r>
            <a:r>
              <a:rPr lang="nl-NL" sz="1200" b="0" i="0" kern="1200" dirty="0">
                <a:solidFill>
                  <a:schemeClr val="tx1"/>
                </a:solidFill>
                <a:effectLst/>
                <a:latin typeface="+mn-lt"/>
                <a:ea typeface="+mn-ea"/>
                <a:cs typeface="+mn-cs"/>
              </a:rPr>
              <a:t> of </a:t>
            </a:r>
            <a:r>
              <a:rPr lang="nl-NL" sz="1200" b="0" i="0" kern="1200" dirty="0" err="1">
                <a:solidFill>
                  <a:schemeClr val="tx1"/>
                </a:solidFill>
                <a:effectLst/>
                <a:latin typeface="+mn-lt"/>
                <a:ea typeface="+mn-ea"/>
                <a:cs typeface="+mn-cs"/>
              </a:rPr>
              <a:t>the</a:t>
            </a:r>
            <a:r>
              <a:rPr lang="nl-NL" sz="1200" b="0" i="0" kern="1200" dirty="0">
                <a:solidFill>
                  <a:schemeClr val="tx1"/>
                </a:solidFill>
                <a:effectLst/>
                <a:latin typeface="+mn-lt"/>
                <a:ea typeface="+mn-ea"/>
                <a:cs typeface="+mn-cs"/>
              </a:rPr>
              <a:t> Day aan een klein groepje klasgenoten. Ieder tweetal vertelt over een ander bijzonder oceaanverschijnsel. Zo leren de leerlingen niet alleen over hun eigen onderwerp, maar ook over de onderwerpen van andere groepjes.</a:t>
            </a:r>
          </a:p>
          <a:p>
            <a:endParaRPr lang="nl-NL" sz="1200" b="0" i="0" kern="1200" dirty="0">
              <a:solidFill>
                <a:schemeClr val="tx1"/>
              </a:solidFill>
              <a:effectLst/>
              <a:latin typeface="+mn-lt"/>
              <a:ea typeface="+mn-ea"/>
              <a:cs typeface="+mn-cs"/>
            </a:endParaRPr>
          </a:p>
          <a:p>
            <a:r>
              <a:rPr lang="nl-NL" sz="1200" b="0" i="0" kern="1200" dirty="0">
                <a:solidFill>
                  <a:schemeClr val="tx1"/>
                </a:solidFill>
                <a:effectLst/>
                <a:latin typeface="+mn-lt"/>
                <a:ea typeface="+mn-ea"/>
                <a:cs typeface="+mn-cs"/>
              </a:rPr>
              <a:t>Na iedere presentatie krijgen de luisteraars de gelegenheid om vragen te stellen. Vervolgens wisselen de groepjes door, zodat iedere leerling meerdere </a:t>
            </a:r>
            <a:r>
              <a:rPr lang="nl-NL" sz="1200" b="0" i="0" kern="1200" dirty="0" err="1">
                <a:solidFill>
                  <a:schemeClr val="tx1"/>
                </a:solidFill>
                <a:effectLst/>
                <a:latin typeface="+mn-lt"/>
                <a:ea typeface="+mn-ea"/>
                <a:cs typeface="+mn-cs"/>
              </a:rPr>
              <a:t>Grej</a:t>
            </a:r>
            <a:r>
              <a:rPr lang="nl-NL" sz="1200" b="0" i="0" kern="1200" dirty="0">
                <a:solidFill>
                  <a:schemeClr val="tx1"/>
                </a:solidFill>
                <a:effectLst/>
                <a:latin typeface="+mn-lt"/>
                <a:ea typeface="+mn-ea"/>
                <a:cs typeface="+mn-cs"/>
              </a:rPr>
              <a:t> of </a:t>
            </a:r>
            <a:r>
              <a:rPr lang="nl-NL" sz="1200" b="0" i="0" kern="1200" dirty="0" err="1">
                <a:solidFill>
                  <a:schemeClr val="tx1"/>
                </a:solidFill>
                <a:effectLst/>
                <a:latin typeface="+mn-lt"/>
                <a:ea typeface="+mn-ea"/>
                <a:cs typeface="+mn-cs"/>
              </a:rPr>
              <a:t>the</a:t>
            </a:r>
            <a:r>
              <a:rPr lang="nl-NL" sz="1200" b="0" i="0" kern="1200" dirty="0">
                <a:solidFill>
                  <a:schemeClr val="tx1"/>
                </a:solidFill>
                <a:effectLst/>
                <a:latin typeface="+mn-lt"/>
                <a:ea typeface="+mn-ea"/>
                <a:cs typeface="+mn-cs"/>
              </a:rPr>
              <a:t> Day-presentaties bijwoont en kennismaakt met verschillende bijzondere oceaanverschijnselen.</a:t>
            </a:r>
          </a:p>
          <a:p>
            <a:pPr marL="0" lvl="0" indent="0">
              <a:buFont typeface="Symbol" panose="05050102010706020507" pitchFamily="18" charset="2"/>
              <a:buNone/>
            </a:pPr>
            <a:endParaRPr lang="nl-NL" dirty="0"/>
          </a:p>
        </p:txBody>
      </p:sp>
      <p:sp>
        <p:nvSpPr>
          <p:cNvPr id="4" name="Tijdelijke aanduiding voor dianummer 3">
            <a:extLst>
              <a:ext uri="{FF2B5EF4-FFF2-40B4-BE49-F238E27FC236}">
                <a16:creationId xmlns:a16="http://schemas.microsoft.com/office/drawing/2014/main" id="{F0174FA8-89AF-2EB4-37FE-3C96DC540ADB}"/>
              </a:ext>
            </a:extLst>
          </p:cNvPr>
          <p:cNvSpPr>
            <a:spLocks noGrp="1"/>
          </p:cNvSpPr>
          <p:nvPr>
            <p:ph type="sldNum" sz="quarter" idx="5"/>
          </p:nvPr>
        </p:nvSpPr>
        <p:spPr/>
        <p:txBody>
          <a:bodyPr/>
          <a:lstStyle/>
          <a:p>
            <a:fld id="{046B0619-5E7D-4043-9E64-AB5674A10325}" type="slidenum">
              <a:rPr lang="nl-NL" smtClean="0"/>
              <a:t>50</a:t>
            </a:fld>
            <a:endParaRPr lang="nl-NL"/>
          </a:p>
        </p:txBody>
      </p:sp>
    </p:spTree>
    <p:extLst>
      <p:ext uri="{BB962C8B-B14F-4D97-AF65-F5344CB8AC3E}">
        <p14:creationId xmlns:p14="http://schemas.microsoft.com/office/powerpoint/2010/main" val="2320020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C37DB-5514-DFE4-742C-7CE84049F57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6E3895D-5093-0CD2-E683-9654D31D305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F6930DA-3321-75FE-28DF-5B8DB9EADE76}"/>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69389BB2-9C63-BEB4-81C1-F74DB3B4EFE3}"/>
              </a:ext>
            </a:extLst>
          </p:cNvPr>
          <p:cNvSpPr>
            <a:spLocks noGrp="1"/>
          </p:cNvSpPr>
          <p:nvPr>
            <p:ph type="sldNum" sz="quarter" idx="5"/>
          </p:nvPr>
        </p:nvSpPr>
        <p:spPr/>
        <p:txBody>
          <a:bodyPr/>
          <a:lstStyle/>
          <a:p>
            <a:fld id="{046B0619-5E7D-4043-9E64-AB5674A10325}" type="slidenum">
              <a:rPr lang="nl-NL" smtClean="0"/>
              <a:t>53</a:t>
            </a:fld>
            <a:endParaRPr lang="nl-NL"/>
          </a:p>
        </p:txBody>
      </p:sp>
    </p:spTree>
    <p:extLst>
      <p:ext uri="{BB962C8B-B14F-4D97-AF65-F5344CB8AC3E}">
        <p14:creationId xmlns:p14="http://schemas.microsoft.com/office/powerpoint/2010/main" val="7417743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02C6F-37D8-C840-815F-6D0DF2A47CD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4EEE817-D763-2139-F5C8-003537F7BE5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57A44CF-0FB2-0180-0FD4-B484E5F1FE01}"/>
              </a:ext>
            </a:extLst>
          </p:cNvPr>
          <p:cNvSpPr>
            <a:spLocks noGrp="1"/>
          </p:cNvSpPr>
          <p:nvPr>
            <p:ph type="body" idx="1"/>
          </p:nvPr>
        </p:nvSpPr>
        <p:spPr/>
        <p:txBody>
          <a:bodyPr/>
          <a:lstStyle/>
          <a:p>
            <a:r>
              <a:rPr lang="nl-NL" dirty="0"/>
              <a:t>Laat de kinderen in tweetallen overleggen over het raadsel. </a:t>
            </a:r>
          </a:p>
          <a:p>
            <a:endParaRPr lang="nl-NL" dirty="0"/>
          </a:p>
          <a:p>
            <a:r>
              <a:rPr lang="nl-NL" dirty="0"/>
              <a:t>Hint: Kijk niet naar boven, maar naar beneden! </a:t>
            </a:r>
          </a:p>
        </p:txBody>
      </p:sp>
      <p:sp>
        <p:nvSpPr>
          <p:cNvPr id="4" name="Tijdelijke aanduiding voor dianummer 3">
            <a:extLst>
              <a:ext uri="{FF2B5EF4-FFF2-40B4-BE49-F238E27FC236}">
                <a16:creationId xmlns:a16="http://schemas.microsoft.com/office/drawing/2014/main" id="{CAAF4932-3A4C-0403-06CF-D6498BB6FD16}"/>
              </a:ext>
            </a:extLst>
          </p:cNvPr>
          <p:cNvSpPr>
            <a:spLocks noGrp="1"/>
          </p:cNvSpPr>
          <p:nvPr>
            <p:ph type="sldNum" sz="quarter" idx="5"/>
          </p:nvPr>
        </p:nvSpPr>
        <p:spPr/>
        <p:txBody>
          <a:bodyPr/>
          <a:lstStyle/>
          <a:p>
            <a:fld id="{046B0619-5E7D-4043-9E64-AB5674A10325}" type="slidenum">
              <a:rPr lang="nl-NL" smtClean="0"/>
              <a:t>55</a:t>
            </a:fld>
            <a:endParaRPr lang="nl-NL"/>
          </a:p>
        </p:txBody>
      </p:sp>
    </p:spTree>
    <p:extLst>
      <p:ext uri="{BB962C8B-B14F-4D97-AF65-F5344CB8AC3E}">
        <p14:creationId xmlns:p14="http://schemas.microsoft.com/office/powerpoint/2010/main" val="9785139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042C6-6A45-D4FC-63A4-E113B750C6B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833DD8C-324D-EABE-DFA2-73D1F2D4D1B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F18C312-783A-1CA8-719D-CAEC396F9978}"/>
              </a:ext>
            </a:extLst>
          </p:cNvPr>
          <p:cNvSpPr>
            <a:spLocks noGrp="1"/>
          </p:cNvSpPr>
          <p:nvPr>
            <p:ph type="body" idx="1"/>
          </p:nvPr>
        </p:nvSpPr>
        <p:spPr/>
        <p:txBody>
          <a:bodyPr/>
          <a:lstStyle/>
          <a:p>
            <a:pPr marL="0" lvl="0" indent="0">
              <a:buFont typeface="Symbol" panose="05050102010706020507" pitchFamily="18" charset="2"/>
              <a:buNone/>
            </a:pPr>
            <a:r>
              <a:rPr lang="nl-NL" sz="1200" b="0" i="0" u="none" strike="noStrike" kern="1200" dirty="0">
                <a:solidFill>
                  <a:schemeClr val="tx1"/>
                </a:solidFill>
                <a:effectLst/>
                <a:latin typeface="+mn-lt"/>
                <a:ea typeface="+mn-ea"/>
                <a:cs typeface="+mn-cs"/>
              </a:rPr>
              <a:t>Leg uit: Als je aan onontdekte dingen denkt, denk je misschien aan astronauten die de ruimte verkennen. Maar wist je dat er op onze eigen aarde nog een wereld is die voor een groot deel onbekend is?</a:t>
            </a:r>
          </a:p>
          <a:p>
            <a:pPr marL="0" lvl="0" indent="0">
              <a:buFont typeface="Symbol" panose="05050102010706020507" pitchFamily="18" charset="2"/>
              <a:buNone/>
            </a:pPr>
            <a:endParaRPr lang="nl-NL" sz="1200" b="0" i="0" u="none" strike="noStrike" kern="1200" dirty="0">
              <a:solidFill>
                <a:schemeClr val="tx1"/>
              </a:solidFill>
              <a:effectLst/>
              <a:latin typeface="+mn-lt"/>
              <a:ea typeface="+mn-ea"/>
              <a:cs typeface="+mn-cs"/>
            </a:endParaRPr>
          </a:p>
          <a:p>
            <a:pPr marL="0" lvl="0" indent="0">
              <a:buFont typeface="Symbol" panose="05050102010706020507" pitchFamily="18" charset="2"/>
              <a:buNone/>
            </a:pPr>
            <a:r>
              <a:rPr lang="nl-NL" sz="1200" b="0" i="0" u="none" strike="noStrike" kern="1200" dirty="0">
                <a:solidFill>
                  <a:schemeClr val="tx1"/>
                </a:solidFill>
                <a:effectLst/>
                <a:latin typeface="+mn-lt"/>
                <a:ea typeface="+mn-ea"/>
                <a:cs typeface="+mn-cs"/>
              </a:rPr>
              <a:t>De oceaan bedekt meer dan </a:t>
            </a:r>
            <a:r>
              <a:rPr lang="nl-NL" sz="1200" b="1" i="0" kern="1200" dirty="0">
                <a:solidFill>
                  <a:schemeClr val="tx1"/>
                </a:solidFill>
                <a:effectLst/>
                <a:latin typeface="+mn-lt"/>
                <a:ea typeface="+mn-ea"/>
                <a:cs typeface="+mn-cs"/>
              </a:rPr>
              <a:t>70% van onze aarde</a:t>
            </a:r>
            <a:r>
              <a:rPr lang="nl-NL" sz="1200" b="0" i="0" u="none" strike="noStrike" kern="1200" dirty="0">
                <a:solidFill>
                  <a:schemeClr val="tx1"/>
                </a:solidFill>
                <a:effectLst/>
                <a:latin typeface="+mn-lt"/>
                <a:ea typeface="+mn-ea"/>
                <a:cs typeface="+mn-cs"/>
              </a:rPr>
              <a:t>. Toch hebben mensen nog maar een klein deel van de oceaanbodem echt onderzocht. Dat betekent dat we meer weten over de maan dan over de diepste delen van onze eigen planeet. Best bijzonder, toch?</a:t>
            </a:r>
            <a:endParaRPr lang="nl-NL" dirty="0"/>
          </a:p>
        </p:txBody>
      </p:sp>
      <p:sp>
        <p:nvSpPr>
          <p:cNvPr id="4" name="Tijdelijke aanduiding voor dianummer 3">
            <a:extLst>
              <a:ext uri="{FF2B5EF4-FFF2-40B4-BE49-F238E27FC236}">
                <a16:creationId xmlns:a16="http://schemas.microsoft.com/office/drawing/2014/main" id="{D492B6C7-6A82-B85C-7FDA-E4F935DFC9F4}"/>
              </a:ext>
            </a:extLst>
          </p:cNvPr>
          <p:cNvSpPr>
            <a:spLocks noGrp="1"/>
          </p:cNvSpPr>
          <p:nvPr>
            <p:ph type="sldNum" sz="quarter" idx="5"/>
          </p:nvPr>
        </p:nvSpPr>
        <p:spPr/>
        <p:txBody>
          <a:bodyPr/>
          <a:lstStyle/>
          <a:p>
            <a:fld id="{046B0619-5E7D-4043-9E64-AB5674A10325}" type="slidenum">
              <a:rPr lang="nl-NL" smtClean="0"/>
              <a:t>56</a:t>
            </a:fld>
            <a:endParaRPr lang="nl-NL"/>
          </a:p>
        </p:txBody>
      </p:sp>
    </p:spTree>
    <p:extLst>
      <p:ext uri="{BB962C8B-B14F-4D97-AF65-F5344CB8AC3E}">
        <p14:creationId xmlns:p14="http://schemas.microsoft.com/office/powerpoint/2010/main" val="39714155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72CA0-AFAF-B437-B49E-78F8D32085B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5B730F3-9A74-9D7B-9136-65B38EF35BB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E4A1730-E8F0-E919-6017-75CE2975FBBC}"/>
              </a:ext>
            </a:extLst>
          </p:cNvPr>
          <p:cNvSpPr>
            <a:spLocks noGrp="1"/>
          </p:cNvSpPr>
          <p:nvPr>
            <p:ph type="body" idx="1"/>
          </p:nvPr>
        </p:nvSpPr>
        <p:spPr/>
        <p:txBody>
          <a:bodyPr/>
          <a:lstStyle/>
          <a:p>
            <a:pPr marL="0" lvl="0" indent="0">
              <a:buFont typeface="Symbol" panose="05050102010706020507" pitchFamily="18" charset="2"/>
              <a:buNone/>
            </a:pPr>
            <a:r>
              <a:rPr lang="nl-NL" sz="1200" b="0" i="0" u="none" strike="noStrike" kern="1200" dirty="0">
                <a:solidFill>
                  <a:schemeClr val="tx1"/>
                </a:solidFill>
                <a:effectLst/>
                <a:latin typeface="+mn-lt"/>
                <a:ea typeface="+mn-ea"/>
                <a:cs typeface="+mn-cs"/>
              </a:rPr>
              <a:t>Waarom is dat eigenlijk? De oceaan is enorm diep. Op sommige plekken is het pikdonker. De waterdruk is er zo groot dat gewone duikboten worden platgedrukt. Sommige gebieden liggen duizenden kilometers van het dichtstbijzijnde stukje land. En de oceaan is voortdurend in beweging door golven, stromingen en het weer. Dat maakt onderzoek moeilijk, maar juist ook ontzettend spannend. Toch hebben we al wat bijzondere plekken ontdekt…</a:t>
            </a:r>
            <a:endParaRPr lang="nl-NL" dirty="0"/>
          </a:p>
        </p:txBody>
      </p:sp>
      <p:sp>
        <p:nvSpPr>
          <p:cNvPr id="4" name="Tijdelijke aanduiding voor dianummer 3">
            <a:extLst>
              <a:ext uri="{FF2B5EF4-FFF2-40B4-BE49-F238E27FC236}">
                <a16:creationId xmlns:a16="http://schemas.microsoft.com/office/drawing/2014/main" id="{76DBABC7-DD25-F7F3-6FBA-BF36CC55D669}"/>
              </a:ext>
            </a:extLst>
          </p:cNvPr>
          <p:cNvSpPr>
            <a:spLocks noGrp="1"/>
          </p:cNvSpPr>
          <p:nvPr>
            <p:ph type="sldNum" sz="quarter" idx="5"/>
          </p:nvPr>
        </p:nvSpPr>
        <p:spPr/>
        <p:txBody>
          <a:bodyPr/>
          <a:lstStyle/>
          <a:p>
            <a:fld id="{046B0619-5E7D-4043-9E64-AB5674A10325}" type="slidenum">
              <a:rPr lang="nl-NL" smtClean="0"/>
              <a:t>57</a:t>
            </a:fld>
            <a:endParaRPr lang="nl-NL"/>
          </a:p>
        </p:txBody>
      </p:sp>
    </p:spTree>
    <p:extLst>
      <p:ext uri="{BB962C8B-B14F-4D97-AF65-F5344CB8AC3E}">
        <p14:creationId xmlns:p14="http://schemas.microsoft.com/office/powerpoint/2010/main" val="5613638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C0F11-7B8E-EAAF-91D7-2431DE5BA0F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3C7BAD4-AE19-8E38-4314-B4F20CB418E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161F384-8271-F723-8799-8E51C06C05F9}"/>
              </a:ext>
            </a:extLst>
          </p:cNvPr>
          <p:cNvSpPr>
            <a:spLocks noGrp="1"/>
          </p:cNvSpPr>
          <p:nvPr>
            <p:ph type="body" idx="1"/>
          </p:nvPr>
        </p:nvSpPr>
        <p:spPr/>
        <p:txBody>
          <a:bodyPr/>
          <a:lstStyle/>
          <a:p>
            <a:r>
              <a:rPr lang="nl-NL" sz="1200" b="0" i="0" kern="1200" dirty="0">
                <a:solidFill>
                  <a:schemeClr val="tx1"/>
                </a:solidFill>
                <a:effectLst/>
                <a:latin typeface="+mn-lt"/>
                <a:ea typeface="+mn-ea"/>
                <a:cs typeface="+mn-cs"/>
              </a:rPr>
              <a:t>Toch hebben onderzoekers al plekken ontdekt die bijna niet echt lijken te bestaan.</a:t>
            </a:r>
          </a:p>
          <a:p>
            <a:endParaRPr lang="nl-NL" sz="1200" b="0" i="0" kern="1200" dirty="0">
              <a:solidFill>
                <a:schemeClr val="tx1"/>
              </a:solidFill>
              <a:effectLst/>
              <a:latin typeface="+mn-lt"/>
              <a:ea typeface="+mn-ea"/>
              <a:cs typeface="+mn-cs"/>
            </a:endParaRPr>
          </a:p>
          <a:p>
            <a:r>
              <a:rPr lang="nl-NL" sz="1200" b="0" i="0" kern="1200" dirty="0">
                <a:solidFill>
                  <a:schemeClr val="tx1"/>
                </a:solidFill>
                <a:effectLst/>
                <a:latin typeface="+mn-lt"/>
                <a:ea typeface="+mn-ea"/>
                <a:cs typeface="+mn-cs"/>
              </a:rPr>
              <a:t>Er is een plek waar de oceaan dieper is dan de Mount Everest hoog is.</a:t>
            </a:r>
          </a:p>
          <a:p>
            <a:pPr marL="0" lvl="0" indent="0">
              <a:buFont typeface="Symbol" panose="05050102010706020507" pitchFamily="18" charset="2"/>
              <a:buNone/>
            </a:pPr>
            <a:endParaRPr lang="nl-NL" i="0" dirty="0"/>
          </a:p>
        </p:txBody>
      </p:sp>
      <p:sp>
        <p:nvSpPr>
          <p:cNvPr id="4" name="Tijdelijke aanduiding voor dianummer 3">
            <a:extLst>
              <a:ext uri="{FF2B5EF4-FFF2-40B4-BE49-F238E27FC236}">
                <a16:creationId xmlns:a16="http://schemas.microsoft.com/office/drawing/2014/main" id="{84D8CBF4-B198-8589-3176-C649C0E09DE1}"/>
              </a:ext>
            </a:extLst>
          </p:cNvPr>
          <p:cNvSpPr>
            <a:spLocks noGrp="1"/>
          </p:cNvSpPr>
          <p:nvPr>
            <p:ph type="sldNum" sz="quarter" idx="5"/>
          </p:nvPr>
        </p:nvSpPr>
        <p:spPr/>
        <p:txBody>
          <a:bodyPr/>
          <a:lstStyle/>
          <a:p>
            <a:fld id="{046B0619-5E7D-4043-9E64-AB5674A10325}" type="slidenum">
              <a:rPr lang="nl-NL" smtClean="0"/>
              <a:t>58</a:t>
            </a:fld>
            <a:endParaRPr lang="nl-NL"/>
          </a:p>
        </p:txBody>
      </p:sp>
    </p:spTree>
    <p:extLst>
      <p:ext uri="{BB962C8B-B14F-4D97-AF65-F5344CB8AC3E}">
        <p14:creationId xmlns:p14="http://schemas.microsoft.com/office/powerpoint/2010/main" val="15845864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BDB23-200E-9C3E-8505-8F8EE11B7C0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68BC02B-3785-84A7-18C2-8BE4E77ABCF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F42D5F4-FFD2-416C-5227-7FCCC54AFC3B}"/>
              </a:ext>
            </a:extLst>
          </p:cNvPr>
          <p:cNvSpPr>
            <a:spLocks noGrp="1"/>
          </p:cNvSpPr>
          <p:nvPr>
            <p:ph type="body" idx="1"/>
          </p:nvPr>
        </p:nvSpPr>
        <p:spPr/>
        <p:txBody>
          <a:bodyPr/>
          <a:lstStyle/>
          <a:p>
            <a:r>
              <a:rPr lang="nl-NL" sz="1200" b="0" i="1" kern="1200" dirty="0">
                <a:solidFill>
                  <a:schemeClr val="tx1"/>
                </a:solidFill>
                <a:effectLst/>
                <a:latin typeface="+mn-lt"/>
                <a:ea typeface="+mn-ea"/>
                <a:cs typeface="+mn-cs"/>
              </a:rPr>
              <a:t>Er is een plek waar je letterlijk tussen twee continenten kunt zwemmen.</a:t>
            </a:r>
          </a:p>
          <a:p>
            <a:endParaRPr lang="nl-NL" sz="1200" b="0" i="1" kern="1200" dirty="0">
              <a:solidFill>
                <a:schemeClr val="tx1"/>
              </a:solidFill>
              <a:effectLst/>
              <a:latin typeface="+mn-lt"/>
              <a:ea typeface="+mn-ea"/>
              <a:cs typeface="+mn-cs"/>
            </a:endParaRPr>
          </a:p>
          <a:p>
            <a:r>
              <a:rPr lang="nl-NL" sz="1200" b="0" i="1" kern="1200" dirty="0">
                <a:solidFill>
                  <a:schemeClr val="tx1"/>
                </a:solidFill>
                <a:effectLst/>
                <a:latin typeface="+mn-lt"/>
                <a:ea typeface="+mn-ea"/>
                <a:cs typeface="+mn-cs"/>
              </a:rPr>
              <a:t>Bron afbeelding: </a:t>
            </a:r>
            <a:r>
              <a:rPr lang="nl-NL" sz="1200" b="0" i="1" kern="1200" dirty="0" err="1">
                <a:solidFill>
                  <a:schemeClr val="tx1"/>
                </a:solidFill>
                <a:effectLst/>
                <a:latin typeface="+mn-lt"/>
                <a:ea typeface="+mn-ea"/>
                <a:cs typeface="+mn-cs"/>
              </a:rPr>
              <a:t>https</a:t>
            </a:r>
            <a:r>
              <a:rPr lang="nl-NL" sz="1200" b="0" i="1" kern="1200" dirty="0">
                <a:solidFill>
                  <a:schemeClr val="tx1"/>
                </a:solidFill>
                <a:effectLst/>
                <a:latin typeface="+mn-lt"/>
                <a:ea typeface="+mn-ea"/>
                <a:cs typeface="+mn-cs"/>
              </a:rPr>
              <a:t>://</a:t>
            </a:r>
            <a:r>
              <a:rPr lang="nl-NL" sz="1200" b="0" i="1" kern="1200" dirty="0" err="1">
                <a:solidFill>
                  <a:schemeClr val="tx1"/>
                </a:solidFill>
                <a:effectLst/>
                <a:latin typeface="+mn-lt"/>
                <a:ea typeface="+mn-ea"/>
                <a:cs typeface="+mn-cs"/>
              </a:rPr>
              <a:t>www.nordic.nl</a:t>
            </a:r>
            <a:r>
              <a:rPr lang="nl-NL" sz="1200" b="0" i="1" kern="1200" dirty="0">
                <a:solidFill>
                  <a:schemeClr val="tx1"/>
                </a:solidFill>
                <a:effectLst/>
                <a:latin typeface="+mn-lt"/>
                <a:ea typeface="+mn-ea"/>
                <a:cs typeface="+mn-cs"/>
              </a:rPr>
              <a:t>/snorkelen-</a:t>
            </a:r>
            <a:r>
              <a:rPr lang="nl-NL" sz="1200" b="0" i="1" kern="1200" dirty="0" err="1">
                <a:solidFill>
                  <a:schemeClr val="tx1"/>
                </a:solidFill>
                <a:effectLst/>
                <a:latin typeface="+mn-lt"/>
                <a:ea typeface="+mn-ea"/>
                <a:cs typeface="+mn-cs"/>
              </a:rPr>
              <a:t>ijsland</a:t>
            </a:r>
            <a:r>
              <a:rPr lang="nl-NL" sz="1200" b="0" i="1" kern="1200" dirty="0">
                <a:solidFill>
                  <a:schemeClr val="tx1"/>
                </a:solidFill>
                <a:effectLst/>
                <a:latin typeface="+mn-lt"/>
                <a:ea typeface="+mn-ea"/>
                <a:cs typeface="+mn-cs"/>
              </a:rPr>
              <a:t>/ </a:t>
            </a:r>
            <a:endParaRPr lang="nl-NL" sz="1200" b="0" i="0" kern="1200" dirty="0">
              <a:solidFill>
                <a:schemeClr val="tx1"/>
              </a:solidFill>
              <a:effectLst/>
              <a:latin typeface="+mn-lt"/>
              <a:ea typeface="+mn-ea"/>
              <a:cs typeface="+mn-cs"/>
            </a:endParaRPr>
          </a:p>
          <a:p>
            <a:pPr marL="0" lvl="0" indent="0">
              <a:buFont typeface="Symbol" panose="05050102010706020507" pitchFamily="18" charset="2"/>
              <a:buNone/>
            </a:pPr>
            <a:endParaRPr lang="nl-NL" dirty="0"/>
          </a:p>
        </p:txBody>
      </p:sp>
      <p:sp>
        <p:nvSpPr>
          <p:cNvPr id="4" name="Tijdelijke aanduiding voor dianummer 3">
            <a:extLst>
              <a:ext uri="{FF2B5EF4-FFF2-40B4-BE49-F238E27FC236}">
                <a16:creationId xmlns:a16="http://schemas.microsoft.com/office/drawing/2014/main" id="{2DDA2EE5-115F-1D48-8A05-A61C538B1016}"/>
              </a:ext>
            </a:extLst>
          </p:cNvPr>
          <p:cNvSpPr>
            <a:spLocks noGrp="1"/>
          </p:cNvSpPr>
          <p:nvPr>
            <p:ph type="sldNum" sz="quarter" idx="5"/>
          </p:nvPr>
        </p:nvSpPr>
        <p:spPr/>
        <p:txBody>
          <a:bodyPr/>
          <a:lstStyle/>
          <a:p>
            <a:fld id="{046B0619-5E7D-4043-9E64-AB5674A10325}" type="slidenum">
              <a:rPr lang="nl-NL" smtClean="0"/>
              <a:t>59</a:t>
            </a:fld>
            <a:endParaRPr lang="nl-NL"/>
          </a:p>
        </p:txBody>
      </p:sp>
    </p:spTree>
    <p:extLst>
      <p:ext uri="{BB962C8B-B14F-4D97-AF65-F5344CB8AC3E}">
        <p14:creationId xmlns:p14="http://schemas.microsoft.com/office/powerpoint/2010/main" val="36816193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E7D9A-2A3D-696B-F76F-BD4EE5DDF60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4E0C3D8-27FB-805C-CED9-A4B97DD3CEE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89FC512-9CB1-8DB5-5B4E-3BC633B43FF7}"/>
              </a:ext>
            </a:extLst>
          </p:cNvPr>
          <p:cNvSpPr>
            <a:spLocks noGrp="1"/>
          </p:cNvSpPr>
          <p:nvPr>
            <p:ph type="body" idx="1"/>
          </p:nvPr>
        </p:nvSpPr>
        <p:spPr/>
        <p:txBody>
          <a:bodyPr/>
          <a:lstStyle/>
          <a:p>
            <a:r>
              <a:rPr lang="nl-NL" sz="1200" b="0" i="0" u="none" kern="1200" dirty="0">
                <a:solidFill>
                  <a:schemeClr val="tx1"/>
                </a:solidFill>
                <a:effectLst/>
                <a:latin typeface="+mn-lt"/>
                <a:ea typeface="+mn-ea"/>
                <a:cs typeface="+mn-cs"/>
              </a:rPr>
              <a:t>Er is een plek waar het water twee verschillende kleuren lijkt te hebben.</a:t>
            </a:r>
          </a:p>
          <a:p>
            <a:pPr marL="0" lvl="0" indent="0">
              <a:buFont typeface="Symbol" panose="05050102010706020507" pitchFamily="18" charset="2"/>
              <a:buNone/>
            </a:pPr>
            <a:endParaRPr lang="nl-NL" i="0" u="none" dirty="0"/>
          </a:p>
          <a:p>
            <a:pPr marL="0" lvl="0" indent="0">
              <a:buFont typeface="Symbol" panose="05050102010706020507" pitchFamily="18" charset="2"/>
              <a:buNone/>
            </a:pPr>
            <a:r>
              <a:rPr lang="nl-NL" i="0" u="none" dirty="0"/>
              <a:t>Bron afbeelding: </a:t>
            </a:r>
            <a:r>
              <a:rPr lang="nl-NL" i="0" u="none" dirty="0" err="1"/>
              <a:t>https</a:t>
            </a:r>
            <a:r>
              <a:rPr lang="nl-NL" i="0" u="none" dirty="0"/>
              <a:t>://</a:t>
            </a:r>
            <a:r>
              <a:rPr lang="nl-NL" i="0" u="none" dirty="0" err="1"/>
              <a:t>nl.meteorologiaenred.com</a:t>
            </a:r>
            <a:r>
              <a:rPr lang="nl-NL" i="0" u="none" dirty="0"/>
              <a:t>/</a:t>
            </a:r>
            <a:r>
              <a:rPr lang="nl-NL" i="0" u="none" dirty="0" err="1"/>
              <a:t>golf-van-alaska.html#google_vignette</a:t>
            </a:r>
            <a:r>
              <a:rPr lang="nl-NL" i="0" u="none" dirty="0"/>
              <a:t> </a:t>
            </a:r>
          </a:p>
        </p:txBody>
      </p:sp>
      <p:sp>
        <p:nvSpPr>
          <p:cNvPr id="4" name="Tijdelijke aanduiding voor dianummer 3">
            <a:extLst>
              <a:ext uri="{FF2B5EF4-FFF2-40B4-BE49-F238E27FC236}">
                <a16:creationId xmlns:a16="http://schemas.microsoft.com/office/drawing/2014/main" id="{D2298A12-4DD7-E0C3-BFAA-8DF8334C4E67}"/>
              </a:ext>
            </a:extLst>
          </p:cNvPr>
          <p:cNvSpPr>
            <a:spLocks noGrp="1"/>
          </p:cNvSpPr>
          <p:nvPr>
            <p:ph type="sldNum" sz="quarter" idx="5"/>
          </p:nvPr>
        </p:nvSpPr>
        <p:spPr/>
        <p:txBody>
          <a:bodyPr/>
          <a:lstStyle/>
          <a:p>
            <a:fld id="{046B0619-5E7D-4043-9E64-AB5674A10325}" type="slidenum">
              <a:rPr lang="nl-NL" smtClean="0"/>
              <a:t>60</a:t>
            </a:fld>
            <a:endParaRPr lang="nl-NL"/>
          </a:p>
        </p:txBody>
      </p:sp>
    </p:spTree>
    <p:extLst>
      <p:ext uri="{BB962C8B-B14F-4D97-AF65-F5344CB8AC3E}">
        <p14:creationId xmlns:p14="http://schemas.microsoft.com/office/powerpoint/2010/main" val="5232089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CD47E-9255-A159-4758-5ED09773A23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9587DB6-BBD9-17E2-D449-1A7B7F7135D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F33CF7A-A5E1-0CF7-69E5-A9E2CBCB2B79}"/>
              </a:ext>
            </a:extLst>
          </p:cNvPr>
          <p:cNvSpPr>
            <a:spLocks noGrp="1"/>
          </p:cNvSpPr>
          <p:nvPr>
            <p:ph type="body" idx="1"/>
          </p:nvPr>
        </p:nvSpPr>
        <p:spPr/>
        <p:txBody>
          <a:bodyPr/>
          <a:lstStyle/>
          <a:p>
            <a:r>
              <a:rPr lang="nl-NL" sz="1200" b="0" i="0" kern="1200" dirty="0">
                <a:solidFill>
                  <a:schemeClr val="tx1"/>
                </a:solidFill>
                <a:effectLst/>
                <a:latin typeface="+mn-lt"/>
                <a:ea typeface="+mn-ea"/>
                <a:cs typeface="+mn-cs"/>
              </a:rPr>
              <a:t>Er is een plek die zó ver van alles vandaan ligt, dat de dichtstbijzijnde mensen soms astronauten in de ruimte zijn.</a:t>
            </a:r>
          </a:p>
          <a:p>
            <a:pPr marL="0" lvl="0" indent="0">
              <a:buFont typeface="Symbol" panose="05050102010706020507" pitchFamily="18" charset="2"/>
              <a:buNone/>
            </a:pPr>
            <a:endParaRPr lang="nl-NL" i="0" dirty="0"/>
          </a:p>
          <a:p>
            <a:pPr marL="0" lvl="0" indent="0">
              <a:buFont typeface="Symbol" panose="05050102010706020507" pitchFamily="18" charset="2"/>
              <a:buNone/>
            </a:pPr>
            <a:r>
              <a:rPr lang="nl-NL" i="0" dirty="0"/>
              <a:t>Bron afbeelding: </a:t>
            </a:r>
            <a:r>
              <a:rPr lang="nl-NL" i="0" dirty="0" err="1"/>
              <a:t>https</a:t>
            </a:r>
            <a:r>
              <a:rPr lang="nl-NL" i="0" dirty="0"/>
              <a:t>://</a:t>
            </a:r>
            <a:r>
              <a:rPr lang="nl-NL" i="0" dirty="0" err="1"/>
              <a:t>supercarblondie.com</a:t>
            </a:r>
            <a:r>
              <a:rPr lang="nl-NL" i="0" dirty="0"/>
              <a:t>/point-</a:t>
            </a:r>
            <a:r>
              <a:rPr lang="nl-NL" i="0" dirty="0" err="1"/>
              <a:t>nemo</a:t>
            </a:r>
            <a:r>
              <a:rPr lang="nl-NL" i="0" dirty="0"/>
              <a:t>-most-</a:t>
            </a:r>
            <a:r>
              <a:rPr lang="nl-NL" i="0" dirty="0" err="1"/>
              <a:t>isolated</a:t>
            </a:r>
            <a:r>
              <a:rPr lang="nl-NL" i="0" dirty="0"/>
              <a:t>-</a:t>
            </a:r>
            <a:r>
              <a:rPr lang="nl-NL" i="0" dirty="0" err="1"/>
              <a:t>place</a:t>
            </a:r>
            <a:r>
              <a:rPr lang="nl-NL" i="0" dirty="0"/>
              <a:t>-on-</a:t>
            </a:r>
            <a:r>
              <a:rPr lang="nl-NL" i="0" dirty="0" err="1"/>
              <a:t>earth</a:t>
            </a:r>
            <a:r>
              <a:rPr lang="nl-NL" i="0" dirty="0"/>
              <a:t>/</a:t>
            </a:r>
          </a:p>
          <a:p>
            <a:pPr marL="0" lvl="0" indent="0">
              <a:buFont typeface="Symbol" panose="05050102010706020507" pitchFamily="18" charset="2"/>
              <a:buNone/>
            </a:pPr>
            <a:endParaRPr lang="nl-NL" i="0" dirty="0"/>
          </a:p>
        </p:txBody>
      </p:sp>
      <p:sp>
        <p:nvSpPr>
          <p:cNvPr id="4" name="Tijdelijke aanduiding voor dianummer 3">
            <a:extLst>
              <a:ext uri="{FF2B5EF4-FFF2-40B4-BE49-F238E27FC236}">
                <a16:creationId xmlns:a16="http://schemas.microsoft.com/office/drawing/2014/main" id="{23D00E7D-4791-3DF3-3F13-26752E6A49BA}"/>
              </a:ext>
            </a:extLst>
          </p:cNvPr>
          <p:cNvSpPr>
            <a:spLocks noGrp="1"/>
          </p:cNvSpPr>
          <p:nvPr>
            <p:ph type="sldNum" sz="quarter" idx="5"/>
          </p:nvPr>
        </p:nvSpPr>
        <p:spPr/>
        <p:txBody>
          <a:bodyPr/>
          <a:lstStyle/>
          <a:p>
            <a:fld id="{046B0619-5E7D-4043-9E64-AB5674A10325}" type="slidenum">
              <a:rPr lang="nl-NL" smtClean="0"/>
              <a:t>61</a:t>
            </a:fld>
            <a:endParaRPr lang="nl-NL"/>
          </a:p>
        </p:txBody>
      </p:sp>
    </p:spTree>
    <p:extLst>
      <p:ext uri="{BB962C8B-B14F-4D97-AF65-F5344CB8AC3E}">
        <p14:creationId xmlns:p14="http://schemas.microsoft.com/office/powerpoint/2010/main" val="32127820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7C609-441C-EAFE-8748-0E08ACE6D69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7E9DD1E-A9C2-8E48-60E4-A98E11317A9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8B383FA-6481-DF6E-216D-07D331C9F376}"/>
              </a:ext>
            </a:extLst>
          </p:cNvPr>
          <p:cNvSpPr>
            <a:spLocks noGrp="1"/>
          </p:cNvSpPr>
          <p:nvPr>
            <p:ph type="body" idx="1"/>
          </p:nvPr>
        </p:nvSpPr>
        <p:spPr/>
        <p:txBody>
          <a:bodyPr/>
          <a:lstStyle/>
          <a:p>
            <a:r>
              <a:rPr lang="nl-NL" dirty="0"/>
              <a:t>De Great Blue Hole voor de kust van Belize is een enorme onderzeese </a:t>
            </a:r>
            <a:r>
              <a:rPr lang="nl-NL" dirty="0" err="1"/>
              <a:t>sinkhole</a:t>
            </a:r>
            <a:r>
              <a:rPr lang="nl-NL" dirty="0"/>
              <a:t> van bijna 300 meter breed en meer dan 120 meter diep, ontstaan als kalksteengrot tijdens de laatste ijstijd toen de zeespiegel veel lager stond.</a:t>
            </a:r>
          </a:p>
          <a:p>
            <a:endParaRPr lang="nl-NL" i="0" dirty="0"/>
          </a:p>
          <a:p>
            <a:pPr marL="0" lvl="0" indent="0">
              <a:buFont typeface="Symbol" panose="05050102010706020507" pitchFamily="18" charset="2"/>
              <a:buNone/>
            </a:pPr>
            <a:r>
              <a:rPr lang="nl-NL" i="0" dirty="0"/>
              <a:t>Bron afbeelding: </a:t>
            </a:r>
            <a:r>
              <a:rPr lang="nl-NL" i="0" dirty="0" err="1"/>
              <a:t>https</a:t>
            </a:r>
            <a:r>
              <a:rPr lang="nl-NL" i="0" dirty="0"/>
              <a:t>://</a:t>
            </a:r>
            <a:r>
              <a:rPr lang="nl-NL" i="0" dirty="0" err="1"/>
              <a:t>www.hannekeopreis.nl</a:t>
            </a:r>
            <a:r>
              <a:rPr lang="nl-NL" i="0" dirty="0"/>
              <a:t>/centraal-</a:t>
            </a:r>
            <a:r>
              <a:rPr lang="nl-NL" i="0" dirty="0" err="1"/>
              <a:t>amerika</a:t>
            </a:r>
            <a:r>
              <a:rPr lang="nl-NL" i="0" dirty="0"/>
              <a:t>/</a:t>
            </a:r>
            <a:r>
              <a:rPr lang="nl-NL" i="0" dirty="0" err="1"/>
              <a:t>belize</a:t>
            </a:r>
            <a:r>
              <a:rPr lang="nl-NL" i="0" dirty="0"/>
              <a:t>/vlieg-over-</a:t>
            </a:r>
            <a:r>
              <a:rPr lang="nl-NL" i="0" dirty="0" err="1"/>
              <a:t>belizes</a:t>
            </a:r>
            <a:r>
              <a:rPr lang="nl-NL" i="0" dirty="0"/>
              <a:t>-blue-hole/ </a:t>
            </a:r>
          </a:p>
        </p:txBody>
      </p:sp>
      <p:sp>
        <p:nvSpPr>
          <p:cNvPr id="4" name="Tijdelijke aanduiding voor dianummer 3">
            <a:extLst>
              <a:ext uri="{FF2B5EF4-FFF2-40B4-BE49-F238E27FC236}">
                <a16:creationId xmlns:a16="http://schemas.microsoft.com/office/drawing/2014/main" id="{1EC83478-2D1C-B26B-14D8-5FDDD20ECDE4}"/>
              </a:ext>
            </a:extLst>
          </p:cNvPr>
          <p:cNvSpPr>
            <a:spLocks noGrp="1"/>
          </p:cNvSpPr>
          <p:nvPr>
            <p:ph type="sldNum" sz="quarter" idx="5"/>
          </p:nvPr>
        </p:nvSpPr>
        <p:spPr/>
        <p:txBody>
          <a:bodyPr/>
          <a:lstStyle/>
          <a:p>
            <a:fld id="{046B0619-5E7D-4043-9E64-AB5674A10325}" type="slidenum">
              <a:rPr lang="nl-NL" smtClean="0"/>
              <a:t>62</a:t>
            </a:fld>
            <a:endParaRPr lang="nl-NL"/>
          </a:p>
        </p:txBody>
      </p:sp>
    </p:spTree>
    <p:extLst>
      <p:ext uri="{BB962C8B-B14F-4D97-AF65-F5344CB8AC3E}">
        <p14:creationId xmlns:p14="http://schemas.microsoft.com/office/powerpoint/2010/main" val="41884523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CC169-B0ED-05D9-BEDC-675C89E862B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5612F5B-FFC9-99B6-C275-B7A0E8014D1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1CF8ECA-2F72-BB6D-7D79-AC6CBABC6905}"/>
              </a:ext>
            </a:extLst>
          </p:cNvPr>
          <p:cNvSpPr>
            <a:spLocks noGrp="1"/>
          </p:cNvSpPr>
          <p:nvPr>
            <p:ph type="body" idx="1"/>
          </p:nvPr>
        </p:nvSpPr>
        <p:spPr/>
        <p:txBody>
          <a:bodyPr/>
          <a:lstStyle/>
          <a:p>
            <a:r>
              <a:rPr lang="nl-NL" sz="1200" b="0" i="0" kern="1200" dirty="0">
                <a:solidFill>
                  <a:schemeClr val="tx1"/>
                </a:solidFill>
                <a:effectLst/>
                <a:latin typeface="+mn-lt"/>
                <a:ea typeface="+mn-ea"/>
                <a:cs typeface="+mn-cs"/>
              </a:rPr>
              <a:t>En er zijn eilanden waarvan de inwoners zich afvragen hoe lang hun land nog boven de zee zal blijven.</a:t>
            </a:r>
          </a:p>
          <a:p>
            <a:pPr marL="0" lvl="0" indent="0">
              <a:buFont typeface="Symbol" panose="05050102010706020507" pitchFamily="18" charset="2"/>
              <a:buNone/>
            </a:pPr>
            <a:endParaRPr lang="nl-NL" sz="1200" b="0" i="0" kern="1200" dirty="0">
              <a:solidFill>
                <a:schemeClr val="tx1"/>
              </a:solidFill>
              <a:effectLst/>
              <a:latin typeface="+mn-lt"/>
              <a:ea typeface="+mn-ea"/>
              <a:cs typeface="+mn-cs"/>
            </a:endParaRPr>
          </a:p>
          <a:p>
            <a:pPr marL="0" lvl="0" indent="0">
              <a:buFont typeface="Symbol" panose="05050102010706020507" pitchFamily="18" charset="2"/>
              <a:buNone/>
            </a:pPr>
            <a:r>
              <a:rPr lang="nl-NL" sz="1200" b="0" i="0" kern="1200" dirty="0">
                <a:solidFill>
                  <a:schemeClr val="tx1"/>
                </a:solidFill>
                <a:effectLst/>
                <a:latin typeface="+mn-lt"/>
                <a:ea typeface="+mn-ea"/>
                <a:cs typeface="+mn-cs"/>
              </a:rPr>
              <a:t>Bron afbeelding: </a:t>
            </a:r>
            <a:r>
              <a:rPr lang="nl-NL" sz="1200" b="0" i="0" kern="1200" dirty="0" err="1">
                <a:solidFill>
                  <a:schemeClr val="tx1"/>
                </a:solidFill>
                <a:effectLst/>
                <a:latin typeface="+mn-lt"/>
                <a:ea typeface="+mn-ea"/>
                <a:cs typeface="+mn-cs"/>
              </a:rPr>
              <a:t>https</a:t>
            </a:r>
            <a:r>
              <a:rPr lang="nl-NL" sz="1200" b="0" i="0" kern="1200" dirty="0">
                <a:solidFill>
                  <a:schemeClr val="tx1"/>
                </a:solidFill>
                <a:effectLst/>
                <a:latin typeface="+mn-lt"/>
                <a:ea typeface="+mn-ea"/>
                <a:cs typeface="+mn-cs"/>
              </a:rPr>
              <a:t>://</a:t>
            </a:r>
            <a:r>
              <a:rPr lang="nl-NL" sz="1200" b="0" i="0" kern="1200" dirty="0" err="1">
                <a:solidFill>
                  <a:schemeClr val="tx1"/>
                </a:solidFill>
                <a:effectLst/>
                <a:latin typeface="+mn-lt"/>
                <a:ea typeface="+mn-ea"/>
                <a:cs typeface="+mn-cs"/>
              </a:rPr>
              <a:t>time.com</a:t>
            </a:r>
            <a:r>
              <a:rPr lang="nl-NL" sz="1200" b="0" i="0" kern="1200" dirty="0">
                <a:solidFill>
                  <a:schemeClr val="tx1"/>
                </a:solidFill>
                <a:effectLst/>
                <a:latin typeface="+mn-lt"/>
                <a:ea typeface="+mn-ea"/>
                <a:cs typeface="+mn-cs"/>
              </a:rPr>
              <a:t>/7318951/</a:t>
            </a:r>
            <a:r>
              <a:rPr lang="nl-NL" sz="1200" b="0" i="0" kern="1200" dirty="0" err="1">
                <a:solidFill>
                  <a:schemeClr val="tx1"/>
                </a:solidFill>
                <a:effectLst/>
                <a:latin typeface="+mn-lt"/>
                <a:ea typeface="+mn-ea"/>
                <a:cs typeface="+mn-cs"/>
              </a:rPr>
              <a:t>tuvalu</a:t>
            </a:r>
            <a:r>
              <a:rPr lang="nl-NL" sz="1200" b="0" i="0" kern="1200" dirty="0">
                <a:solidFill>
                  <a:schemeClr val="tx1"/>
                </a:solidFill>
                <a:effectLst/>
                <a:latin typeface="+mn-lt"/>
                <a:ea typeface="+mn-ea"/>
                <a:cs typeface="+mn-cs"/>
              </a:rPr>
              <a:t>-</a:t>
            </a:r>
            <a:r>
              <a:rPr lang="nl-NL" sz="1200" b="0" i="0" kern="1200" dirty="0" err="1">
                <a:solidFill>
                  <a:schemeClr val="tx1"/>
                </a:solidFill>
                <a:effectLst/>
                <a:latin typeface="+mn-lt"/>
                <a:ea typeface="+mn-ea"/>
                <a:cs typeface="+mn-cs"/>
              </a:rPr>
              <a:t>sinking</a:t>
            </a:r>
            <a:r>
              <a:rPr lang="nl-NL" sz="1200" b="0" i="0" kern="1200" dirty="0">
                <a:solidFill>
                  <a:schemeClr val="tx1"/>
                </a:solidFill>
                <a:effectLst/>
                <a:latin typeface="+mn-lt"/>
                <a:ea typeface="+mn-ea"/>
                <a:cs typeface="+mn-cs"/>
              </a:rPr>
              <a:t>-</a:t>
            </a:r>
            <a:r>
              <a:rPr lang="nl-NL" sz="1200" b="0" i="0" kern="1200" dirty="0" err="1">
                <a:solidFill>
                  <a:schemeClr val="tx1"/>
                </a:solidFill>
                <a:effectLst/>
                <a:latin typeface="+mn-lt"/>
                <a:ea typeface="+mn-ea"/>
                <a:cs typeface="+mn-cs"/>
              </a:rPr>
              <a:t>climate</a:t>
            </a:r>
            <a:r>
              <a:rPr lang="nl-NL" sz="1200" b="0" i="0" kern="1200" dirty="0">
                <a:solidFill>
                  <a:schemeClr val="tx1"/>
                </a:solidFill>
                <a:effectLst/>
                <a:latin typeface="+mn-lt"/>
                <a:ea typeface="+mn-ea"/>
                <a:cs typeface="+mn-cs"/>
              </a:rPr>
              <a:t>-change-</a:t>
            </a:r>
            <a:r>
              <a:rPr lang="nl-NL" sz="1200" b="0" i="0" kern="1200" dirty="0" err="1">
                <a:solidFill>
                  <a:schemeClr val="tx1"/>
                </a:solidFill>
                <a:effectLst/>
                <a:latin typeface="+mn-lt"/>
                <a:ea typeface="+mn-ea"/>
                <a:cs typeface="+mn-cs"/>
              </a:rPr>
              <a:t>rising</a:t>
            </a:r>
            <a:r>
              <a:rPr lang="nl-NL" sz="1200" b="0" i="0" kern="1200" dirty="0">
                <a:solidFill>
                  <a:schemeClr val="tx1"/>
                </a:solidFill>
                <a:effectLst/>
                <a:latin typeface="+mn-lt"/>
                <a:ea typeface="+mn-ea"/>
                <a:cs typeface="+mn-cs"/>
              </a:rPr>
              <a:t>-</a:t>
            </a:r>
            <a:r>
              <a:rPr lang="nl-NL" sz="1200" b="0" i="0" kern="1200" dirty="0" err="1">
                <a:solidFill>
                  <a:schemeClr val="tx1"/>
                </a:solidFill>
                <a:effectLst/>
                <a:latin typeface="+mn-lt"/>
                <a:ea typeface="+mn-ea"/>
                <a:cs typeface="+mn-cs"/>
              </a:rPr>
              <a:t>seas</a:t>
            </a:r>
            <a:r>
              <a:rPr lang="nl-NL" sz="1200" b="0" i="0" kern="1200" dirty="0">
                <a:solidFill>
                  <a:schemeClr val="tx1"/>
                </a:solidFill>
                <a:effectLst/>
                <a:latin typeface="+mn-lt"/>
                <a:ea typeface="+mn-ea"/>
                <a:cs typeface="+mn-cs"/>
              </a:rPr>
              <a:t>/</a:t>
            </a:r>
          </a:p>
          <a:p>
            <a:pPr marL="0" lvl="0" indent="0">
              <a:buFont typeface="Symbol" panose="05050102010706020507" pitchFamily="18" charset="2"/>
              <a:buNone/>
            </a:pPr>
            <a:endParaRPr lang="nl-NL" i="0" dirty="0"/>
          </a:p>
        </p:txBody>
      </p:sp>
      <p:sp>
        <p:nvSpPr>
          <p:cNvPr id="4" name="Tijdelijke aanduiding voor dianummer 3">
            <a:extLst>
              <a:ext uri="{FF2B5EF4-FFF2-40B4-BE49-F238E27FC236}">
                <a16:creationId xmlns:a16="http://schemas.microsoft.com/office/drawing/2014/main" id="{B694978C-7907-93F9-A5ED-464D8912B227}"/>
              </a:ext>
            </a:extLst>
          </p:cNvPr>
          <p:cNvSpPr>
            <a:spLocks noGrp="1"/>
          </p:cNvSpPr>
          <p:nvPr>
            <p:ph type="sldNum" sz="quarter" idx="5"/>
          </p:nvPr>
        </p:nvSpPr>
        <p:spPr/>
        <p:txBody>
          <a:bodyPr/>
          <a:lstStyle/>
          <a:p>
            <a:fld id="{046B0619-5E7D-4043-9E64-AB5674A10325}" type="slidenum">
              <a:rPr lang="nl-NL" smtClean="0"/>
              <a:t>63</a:t>
            </a:fld>
            <a:endParaRPr lang="nl-NL"/>
          </a:p>
        </p:txBody>
      </p:sp>
    </p:spTree>
    <p:extLst>
      <p:ext uri="{BB962C8B-B14F-4D97-AF65-F5344CB8AC3E}">
        <p14:creationId xmlns:p14="http://schemas.microsoft.com/office/powerpoint/2010/main" val="21678199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FCE7E-E866-3E81-1656-E85DCE7C037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C54A4F7-5855-11B4-85E5-997A5C3CDE4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7CBBA32-9234-12CF-169D-61DB9D2FD44F}"/>
              </a:ext>
            </a:extLst>
          </p:cNvPr>
          <p:cNvSpPr>
            <a:spLocks noGrp="1"/>
          </p:cNvSpPr>
          <p:nvPr>
            <p:ph type="body" idx="1"/>
          </p:nvPr>
        </p:nvSpPr>
        <p:spPr/>
        <p:txBody>
          <a:bodyPr/>
          <a:lstStyle/>
          <a:p>
            <a:r>
              <a:rPr lang="nl-NL" sz="1200" b="0" i="0" kern="1200" dirty="0">
                <a:solidFill>
                  <a:schemeClr val="tx1"/>
                </a:solidFill>
                <a:effectLst/>
                <a:latin typeface="+mn-lt"/>
                <a:ea typeface="+mn-ea"/>
                <a:cs typeface="+mn-cs"/>
              </a:rPr>
              <a:t>Dit zijn geen zelf-bedachte-verschijnselen. Deze plekken bestaan echt. Ze laten zien hoe bijzonder en verrassend onze planeet is.</a:t>
            </a:r>
          </a:p>
          <a:p>
            <a:endParaRPr lang="nl-NL" sz="1200" b="0" i="1" kern="1200" dirty="0">
              <a:solidFill>
                <a:schemeClr val="tx1"/>
              </a:solidFill>
              <a:effectLst/>
              <a:latin typeface="+mn-lt"/>
              <a:ea typeface="+mn-ea"/>
              <a:cs typeface="+mn-cs"/>
            </a:endParaRPr>
          </a:p>
          <a:p>
            <a:r>
              <a:rPr lang="nl-NL" sz="1200" b="0" i="0" kern="1200" dirty="0">
                <a:solidFill>
                  <a:schemeClr val="tx1"/>
                </a:solidFill>
                <a:effectLst/>
                <a:latin typeface="+mn-lt"/>
                <a:ea typeface="+mn-ea"/>
                <a:cs typeface="+mn-cs"/>
              </a:rPr>
              <a:t>Tijdens deze les gaan jullie op onderzoek naar deze bijzondere plekken. Jullie ontdekken zelf waarom ze zo bijzonder zijn en wat ze ons vertellen over onze planeet.</a:t>
            </a:r>
          </a:p>
          <a:p>
            <a:endParaRPr lang="nl-NL" sz="1200" b="0" i="0" kern="1200" dirty="0">
              <a:solidFill>
                <a:schemeClr val="tx1"/>
              </a:solidFill>
              <a:effectLst/>
              <a:latin typeface="+mn-lt"/>
              <a:ea typeface="+mn-ea"/>
              <a:cs typeface="+mn-cs"/>
            </a:endParaRPr>
          </a:p>
          <a:p>
            <a:r>
              <a:rPr lang="nl-NL" sz="1200" b="0" i="0" u="none" strike="noStrike" kern="1200" dirty="0">
                <a:solidFill>
                  <a:schemeClr val="tx1"/>
                </a:solidFill>
                <a:effectLst/>
                <a:latin typeface="+mn-lt"/>
                <a:ea typeface="+mn-ea"/>
                <a:cs typeface="+mn-cs"/>
              </a:rPr>
              <a:t>Grote ontdekkingsreizigers stellen niet alleen antwoorden vast, maar beginnen met goede vragen. Dat gaan jullie nu ook doen.</a:t>
            </a:r>
          </a:p>
          <a:p>
            <a:endParaRPr lang="nl-NL" sz="1200" b="0" i="0" u="none" strike="noStrike" kern="1200" dirty="0">
              <a:solidFill>
                <a:schemeClr val="tx1"/>
              </a:solidFill>
              <a:effectLst/>
              <a:latin typeface="+mn-lt"/>
              <a:ea typeface="+mn-ea"/>
              <a:cs typeface="+mn-cs"/>
            </a:endParaRPr>
          </a:p>
          <a:p>
            <a:r>
              <a:rPr lang="nl-NL" sz="1200" b="0" i="0" u="none" strike="noStrike" kern="1200" dirty="0">
                <a:solidFill>
                  <a:schemeClr val="tx1"/>
                </a:solidFill>
                <a:effectLst/>
                <a:latin typeface="+mn-lt"/>
                <a:ea typeface="+mn-ea"/>
                <a:cs typeface="+mn-cs"/>
              </a:rPr>
              <a:t>Jullie kiezen straks één van deze bijzondere plekken en maken daar je eigen </a:t>
            </a:r>
            <a:r>
              <a:rPr lang="nl-NL" sz="1200" b="1" i="0" kern="1200" dirty="0" err="1">
                <a:solidFill>
                  <a:schemeClr val="tx1"/>
                </a:solidFill>
                <a:effectLst/>
                <a:latin typeface="+mn-lt"/>
                <a:ea typeface="+mn-ea"/>
                <a:cs typeface="+mn-cs"/>
              </a:rPr>
              <a:t>Grej</a:t>
            </a:r>
            <a:r>
              <a:rPr lang="nl-NL" sz="1200" b="1" i="0" kern="1200" dirty="0">
                <a:solidFill>
                  <a:schemeClr val="tx1"/>
                </a:solidFill>
                <a:effectLst/>
                <a:latin typeface="+mn-lt"/>
                <a:ea typeface="+mn-ea"/>
                <a:cs typeface="+mn-cs"/>
              </a:rPr>
              <a:t> of </a:t>
            </a:r>
            <a:r>
              <a:rPr lang="nl-NL" sz="1200" b="1" i="0" kern="1200" dirty="0" err="1">
                <a:solidFill>
                  <a:schemeClr val="tx1"/>
                </a:solidFill>
                <a:effectLst/>
                <a:latin typeface="+mn-lt"/>
                <a:ea typeface="+mn-ea"/>
                <a:cs typeface="+mn-cs"/>
              </a:rPr>
              <a:t>the</a:t>
            </a:r>
            <a:r>
              <a:rPr lang="nl-NL" sz="1200" b="1" i="0" kern="1200" dirty="0">
                <a:solidFill>
                  <a:schemeClr val="tx1"/>
                </a:solidFill>
                <a:effectLst/>
                <a:latin typeface="+mn-lt"/>
                <a:ea typeface="+mn-ea"/>
                <a:cs typeface="+mn-cs"/>
              </a:rPr>
              <a:t> Day</a:t>
            </a:r>
            <a:r>
              <a:rPr lang="nl-NL" sz="1200" b="0" i="0" u="none" strike="noStrike" kern="1200" dirty="0">
                <a:solidFill>
                  <a:schemeClr val="tx1"/>
                </a:solidFill>
                <a:effectLst/>
                <a:latin typeface="+mn-lt"/>
                <a:ea typeface="+mn-ea"/>
                <a:cs typeface="+mn-cs"/>
              </a:rPr>
              <a:t> over. Niet door alles op te schrijven, maar door je klasgenoten nieuwsgierig te maken. Want een goede </a:t>
            </a:r>
            <a:r>
              <a:rPr lang="nl-NL" sz="1200" b="0" i="0" u="none" strike="noStrike" kern="1200" dirty="0" err="1">
                <a:solidFill>
                  <a:schemeClr val="tx1"/>
                </a:solidFill>
                <a:effectLst/>
                <a:latin typeface="+mn-lt"/>
                <a:ea typeface="+mn-ea"/>
                <a:cs typeface="+mn-cs"/>
              </a:rPr>
              <a:t>Grej</a:t>
            </a:r>
            <a:r>
              <a:rPr lang="nl-NL" sz="1200" b="0" i="0" u="none" strike="noStrike" kern="1200" dirty="0">
                <a:solidFill>
                  <a:schemeClr val="tx1"/>
                </a:solidFill>
                <a:effectLst/>
                <a:latin typeface="+mn-lt"/>
                <a:ea typeface="+mn-ea"/>
                <a:cs typeface="+mn-cs"/>
              </a:rPr>
              <a:t> vertelt niet alles… een goede </a:t>
            </a:r>
            <a:r>
              <a:rPr lang="nl-NL" sz="1200" b="0" i="0" u="none" strike="noStrike" kern="1200" dirty="0" err="1">
                <a:solidFill>
                  <a:schemeClr val="tx1"/>
                </a:solidFill>
                <a:effectLst/>
                <a:latin typeface="+mn-lt"/>
                <a:ea typeface="+mn-ea"/>
                <a:cs typeface="+mn-cs"/>
              </a:rPr>
              <a:t>Grej</a:t>
            </a:r>
            <a:r>
              <a:rPr lang="nl-NL" sz="1200" b="0" i="0" u="none" strike="noStrike" kern="1200" dirty="0">
                <a:solidFill>
                  <a:schemeClr val="tx1"/>
                </a:solidFill>
                <a:effectLst/>
                <a:latin typeface="+mn-lt"/>
                <a:ea typeface="+mn-ea"/>
                <a:cs typeface="+mn-cs"/>
              </a:rPr>
              <a:t> zorgt ervoor dat je méér wilt weten.</a:t>
            </a:r>
            <a:endParaRPr lang="nl-NL" sz="1200" b="0" i="0" kern="1200" dirty="0">
              <a:solidFill>
                <a:schemeClr val="tx1"/>
              </a:solidFill>
              <a:effectLst/>
              <a:latin typeface="+mn-lt"/>
              <a:ea typeface="+mn-ea"/>
              <a:cs typeface="+mn-cs"/>
            </a:endParaRPr>
          </a:p>
          <a:p>
            <a:pPr marL="0" lvl="0" indent="0">
              <a:buFont typeface="Symbol" panose="05050102010706020507" pitchFamily="18" charset="2"/>
              <a:buNone/>
            </a:pPr>
            <a:endParaRPr lang="nl-NL" dirty="0"/>
          </a:p>
          <a:p>
            <a:pPr marL="0" lvl="0" indent="0">
              <a:buFont typeface="Symbol" panose="05050102010706020507" pitchFamily="18" charset="2"/>
              <a:buNone/>
            </a:pPr>
            <a:endParaRPr lang="nl-NL" dirty="0"/>
          </a:p>
        </p:txBody>
      </p:sp>
      <p:sp>
        <p:nvSpPr>
          <p:cNvPr id="4" name="Tijdelijke aanduiding voor dianummer 3">
            <a:extLst>
              <a:ext uri="{FF2B5EF4-FFF2-40B4-BE49-F238E27FC236}">
                <a16:creationId xmlns:a16="http://schemas.microsoft.com/office/drawing/2014/main" id="{E48C79AD-0463-2A93-B1D4-9F5077128CD9}"/>
              </a:ext>
            </a:extLst>
          </p:cNvPr>
          <p:cNvSpPr>
            <a:spLocks noGrp="1"/>
          </p:cNvSpPr>
          <p:nvPr>
            <p:ph type="sldNum" sz="quarter" idx="5"/>
          </p:nvPr>
        </p:nvSpPr>
        <p:spPr/>
        <p:txBody>
          <a:bodyPr/>
          <a:lstStyle/>
          <a:p>
            <a:fld id="{046B0619-5E7D-4043-9E64-AB5674A10325}" type="slidenum">
              <a:rPr lang="nl-NL" smtClean="0"/>
              <a:t>64</a:t>
            </a:fld>
            <a:endParaRPr lang="nl-NL"/>
          </a:p>
        </p:txBody>
      </p:sp>
    </p:spTree>
    <p:extLst>
      <p:ext uri="{BB962C8B-B14F-4D97-AF65-F5344CB8AC3E}">
        <p14:creationId xmlns:p14="http://schemas.microsoft.com/office/powerpoint/2010/main" val="4522526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D7B9A-824F-A828-1E33-8AC76820A57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6783384-2510-3C8D-819A-83241C52FA9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4975962-4E00-0A00-01CF-B6FB68666BA9}"/>
              </a:ext>
            </a:extLst>
          </p:cNvPr>
          <p:cNvSpPr>
            <a:spLocks noGrp="1"/>
          </p:cNvSpPr>
          <p:nvPr>
            <p:ph type="body" idx="1"/>
          </p:nvPr>
        </p:nvSpPr>
        <p:spPr/>
        <p:txBody>
          <a:bodyPr/>
          <a:lstStyle/>
          <a:p>
            <a:pPr marL="0" lvl="0" indent="0">
              <a:buFont typeface="Symbol" panose="05050102010706020507" pitchFamily="18" charset="2"/>
              <a:buNone/>
            </a:pPr>
            <a:endParaRPr lang="nl-NL" dirty="0"/>
          </a:p>
        </p:txBody>
      </p:sp>
      <p:sp>
        <p:nvSpPr>
          <p:cNvPr id="4" name="Tijdelijke aanduiding voor dianummer 3">
            <a:extLst>
              <a:ext uri="{FF2B5EF4-FFF2-40B4-BE49-F238E27FC236}">
                <a16:creationId xmlns:a16="http://schemas.microsoft.com/office/drawing/2014/main" id="{6B501A68-871F-BFB9-05E3-84659D89BE82}"/>
              </a:ext>
            </a:extLst>
          </p:cNvPr>
          <p:cNvSpPr>
            <a:spLocks noGrp="1"/>
          </p:cNvSpPr>
          <p:nvPr>
            <p:ph type="sldNum" sz="quarter" idx="5"/>
          </p:nvPr>
        </p:nvSpPr>
        <p:spPr/>
        <p:txBody>
          <a:bodyPr/>
          <a:lstStyle/>
          <a:p>
            <a:fld id="{046B0619-5E7D-4043-9E64-AB5674A10325}" type="slidenum">
              <a:rPr lang="nl-NL" smtClean="0"/>
              <a:t>65</a:t>
            </a:fld>
            <a:endParaRPr lang="nl-NL"/>
          </a:p>
        </p:txBody>
      </p:sp>
    </p:spTree>
    <p:extLst>
      <p:ext uri="{BB962C8B-B14F-4D97-AF65-F5344CB8AC3E}">
        <p14:creationId xmlns:p14="http://schemas.microsoft.com/office/powerpoint/2010/main" val="123932755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9C0A2-E710-CDCC-4A54-9E7EE075C2A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1C39BC8-A786-95D2-1F08-3AEC5FD2BDB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94AB67D-DE74-C6A7-CD81-7CE793F45781}"/>
              </a:ext>
            </a:extLst>
          </p:cNvPr>
          <p:cNvSpPr>
            <a:spLocks noGrp="1"/>
          </p:cNvSpPr>
          <p:nvPr>
            <p:ph type="body" idx="1"/>
          </p:nvPr>
        </p:nvSpPr>
        <p:spPr/>
        <p:txBody>
          <a:bodyPr/>
          <a:lstStyle/>
          <a:p>
            <a:pPr marL="0" lvl="0" indent="0">
              <a:buFont typeface="Symbol" panose="05050102010706020507" pitchFamily="18" charset="2"/>
              <a:buNone/>
            </a:pPr>
            <a:endParaRPr lang="nl-NL" dirty="0"/>
          </a:p>
        </p:txBody>
      </p:sp>
      <p:sp>
        <p:nvSpPr>
          <p:cNvPr id="4" name="Tijdelijke aanduiding voor dianummer 3">
            <a:extLst>
              <a:ext uri="{FF2B5EF4-FFF2-40B4-BE49-F238E27FC236}">
                <a16:creationId xmlns:a16="http://schemas.microsoft.com/office/drawing/2014/main" id="{82C712F1-6908-F51D-A47E-54B3B26693E5}"/>
              </a:ext>
            </a:extLst>
          </p:cNvPr>
          <p:cNvSpPr>
            <a:spLocks noGrp="1"/>
          </p:cNvSpPr>
          <p:nvPr>
            <p:ph type="sldNum" sz="quarter" idx="5"/>
          </p:nvPr>
        </p:nvSpPr>
        <p:spPr/>
        <p:txBody>
          <a:bodyPr/>
          <a:lstStyle/>
          <a:p>
            <a:fld id="{046B0619-5E7D-4043-9E64-AB5674A10325}" type="slidenum">
              <a:rPr lang="nl-NL" smtClean="0"/>
              <a:t>66</a:t>
            </a:fld>
            <a:endParaRPr lang="nl-NL"/>
          </a:p>
        </p:txBody>
      </p:sp>
    </p:spTree>
    <p:extLst>
      <p:ext uri="{BB962C8B-B14F-4D97-AF65-F5344CB8AC3E}">
        <p14:creationId xmlns:p14="http://schemas.microsoft.com/office/powerpoint/2010/main" val="22404097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925CC-01F8-A4C9-EA47-89FBC5C8151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1B55C69-F301-962B-7F0A-A6DAD0C9AE0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48D6DB9-67E4-2FDA-435F-F1FC8B1EC43C}"/>
              </a:ext>
            </a:extLst>
          </p:cNvPr>
          <p:cNvSpPr>
            <a:spLocks noGrp="1"/>
          </p:cNvSpPr>
          <p:nvPr>
            <p:ph type="body" idx="1"/>
          </p:nvPr>
        </p:nvSpPr>
        <p:spPr/>
        <p:txBody>
          <a:bodyPr/>
          <a:lstStyle/>
          <a:p>
            <a:pPr marL="0" lvl="0" indent="0">
              <a:buFont typeface="Symbol" panose="05050102010706020507" pitchFamily="18" charset="2"/>
              <a:buNone/>
            </a:pPr>
            <a:r>
              <a:rPr lang="nl-NL" dirty="0"/>
              <a:t>Bekijk eventueel dit filmpje over </a:t>
            </a:r>
            <a:r>
              <a:rPr lang="nl-NL" dirty="0" err="1"/>
              <a:t>Grej</a:t>
            </a:r>
            <a:r>
              <a:rPr lang="nl-NL" dirty="0"/>
              <a:t> of </a:t>
            </a:r>
            <a:r>
              <a:rPr lang="nl-NL" dirty="0" err="1"/>
              <a:t>the</a:t>
            </a:r>
            <a:r>
              <a:rPr lang="nl-NL" dirty="0"/>
              <a:t> </a:t>
            </a:r>
            <a:r>
              <a:rPr lang="nl-NL" dirty="0" err="1"/>
              <a:t>day</a:t>
            </a:r>
            <a:r>
              <a:rPr lang="nl-NL" dirty="0"/>
              <a:t>. Je kunt dit filmpje ook overslaan.</a:t>
            </a:r>
          </a:p>
          <a:p>
            <a:pPr marL="0" lvl="0" indent="0">
              <a:buFont typeface="Symbol" panose="05050102010706020507" pitchFamily="18" charset="2"/>
              <a:buNone/>
            </a:pPr>
            <a:endParaRPr lang="nl-NL" dirty="0"/>
          </a:p>
          <a:p>
            <a:pPr marL="0" lvl="0" indent="0">
              <a:buFont typeface="Symbol" panose="05050102010706020507" pitchFamily="18" charset="2"/>
              <a:buNone/>
            </a:pPr>
            <a:r>
              <a:rPr lang="nl-NL" dirty="0" err="1"/>
              <a:t>https</a:t>
            </a:r>
            <a:r>
              <a:rPr lang="nl-NL" dirty="0"/>
              <a:t>://</a:t>
            </a:r>
            <a:r>
              <a:rPr lang="nl-NL" dirty="0" err="1"/>
              <a:t>www.youtube.com</a:t>
            </a:r>
            <a:r>
              <a:rPr lang="nl-NL" dirty="0"/>
              <a:t>/</a:t>
            </a:r>
            <a:r>
              <a:rPr lang="nl-NL" dirty="0" err="1"/>
              <a:t>watch?v</a:t>
            </a:r>
            <a:r>
              <a:rPr lang="nl-NL" dirty="0"/>
              <a:t>=pieGd7lGQfc (1:21)</a:t>
            </a:r>
          </a:p>
        </p:txBody>
      </p:sp>
      <p:sp>
        <p:nvSpPr>
          <p:cNvPr id="4" name="Tijdelijke aanduiding voor dianummer 3">
            <a:extLst>
              <a:ext uri="{FF2B5EF4-FFF2-40B4-BE49-F238E27FC236}">
                <a16:creationId xmlns:a16="http://schemas.microsoft.com/office/drawing/2014/main" id="{24ADB2FA-5F08-5FC9-3535-DC9932C4DA66}"/>
              </a:ext>
            </a:extLst>
          </p:cNvPr>
          <p:cNvSpPr>
            <a:spLocks noGrp="1"/>
          </p:cNvSpPr>
          <p:nvPr>
            <p:ph type="sldNum" sz="quarter" idx="5"/>
          </p:nvPr>
        </p:nvSpPr>
        <p:spPr/>
        <p:txBody>
          <a:bodyPr/>
          <a:lstStyle/>
          <a:p>
            <a:fld id="{046B0619-5E7D-4043-9E64-AB5674A10325}" type="slidenum">
              <a:rPr lang="nl-NL" smtClean="0"/>
              <a:t>67</a:t>
            </a:fld>
            <a:endParaRPr lang="nl-NL"/>
          </a:p>
        </p:txBody>
      </p:sp>
    </p:spTree>
    <p:extLst>
      <p:ext uri="{BB962C8B-B14F-4D97-AF65-F5344CB8AC3E}">
        <p14:creationId xmlns:p14="http://schemas.microsoft.com/office/powerpoint/2010/main" val="271955522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91690-651C-33B6-B941-61A66209730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42C3BA4-50C8-03AB-BC9F-BF87AE51E5D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82960AA-74C1-BFAA-0B97-1A03604E3689}"/>
              </a:ext>
            </a:extLst>
          </p:cNvPr>
          <p:cNvSpPr>
            <a:spLocks noGrp="1"/>
          </p:cNvSpPr>
          <p:nvPr>
            <p:ph type="body" idx="1"/>
          </p:nvPr>
        </p:nvSpPr>
        <p:spPr/>
        <p:txBody>
          <a:bodyPr/>
          <a:lstStyle/>
          <a:p>
            <a:pPr marL="0" lvl="0" indent="0">
              <a:buFont typeface="Symbol" panose="05050102010706020507" pitchFamily="18" charset="2"/>
              <a:buNone/>
            </a:pPr>
            <a:endParaRPr lang="nl-NL" dirty="0"/>
          </a:p>
        </p:txBody>
      </p:sp>
      <p:sp>
        <p:nvSpPr>
          <p:cNvPr id="4" name="Tijdelijke aanduiding voor dianummer 3">
            <a:extLst>
              <a:ext uri="{FF2B5EF4-FFF2-40B4-BE49-F238E27FC236}">
                <a16:creationId xmlns:a16="http://schemas.microsoft.com/office/drawing/2014/main" id="{204BAD17-061C-5E9A-2BB7-B65745A4CBB5}"/>
              </a:ext>
            </a:extLst>
          </p:cNvPr>
          <p:cNvSpPr>
            <a:spLocks noGrp="1"/>
          </p:cNvSpPr>
          <p:nvPr>
            <p:ph type="sldNum" sz="quarter" idx="5"/>
          </p:nvPr>
        </p:nvSpPr>
        <p:spPr/>
        <p:txBody>
          <a:bodyPr/>
          <a:lstStyle/>
          <a:p>
            <a:fld id="{046B0619-5E7D-4043-9E64-AB5674A10325}" type="slidenum">
              <a:rPr lang="nl-NL" smtClean="0"/>
              <a:t>69</a:t>
            </a:fld>
            <a:endParaRPr lang="nl-NL"/>
          </a:p>
        </p:txBody>
      </p:sp>
    </p:spTree>
    <p:extLst>
      <p:ext uri="{BB962C8B-B14F-4D97-AF65-F5344CB8AC3E}">
        <p14:creationId xmlns:p14="http://schemas.microsoft.com/office/powerpoint/2010/main" val="214124294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B5885-8678-D95D-0CDF-71379C9730E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C8136C6-0A0E-ABCC-7D16-DC245972F6A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4049A3F-8030-5F2B-4721-7C81BEF62EF1}"/>
              </a:ext>
            </a:extLst>
          </p:cNvPr>
          <p:cNvSpPr>
            <a:spLocks noGrp="1"/>
          </p:cNvSpPr>
          <p:nvPr>
            <p:ph type="body" idx="1"/>
          </p:nvPr>
        </p:nvSpPr>
        <p:spPr/>
        <p:txBody>
          <a:bodyPr/>
          <a:lstStyle/>
          <a:p>
            <a:pPr marL="0" lvl="0" indent="0">
              <a:buFont typeface="Symbol" panose="05050102010706020507" pitchFamily="18" charset="2"/>
              <a:buNone/>
            </a:pPr>
            <a:endParaRPr lang="nl-NL" dirty="0"/>
          </a:p>
        </p:txBody>
      </p:sp>
      <p:sp>
        <p:nvSpPr>
          <p:cNvPr id="4" name="Tijdelijke aanduiding voor dianummer 3">
            <a:extLst>
              <a:ext uri="{FF2B5EF4-FFF2-40B4-BE49-F238E27FC236}">
                <a16:creationId xmlns:a16="http://schemas.microsoft.com/office/drawing/2014/main" id="{50EC98A5-2021-BC06-F037-7DC7C74E9AF8}"/>
              </a:ext>
            </a:extLst>
          </p:cNvPr>
          <p:cNvSpPr>
            <a:spLocks noGrp="1"/>
          </p:cNvSpPr>
          <p:nvPr>
            <p:ph type="sldNum" sz="quarter" idx="5"/>
          </p:nvPr>
        </p:nvSpPr>
        <p:spPr/>
        <p:txBody>
          <a:bodyPr/>
          <a:lstStyle/>
          <a:p>
            <a:fld id="{046B0619-5E7D-4043-9E64-AB5674A10325}" type="slidenum">
              <a:rPr lang="nl-NL" smtClean="0"/>
              <a:t>70</a:t>
            </a:fld>
            <a:endParaRPr lang="nl-NL"/>
          </a:p>
        </p:txBody>
      </p:sp>
    </p:spTree>
    <p:extLst>
      <p:ext uri="{BB962C8B-B14F-4D97-AF65-F5344CB8AC3E}">
        <p14:creationId xmlns:p14="http://schemas.microsoft.com/office/powerpoint/2010/main" val="162539047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Geef de kinderen eventueel deze bronnen wanneer het niet lukt om bronnen op het internet te vinden. </a:t>
            </a:r>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71</a:t>
            </a:fld>
            <a:endParaRPr lang="nl-NL"/>
          </a:p>
        </p:txBody>
      </p:sp>
    </p:spTree>
    <p:extLst>
      <p:ext uri="{BB962C8B-B14F-4D97-AF65-F5344CB8AC3E}">
        <p14:creationId xmlns:p14="http://schemas.microsoft.com/office/powerpoint/2010/main" val="4274600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Geef de kinderen eventueel deze bronnen wanneer het niet lukt om bronnen op het internet te vinden. </a:t>
            </a:r>
          </a:p>
          <a:p>
            <a:endParaRPr lang="nl-NL" dirty="0"/>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72</a:t>
            </a:fld>
            <a:endParaRPr lang="nl-NL"/>
          </a:p>
        </p:txBody>
      </p:sp>
    </p:spTree>
    <p:extLst>
      <p:ext uri="{BB962C8B-B14F-4D97-AF65-F5344CB8AC3E}">
        <p14:creationId xmlns:p14="http://schemas.microsoft.com/office/powerpoint/2010/main" val="237924164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06B27-FA17-FD1C-04A9-C7A730BE2E8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C30547E-5B66-2065-C7F2-D5AD0B361C0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F69A915-E87E-FA4D-B534-9B828D418A54}"/>
              </a:ext>
            </a:extLst>
          </p:cNvPr>
          <p:cNvSpPr>
            <a:spLocks noGrp="1"/>
          </p:cNvSpPr>
          <p:nvPr>
            <p:ph type="body" idx="1"/>
          </p:nvPr>
        </p:nvSpPr>
        <p:spPr/>
        <p:txBody>
          <a:bodyPr/>
          <a:lstStyle/>
          <a:p>
            <a:r>
              <a:rPr lang="nl-NL" sz="1200" b="0" i="0" kern="1200" dirty="0">
                <a:solidFill>
                  <a:schemeClr val="tx1"/>
                </a:solidFill>
                <a:effectLst/>
                <a:latin typeface="+mn-lt"/>
                <a:ea typeface="+mn-ea"/>
                <a:cs typeface="+mn-cs"/>
              </a:rPr>
              <a:t>De leerlingen presenteren in tweetallen hun eigen </a:t>
            </a:r>
            <a:r>
              <a:rPr lang="nl-NL" sz="1200" b="0" i="0" kern="1200" dirty="0" err="1">
                <a:solidFill>
                  <a:schemeClr val="tx1"/>
                </a:solidFill>
                <a:effectLst/>
                <a:latin typeface="+mn-lt"/>
                <a:ea typeface="+mn-ea"/>
                <a:cs typeface="+mn-cs"/>
              </a:rPr>
              <a:t>Grej</a:t>
            </a:r>
            <a:r>
              <a:rPr lang="nl-NL" sz="1200" b="0" i="0" kern="1200" dirty="0">
                <a:solidFill>
                  <a:schemeClr val="tx1"/>
                </a:solidFill>
                <a:effectLst/>
                <a:latin typeface="+mn-lt"/>
                <a:ea typeface="+mn-ea"/>
                <a:cs typeface="+mn-cs"/>
              </a:rPr>
              <a:t> of </a:t>
            </a:r>
            <a:r>
              <a:rPr lang="nl-NL" sz="1200" b="0" i="0" kern="1200" dirty="0" err="1">
                <a:solidFill>
                  <a:schemeClr val="tx1"/>
                </a:solidFill>
                <a:effectLst/>
                <a:latin typeface="+mn-lt"/>
                <a:ea typeface="+mn-ea"/>
                <a:cs typeface="+mn-cs"/>
              </a:rPr>
              <a:t>the</a:t>
            </a:r>
            <a:r>
              <a:rPr lang="nl-NL" sz="1200" b="0" i="0" kern="1200" dirty="0">
                <a:solidFill>
                  <a:schemeClr val="tx1"/>
                </a:solidFill>
                <a:effectLst/>
                <a:latin typeface="+mn-lt"/>
                <a:ea typeface="+mn-ea"/>
                <a:cs typeface="+mn-cs"/>
              </a:rPr>
              <a:t> Day aan een klein groepje klasgenoten. Ieder tweetal vertelt over een ander bijzonder oceaanverschijnsel. Zo leren de leerlingen niet alleen over hun eigen onderwerp, maar ook over de onderwerpen van andere groepjes.</a:t>
            </a:r>
          </a:p>
          <a:p>
            <a:endParaRPr lang="nl-NL" sz="1200" b="0" i="0" kern="1200" dirty="0">
              <a:solidFill>
                <a:schemeClr val="tx1"/>
              </a:solidFill>
              <a:effectLst/>
              <a:latin typeface="+mn-lt"/>
              <a:ea typeface="+mn-ea"/>
              <a:cs typeface="+mn-cs"/>
            </a:endParaRPr>
          </a:p>
          <a:p>
            <a:r>
              <a:rPr lang="nl-NL" sz="1200" b="0" i="0" kern="1200" dirty="0">
                <a:solidFill>
                  <a:schemeClr val="tx1"/>
                </a:solidFill>
                <a:effectLst/>
                <a:latin typeface="+mn-lt"/>
                <a:ea typeface="+mn-ea"/>
                <a:cs typeface="+mn-cs"/>
              </a:rPr>
              <a:t>Na iedere presentatie krijgen de luisteraars de gelegenheid om vragen te stellen. Vervolgens wisselen de groepjes door, zodat iedere leerling meerdere </a:t>
            </a:r>
            <a:r>
              <a:rPr lang="nl-NL" sz="1200" b="0" i="0" kern="1200" dirty="0" err="1">
                <a:solidFill>
                  <a:schemeClr val="tx1"/>
                </a:solidFill>
                <a:effectLst/>
                <a:latin typeface="+mn-lt"/>
                <a:ea typeface="+mn-ea"/>
                <a:cs typeface="+mn-cs"/>
              </a:rPr>
              <a:t>Grej</a:t>
            </a:r>
            <a:r>
              <a:rPr lang="nl-NL" sz="1200" b="0" i="0" kern="1200" dirty="0">
                <a:solidFill>
                  <a:schemeClr val="tx1"/>
                </a:solidFill>
                <a:effectLst/>
                <a:latin typeface="+mn-lt"/>
                <a:ea typeface="+mn-ea"/>
                <a:cs typeface="+mn-cs"/>
              </a:rPr>
              <a:t> of </a:t>
            </a:r>
            <a:r>
              <a:rPr lang="nl-NL" sz="1200" b="0" i="0" kern="1200" dirty="0" err="1">
                <a:solidFill>
                  <a:schemeClr val="tx1"/>
                </a:solidFill>
                <a:effectLst/>
                <a:latin typeface="+mn-lt"/>
                <a:ea typeface="+mn-ea"/>
                <a:cs typeface="+mn-cs"/>
              </a:rPr>
              <a:t>the</a:t>
            </a:r>
            <a:r>
              <a:rPr lang="nl-NL" sz="1200" b="0" i="0" kern="1200" dirty="0">
                <a:solidFill>
                  <a:schemeClr val="tx1"/>
                </a:solidFill>
                <a:effectLst/>
                <a:latin typeface="+mn-lt"/>
                <a:ea typeface="+mn-ea"/>
                <a:cs typeface="+mn-cs"/>
              </a:rPr>
              <a:t> Day-presentaties bijwoont en kennismaakt met verschillende bijzondere oceaanverschijnselen.</a:t>
            </a:r>
          </a:p>
          <a:p>
            <a:pPr marL="0" lvl="0" indent="0">
              <a:buFont typeface="Symbol" panose="05050102010706020507" pitchFamily="18" charset="2"/>
              <a:buNone/>
            </a:pPr>
            <a:endParaRPr lang="nl-NL" dirty="0"/>
          </a:p>
        </p:txBody>
      </p:sp>
      <p:sp>
        <p:nvSpPr>
          <p:cNvPr id="4" name="Tijdelijke aanduiding voor dianummer 3">
            <a:extLst>
              <a:ext uri="{FF2B5EF4-FFF2-40B4-BE49-F238E27FC236}">
                <a16:creationId xmlns:a16="http://schemas.microsoft.com/office/drawing/2014/main" id="{BB9D8EA8-BC48-E5E2-9B40-0C9F83009FBC}"/>
              </a:ext>
            </a:extLst>
          </p:cNvPr>
          <p:cNvSpPr>
            <a:spLocks noGrp="1"/>
          </p:cNvSpPr>
          <p:nvPr>
            <p:ph type="sldNum" sz="quarter" idx="5"/>
          </p:nvPr>
        </p:nvSpPr>
        <p:spPr/>
        <p:txBody>
          <a:bodyPr/>
          <a:lstStyle/>
          <a:p>
            <a:fld id="{046B0619-5E7D-4043-9E64-AB5674A10325}" type="slidenum">
              <a:rPr lang="nl-NL" smtClean="0"/>
              <a:t>74</a:t>
            </a:fld>
            <a:endParaRPr lang="nl-NL"/>
          </a:p>
        </p:txBody>
      </p:sp>
    </p:spTree>
    <p:extLst>
      <p:ext uri="{BB962C8B-B14F-4D97-AF65-F5344CB8AC3E}">
        <p14:creationId xmlns:p14="http://schemas.microsoft.com/office/powerpoint/2010/main" val="236193592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BFE53-66E3-1774-8028-2811BCA7519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FDACEC2-9FC0-2542-8946-E04F89EFE0A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E06B22F-B21C-90DD-F638-CE34C512503E}"/>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6C5F6BD1-27AB-089B-17A4-C9D0A58373DA}"/>
              </a:ext>
            </a:extLst>
          </p:cNvPr>
          <p:cNvSpPr>
            <a:spLocks noGrp="1"/>
          </p:cNvSpPr>
          <p:nvPr>
            <p:ph type="sldNum" sz="quarter" idx="5"/>
          </p:nvPr>
        </p:nvSpPr>
        <p:spPr/>
        <p:txBody>
          <a:bodyPr/>
          <a:lstStyle/>
          <a:p>
            <a:fld id="{046B0619-5E7D-4043-9E64-AB5674A10325}" type="slidenum">
              <a:rPr lang="nl-NL" smtClean="0"/>
              <a:t>76</a:t>
            </a:fld>
            <a:endParaRPr lang="nl-NL"/>
          </a:p>
        </p:txBody>
      </p:sp>
    </p:spTree>
    <p:extLst>
      <p:ext uri="{BB962C8B-B14F-4D97-AF65-F5344CB8AC3E}">
        <p14:creationId xmlns:p14="http://schemas.microsoft.com/office/powerpoint/2010/main" val="1557801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65B2C3-49A7-BEB2-8229-6428DE1EB77E}"/>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213B42EA-ACC8-76B3-78D2-5BB02F4A5F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07D0CE40-2D94-A9A9-BC7C-F60CBA9DC7A4}"/>
              </a:ext>
            </a:extLst>
          </p:cNvPr>
          <p:cNvSpPr>
            <a:spLocks noGrp="1"/>
          </p:cNvSpPr>
          <p:nvPr>
            <p:ph type="dt" sz="half" idx="10"/>
          </p:nvPr>
        </p:nvSpPr>
        <p:spPr/>
        <p:txBody>
          <a:bodyPr/>
          <a:lstStyle/>
          <a:p>
            <a:fld id="{23694DB6-4CAD-46DF-9691-2FE02491E92D}" type="datetimeFigureOut">
              <a:rPr lang="nl-NL" smtClean="0"/>
              <a:t>30-09-2026</a:t>
            </a:fld>
            <a:endParaRPr lang="nl-NL"/>
          </a:p>
        </p:txBody>
      </p:sp>
      <p:sp>
        <p:nvSpPr>
          <p:cNvPr id="5" name="Tijdelijke aanduiding voor voettekst 4">
            <a:extLst>
              <a:ext uri="{FF2B5EF4-FFF2-40B4-BE49-F238E27FC236}">
                <a16:creationId xmlns:a16="http://schemas.microsoft.com/office/drawing/2014/main" id="{59758E47-1152-345F-39A7-47F49A69C99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FA4C48B-EEA1-30F9-CF0A-9D704BD4EED6}"/>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2079788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BFAFDA-B2DA-E1F7-E354-F0D22666E400}"/>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0EBDA633-A2A9-2A53-CBF6-BE3B0C08F337}"/>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044A577-6C56-685B-D8FC-0FEE55766FF1}"/>
              </a:ext>
            </a:extLst>
          </p:cNvPr>
          <p:cNvSpPr>
            <a:spLocks noGrp="1"/>
          </p:cNvSpPr>
          <p:nvPr>
            <p:ph type="dt" sz="half" idx="10"/>
          </p:nvPr>
        </p:nvSpPr>
        <p:spPr/>
        <p:txBody>
          <a:bodyPr/>
          <a:lstStyle/>
          <a:p>
            <a:fld id="{23694DB6-4CAD-46DF-9691-2FE02491E92D}" type="datetimeFigureOut">
              <a:rPr lang="nl-NL" smtClean="0"/>
              <a:t>30-09-2026</a:t>
            </a:fld>
            <a:endParaRPr lang="nl-NL"/>
          </a:p>
        </p:txBody>
      </p:sp>
      <p:sp>
        <p:nvSpPr>
          <p:cNvPr id="5" name="Tijdelijke aanduiding voor voettekst 4">
            <a:extLst>
              <a:ext uri="{FF2B5EF4-FFF2-40B4-BE49-F238E27FC236}">
                <a16:creationId xmlns:a16="http://schemas.microsoft.com/office/drawing/2014/main" id="{60A60DF9-6579-649E-C020-F7F8466474E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D5B235B-E3BA-2201-B4EA-FBD7E1A519B7}"/>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4223959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3738A1-6B61-522E-6607-AD448894A748}"/>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AC5E9157-3225-7078-587C-8F5DBC93FA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D6002E46-323F-B5B1-3278-316828B1DDE0}"/>
              </a:ext>
            </a:extLst>
          </p:cNvPr>
          <p:cNvSpPr>
            <a:spLocks noGrp="1"/>
          </p:cNvSpPr>
          <p:nvPr>
            <p:ph type="dt" sz="half" idx="10"/>
          </p:nvPr>
        </p:nvSpPr>
        <p:spPr/>
        <p:txBody>
          <a:bodyPr/>
          <a:lstStyle/>
          <a:p>
            <a:fld id="{23694DB6-4CAD-46DF-9691-2FE02491E92D}" type="datetimeFigureOut">
              <a:rPr lang="nl-NL" smtClean="0"/>
              <a:t>30-09-2026</a:t>
            </a:fld>
            <a:endParaRPr lang="nl-NL"/>
          </a:p>
        </p:txBody>
      </p:sp>
      <p:sp>
        <p:nvSpPr>
          <p:cNvPr id="5" name="Tijdelijke aanduiding voor voettekst 4">
            <a:extLst>
              <a:ext uri="{FF2B5EF4-FFF2-40B4-BE49-F238E27FC236}">
                <a16:creationId xmlns:a16="http://schemas.microsoft.com/office/drawing/2014/main" id="{B241ACA9-FF40-8DB7-2385-9980E1688C4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80750A0-218A-68F2-B8F9-9F3B72302BCC}"/>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2619645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8FB564-3F59-E2BD-0EDF-3977AD69D3B7}"/>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00E5F6D-744E-D2D0-DC94-970B00717EF0}"/>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0521B866-8D5B-38F0-D940-6D4710991A29}"/>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ED47C11D-3D68-397F-D5AD-E022FF320FEA}"/>
              </a:ext>
            </a:extLst>
          </p:cNvPr>
          <p:cNvSpPr>
            <a:spLocks noGrp="1"/>
          </p:cNvSpPr>
          <p:nvPr>
            <p:ph type="dt" sz="half" idx="10"/>
          </p:nvPr>
        </p:nvSpPr>
        <p:spPr/>
        <p:txBody>
          <a:bodyPr/>
          <a:lstStyle/>
          <a:p>
            <a:fld id="{23694DB6-4CAD-46DF-9691-2FE02491E92D}" type="datetimeFigureOut">
              <a:rPr lang="nl-NL" smtClean="0"/>
              <a:t>30-09-2026</a:t>
            </a:fld>
            <a:endParaRPr lang="nl-NL"/>
          </a:p>
        </p:txBody>
      </p:sp>
      <p:sp>
        <p:nvSpPr>
          <p:cNvPr id="6" name="Tijdelijke aanduiding voor voettekst 5">
            <a:extLst>
              <a:ext uri="{FF2B5EF4-FFF2-40B4-BE49-F238E27FC236}">
                <a16:creationId xmlns:a16="http://schemas.microsoft.com/office/drawing/2014/main" id="{A2D795DD-A16F-1837-F49F-040C27839ECC}"/>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C61B0F8-952D-324F-4953-225213440F14}"/>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3225836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233951-579B-BDC1-9CAA-42F17C3B3A0F}"/>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FEE32A61-08DD-E31C-DC6F-9DA3198147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503319F5-D938-EF01-83A4-C064E083885B}"/>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897FF453-FBF7-3CC2-CCE5-2031E0EA96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0EA60DAD-D9DC-0304-F5DB-FF73434BA89C}"/>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DE3695B9-43B6-745F-585F-E61A60D84938}"/>
              </a:ext>
            </a:extLst>
          </p:cNvPr>
          <p:cNvSpPr>
            <a:spLocks noGrp="1"/>
          </p:cNvSpPr>
          <p:nvPr>
            <p:ph type="dt" sz="half" idx="10"/>
          </p:nvPr>
        </p:nvSpPr>
        <p:spPr/>
        <p:txBody>
          <a:bodyPr/>
          <a:lstStyle/>
          <a:p>
            <a:fld id="{23694DB6-4CAD-46DF-9691-2FE02491E92D}" type="datetimeFigureOut">
              <a:rPr lang="nl-NL" smtClean="0"/>
              <a:t>30-09-2026</a:t>
            </a:fld>
            <a:endParaRPr lang="nl-NL"/>
          </a:p>
        </p:txBody>
      </p:sp>
      <p:sp>
        <p:nvSpPr>
          <p:cNvPr id="8" name="Tijdelijke aanduiding voor voettekst 7">
            <a:extLst>
              <a:ext uri="{FF2B5EF4-FFF2-40B4-BE49-F238E27FC236}">
                <a16:creationId xmlns:a16="http://schemas.microsoft.com/office/drawing/2014/main" id="{C6F5617B-551A-D954-F797-E2E416FB55B1}"/>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3D300098-0381-B6D0-D0C9-C38B6A08D657}"/>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448906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3183D9-6A46-8AD5-D3D1-DCAC99069DFA}"/>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9D41B390-127B-210D-7B74-4DC9455DC0A8}"/>
              </a:ext>
            </a:extLst>
          </p:cNvPr>
          <p:cNvSpPr>
            <a:spLocks noGrp="1"/>
          </p:cNvSpPr>
          <p:nvPr>
            <p:ph type="dt" sz="half" idx="10"/>
          </p:nvPr>
        </p:nvSpPr>
        <p:spPr/>
        <p:txBody>
          <a:bodyPr/>
          <a:lstStyle/>
          <a:p>
            <a:fld id="{23694DB6-4CAD-46DF-9691-2FE02491E92D}" type="datetimeFigureOut">
              <a:rPr lang="nl-NL" smtClean="0"/>
              <a:t>30-09-2026</a:t>
            </a:fld>
            <a:endParaRPr lang="nl-NL"/>
          </a:p>
        </p:txBody>
      </p:sp>
      <p:sp>
        <p:nvSpPr>
          <p:cNvPr id="4" name="Tijdelijke aanduiding voor voettekst 3">
            <a:extLst>
              <a:ext uri="{FF2B5EF4-FFF2-40B4-BE49-F238E27FC236}">
                <a16:creationId xmlns:a16="http://schemas.microsoft.com/office/drawing/2014/main" id="{06ACC822-2430-16E2-9911-9261D130D286}"/>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D7F0E918-48A5-2728-C35E-68D4F0A0CC84}"/>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1253840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714E2484-439D-4890-A21D-8BF40CBB7F23}"/>
              </a:ext>
            </a:extLst>
          </p:cNvPr>
          <p:cNvSpPr>
            <a:spLocks noGrp="1"/>
          </p:cNvSpPr>
          <p:nvPr>
            <p:ph type="dt" sz="half" idx="10"/>
          </p:nvPr>
        </p:nvSpPr>
        <p:spPr/>
        <p:txBody>
          <a:bodyPr/>
          <a:lstStyle/>
          <a:p>
            <a:fld id="{23694DB6-4CAD-46DF-9691-2FE02491E92D}" type="datetimeFigureOut">
              <a:rPr lang="nl-NL" smtClean="0"/>
              <a:t>30-09-2026</a:t>
            </a:fld>
            <a:endParaRPr lang="nl-NL"/>
          </a:p>
        </p:txBody>
      </p:sp>
      <p:sp>
        <p:nvSpPr>
          <p:cNvPr id="3" name="Tijdelijke aanduiding voor voettekst 2">
            <a:extLst>
              <a:ext uri="{FF2B5EF4-FFF2-40B4-BE49-F238E27FC236}">
                <a16:creationId xmlns:a16="http://schemas.microsoft.com/office/drawing/2014/main" id="{FFE4F9B8-7FE8-34E5-2E00-04558B73A812}"/>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801DDD99-78B8-6A12-4A82-4DFB8A03513E}"/>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3355924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2F11C6-404C-36EC-E163-C9CD725815B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37EC12B6-F1ED-B9A7-760A-9693D934B9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D6E139C1-E04C-E0BF-3A9C-1D84A55C8C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964AFD1D-497D-355E-775D-AA12DB4C8321}"/>
              </a:ext>
            </a:extLst>
          </p:cNvPr>
          <p:cNvSpPr>
            <a:spLocks noGrp="1"/>
          </p:cNvSpPr>
          <p:nvPr>
            <p:ph type="dt" sz="half" idx="10"/>
          </p:nvPr>
        </p:nvSpPr>
        <p:spPr/>
        <p:txBody>
          <a:bodyPr/>
          <a:lstStyle/>
          <a:p>
            <a:fld id="{23694DB6-4CAD-46DF-9691-2FE02491E92D}" type="datetimeFigureOut">
              <a:rPr lang="nl-NL" smtClean="0"/>
              <a:t>30-09-2026</a:t>
            </a:fld>
            <a:endParaRPr lang="nl-NL"/>
          </a:p>
        </p:txBody>
      </p:sp>
      <p:sp>
        <p:nvSpPr>
          <p:cNvPr id="6" name="Tijdelijke aanduiding voor voettekst 5">
            <a:extLst>
              <a:ext uri="{FF2B5EF4-FFF2-40B4-BE49-F238E27FC236}">
                <a16:creationId xmlns:a16="http://schemas.microsoft.com/office/drawing/2014/main" id="{468101AD-D4BB-B8F7-5B8D-1EAFF563FB9A}"/>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0D5B59B-8637-9640-494F-5900ED13A316}"/>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1633387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AB337C-8CE1-89E5-00B7-B5F7AF3E2C14}"/>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F474736D-953A-6D9E-A706-E5D52853AB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77231C43-A47F-B4D3-FB12-796317B4E2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8E867583-D274-01FA-DD6C-D49A8DC50B8D}"/>
              </a:ext>
            </a:extLst>
          </p:cNvPr>
          <p:cNvSpPr>
            <a:spLocks noGrp="1"/>
          </p:cNvSpPr>
          <p:nvPr>
            <p:ph type="dt" sz="half" idx="10"/>
          </p:nvPr>
        </p:nvSpPr>
        <p:spPr/>
        <p:txBody>
          <a:bodyPr/>
          <a:lstStyle/>
          <a:p>
            <a:fld id="{23694DB6-4CAD-46DF-9691-2FE02491E92D}" type="datetimeFigureOut">
              <a:rPr lang="nl-NL" smtClean="0"/>
              <a:t>30-09-2026</a:t>
            </a:fld>
            <a:endParaRPr lang="nl-NL"/>
          </a:p>
        </p:txBody>
      </p:sp>
      <p:sp>
        <p:nvSpPr>
          <p:cNvPr id="6" name="Tijdelijke aanduiding voor voettekst 5">
            <a:extLst>
              <a:ext uri="{FF2B5EF4-FFF2-40B4-BE49-F238E27FC236}">
                <a16:creationId xmlns:a16="http://schemas.microsoft.com/office/drawing/2014/main" id="{00D7F086-0369-0AAF-B352-1AE63C30969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0E3C16AB-2579-297D-81FE-CDAA307959AF}"/>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3771310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CCEE6E-FF2D-889E-9375-C755BEC31CB6}"/>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077FC591-CD27-641C-D8FE-57C72FB67D74}"/>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ED2172A-462F-7A88-8106-206D424A33B7}"/>
              </a:ext>
            </a:extLst>
          </p:cNvPr>
          <p:cNvSpPr>
            <a:spLocks noGrp="1"/>
          </p:cNvSpPr>
          <p:nvPr>
            <p:ph type="dt" sz="half" idx="10"/>
          </p:nvPr>
        </p:nvSpPr>
        <p:spPr/>
        <p:txBody>
          <a:bodyPr/>
          <a:lstStyle/>
          <a:p>
            <a:fld id="{23694DB6-4CAD-46DF-9691-2FE02491E92D}" type="datetimeFigureOut">
              <a:rPr lang="nl-NL" smtClean="0"/>
              <a:t>30-09-2026</a:t>
            </a:fld>
            <a:endParaRPr lang="nl-NL"/>
          </a:p>
        </p:txBody>
      </p:sp>
      <p:sp>
        <p:nvSpPr>
          <p:cNvPr id="5" name="Tijdelijke aanduiding voor voettekst 4">
            <a:extLst>
              <a:ext uri="{FF2B5EF4-FFF2-40B4-BE49-F238E27FC236}">
                <a16:creationId xmlns:a16="http://schemas.microsoft.com/office/drawing/2014/main" id="{518179FD-5505-10C8-A565-13F0198ED66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C12CA9A-1354-0B5E-5E52-1757D26D168C}"/>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615256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3320B0E8-7E2C-47F0-4687-DF254A1B1484}"/>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E595119E-282D-C051-A64B-D914F8771E73}"/>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2705949-C28A-9695-118C-753D5EEF0176}"/>
              </a:ext>
            </a:extLst>
          </p:cNvPr>
          <p:cNvSpPr>
            <a:spLocks noGrp="1"/>
          </p:cNvSpPr>
          <p:nvPr>
            <p:ph type="dt" sz="half" idx="10"/>
          </p:nvPr>
        </p:nvSpPr>
        <p:spPr/>
        <p:txBody>
          <a:bodyPr/>
          <a:lstStyle/>
          <a:p>
            <a:fld id="{23694DB6-4CAD-46DF-9691-2FE02491E92D}" type="datetimeFigureOut">
              <a:rPr lang="nl-NL" smtClean="0"/>
              <a:t>30-09-2026</a:t>
            </a:fld>
            <a:endParaRPr lang="nl-NL"/>
          </a:p>
        </p:txBody>
      </p:sp>
      <p:sp>
        <p:nvSpPr>
          <p:cNvPr id="5" name="Tijdelijke aanduiding voor voettekst 4">
            <a:extLst>
              <a:ext uri="{FF2B5EF4-FFF2-40B4-BE49-F238E27FC236}">
                <a16:creationId xmlns:a16="http://schemas.microsoft.com/office/drawing/2014/main" id="{2139D884-AF9E-C824-B691-8E1DA0F26CB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C22A57C-4E31-94D5-E6A0-E6D04A1E2AA7}"/>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983942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B14109EE-2F12-14BA-521D-1438C7E7E7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665175DC-6FC1-45E3-4927-8074168C0D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A2A1E65-45A7-AA9D-DA1E-6A80D4EA7E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694DB6-4CAD-46DF-9691-2FE02491E92D}" type="datetimeFigureOut">
              <a:rPr lang="nl-NL" smtClean="0"/>
              <a:t>30-09-2026</a:t>
            </a:fld>
            <a:endParaRPr lang="nl-NL"/>
          </a:p>
        </p:txBody>
      </p:sp>
      <p:sp>
        <p:nvSpPr>
          <p:cNvPr id="5" name="Tijdelijke aanduiding voor voettekst 4">
            <a:extLst>
              <a:ext uri="{FF2B5EF4-FFF2-40B4-BE49-F238E27FC236}">
                <a16:creationId xmlns:a16="http://schemas.microsoft.com/office/drawing/2014/main" id="{253F12AB-286D-AEEE-DC85-449401D05E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E24414D2-93CF-E811-3BE7-57870131E3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EA1CE1-B85B-4276-9F90-EF72C2AF746F}" type="slidenum">
              <a:rPr lang="nl-NL" smtClean="0"/>
              <a:t>‹nr.›</a:t>
            </a:fld>
            <a:endParaRPr lang="nl-NL"/>
          </a:p>
        </p:txBody>
      </p:sp>
    </p:spTree>
    <p:extLst>
      <p:ext uri="{BB962C8B-B14F-4D97-AF65-F5344CB8AC3E}">
        <p14:creationId xmlns:p14="http://schemas.microsoft.com/office/powerpoint/2010/main" val="24146683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hyperlink" Target="https://youtu.be/nvmbfsXTlmA?si=oApSNu86UylZLcQu" TargetMode="External"/><Relationship Id="rId3" Type="http://schemas.openxmlformats.org/officeDocument/2006/relationships/notesSlide" Target="../notesSlides/notesSlide14.xml"/><Relationship Id="rId7" Type="http://schemas.openxmlformats.org/officeDocument/2006/relationships/image" Target="../media/image9.jpeg"/><Relationship Id="rId2" Type="http://schemas.openxmlformats.org/officeDocument/2006/relationships/slideLayout" Target="../slideLayouts/slideLayout7.xml"/><Relationship Id="rId1" Type="http://schemas.openxmlformats.org/officeDocument/2006/relationships/video" Target="https://www.youtube.com/embed/nvmbfsXTlmA?feature=oembed" TargetMode="External"/><Relationship Id="rId6" Type="http://schemas.openxmlformats.org/officeDocument/2006/relationships/image" Target="../media/image7.png"/><Relationship Id="rId5" Type="http://schemas.openxmlformats.org/officeDocument/2006/relationships/image" Target="../media/image2.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19.jpg"/><Relationship Id="rId4" Type="http://schemas.openxmlformats.org/officeDocument/2006/relationships/image" Target="../media/image18.jp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image" Target="../media/image31.jpeg"/><Relationship Id="rId18" Type="http://schemas.openxmlformats.org/officeDocument/2006/relationships/image" Target="../media/image36.jpeg"/><Relationship Id="rId3" Type="http://schemas.openxmlformats.org/officeDocument/2006/relationships/image" Target="../media/image21.jpeg"/><Relationship Id="rId7" Type="http://schemas.openxmlformats.org/officeDocument/2006/relationships/image" Target="../media/image25.jpeg"/><Relationship Id="rId12" Type="http://schemas.openxmlformats.org/officeDocument/2006/relationships/image" Target="../media/image30.jpeg"/><Relationship Id="rId17" Type="http://schemas.openxmlformats.org/officeDocument/2006/relationships/image" Target="../media/image35.jpeg"/><Relationship Id="rId2" Type="http://schemas.openxmlformats.org/officeDocument/2006/relationships/image" Target="../media/image20.png"/><Relationship Id="rId16" Type="http://schemas.openxmlformats.org/officeDocument/2006/relationships/image" Target="../media/image34.jpeg"/><Relationship Id="rId1" Type="http://schemas.openxmlformats.org/officeDocument/2006/relationships/slideLayout" Target="../slideLayouts/slideLayout1.xml"/><Relationship Id="rId6" Type="http://schemas.openxmlformats.org/officeDocument/2006/relationships/image" Target="../media/image24.jpeg"/><Relationship Id="rId11" Type="http://schemas.openxmlformats.org/officeDocument/2006/relationships/image" Target="../media/image29.jpeg"/><Relationship Id="rId5" Type="http://schemas.openxmlformats.org/officeDocument/2006/relationships/image" Target="../media/image23.jpeg"/><Relationship Id="rId15" Type="http://schemas.openxmlformats.org/officeDocument/2006/relationships/image" Target="../media/image33.jpeg"/><Relationship Id="rId10" Type="http://schemas.openxmlformats.org/officeDocument/2006/relationships/image" Target="../media/image28.jpeg"/><Relationship Id="rId19" Type="http://schemas.openxmlformats.org/officeDocument/2006/relationships/image" Target="../media/image37.jpeg"/><Relationship Id="rId4" Type="http://schemas.openxmlformats.org/officeDocument/2006/relationships/image" Target="../media/image22.png"/><Relationship Id="rId9" Type="http://schemas.openxmlformats.org/officeDocument/2006/relationships/image" Target="../media/image27.jpeg"/><Relationship Id="rId14" Type="http://schemas.openxmlformats.org/officeDocument/2006/relationships/image" Target="../media/image32.jpeg"/></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12.png"/><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video" Target="https://www.youtube.com/embed/pieGd7lGQfc?feature=oembed" TargetMode="External"/><Relationship Id="rId5" Type="http://schemas.openxmlformats.org/officeDocument/2006/relationships/image" Target="../media/image47.jpeg"/><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48.xml.rels><?xml version="1.0" encoding="UTF-8" standalone="yes"?>
<Relationships xmlns="http://schemas.openxmlformats.org/package/2006/relationships"><Relationship Id="rId8" Type="http://schemas.openxmlformats.org/officeDocument/2006/relationships/hyperlink" Target="https://silfra-snorkeling.com/nl/history/" TargetMode="External"/><Relationship Id="rId3" Type="http://schemas.openxmlformats.org/officeDocument/2006/relationships/hyperlink" Target="https://schooltv.nl/video-item/wat-is-het-diepste-punt-van-de-oceaan-earth-challenge" TargetMode="External"/><Relationship Id="rId7" Type="http://schemas.openxmlformats.org/officeDocument/2006/relationships/hyperlink" Target="https://www.bnnvara.nl/3opreis/artikelen/silfra-duiken-ijsland" TargetMode="External"/><Relationship Id="rId12" Type="http://schemas.openxmlformats.org/officeDocument/2006/relationships/hyperlink" Target="https://www.curioctopus.nl/read/26621/de-wateren-van-de-oceaan-en-gletsjers-ontmoeten-elkaar-zonder-zich-ooit-te-vermengen:-het-suggestieve-fenomeen-in-de-golf-van-alaska" TargetMode="Externa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hyperlink" Target="https://www.youtube.com/watch?v=tliU5A8m7Lg" TargetMode="External"/><Relationship Id="rId11" Type="http://schemas.openxmlformats.org/officeDocument/2006/relationships/hyperlink" Target="https://nl.meteorologiaenred.com/golf-van-alaska.html#google_vignette" TargetMode="External"/><Relationship Id="rId5" Type="http://schemas.openxmlformats.org/officeDocument/2006/relationships/hyperlink" Target="https://scientias.nl/zo-diep-is-marianentrog/" TargetMode="External"/><Relationship Id="rId10" Type="http://schemas.openxmlformats.org/officeDocument/2006/relationships/hyperlink" Target="https://www.youtube.com/watch?v=bFq3c30MB9s" TargetMode="External"/><Relationship Id="rId4" Type="http://schemas.openxmlformats.org/officeDocument/2006/relationships/hyperlink" Target="https://wikikids.nl/Marianentrog" TargetMode="External"/><Relationship Id="rId9" Type="http://schemas.openxmlformats.org/officeDocument/2006/relationships/hyperlink" Target="https://ijslandspecialist.nl/inspiratie/ijsland/bezienswaardigheden/silfra-kloof-duiken-op-ijsland/"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www.kijkmagazine.nl/artikel/point-nemo-kerkhof-voor-ruimtevaartobjecten/" TargetMode="External"/><Relationship Id="rId7" Type="http://schemas.openxmlformats.org/officeDocument/2006/relationships/hyperlink" Target="https://www.youtube.com/watch?v=lhg9Ixwn894" TargetMode="Externa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hyperlink" Target="https://wikikids.nl/Tuvalu" TargetMode="External"/><Relationship Id="rId5" Type="http://schemas.openxmlformats.org/officeDocument/2006/relationships/hyperlink" Target="https://www.youtube.com/watch?v=4xrLuzxbA0M" TargetMode="External"/><Relationship Id="rId4" Type="http://schemas.openxmlformats.org/officeDocument/2006/relationships/hyperlink" Target="https://wibnet.nl/natuur/ken-je-point-nemo-de-meest-afgelegen-plek-op-aarde"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image" Target="../media/image31.jpeg"/><Relationship Id="rId18" Type="http://schemas.openxmlformats.org/officeDocument/2006/relationships/image" Target="../media/image36.jpeg"/><Relationship Id="rId3" Type="http://schemas.openxmlformats.org/officeDocument/2006/relationships/image" Target="../media/image21.jpeg"/><Relationship Id="rId7" Type="http://schemas.openxmlformats.org/officeDocument/2006/relationships/image" Target="../media/image25.jpeg"/><Relationship Id="rId12" Type="http://schemas.openxmlformats.org/officeDocument/2006/relationships/image" Target="../media/image30.jpeg"/><Relationship Id="rId17" Type="http://schemas.openxmlformats.org/officeDocument/2006/relationships/image" Target="../media/image35.jpeg"/><Relationship Id="rId2" Type="http://schemas.openxmlformats.org/officeDocument/2006/relationships/image" Target="../media/image20.png"/><Relationship Id="rId16" Type="http://schemas.openxmlformats.org/officeDocument/2006/relationships/image" Target="../media/image34.jpeg"/><Relationship Id="rId1" Type="http://schemas.openxmlformats.org/officeDocument/2006/relationships/slideLayout" Target="../slideLayouts/slideLayout1.xml"/><Relationship Id="rId6" Type="http://schemas.openxmlformats.org/officeDocument/2006/relationships/image" Target="../media/image24.jpeg"/><Relationship Id="rId11" Type="http://schemas.openxmlformats.org/officeDocument/2006/relationships/image" Target="../media/image29.jpeg"/><Relationship Id="rId5" Type="http://schemas.openxmlformats.org/officeDocument/2006/relationships/image" Target="../media/image23.jpeg"/><Relationship Id="rId15" Type="http://schemas.openxmlformats.org/officeDocument/2006/relationships/image" Target="../media/image33.jpeg"/><Relationship Id="rId10" Type="http://schemas.openxmlformats.org/officeDocument/2006/relationships/image" Target="../media/image28.jpeg"/><Relationship Id="rId19" Type="http://schemas.openxmlformats.org/officeDocument/2006/relationships/image" Target="../media/image37.jpeg"/><Relationship Id="rId4" Type="http://schemas.openxmlformats.org/officeDocument/2006/relationships/image" Target="../media/image22.png"/><Relationship Id="rId9" Type="http://schemas.openxmlformats.org/officeDocument/2006/relationships/image" Target="../media/image27.jpeg"/><Relationship Id="rId14" Type="http://schemas.openxmlformats.org/officeDocument/2006/relationships/image" Target="../media/image32.jpeg"/></Relationships>
</file>

<file path=ppt/slides/_rels/slide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2.png"/></Relationships>
</file>

<file path=ppt/slides/_rels/slide5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12.png"/><Relationship Id="rId4" Type="http://schemas.openxmlformats.org/officeDocument/2006/relationships/image" Target="../media/image2.png"/></Relationships>
</file>

<file path=ppt/slides/_rels/slide6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7.xml"/><Relationship Id="rId1" Type="http://schemas.openxmlformats.org/officeDocument/2006/relationships/video" Target="https://www.youtube.com/embed/pieGd7lGQfc?feature=oembed" TargetMode="External"/><Relationship Id="rId5" Type="http://schemas.openxmlformats.org/officeDocument/2006/relationships/image" Target="../media/image47.jpeg"/><Relationship Id="rId4" Type="http://schemas.openxmlformats.org/officeDocument/2006/relationships/image" Target="../media/image2.png"/></Relationships>
</file>

<file path=ppt/slides/_rels/slide6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71.xml.rels><?xml version="1.0" encoding="UTF-8" standalone="yes"?>
<Relationships xmlns="http://schemas.openxmlformats.org/package/2006/relationships"><Relationship Id="rId8" Type="http://schemas.openxmlformats.org/officeDocument/2006/relationships/hyperlink" Target="https://www.bnnvara.nl/3opreis/artikelen/silfra-duiken-ijsland" TargetMode="External"/><Relationship Id="rId13" Type="http://schemas.openxmlformats.org/officeDocument/2006/relationships/hyperlink" Target="https://www.curioctopus.nl/read/26621/de-wateren-van-de-oceaan-en-gletsjers-ontmoeten-elkaar-zonder-zich-ooit-te-vermengen:-het-suggestieve-fenomeen-in-de-golf-van-alaska" TargetMode="External"/><Relationship Id="rId3" Type="http://schemas.openxmlformats.org/officeDocument/2006/relationships/image" Target="../media/image2.png"/><Relationship Id="rId7" Type="http://schemas.openxmlformats.org/officeDocument/2006/relationships/hyperlink" Target="https://www.youtube.com/watch?v=tliU5A8m7Lg" TargetMode="External"/><Relationship Id="rId12" Type="http://schemas.openxmlformats.org/officeDocument/2006/relationships/hyperlink" Target="https://nl.meteorologiaenred.com/golf-van-alaska.html#google_vignette" TargetMode="External"/><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hyperlink" Target="https://scientias.nl/zo-diep-is-marianentrog/" TargetMode="External"/><Relationship Id="rId11" Type="http://schemas.openxmlformats.org/officeDocument/2006/relationships/hyperlink" Target="https://www.youtube.com/watch?v=bFq3c30MB9s" TargetMode="External"/><Relationship Id="rId5" Type="http://schemas.openxmlformats.org/officeDocument/2006/relationships/hyperlink" Target="https://wikikids.nl/Marianentrog" TargetMode="External"/><Relationship Id="rId10" Type="http://schemas.openxmlformats.org/officeDocument/2006/relationships/hyperlink" Target="https://ijslandspecialist.nl/inspiratie/ijsland/bezienswaardigheden/silfra-kloof-duiken-op-ijsland/" TargetMode="External"/><Relationship Id="rId4" Type="http://schemas.openxmlformats.org/officeDocument/2006/relationships/hyperlink" Target="https://schooltv.nl/video-item/wat-is-het-diepste-punt-van-de-oceaan-earth-challenge" TargetMode="External"/><Relationship Id="rId9" Type="http://schemas.openxmlformats.org/officeDocument/2006/relationships/hyperlink" Target="https://silfra-snorkeling.com/nl/history/" TargetMode="External"/></Relationships>
</file>

<file path=ppt/slides/_rels/slide72.xml.rels><?xml version="1.0" encoding="UTF-8" standalone="yes"?>
<Relationships xmlns="http://schemas.openxmlformats.org/package/2006/relationships"><Relationship Id="rId8" Type="http://schemas.openxmlformats.org/officeDocument/2006/relationships/hyperlink" Target="https://www.bnnvara.nl/3opreis/artikelen/caye-caulker-the-great-blue-hole" TargetMode="External"/><Relationship Id="rId3" Type="http://schemas.openxmlformats.org/officeDocument/2006/relationships/image" Target="../media/image2.png"/><Relationship Id="rId7" Type="http://schemas.openxmlformats.org/officeDocument/2006/relationships/hyperlink" Target="https://www.hannekeopreis.nl/centraal-amerika/belize/vlieg-over-belizes-blue-hole/" TargetMode="External"/><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hyperlink" Target="https://www.youtube.com/watch?v=4xrLuzxbA0M" TargetMode="External"/><Relationship Id="rId11" Type="http://schemas.openxmlformats.org/officeDocument/2006/relationships/hyperlink" Target="https://geografie.nl/artikel/vluchten-voor-het-klimaat-het-verhaal-van-tuvalu" TargetMode="External"/><Relationship Id="rId5" Type="http://schemas.openxmlformats.org/officeDocument/2006/relationships/hyperlink" Target="https://wibnet.nl/natuur/ken-je-point-nemo-de-meest-afgelegen-plek-op-aarde" TargetMode="External"/><Relationship Id="rId10" Type="http://schemas.openxmlformats.org/officeDocument/2006/relationships/hyperlink" Target="https://www.youtube.com/watch?v=lhg9Ixwn894" TargetMode="External"/><Relationship Id="rId4" Type="http://schemas.openxmlformats.org/officeDocument/2006/relationships/hyperlink" Target="https://www.kijkmagazine.nl/artikel/point-nemo-kerkhof-voor-ruimtevaartobjecten/" TargetMode="External"/><Relationship Id="rId9" Type="http://schemas.openxmlformats.org/officeDocument/2006/relationships/hyperlink" Target="https://wikikids.nl/Tuvalu" TargetMode="External"/></Relationships>
</file>

<file path=ppt/slides/_rels/slide7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48.png"/></Relationships>
</file>

<file path=ppt/slides/_rels/slide7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7.xml"/><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2.png"/></Relationships>
</file>

<file path=ppt/slides/_rels/slide75.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image" Target="../media/image31.jpeg"/><Relationship Id="rId18" Type="http://schemas.openxmlformats.org/officeDocument/2006/relationships/image" Target="../media/image36.jpeg"/><Relationship Id="rId3" Type="http://schemas.openxmlformats.org/officeDocument/2006/relationships/image" Target="../media/image21.jpeg"/><Relationship Id="rId7" Type="http://schemas.openxmlformats.org/officeDocument/2006/relationships/image" Target="../media/image25.jpeg"/><Relationship Id="rId12" Type="http://schemas.openxmlformats.org/officeDocument/2006/relationships/image" Target="../media/image30.jpeg"/><Relationship Id="rId17" Type="http://schemas.openxmlformats.org/officeDocument/2006/relationships/image" Target="../media/image35.jpeg"/><Relationship Id="rId2" Type="http://schemas.openxmlformats.org/officeDocument/2006/relationships/image" Target="../media/image20.png"/><Relationship Id="rId16" Type="http://schemas.openxmlformats.org/officeDocument/2006/relationships/image" Target="../media/image34.jpeg"/><Relationship Id="rId1" Type="http://schemas.openxmlformats.org/officeDocument/2006/relationships/slideLayout" Target="../slideLayouts/slideLayout1.xml"/><Relationship Id="rId6" Type="http://schemas.openxmlformats.org/officeDocument/2006/relationships/image" Target="../media/image24.jpeg"/><Relationship Id="rId11" Type="http://schemas.openxmlformats.org/officeDocument/2006/relationships/image" Target="../media/image29.jpeg"/><Relationship Id="rId5" Type="http://schemas.openxmlformats.org/officeDocument/2006/relationships/image" Target="../media/image23.jpeg"/><Relationship Id="rId15" Type="http://schemas.openxmlformats.org/officeDocument/2006/relationships/image" Target="../media/image33.jpeg"/><Relationship Id="rId10" Type="http://schemas.openxmlformats.org/officeDocument/2006/relationships/image" Target="../media/image28.jpeg"/><Relationship Id="rId19" Type="http://schemas.openxmlformats.org/officeDocument/2006/relationships/image" Target="../media/image37.jpeg"/><Relationship Id="rId4" Type="http://schemas.openxmlformats.org/officeDocument/2006/relationships/image" Target="../media/image22.png"/><Relationship Id="rId9" Type="http://schemas.openxmlformats.org/officeDocument/2006/relationships/image" Target="../media/image27.jpeg"/><Relationship Id="rId14" Type="http://schemas.openxmlformats.org/officeDocument/2006/relationships/image" Target="../media/image32.jpeg"/></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3.png"/><Relationship Id="rId7" Type="http://schemas.openxmlformats.org/officeDocument/2006/relationships/image" Target="../media/image54.pn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3C0DE-2E49-22EA-5248-D84AB5FF8C40}"/>
            </a:ext>
          </a:extLst>
        </p:cNvPr>
        <p:cNvGrpSpPr/>
        <p:nvPr/>
      </p:nvGrpSpPr>
      <p:grpSpPr>
        <a:xfrm>
          <a:off x="0" y="0"/>
          <a:ext cx="0" cy="0"/>
          <a:chOff x="0" y="0"/>
          <a:chExt cx="0" cy="0"/>
        </a:xfrm>
      </p:grpSpPr>
      <p:pic>
        <p:nvPicPr>
          <p:cNvPr id="4" name="Afbeelding 3" descr="Snorkelen IJsland | Zweef tussen twee continenten | Nordic">
            <a:extLst>
              <a:ext uri="{FF2B5EF4-FFF2-40B4-BE49-F238E27FC236}">
                <a16:creationId xmlns:a16="http://schemas.microsoft.com/office/drawing/2014/main" id="{274352CB-DB97-8700-46CF-17C6C5385873}"/>
              </a:ext>
            </a:extLst>
          </p:cNvPr>
          <p:cNvPicPr>
            <a:picLocks noChangeAspect="1"/>
          </p:cNvPicPr>
          <p:nvPr/>
        </p:nvPicPr>
        <p:blipFill>
          <a:blip r:embed="rId3"/>
          <a:srcRect b="15625"/>
          <a:stretch>
            <a:fillRect/>
          </a:stretch>
        </p:blipFill>
        <p:spPr>
          <a:xfrm>
            <a:off x="-13399" y="-1"/>
            <a:ext cx="12191999" cy="6858001"/>
          </a:xfrm>
          <a:prstGeom prst="rect">
            <a:avLst/>
          </a:prstGeom>
        </p:spPr>
      </p:pic>
      <p:sp>
        <p:nvSpPr>
          <p:cNvPr id="7" name="Tekstvak 6">
            <a:extLst>
              <a:ext uri="{FF2B5EF4-FFF2-40B4-BE49-F238E27FC236}">
                <a16:creationId xmlns:a16="http://schemas.microsoft.com/office/drawing/2014/main" id="{817A5C2E-3EFF-353C-C107-4B9B7DFD8A77}"/>
              </a:ext>
            </a:extLst>
          </p:cNvPr>
          <p:cNvSpPr txBox="1"/>
          <p:nvPr/>
        </p:nvSpPr>
        <p:spPr>
          <a:xfrm>
            <a:off x="0" y="1003504"/>
            <a:ext cx="12192000" cy="954107"/>
          </a:xfrm>
          <a:prstGeom prst="rect">
            <a:avLst/>
          </a:prstGeom>
          <a:solidFill>
            <a:schemeClr val="bg1"/>
          </a:solidFill>
        </p:spPr>
        <p:txBody>
          <a:bodyPr wrap="square" lIns="91440" tIns="45720" rIns="91440" bIns="45720" anchor="t">
            <a:spAutoFit/>
          </a:bodyPr>
          <a:lstStyle/>
          <a:p>
            <a:pPr algn="ctr"/>
            <a:r>
              <a:rPr lang="nl-NL" sz="2800" dirty="0">
                <a:solidFill>
                  <a:srgbClr val="E16C7F"/>
                </a:solidFill>
                <a:latin typeface="Kermit" panose="020F0503040000060003" pitchFamily="34" charset="0"/>
              </a:rPr>
              <a:t>Uitgewerkte lessen thema Oceanen</a:t>
            </a:r>
          </a:p>
          <a:p>
            <a:pPr algn="ctr"/>
            <a:r>
              <a:rPr lang="nl-NL" sz="2800" dirty="0">
                <a:solidFill>
                  <a:srgbClr val="E16C7F"/>
                </a:solidFill>
                <a:latin typeface="Kermit" panose="020F0503040000060003" pitchFamily="34" charset="0"/>
              </a:rPr>
              <a:t>Aardrijkskunde atelier</a:t>
            </a:r>
          </a:p>
        </p:txBody>
      </p:sp>
      <p:pic>
        <p:nvPicPr>
          <p:cNvPr id="3" name="Afbeelding 2" descr="Afbeelding met Lettertype, Graphics, rood, tekst&#10;&#10;Automatisch gegenereerde beschrijving">
            <a:extLst>
              <a:ext uri="{FF2B5EF4-FFF2-40B4-BE49-F238E27FC236}">
                <a16:creationId xmlns:a16="http://schemas.microsoft.com/office/drawing/2014/main" id="{12E2C943-A5C0-0A6B-EA04-CA809B33C9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2" name="Tekstvak 1">
            <a:extLst>
              <a:ext uri="{FF2B5EF4-FFF2-40B4-BE49-F238E27FC236}">
                <a16:creationId xmlns:a16="http://schemas.microsoft.com/office/drawing/2014/main" id="{B11CD559-4BD3-85E2-A83F-0025FF2A757E}"/>
              </a:ext>
            </a:extLst>
          </p:cNvPr>
          <p:cNvSpPr txBox="1"/>
          <p:nvPr/>
        </p:nvSpPr>
        <p:spPr>
          <a:xfrm>
            <a:off x="0" y="5422776"/>
            <a:ext cx="12192000" cy="523220"/>
          </a:xfrm>
          <a:prstGeom prst="rect">
            <a:avLst/>
          </a:prstGeom>
          <a:solidFill>
            <a:schemeClr val="bg1"/>
          </a:solidFill>
        </p:spPr>
        <p:txBody>
          <a:bodyPr wrap="square" lIns="91440" tIns="45720" rIns="91440" bIns="45720" anchor="t">
            <a:spAutoFit/>
          </a:bodyPr>
          <a:lstStyle/>
          <a:p>
            <a:pPr algn="ctr"/>
            <a:r>
              <a:rPr lang="nl-NL" sz="2800" dirty="0">
                <a:solidFill>
                  <a:srgbClr val="E16C7F"/>
                </a:solidFill>
                <a:latin typeface="Kermit" panose="020F0503040000060003" pitchFamily="34" charset="0"/>
              </a:rPr>
              <a:t>Les 4: Bijzondere verschijnselen</a:t>
            </a:r>
          </a:p>
        </p:txBody>
      </p:sp>
    </p:spTree>
    <p:extLst>
      <p:ext uri="{BB962C8B-B14F-4D97-AF65-F5344CB8AC3E}">
        <p14:creationId xmlns:p14="http://schemas.microsoft.com/office/powerpoint/2010/main" val="3429865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FD778-4CF3-C3F8-24DF-75306C2676D4}"/>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F0FA6B1E-1282-74AC-6AC8-5939192EFA93}"/>
              </a:ext>
            </a:extLst>
          </p:cNvPr>
          <p:cNvSpPr txBox="1"/>
          <p:nvPr/>
        </p:nvSpPr>
        <p:spPr>
          <a:xfrm>
            <a:off x="0" y="0"/>
            <a:ext cx="12192000"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LET OP: Inhoud inschakelen</a:t>
            </a:r>
          </a:p>
        </p:txBody>
      </p:sp>
      <p:pic>
        <p:nvPicPr>
          <p:cNvPr id="5" name="Afbeelding 4" descr="Afbeelding met Lettertype, Graphics, rood, tekst&#10;&#10;Automatisch gegenereerde beschrijving">
            <a:extLst>
              <a:ext uri="{FF2B5EF4-FFF2-40B4-BE49-F238E27FC236}">
                <a16:creationId xmlns:a16="http://schemas.microsoft.com/office/drawing/2014/main" id="{7284C031-25C1-1F5D-22D7-57D1C2964A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8" name="Rectangle 2">
            <a:extLst>
              <a:ext uri="{FF2B5EF4-FFF2-40B4-BE49-F238E27FC236}">
                <a16:creationId xmlns:a16="http://schemas.microsoft.com/office/drawing/2014/main" id="{7B2ADA3E-43B2-D597-6BEB-04AC74CD8EAB}"/>
              </a:ext>
            </a:extLst>
          </p:cNvPr>
          <p:cNvSpPr>
            <a:spLocks noChangeArrowheads="1"/>
          </p:cNvSpPr>
          <p:nvPr/>
        </p:nvSpPr>
        <p:spPr bwMode="auto">
          <a:xfrm>
            <a:off x="134423" y="828904"/>
            <a:ext cx="1154784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defTabSz="914400" rtl="0" eaLnBrk="0" fontAlgn="base" latinLnBrk="0" hangingPunct="0">
              <a:lnSpc>
                <a:spcPct val="100000"/>
              </a:lnSpc>
              <a:spcBef>
                <a:spcPct val="0"/>
              </a:spcBef>
              <a:spcAft>
                <a:spcPct val="0"/>
              </a:spcAft>
              <a:buClrTx/>
              <a:buSzTx/>
              <a:tabLst/>
            </a:pPr>
            <a:r>
              <a:rPr lang="nl-NL" altLang="nl-NL" dirty="0">
                <a:latin typeface="Kermit" panose="020F0503040000060003" pitchFamily="34" charset="0"/>
              </a:rPr>
              <a:t>LET OP: Veel uitgewerkte lessen bevatten filmpjes die direct in de PowerPoint afgespeeld kunnen worden. Daarvoor is het wel nodig om de inhoud in te schakelen. Dit kan op twee manieren:</a:t>
            </a:r>
          </a:p>
        </p:txBody>
      </p:sp>
      <p:pic>
        <p:nvPicPr>
          <p:cNvPr id="6" name="Afbeelding 5">
            <a:extLst>
              <a:ext uri="{FF2B5EF4-FFF2-40B4-BE49-F238E27FC236}">
                <a16:creationId xmlns:a16="http://schemas.microsoft.com/office/drawing/2014/main" id="{6FE87E60-D736-9A9A-8B5C-A356F984D069}"/>
              </a:ext>
            </a:extLst>
          </p:cNvPr>
          <p:cNvPicPr>
            <a:picLocks noChangeAspect="1"/>
          </p:cNvPicPr>
          <p:nvPr/>
        </p:nvPicPr>
        <p:blipFill>
          <a:blip r:embed="rId4"/>
          <a:srcRect b="51817"/>
          <a:stretch>
            <a:fillRect/>
          </a:stretch>
        </p:blipFill>
        <p:spPr>
          <a:xfrm>
            <a:off x="246594" y="2090493"/>
            <a:ext cx="11615509" cy="1899697"/>
          </a:xfrm>
          <a:prstGeom prst="rect">
            <a:avLst/>
          </a:prstGeom>
        </p:spPr>
      </p:pic>
      <p:pic>
        <p:nvPicPr>
          <p:cNvPr id="4" name="Afbeelding 3">
            <a:extLst>
              <a:ext uri="{FF2B5EF4-FFF2-40B4-BE49-F238E27FC236}">
                <a16:creationId xmlns:a16="http://schemas.microsoft.com/office/drawing/2014/main" id="{D4B678F5-EDB0-1E1B-0554-DD0552297531}"/>
              </a:ext>
            </a:extLst>
          </p:cNvPr>
          <p:cNvPicPr>
            <a:picLocks noChangeAspect="1"/>
          </p:cNvPicPr>
          <p:nvPr/>
        </p:nvPicPr>
        <p:blipFill>
          <a:blip r:embed="rId5"/>
          <a:stretch>
            <a:fillRect/>
          </a:stretch>
        </p:blipFill>
        <p:spPr>
          <a:xfrm>
            <a:off x="246594" y="4647573"/>
            <a:ext cx="5438589" cy="1890092"/>
          </a:xfrm>
          <a:prstGeom prst="rect">
            <a:avLst/>
          </a:prstGeom>
        </p:spPr>
      </p:pic>
      <p:sp>
        <p:nvSpPr>
          <p:cNvPr id="9" name="Rectangle 2">
            <a:extLst>
              <a:ext uri="{FF2B5EF4-FFF2-40B4-BE49-F238E27FC236}">
                <a16:creationId xmlns:a16="http://schemas.microsoft.com/office/drawing/2014/main" id="{A78C34CE-688E-C39D-317F-609EBBFB0DC7}"/>
              </a:ext>
            </a:extLst>
          </p:cNvPr>
          <p:cNvSpPr>
            <a:spLocks noChangeArrowheads="1"/>
          </p:cNvSpPr>
          <p:nvPr/>
        </p:nvSpPr>
        <p:spPr bwMode="auto">
          <a:xfrm>
            <a:off x="134423" y="4236117"/>
            <a:ext cx="1172768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tabLst/>
            </a:pPr>
            <a:r>
              <a:rPr lang="nl-NL" altLang="nl-NL">
                <a:solidFill>
                  <a:srgbClr val="E16C7F"/>
                </a:solidFill>
                <a:latin typeface="Kermit" panose="020F0503040000060003" pitchFamily="34" charset="0"/>
              </a:rPr>
              <a:t>2) </a:t>
            </a:r>
            <a:r>
              <a:rPr lang="nl-NL" altLang="nl-NL">
                <a:latin typeface="Kermit" panose="020F0503040000060003" pitchFamily="34" charset="0"/>
              </a:rPr>
              <a:t>Ga naar </a:t>
            </a:r>
            <a:r>
              <a:rPr lang="nl-NL" altLang="nl-NL" i="1">
                <a:latin typeface="Kermit" panose="020F0503040000060003" pitchFamily="34" charset="0"/>
              </a:rPr>
              <a:t>bestand</a:t>
            </a:r>
            <a:r>
              <a:rPr lang="nl-NL" altLang="nl-NL">
                <a:latin typeface="Kermit" panose="020F0503040000060003" pitchFamily="34" charset="0"/>
              </a:rPr>
              <a:t> </a:t>
            </a:r>
            <a:r>
              <a:rPr lang="nl-NL" altLang="nl-NL">
                <a:latin typeface="Kermit" panose="020F0503040000060003" pitchFamily="34" charset="0"/>
                <a:sym typeface="Wingdings" panose="05000000000000000000" pitchFamily="2" charset="2"/>
              </a:rPr>
              <a:t> </a:t>
            </a:r>
            <a:r>
              <a:rPr lang="nl-NL" altLang="nl-NL" i="1">
                <a:latin typeface="Kermit" panose="020F0503040000060003" pitchFamily="34" charset="0"/>
                <a:sym typeface="Wingdings" panose="05000000000000000000" pitchFamily="2" charset="2"/>
              </a:rPr>
              <a:t>info</a:t>
            </a:r>
            <a:r>
              <a:rPr lang="nl-NL" altLang="nl-NL">
                <a:latin typeface="Kermit" panose="020F0503040000060003" pitchFamily="34" charset="0"/>
                <a:sym typeface="Wingdings" panose="05000000000000000000" pitchFamily="2" charset="2"/>
              </a:rPr>
              <a:t>. Klik dan in het gele vlak op </a:t>
            </a:r>
            <a:r>
              <a:rPr lang="nl-NL" altLang="nl-NL" i="1">
                <a:latin typeface="Kermit" panose="020F0503040000060003" pitchFamily="34" charset="0"/>
                <a:sym typeface="Wingdings" panose="05000000000000000000" pitchFamily="2" charset="2"/>
              </a:rPr>
              <a:t>Inhoud inschakelen.</a:t>
            </a:r>
            <a:endParaRPr kumimoji="0" lang="nl-NL" altLang="nl-NL" sz="1800" b="0" i="0" u="none" strike="noStrike" cap="none" normalizeH="0" baseline="0">
              <a:ln>
                <a:noFill/>
              </a:ln>
              <a:solidFill>
                <a:schemeClr val="tx1"/>
              </a:solidFill>
              <a:effectLst/>
              <a:latin typeface="Kermit" panose="020F0503040000060003" pitchFamily="34" charset="0"/>
            </a:endParaRPr>
          </a:p>
        </p:txBody>
      </p:sp>
      <p:sp>
        <p:nvSpPr>
          <p:cNvPr id="11" name="Rectangle 2">
            <a:extLst>
              <a:ext uri="{FF2B5EF4-FFF2-40B4-BE49-F238E27FC236}">
                <a16:creationId xmlns:a16="http://schemas.microsoft.com/office/drawing/2014/main" id="{882C6504-6A79-482B-43FB-40008E78B7F1}"/>
              </a:ext>
            </a:extLst>
          </p:cNvPr>
          <p:cNvSpPr>
            <a:spLocks noChangeArrowheads="1"/>
          </p:cNvSpPr>
          <p:nvPr/>
        </p:nvSpPr>
        <p:spPr bwMode="auto">
          <a:xfrm>
            <a:off x="134423" y="1721162"/>
            <a:ext cx="1253275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defTabSz="914400" rtl="0" eaLnBrk="0" fontAlgn="base" latinLnBrk="0" hangingPunct="0">
              <a:lnSpc>
                <a:spcPct val="100000"/>
              </a:lnSpc>
              <a:spcBef>
                <a:spcPct val="0"/>
              </a:spcBef>
              <a:spcAft>
                <a:spcPct val="0"/>
              </a:spcAft>
              <a:buClrTx/>
              <a:buSzTx/>
              <a:tabLst/>
            </a:pPr>
            <a:r>
              <a:rPr lang="nl-NL" altLang="nl-NL">
                <a:solidFill>
                  <a:srgbClr val="E16C7F"/>
                </a:solidFill>
                <a:latin typeface="Kermit" panose="020F0503040000060003" pitchFamily="34" charset="0"/>
              </a:rPr>
              <a:t>1) </a:t>
            </a:r>
            <a:r>
              <a:rPr lang="nl-NL" altLang="nl-NL">
                <a:latin typeface="Kermit" panose="020F0503040000060003" pitchFamily="34" charset="0"/>
              </a:rPr>
              <a:t>Schakel de inhoud direct in als je de PowerPoint opent door op </a:t>
            </a:r>
            <a:r>
              <a:rPr lang="nl-NL" altLang="nl-NL" i="1">
                <a:latin typeface="Kermit" panose="020F0503040000060003" pitchFamily="34" charset="0"/>
              </a:rPr>
              <a:t>Inhoud inschakelen </a:t>
            </a:r>
            <a:r>
              <a:rPr lang="nl-NL" altLang="nl-NL">
                <a:latin typeface="Kermit" panose="020F0503040000060003" pitchFamily="34" charset="0"/>
              </a:rPr>
              <a:t>te klikken in de gele balk.</a:t>
            </a:r>
          </a:p>
        </p:txBody>
      </p:sp>
    </p:spTree>
    <p:extLst>
      <p:ext uri="{BB962C8B-B14F-4D97-AF65-F5344CB8AC3E}">
        <p14:creationId xmlns:p14="http://schemas.microsoft.com/office/powerpoint/2010/main" val="2368768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3ED80-DBA1-7C30-3B76-665DC46D2E38}"/>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CE833A71-0A78-8548-B470-D55EC09BD584}"/>
              </a:ext>
            </a:extLst>
          </p:cNvPr>
          <p:cNvSpPr txBox="1"/>
          <p:nvPr/>
        </p:nvSpPr>
        <p:spPr>
          <a:xfrm>
            <a:off x="0" y="0"/>
            <a:ext cx="12192000"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Lessen van dit atelier</a:t>
            </a:r>
          </a:p>
        </p:txBody>
      </p:sp>
      <p:pic>
        <p:nvPicPr>
          <p:cNvPr id="5" name="Afbeelding 4" descr="Afbeelding met Lettertype, Graphics, rood, tekst&#10;&#10;Automatisch gegenereerde beschrijving">
            <a:extLst>
              <a:ext uri="{FF2B5EF4-FFF2-40B4-BE49-F238E27FC236}">
                <a16:creationId xmlns:a16="http://schemas.microsoft.com/office/drawing/2014/main" id="{D611FD3E-4952-5595-D44D-DC41978E8A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8" name="Rectangle 2">
            <a:extLst>
              <a:ext uri="{FF2B5EF4-FFF2-40B4-BE49-F238E27FC236}">
                <a16:creationId xmlns:a16="http://schemas.microsoft.com/office/drawing/2014/main" id="{EE752CB0-0CAE-9EFC-80A4-596D58CAF6D3}"/>
              </a:ext>
            </a:extLst>
          </p:cNvPr>
          <p:cNvSpPr>
            <a:spLocks noChangeArrowheads="1"/>
          </p:cNvSpPr>
          <p:nvPr/>
        </p:nvSpPr>
        <p:spPr bwMode="auto">
          <a:xfrm>
            <a:off x="1064712" y="1810568"/>
            <a:ext cx="10757309"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tabLst/>
            </a:pPr>
            <a:r>
              <a:rPr kumimoji="0" lang="nl-NL" altLang="nl-NL" sz="1800" b="0" i="0" u="none" strike="noStrike" cap="none" normalizeH="0" baseline="0" dirty="0">
                <a:ln>
                  <a:noFill/>
                </a:ln>
                <a:solidFill>
                  <a:schemeClr val="tx1"/>
                </a:solidFill>
                <a:effectLst/>
                <a:latin typeface="Kermit" panose="020F0503040000060003" pitchFamily="34" charset="0"/>
              </a:rPr>
              <a:t>Les 1: Fysieke geografie</a:t>
            </a:r>
            <a:endParaRPr lang="nl-NL" altLang="nl-NL" dirty="0">
              <a:latin typeface="Kermit" panose="020F0503040000060003"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l-NL" altLang="nl-NL" dirty="0">
                <a:latin typeface="Kermit" panose="020F0503040000060003" pitchFamily="34" charset="0"/>
              </a:rPr>
              <a:t>De ligging van de vijf oceanen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l-NL" altLang="nl-NL" dirty="0">
                <a:latin typeface="Kermit" panose="020F0503040000060003" pitchFamily="34" charset="0"/>
              </a:rPr>
              <a:t>Het verschil tussen oceanen, zeeën, meren en rivieren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l-NL" altLang="nl-NL" dirty="0">
                <a:latin typeface="Kermit" panose="020F0503040000060003" pitchFamily="34" charset="0"/>
              </a:rPr>
              <a:t>De bodem van de oceaan </a:t>
            </a:r>
          </a:p>
          <a:p>
            <a:pPr marR="0" lvl="0" algn="l" defTabSz="914400" rtl="0" eaLnBrk="0" fontAlgn="base" latinLnBrk="0" hangingPunct="0">
              <a:lnSpc>
                <a:spcPct val="100000"/>
              </a:lnSpc>
              <a:spcBef>
                <a:spcPct val="0"/>
              </a:spcBef>
              <a:spcAft>
                <a:spcPct val="0"/>
              </a:spcAft>
              <a:buClrTx/>
              <a:buSzTx/>
              <a:tabLst/>
            </a:pPr>
            <a:endParaRPr kumimoji="0" lang="nl-NL" altLang="nl-NL" sz="1800" b="0" i="0" u="none" strike="noStrike" cap="none" normalizeH="0" baseline="0" dirty="0">
              <a:ln>
                <a:noFill/>
              </a:ln>
              <a:solidFill>
                <a:schemeClr val="tx1"/>
              </a:solidFill>
              <a:effectLst/>
              <a:latin typeface="Kermit" panose="020F0503040000060003" pitchFamily="34" charset="0"/>
            </a:endParaRPr>
          </a:p>
          <a:p>
            <a:pPr lvl="0" eaLnBrk="0" fontAlgn="base" hangingPunct="0">
              <a:spcBef>
                <a:spcPct val="0"/>
              </a:spcBef>
              <a:spcAft>
                <a:spcPct val="0"/>
              </a:spcAft>
            </a:pPr>
            <a:r>
              <a:rPr lang="nl-NL" altLang="nl-NL" dirty="0">
                <a:latin typeface="Kermit" panose="020F0503040000060003" pitchFamily="34" charset="0"/>
              </a:rPr>
              <a:t>Les 2: De golfstroom</a:t>
            </a:r>
          </a:p>
          <a:p>
            <a:pPr lvl="0" eaLnBrk="0" fontAlgn="base" hangingPunct="0">
              <a:spcBef>
                <a:spcPct val="0"/>
              </a:spcBef>
              <a:spcAft>
                <a:spcPct val="0"/>
              </a:spcAft>
            </a:pPr>
            <a:endParaRPr lang="nl-NL" altLang="nl-NL" dirty="0">
              <a:latin typeface="Kermit" panose="020F0503040000060003" pitchFamily="34" charset="0"/>
            </a:endParaRPr>
          </a:p>
          <a:p>
            <a:pPr marL="285750" lvl="0" indent="-285750" eaLnBrk="0" fontAlgn="base" hangingPunct="0">
              <a:spcBef>
                <a:spcPct val="0"/>
              </a:spcBef>
              <a:spcAft>
                <a:spcPct val="0"/>
              </a:spcAft>
              <a:buFont typeface="Arial" panose="020B0604020202020204" pitchFamily="34" charset="0"/>
              <a:buChar char="•"/>
            </a:pPr>
            <a:r>
              <a:rPr lang="nl-NL" altLang="nl-NL" dirty="0">
                <a:latin typeface="Kermit" panose="020F0503040000060003" pitchFamily="34" charset="0"/>
              </a:rPr>
              <a:t>Stroming in de oceaan</a:t>
            </a:r>
          </a:p>
          <a:p>
            <a:pPr marL="285750" lvl="0" indent="-285750" eaLnBrk="0" fontAlgn="base" hangingPunct="0">
              <a:spcBef>
                <a:spcPct val="0"/>
              </a:spcBef>
              <a:spcAft>
                <a:spcPct val="0"/>
              </a:spcAft>
              <a:buFont typeface="Arial" panose="020B0604020202020204" pitchFamily="34" charset="0"/>
              <a:buChar char="•"/>
            </a:pPr>
            <a:r>
              <a:rPr kumimoji="0" lang="nl-NL" altLang="nl-NL" sz="1800" b="0" i="0" u="none" strike="noStrike" cap="none" normalizeH="0" baseline="0" dirty="0">
                <a:ln>
                  <a:noFill/>
                </a:ln>
                <a:solidFill>
                  <a:schemeClr val="tx1"/>
                </a:solidFill>
                <a:effectLst/>
                <a:latin typeface="Kermit" panose="020F0503040000060003" pitchFamily="34" charset="0"/>
              </a:rPr>
              <a:t>De invloed van de </a:t>
            </a:r>
            <a:r>
              <a:rPr lang="nl-NL" altLang="nl-NL" dirty="0">
                <a:latin typeface="Kermit" panose="020F0503040000060003" pitchFamily="34" charset="0"/>
              </a:rPr>
              <a:t>golfstroom op het weer en klimaat</a:t>
            </a:r>
            <a:endParaRPr kumimoji="0" lang="nl-NL" altLang="nl-NL" sz="1800" b="0" i="0" u="none" strike="noStrike" cap="none" normalizeH="0" baseline="0" dirty="0">
              <a:ln>
                <a:noFill/>
              </a:ln>
              <a:solidFill>
                <a:schemeClr val="tx1"/>
              </a:solidFill>
              <a:effectLst/>
              <a:latin typeface="Kermit" panose="020F05030400000600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a:ln>
                <a:noFill/>
              </a:ln>
              <a:solidFill>
                <a:schemeClr val="tx1"/>
              </a:solidFill>
              <a:effectLst/>
              <a:latin typeface="Kermit" panose="020F0503040000060003" pitchFamily="34" charset="0"/>
            </a:endParaRPr>
          </a:p>
        </p:txBody>
      </p:sp>
      <p:sp>
        <p:nvSpPr>
          <p:cNvPr id="3" name="Tekstvak 2">
            <a:extLst>
              <a:ext uri="{FF2B5EF4-FFF2-40B4-BE49-F238E27FC236}">
                <a16:creationId xmlns:a16="http://schemas.microsoft.com/office/drawing/2014/main" id="{2CC6B9A5-C8FF-F513-1ADA-183A8EF0A48D}"/>
              </a:ext>
            </a:extLst>
          </p:cNvPr>
          <p:cNvSpPr txBox="1"/>
          <p:nvPr/>
        </p:nvSpPr>
        <p:spPr>
          <a:xfrm>
            <a:off x="1064712" y="5837129"/>
            <a:ext cx="8642959" cy="646331"/>
          </a:xfrm>
          <a:prstGeom prst="rect">
            <a:avLst/>
          </a:prstGeom>
          <a:noFill/>
        </p:spPr>
        <p:txBody>
          <a:bodyPr wrap="square" rtlCol="0">
            <a:spAutoFit/>
          </a:bodyPr>
          <a:lstStyle/>
          <a:p>
            <a:r>
              <a:rPr lang="nl-NL">
                <a:latin typeface="Kermit" panose="020F0503040000060003" pitchFamily="34" charset="0"/>
              </a:rPr>
              <a:t>LET OP: Uitleg bij het gebruik van deze </a:t>
            </a:r>
            <a:r>
              <a:rPr lang="nl-NL" err="1">
                <a:latin typeface="Kermit" panose="020F0503040000060003" pitchFamily="34" charset="0"/>
              </a:rPr>
              <a:t>PowerPoints</a:t>
            </a:r>
            <a:r>
              <a:rPr lang="nl-NL">
                <a:latin typeface="Kermit" panose="020F0503040000060003" pitchFamily="34" charset="0"/>
              </a:rPr>
              <a:t> en achtergrondinformatie voor de leerkracht vind je onderaan deze PowerPoint presentatie.</a:t>
            </a:r>
          </a:p>
        </p:txBody>
      </p:sp>
    </p:spTree>
    <p:extLst>
      <p:ext uri="{BB962C8B-B14F-4D97-AF65-F5344CB8AC3E}">
        <p14:creationId xmlns:p14="http://schemas.microsoft.com/office/powerpoint/2010/main" val="521866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FBE32-1E1B-0AC5-2878-8231C2CB0A62}"/>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C76C2A14-9BE0-B68C-109D-60F7945C22DC}"/>
              </a:ext>
            </a:extLst>
          </p:cNvPr>
          <p:cNvSpPr txBox="1"/>
          <p:nvPr/>
        </p:nvSpPr>
        <p:spPr>
          <a:xfrm>
            <a:off x="0" y="0"/>
            <a:ext cx="12192000"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Lessen van dit atelier</a:t>
            </a:r>
          </a:p>
        </p:txBody>
      </p:sp>
      <p:pic>
        <p:nvPicPr>
          <p:cNvPr id="5" name="Afbeelding 4" descr="Afbeelding met Lettertype, Graphics, rood, tekst&#10;&#10;Automatisch gegenereerde beschrijving">
            <a:extLst>
              <a:ext uri="{FF2B5EF4-FFF2-40B4-BE49-F238E27FC236}">
                <a16:creationId xmlns:a16="http://schemas.microsoft.com/office/drawing/2014/main" id="{4B414649-DB32-04DF-45F6-C1CB547421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8" name="Rectangle 2">
            <a:extLst>
              <a:ext uri="{FF2B5EF4-FFF2-40B4-BE49-F238E27FC236}">
                <a16:creationId xmlns:a16="http://schemas.microsoft.com/office/drawing/2014/main" id="{9A8AF3F1-95E7-E672-FB79-308510C7F6B3}"/>
              </a:ext>
            </a:extLst>
          </p:cNvPr>
          <p:cNvSpPr>
            <a:spLocks noChangeArrowheads="1"/>
          </p:cNvSpPr>
          <p:nvPr/>
        </p:nvSpPr>
        <p:spPr bwMode="auto">
          <a:xfrm>
            <a:off x="1064712" y="1395070"/>
            <a:ext cx="10757309"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tabLst/>
            </a:pPr>
            <a:r>
              <a:rPr kumimoji="0" lang="nl-NL" altLang="nl-NL" sz="1800" b="0" i="0" u="none" strike="noStrike" cap="none" normalizeH="0" baseline="0" dirty="0">
                <a:ln>
                  <a:noFill/>
                </a:ln>
                <a:solidFill>
                  <a:schemeClr val="tx1"/>
                </a:solidFill>
                <a:effectLst/>
                <a:latin typeface="Kermit" panose="020F0503040000060003" pitchFamily="34" charset="0"/>
              </a:rPr>
              <a:t>Les 3: Plastic soep</a:t>
            </a:r>
          </a:p>
          <a:p>
            <a:pPr marR="0" lvl="0" algn="l" defTabSz="914400" rtl="0" eaLnBrk="0" fontAlgn="base" latinLnBrk="0" hangingPunct="0">
              <a:lnSpc>
                <a:spcPct val="100000"/>
              </a:lnSpc>
              <a:spcBef>
                <a:spcPct val="0"/>
              </a:spcBef>
              <a:spcAft>
                <a:spcPct val="0"/>
              </a:spcAft>
              <a:buClrTx/>
              <a:buSzTx/>
              <a:tabLst/>
            </a:pPr>
            <a:endParaRPr lang="nl-NL" altLang="nl-NL" dirty="0">
              <a:latin typeface="Kermit" panose="020F0503040000060003"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l-NL" altLang="nl-NL" dirty="0">
                <a:latin typeface="Kermit" panose="020F0503040000060003" pitchFamily="34" charset="0"/>
              </a:rPr>
              <a:t>Plastic soep in de oceaan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l-NL" altLang="nl-NL" dirty="0">
                <a:latin typeface="Kermit" panose="020F0503040000060003" pitchFamily="34" charset="0"/>
              </a:rPr>
              <a:t>Plastic soep opruimen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l-NL" altLang="nl-NL" dirty="0">
                <a:latin typeface="Kermit" panose="020F0503040000060003" pitchFamily="34" charset="0"/>
              </a:rPr>
              <a:t>Organisaties die in actie komen tegen de plastic soep</a:t>
            </a:r>
          </a:p>
          <a:p>
            <a:pPr marR="0" lvl="0" algn="l" defTabSz="914400" rtl="0" eaLnBrk="0" fontAlgn="base" latinLnBrk="0" hangingPunct="0">
              <a:lnSpc>
                <a:spcPct val="100000"/>
              </a:lnSpc>
              <a:spcBef>
                <a:spcPct val="0"/>
              </a:spcBef>
              <a:spcAft>
                <a:spcPct val="0"/>
              </a:spcAft>
              <a:buClrTx/>
              <a:buSzTx/>
              <a:tabLst/>
            </a:pPr>
            <a:endParaRPr kumimoji="0" lang="nl-NL" altLang="nl-NL" sz="1800" b="0" i="0" u="none" strike="noStrike" cap="none" normalizeH="0" baseline="0" dirty="0">
              <a:ln>
                <a:noFill/>
              </a:ln>
              <a:solidFill>
                <a:schemeClr val="tx1"/>
              </a:solidFill>
              <a:effectLst/>
              <a:latin typeface="Kermit" panose="020F0503040000060003" pitchFamily="34" charset="0"/>
            </a:endParaRPr>
          </a:p>
          <a:p>
            <a:pPr lvl="0" eaLnBrk="0" fontAlgn="base" hangingPunct="0">
              <a:spcBef>
                <a:spcPct val="0"/>
              </a:spcBef>
              <a:spcAft>
                <a:spcPct val="0"/>
              </a:spcAft>
            </a:pPr>
            <a:r>
              <a:rPr lang="nl-NL" altLang="nl-NL" dirty="0">
                <a:latin typeface="Kermit" panose="020F0503040000060003" pitchFamily="34" charset="0"/>
              </a:rPr>
              <a:t>Les 4: Bijzondere verschijnselen</a:t>
            </a:r>
          </a:p>
          <a:p>
            <a:pPr lvl="0" eaLnBrk="0" fontAlgn="base" hangingPunct="0">
              <a:spcBef>
                <a:spcPct val="0"/>
              </a:spcBef>
              <a:spcAft>
                <a:spcPct val="0"/>
              </a:spcAft>
            </a:pPr>
            <a:endParaRPr lang="nl-NL" altLang="nl-NL" dirty="0">
              <a:latin typeface="Kermit" panose="020F0503040000060003" pitchFamily="34" charset="0"/>
            </a:endParaRPr>
          </a:p>
          <a:p>
            <a:pPr marL="285750" lvl="0" indent="-285750" eaLnBrk="0" fontAlgn="base" hangingPunct="0">
              <a:spcBef>
                <a:spcPct val="0"/>
              </a:spcBef>
              <a:spcAft>
                <a:spcPct val="0"/>
              </a:spcAft>
              <a:buFont typeface="Arial" panose="020B0604020202020204" pitchFamily="34" charset="0"/>
              <a:buChar char="•"/>
            </a:pPr>
            <a:r>
              <a:rPr lang="nl-NL" altLang="nl-NL" dirty="0">
                <a:latin typeface="Kermit" panose="020F0503040000060003" pitchFamily="34" charset="0"/>
              </a:rPr>
              <a:t>Bijzondere verschijnselen in de oceaan: de Marianentrog, de </a:t>
            </a:r>
            <a:r>
              <a:rPr lang="nl-NL" altLang="nl-NL" dirty="0" err="1">
                <a:latin typeface="Kermit" panose="020F0503040000060003" pitchFamily="34" charset="0"/>
              </a:rPr>
              <a:t>Silfa</a:t>
            </a:r>
            <a:r>
              <a:rPr lang="nl-NL" altLang="nl-NL" dirty="0">
                <a:latin typeface="Kermit" panose="020F0503040000060003" pitchFamily="34" charset="0"/>
              </a:rPr>
              <a:t> kloof, de golf van Alaska, Point Nemo, Tuvalu</a:t>
            </a:r>
          </a:p>
          <a:p>
            <a:pPr marL="285750" lvl="0" indent="-285750" eaLnBrk="0" fontAlgn="base" hangingPunct="0">
              <a:spcBef>
                <a:spcPct val="0"/>
              </a:spcBef>
              <a:spcAft>
                <a:spcPct val="0"/>
              </a:spcAft>
              <a:buFont typeface="Arial" panose="020B0604020202020204" pitchFamily="34" charset="0"/>
              <a:buChar char="•"/>
            </a:pPr>
            <a:r>
              <a:rPr lang="nl-NL" altLang="nl-NL" dirty="0" err="1">
                <a:latin typeface="Kermit" panose="020F0503040000060003" pitchFamily="34" charset="0"/>
              </a:rPr>
              <a:t>Grej</a:t>
            </a:r>
            <a:r>
              <a:rPr lang="nl-NL" altLang="nl-NL" dirty="0">
                <a:latin typeface="Kermit" panose="020F0503040000060003" pitchFamily="34" charset="0"/>
              </a:rPr>
              <a:t> of </a:t>
            </a:r>
            <a:r>
              <a:rPr lang="nl-NL" altLang="nl-NL" dirty="0" err="1">
                <a:latin typeface="Kermit" panose="020F0503040000060003" pitchFamily="34" charset="0"/>
              </a:rPr>
              <a:t>the</a:t>
            </a:r>
            <a:r>
              <a:rPr lang="nl-NL" altLang="nl-NL" dirty="0">
                <a:latin typeface="Kermit" panose="020F0503040000060003" pitchFamily="34" charset="0"/>
              </a:rPr>
              <a:t> </a:t>
            </a:r>
            <a:r>
              <a:rPr lang="nl-NL" altLang="nl-NL" dirty="0" err="1">
                <a:latin typeface="Kermit" panose="020F0503040000060003" pitchFamily="34" charset="0"/>
              </a:rPr>
              <a:t>day</a:t>
            </a:r>
            <a:endParaRPr lang="nl-NL" altLang="nl-NL" dirty="0">
              <a:latin typeface="Kermit" panose="020F0503040000060003" pitchFamily="34" charset="0"/>
            </a:endParaRPr>
          </a:p>
          <a:p>
            <a:pPr marL="285750" lvl="0" indent="-285750" eaLnBrk="0" fontAlgn="base" hangingPunct="0">
              <a:spcBef>
                <a:spcPct val="0"/>
              </a:spcBef>
              <a:spcAft>
                <a:spcPct val="0"/>
              </a:spcAft>
              <a:buFont typeface="Arial" panose="020B0604020202020204" pitchFamily="34" charset="0"/>
              <a:buChar char="•"/>
            </a:pPr>
            <a:endParaRPr kumimoji="0" lang="nl-NL" altLang="nl-NL" sz="1800" b="0" i="0" u="none" strike="noStrike" cap="none" normalizeH="0" baseline="0" dirty="0">
              <a:ln>
                <a:noFill/>
              </a:ln>
              <a:solidFill>
                <a:schemeClr val="tx1"/>
              </a:solidFill>
              <a:effectLst/>
              <a:latin typeface="Kermit" panose="020F05030400000600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a:ln>
                <a:noFill/>
              </a:ln>
              <a:solidFill>
                <a:schemeClr val="tx1"/>
              </a:solidFill>
              <a:effectLst/>
              <a:latin typeface="Kermit" panose="020F0503040000060003" pitchFamily="34" charset="0"/>
            </a:endParaRPr>
          </a:p>
        </p:txBody>
      </p:sp>
      <p:sp>
        <p:nvSpPr>
          <p:cNvPr id="3" name="Tekstvak 2">
            <a:extLst>
              <a:ext uri="{FF2B5EF4-FFF2-40B4-BE49-F238E27FC236}">
                <a16:creationId xmlns:a16="http://schemas.microsoft.com/office/drawing/2014/main" id="{0A2DB49A-0D1E-029C-C49A-64AFA4F7D4C8}"/>
              </a:ext>
            </a:extLst>
          </p:cNvPr>
          <p:cNvSpPr txBox="1"/>
          <p:nvPr/>
        </p:nvSpPr>
        <p:spPr>
          <a:xfrm>
            <a:off x="1064712" y="5837129"/>
            <a:ext cx="8642959" cy="646331"/>
          </a:xfrm>
          <a:prstGeom prst="rect">
            <a:avLst/>
          </a:prstGeom>
          <a:noFill/>
        </p:spPr>
        <p:txBody>
          <a:bodyPr wrap="square" rtlCol="0">
            <a:spAutoFit/>
          </a:bodyPr>
          <a:lstStyle/>
          <a:p>
            <a:r>
              <a:rPr lang="nl-NL">
                <a:latin typeface="Kermit" panose="020F0503040000060003" pitchFamily="34" charset="0"/>
              </a:rPr>
              <a:t>LET OP: Uitleg bij het gebruik van deze </a:t>
            </a:r>
            <a:r>
              <a:rPr lang="nl-NL" err="1">
                <a:latin typeface="Kermit" panose="020F0503040000060003" pitchFamily="34" charset="0"/>
              </a:rPr>
              <a:t>PowerPoints</a:t>
            </a:r>
            <a:r>
              <a:rPr lang="nl-NL">
                <a:latin typeface="Kermit" panose="020F0503040000060003" pitchFamily="34" charset="0"/>
              </a:rPr>
              <a:t> en achtergrondinformatie voor de leerkracht vind je onderaan deze PowerPoint presentatie.</a:t>
            </a:r>
          </a:p>
        </p:txBody>
      </p:sp>
    </p:spTree>
    <p:extLst>
      <p:ext uri="{BB962C8B-B14F-4D97-AF65-F5344CB8AC3E}">
        <p14:creationId xmlns:p14="http://schemas.microsoft.com/office/powerpoint/2010/main" val="954622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3ED80-DBA1-7C30-3B76-665DC46D2E38}"/>
            </a:ext>
          </a:extLst>
        </p:cNvPr>
        <p:cNvGrpSpPr/>
        <p:nvPr/>
      </p:nvGrpSpPr>
      <p:grpSpPr>
        <a:xfrm>
          <a:off x="0" y="0"/>
          <a:ext cx="0" cy="0"/>
          <a:chOff x="0" y="0"/>
          <a:chExt cx="0" cy="0"/>
        </a:xfrm>
      </p:grpSpPr>
      <p:sp>
        <p:nvSpPr>
          <p:cNvPr id="9" name="Tekstvak 8">
            <a:extLst>
              <a:ext uri="{FF2B5EF4-FFF2-40B4-BE49-F238E27FC236}">
                <a16:creationId xmlns:a16="http://schemas.microsoft.com/office/drawing/2014/main" id="{4A3EA917-9890-DFD9-7AA0-7FFBB8DDFA49}"/>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pic>
        <p:nvPicPr>
          <p:cNvPr id="5" name="Afbeelding 4" descr="Afbeelding met Lettertype, Graphics, rood, tekst&#10;&#10;Automatisch gegenereerde beschrijving">
            <a:extLst>
              <a:ext uri="{FF2B5EF4-FFF2-40B4-BE49-F238E27FC236}">
                <a16:creationId xmlns:a16="http://schemas.microsoft.com/office/drawing/2014/main" id="{26C0E5B8-CBB1-72F6-A7F8-848F8B35DB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7" name="Tekstvak 6">
            <a:extLst>
              <a:ext uri="{FF2B5EF4-FFF2-40B4-BE49-F238E27FC236}">
                <a16:creationId xmlns:a16="http://schemas.microsoft.com/office/drawing/2014/main" id="{C8AFE9A4-531A-0C69-F15C-C19934421F96}"/>
              </a:ext>
            </a:extLst>
          </p:cNvPr>
          <p:cNvSpPr txBox="1"/>
          <p:nvPr/>
        </p:nvSpPr>
        <p:spPr>
          <a:xfrm>
            <a:off x="0" y="24082"/>
            <a:ext cx="12192000"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Achtergrondinformatie voor de leerkracht</a:t>
            </a:r>
          </a:p>
        </p:txBody>
      </p:sp>
      <p:sp>
        <p:nvSpPr>
          <p:cNvPr id="8" name="Rectangle 2">
            <a:extLst>
              <a:ext uri="{FF2B5EF4-FFF2-40B4-BE49-F238E27FC236}">
                <a16:creationId xmlns:a16="http://schemas.microsoft.com/office/drawing/2014/main" id="{F33A4B46-1338-0DBC-ACCB-52AF6C93503A}"/>
              </a:ext>
            </a:extLst>
          </p:cNvPr>
          <p:cNvSpPr>
            <a:spLocks noChangeArrowheads="1"/>
          </p:cNvSpPr>
          <p:nvPr/>
        </p:nvSpPr>
        <p:spPr bwMode="auto">
          <a:xfrm>
            <a:off x="1801354" y="1657399"/>
            <a:ext cx="8510631" cy="1590628"/>
          </a:xfrm>
          <a:prstGeom prst="rect">
            <a:avLst/>
          </a:prstGeom>
          <a:noFill/>
          <a:ln w="38100">
            <a:solidFill>
              <a:srgbClr val="E16C7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lnSpc>
                <a:spcPct val="150000"/>
              </a:lnSpc>
              <a:spcBef>
                <a:spcPct val="0"/>
              </a:spcBef>
              <a:spcAft>
                <a:spcPct val="0"/>
              </a:spcAft>
            </a:pPr>
            <a:r>
              <a:rPr lang="nl-NL" dirty="0">
                <a:solidFill>
                  <a:srgbClr val="E16C7F"/>
                </a:solidFill>
                <a:latin typeface="Kermit" panose="020F0503040000060003" pitchFamily="34" charset="0"/>
              </a:rPr>
              <a:t>Teksten</a:t>
            </a:r>
          </a:p>
          <a:p>
            <a:pPr eaLnBrk="0" fontAlgn="base" hangingPunct="0">
              <a:lnSpc>
                <a:spcPct val="150000"/>
              </a:lnSpc>
              <a:spcBef>
                <a:spcPct val="0"/>
              </a:spcBef>
              <a:spcAft>
                <a:spcPct val="0"/>
              </a:spcAft>
            </a:pPr>
            <a:r>
              <a:rPr lang="nl-NL" dirty="0">
                <a:latin typeface="Kermit" panose="020F0503040000060003" pitchFamily="34" charset="0"/>
              </a:rPr>
              <a:t>Linkjes naar achtergrondinformatie zijn te vinden op de slides met bronnen voor de kinderen.  </a:t>
            </a:r>
          </a:p>
          <a:p>
            <a:pPr marL="285750" indent="-285750" eaLnBrk="0" fontAlgn="base" hangingPunct="0">
              <a:lnSpc>
                <a:spcPct val="150000"/>
              </a:lnSpc>
              <a:spcBef>
                <a:spcPct val="0"/>
              </a:spcBef>
              <a:spcAft>
                <a:spcPct val="0"/>
              </a:spcAft>
              <a:buFont typeface="Arial" panose="020B0604020202020204" pitchFamily="34" charset="0"/>
              <a:buChar char="•"/>
            </a:pPr>
            <a:endParaRPr kumimoji="0" lang="nl-NL" sz="1200" b="0" i="0" u="none" strike="noStrike" kern="1200" cap="none" spc="0" normalizeH="0" baseline="0" noProof="0" dirty="0">
              <a:ln>
                <a:noFill/>
              </a:ln>
              <a:solidFill>
                <a:prstClr val="black"/>
              </a:solidFill>
              <a:effectLst/>
              <a:uLnTx/>
              <a:uFillTx/>
              <a:latin typeface="Kermit" panose="020F0503040000060003" pitchFamily="34" charset="0"/>
              <a:ea typeface="+mn-ea"/>
              <a:cs typeface="+mn-cs"/>
            </a:endParaRPr>
          </a:p>
        </p:txBody>
      </p:sp>
    </p:spTree>
    <p:extLst>
      <p:ext uri="{BB962C8B-B14F-4D97-AF65-F5344CB8AC3E}">
        <p14:creationId xmlns:p14="http://schemas.microsoft.com/office/powerpoint/2010/main" val="2939450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Afbeelding 12">
            <a:extLst>
              <a:ext uri="{FF2B5EF4-FFF2-40B4-BE49-F238E27FC236}">
                <a16:creationId xmlns:a16="http://schemas.microsoft.com/office/drawing/2014/main" id="{BD95B1FA-4660-4DD8-AFD2-E87118DA5A8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9829800" y="5934075"/>
            <a:ext cx="2125980" cy="839178"/>
          </a:xfrm>
          <a:prstGeom prst="rect">
            <a:avLst/>
          </a:prstGeom>
          <a:noFill/>
          <a:ln>
            <a:noFill/>
          </a:ln>
        </p:spPr>
      </p:pic>
      <p:sp>
        <p:nvSpPr>
          <p:cNvPr id="5" name="Tekstvak 4">
            <a:extLst>
              <a:ext uri="{FF2B5EF4-FFF2-40B4-BE49-F238E27FC236}">
                <a16:creationId xmlns:a16="http://schemas.microsoft.com/office/drawing/2014/main" id="{E91DF90A-BA95-64B1-1004-6327EE79827F}"/>
              </a:ext>
            </a:extLst>
          </p:cNvPr>
          <p:cNvSpPr txBox="1"/>
          <p:nvPr/>
        </p:nvSpPr>
        <p:spPr>
          <a:xfrm>
            <a:off x="0" y="342674"/>
            <a:ext cx="12192000" cy="646331"/>
          </a:xfrm>
          <a:prstGeom prst="rect">
            <a:avLst/>
          </a:prstGeom>
          <a:noFill/>
        </p:spPr>
        <p:txBody>
          <a:bodyPr wrap="square" rtlCol="0">
            <a:spAutoFit/>
          </a:bodyPr>
          <a:lstStyle/>
          <a:p>
            <a:pPr algn="ctr"/>
            <a:r>
              <a:rPr lang="nl-NL" sz="3600" dirty="0">
                <a:solidFill>
                  <a:srgbClr val="E16C7F"/>
                </a:solidFill>
                <a:latin typeface="Kermit" panose="020F0503040000060003" pitchFamily="34" charset="0"/>
              </a:rPr>
              <a:t>Benodigdheden voor deze les</a:t>
            </a:r>
          </a:p>
        </p:txBody>
      </p:sp>
      <p:graphicFrame>
        <p:nvGraphicFramePr>
          <p:cNvPr id="6" name="Tabel 5">
            <a:extLst>
              <a:ext uri="{FF2B5EF4-FFF2-40B4-BE49-F238E27FC236}">
                <a16:creationId xmlns:a16="http://schemas.microsoft.com/office/drawing/2014/main" id="{223E0F25-B6D5-53C1-346A-732E8B2D8520}"/>
              </a:ext>
            </a:extLst>
          </p:cNvPr>
          <p:cNvGraphicFramePr>
            <a:graphicFrameLocks noGrp="1"/>
          </p:cNvGraphicFramePr>
          <p:nvPr>
            <p:extLst>
              <p:ext uri="{D42A27DB-BD31-4B8C-83A1-F6EECF244321}">
                <p14:modId xmlns:p14="http://schemas.microsoft.com/office/powerpoint/2010/main" val="4271742420"/>
              </p:ext>
            </p:extLst>
          </p:nvPr>
        </p:nvGraphicFramePr>
        <p:xfrm>
          <a:off x="1822994" y="1650530"/>
          <a:ext cx="8127999" cy="265684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246178973"/>
                    </a:ext>
                  </a:extLst>
                </a:gridCol>
                <a:gridCol w="2709333">
                  <a:extLst>
                    <a:ext uri="{9D8B030D-6E8A-4147-A177-3AD203B41FA5}">
                      <a16:colId xmlns:a16="http://schemas.microsoft.com/office/drawing/2014/main" val="74133126"/>
                    </a:ext>
                  </a:extLst>
                </a:gridCol>
                <a:gridCol w="2709333">
                  <a:extLst>
                    <a:ext uri="{9D8B030D-6E8A-4147-A177-3AD203B41FA5}">
                      <a16:colId xmlns:a16="http://schemas.microsoft.com/office/drawing/2014/main" val="20494042"/>
                    </a:ext>
                  </a:extLst>
                </a:gridCol>
              </a:tblGrid>
              <a:tr h="370840">
                <a:tc>
                  <a:txBody>
                    <a:bodyPr/>
                    <a:lstStyle/>
                    <a:p>
                      <a:r>
                        <a:rPr lang="nl-NL" dirty="0">
                          <a:solidFill>
                            <a:schemeClr val="tx1"/>
                          </a:solidFill>
                          <a:latin typeface="Kermit" panose="020F0503040000060003" pitchFamily="34" charset="0"/>
                        </a:rPr>
                        <a:t>Groep 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a:solidFill>
                            <a:schemeClr val="tx1"/>
                          </a:solidFill>
                          <a:latin typeface="Kermit" panose="020F0503040000060003" pitchFamily="34" charset="0"/>
                        </a:rPr>
                        <a:t>Groep 5-6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a:solidFill>
                            <a:schemeClr val="tx1"/>
                          </a:solidFill>
                          <a:latin typeface="Kermit" panose="020F0503040000060003" pitchFamily="34" charset="0"/>
                        </a:rPr>
                        <a:t>Groep 7-8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3294900"/>
                  </a:ext>
                </a:extLst>
              </a:tr>
              <a:tr h="370840">
                <a:tc>
                  <a:txBody>
                    <a:bodyPr/>
                    <a:lstStyle/>
                    <a:p>
                      <a:pPr marL="285750" indent="-285750">
                        <a:buFontTx/>
                        <a:buChar char="-"/>
                      </a:pPr>
                      <a:r>
                        <a:rPr lang="nl-NL" dirty="0">
                          <a:solidFill>
                            <a:schemeClr val="tx1"/>
                          </a:solidFill>
                          <a:latin typeface="Kermit" panose="020F0503040000060003" pitchFamily="34" charset="0"/>
                        </a:rPr>
                        <a:t>Bijlagen horend bij de les</a:t>
                      </a:r>
                    </a:p>
                    <a:p>
                      <a:pPr marL="285750" indent="-285750">
                        <a:buFontTx/>
                        <a:buChar char="-"/>
                      </a:pPr>
                      <a:r>
                        <a:rPr lang="nl-NL" dirty="0">
                          <a:solidFill>
                            <a:schemeClr val="tx1"/>
                          </a:solidFill>
                          <a:latin typeface="Kermit" panose="020F0503040000060003" pitchFamily="34" charset="0"/>
                        </a:rPr>
                        <a:t>Blauwe doeken</a:t>
                      </a:r>
                    </a:p>
                    <a:p>
                      <a:pPr marL="285750" indent="-285750">
                        <a:buFontTx/>
                        <a:buChar char="-"/>
                      </a:pPr>
                      <a:r>
                        <a:rPr lang="nl-NL" dirty="0">
                          <a:solidFill>
                            <a:schemeClr val="tx1"/>
                          </a:solidFill>
                          <a:latin typeface="Kermit" panose="020F0503040000060003" pitchFamily="34" charset="0"/>
                        </a:rPr>
                        <a:t>Knutselspullen</a:t>
                      </a:r>
                    </a:p>
                    <a:p>
                      <a:pPr marL="285750" indent="-285750">
                        <a:buFontTx/>
                        <a:buChar char="-"/>
                      </a:pPr>
                      <a:r>
                        <a:rPr lang="nl-NL" dirty="0">
                          <a:solidFill>
                            <a:schemeClr val="tx1"/>
                          </a:solidFill>
                          <a:latin typeface="Kermit" panose="020F0503040000060003" pitchFamily="34" charset="0"/>
                        </a:rPr>
                        <a:t>Banken etc. om een smalle doorgang te maken.</a:t>
                      </a:r>
                    </a:p>
                    <a:p>
                      <a:pPr marL="285750" indent="-285750">
                        <a:buFontTx/>
                        <a:buChar char="-"/>
                      </a:pPr>
                      <a:endParaRPr lang="nl-NL" dirty="0">
                        <a:solidFill>
                          <a:schemeClr val="tx1"/>
                        </a:solidFill>
                        <a:latin typeface="Kermit" panose="020F05030400000600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nl-NL" dirty="0">
                          <a:solidFill>
                            <a:schemeClr val="tx1"/>
                          </a:solidFill>
                          <a:latin typeface="Kermit" panose="020F0503040000060003" pitchFamily="34" charset="0"/>
                        </a:rPr>
                        <a:t>Bijlagen horend bij de les</a:t>
                      </a:r>
                    </a:p>
                    <a:p>
                      <a:pPr marL="285750" indent="-285750">
                        <a:buFontTx/>
                        <a:buChar char="-"/>
                      </a:pPr>
                      <a:r>
                        <a:rPr lang="nl-NL" dirty="0">
                          <a:solidFill>
                            <a:schemeClr val="tx1"/>
                          </a:solidFill>
                          <a:latin typeface="Kermit" panose="020F0503040000060003" pitchFamily="34" charset="0"/>
                        </a:rPr>
                        <a:t>Laptop met internetverbinding</a:t>
                      </a:r>
                    </a:p>
                    <a:p>
                      <a:pPr marL="285750" indent="-285750">
                        <a:buFontTx/>
                        <a:buChar char="-"/>
                      </a:pPr>
                      <a:r>
                        <a:rPr lang="nl-NL" dirty="0">
                          <a:solidFill>
                            <a:schemeClr val="tx1"/>
                          </a:solidFill>
                          <a:latin typeface="Kermit" panose="020F0503040000060003" pitchFamily="34" charset="0"/>
                        </a:rPr>
                        <a:t>Eventueel PowerPoint </a:t>
                      </a:r>
                    </a:p>
                    <a:p>
                      <a:pPr marL="285750" indent="-285750">
                        <a:buFontTx/>
                        <a:buChar char="-"/>
                      </a:pPr>
                      <a:endParaRPr lang="nl-NL" dirty="0">
                        <a:solidFill>
                          <a:schemeClr val="tx1"/>
                        </a:solidFill>
                        <a:latin typeface="Kermit" panose="020F05030400000600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Tx/>
                        <a:buChar char="-"/>
                      </a:pPr>
                      <a:r>
                        <a:rPr lang="nl-NL" dirty="0">
                          <a:solidFill>
                            <a:schemeClr val="tx1"/>
                          </a:solidFill>
                          <a:latin typeface="Kermit" panose="020F0503040000060003" pitchFamily="34" charset="0"/>
                        </a:rPr>
                        <a:t>Bijlagen horend bij de les</a:t>
                      </a:r>
                    </a:p>
                    <a:p>
                      <a:pPr marL="285750" indent="-285750">
                        <a:buFontTx/>
                        <a:buChar char="-"/>
                      </a:pPr>
                      <a:r>
                        <a:rPr lang="nl-NL" dirty="0">
                          <a:solidFill>
                            <a:schemeClr val="tx1"/>
                          </a:solidFill>
                          <a:latin typeface="Kermit" panose="020F0503040000060003" pitchFamily="34" charset="0"/>
                        </a:rPr>
                        <a:t>Laptop met internetverbinding</a:t>
                      </a:r>
                    </a:p>
                    <a:p>
                      <a:pPr marL="285750" indent="-285750">
                        <a:buFontTx/>
                        <a:buChar char="-"/>
                      </a:pPr>
                      <a:r>
                        <a:rPr lang="nl-NL" dirty="0">
                          <a:solidFill>
                            <a:schemeClr val="tx1"/>
                          </a:solidFill>
                          <a:latin typeface="Kermit" panose="020F0503040000060003" pitchFamily="34" charset="0"/>
                        </a:rPr>
                        <a:t>Eventueel PowerPoint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26064073"/>
                  </a:ext>
                </a:extLst>
              </a:tr>
            </a:tbl>
          </a:graphicData>
        </a:graphic>
      </p:graphicFrame>
    </p:spTree>
    <p:extLst>
      <p:ext uri="{BB962C8B-B14F-4D97-AF65-F5344CB8AC3E}">
        <p14:creationId xmlns:p14="http://schemas.microsoft.com/office/powerpoint/2010/main" val="1094203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12C257-9CCD-8151-5C3B-E75D842A057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A04DA4E-19A9-A9E0-64D8-321F5957118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065C1A4-9B27-2861-D947-067866AC420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58391DD3-4EC2-EDDE-F843-4EC576CD3539}"/>
              </a:ext>
            </a:extLst>
          </p:cNvPr>
          <p:cNvSpPr txBox="1"/>
          <p:nvPr/>
        </p:nvSpPr>
        <p:spPr>
          <a:xfrm>
            <a:off x="2632552" y="2165110"/>
            <a:ext cx="6926896" cy="1446550"/>
          </a:xfrm>
          <a:prstGeom prst="rect">
            <a:avLst/>
          </a:prstGeom>
          <a:noFill/>
        </p:spPr>
        <p:txBody>
          <a:bodyPr wrap="none" lIns="91440" tIns="45720" rIns="91440" bIns="45720" rtlCol="0" anchor="t">
            <a:spAutoFit/>
          </a:bodyPr>
          <a:lstStyle/>
          <a:p>
            <a:r>
              <a:rPr lang="nl-NL" sz="8800">
                <a:solidFill>
                  <a:srgbClr val="E16C7F"/>
                </a:solidFill>
                <a:latin typeface="Kermit" panose="020F0503040000060003" pitchFamily="34" charset="0"/>
              </a:rPr>
              <a:t>Groepen 3-4</a:t>
            </a:r>
            <a:r>
              <a:rPr lang="nl-NL" sz="3600">
                <a:solidFill>
                  <a:srgbClr val="E16C7F"/>
                </a:solidFill>
                <a:latin typeface="Kermit" panose="020F0503040000060003" pitchFamily="34" charset="0"/>
              </a:rPr>
              <a:t> </a:t>
            </a:r>
          </a:p>
        </p:txBody>
      </p:sp>
      <p:sp>
        <p:nvSpPr>
          <p:cNvPr id="9" name="Tekstvak 8">
            <a:extLst>
              <a:ext uri="{FF2B5EF4-FFF2-40B4-BE49-F238E27FC236}">
                <a16:creationId xmlns:a16="http://schemas.microsoft.com/office/drawing/2014/main" id="{7C787C90-4DCB-F737-91A8-91AA89AC3A46}"/>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6CDC4E88-4604-8E35-F8FF-475234C55ED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9B361CFE-42BC-A6E6-D439-BE64551724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460381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a:extLst>
              <a:ext uri="{FF2B5EF4-FFF2-40B4-BE49-F238E27FC236}">
                <a16:creationId xmlns:a16="http://schemas.microsoft.com/office/drawing/2014/main" id="{ACE75963-DE74-41E6-8F92-35AEC41449AB}"/>
              </a:ext>
            </a:extLst>
          </p:cNvPr>
          <p:cNvSpPr txBox="1"/>
          <p:nvPr/>
        </p:nvSpPr>
        <p:spPr>
          <a:xfrm>
            <a:off x="0" y="0"/>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ea typeface="American Typewriter" charset="0"/>
                <a:cs typeface="American Typewriter" charset="0"/>
              </a:rPr>
              <a:t>Doelen</a:t>
            </a:r>
          </a:p>
        </p:txBody>
      </p:sp>
      <p:graphicFrame>
        <p:nvGraphicFramePr>
          <p:cNvPr id="4" name="Tabel 7">
            <a:extLst>
              <a:ext uri="{FF2B5EF4-FFF2-40B4-BE49-F238E27FC236}">
                <a16:creationId xmlns:a16="http://schemas.microsoft.com/office/drawing/2014/main" id="{D8803D90-7CD8-4E33-82F9-B04229AF7E0C}"/>
              </a:ext>
            </a:extLst>
          </p:cNvPr>
          <p:cNvGraphicFramePr>
            <a:graphicFrameLocks noGrp="1"/>
          </p:cNvGraphicFramePr>
          <p:nvPr>
            <p:extLst>
              <p:ext uri="{D42A27DB-BD31-4B8C-83A1-F6EECF244321}">
                <p14:modId xmlns:p14="http://schemas.microsoft.com/office/powerpoint/2010/main" val="1563347151"/>
              </p:ext>
            </p:extLst>
          </p:nvPr>
        </p:nvGraphicFramePr>
        <p:xfrm>
          <a:off x="250372" y="840801"/>
          <a:ext cx="11805332" cy="4451635"/>
        </p:xfrm>
        <a:graphic>
          <a:graphicData uri="http://schemas.openxmlformats.org/drawingml/2006/table">
            <a:tbl>
              <a:tblPr firstRow="1" bandRow="1">
                <a:tableStyleId>{5940675A-B579-460E-94D1-54222C63F5DA}</a:tableStyleId>
              </a:tblPr>
              <a:tblGrid>
                <a:gridCol w="4987244">
                  <a:extLst>
                    <a:ext uri="{9D8B030D-6E8A-4147-A177-3AD203B41FA5}">
                      <a16:colId xmlns:a16="http://schemas.microsoft.com/office/drawing/2014/main" val="2925078866"/>
                    </a:ext>
                  </a:extLst>
                </a:gridCol>
                <a:gridCol w="6818088">
                  <a:extLst>
                    <a:ext uri="{9D8B030D-6E8A-4147-A177-3AD203B41FA5}">
                      <a16:colId xmlns:a16="http://schemas.microsoft.com/office/drawing/2014/main" val="848919208"/>
                    </a:ext>
                  </a:extLst>
                </a:gridCol>
              </a:tblGrid>
              <a:tr h="1352091">
                <a:tc>
                  <a:txBody>
                    <a:bodyPr/>
                    <a:lstStyle/>
                    <a:p>
                      <a:pPr>
                        <a:defRPr/>
                      </a:pPr>
                      <a:r>
                        <a:rPr lang="nl-NL" sz="1400" b="1" dirty="0">
                          <a:solidFill>
                            <a:srgbClr val="E16C7F"/>
                          </a:solidFill>
                          <a:latin typeface="Kermit" panose="020F0503040000060003" pitchFamily="34" charset="0"/>
                        </a:rPr>
                        <a:t>Kennis:	</a:t>
                      </a:r>
                    </a:p>
                    <a:p>
                      <a:pPr>
                        <a:defRPr/>
                      </a:pPr>
                      <a:r>
                        <a:rPr lang="nl-NL" sz="1400" b="1" dirty="0">
                          <a:solidFill>
                            <a:schemeClr val="tx1">
                              <a:lumMod val="65000"/>
                              <a:lumOff val="35000"/>
                            </a:schemeClr>
                          </a:solidFill>
                          <a:latin typeface="Kermit" panose="020F0503040000060003" pitchFamily="34" charset="0"/>
                        </a:rPr>
                        <a:t>"Ik heb een brede algemene ontwikkeling</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Kennismaken met de wereld om je heen.</a:t>
                      </a:r>
                    </a:p>
                    <a:p>
                      <a:pPr>
                        <a:defRPr/>
                      </a:pPr>
                      <a:r>
                        <a:rPr lang="nl-NL" sz="1400" dirty="0">
                          <a:solidFill>
                            <a:schemeClr val="bg1">
                              <a:lumMod val="50000"/>
                            </a:schemeClr>
                          </a:solidFill>
                          <a:latin typeface="Kermit" panose="020F0503040000060003" pitchFamily="34" charset="0"/>
                        </a:rPr>
                        <a:t>32A.3</a:t>
                      </a:r>
                    </a:p>
                  </a:txBody>
                  <a:tcPr/>
                </a:tc>
                <a:tc>
                  <a:txBody>
                    <a:bodyPr/>
                    <a:lstStyle/>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nl-NL" sz="1400" b="0" i="0" kern="1200" dirty="0">
                          <a:solidFill>
                            <a:schemeClr val="tx1"/>
                          </a:solidFill>
                          <a:effectLst/>
                          <a:latin typeface="Kermit" panose="020F0503040000060003" pitchFamily="34" charset="0"/>
                          <a:ea typeface="+mn-ea"/>
                          <a:cs typeface="+mn-cs"/>
                        </a:rPr>
                        <a:t>Ik weet dat de oceaan voor een groot deel nog niet is onderzocht.</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ken bijzondere verschijnselen in de oceaan zoals de Marianentrog, de </a:t>
                      </a:r>
                      <a:r>
                        <a:rPr lang="nl-NL" sz="1400" b="0" i="0" kern="1200" dirty="0" err="1">
                          <a:solidFill>
                            <a:schemeClr val="tx1"/>
                          </a:solidFill>
                          <a:effectLst/>
                          <a:latin typeface="Kermit" panose="020F0503040000060003" pitchFamily="34" charset="0"/>
                          <a:ea typeface="+mn-ea"/>
                          <a:cs typeface="+mn-cs"/>
                        </a:rPr>
                        <a:t>Silfra</a:t>
                      </a:r>
                      <a:r>
                        <a:rPr lang="nl-NL" sz="1400" b="0" i="0" kern="1200" dirty="0">
                          <a:solidFill>
                            <a:schemeClr val="tx1"/>
                          </a:solidFill>
                          <a:effectLst/>
                          <a:latin typeface="Kermit" panose="020F0503040000060003" pitchFamily="34" charset="0"/>
                          <a:ea typeface="+mn-ea"/>
                          <a:cs typeface="+mn-cs"/>
                        </a:rPr>
                        <a:t> kloof en Point Nemo. </a:t>
                      </a:r>
                    </a:p>
                  </a:txBody>
                  <a:tcPr/>
                </a:tc>
                <a:extLst>
                  <a:ext uri="{0D108BD9-81ED-4DB2-BD59-A6C34878D82A}">
                    <a16:rowId xmlns:a16="http://schemas.microsoft.com/office/drawing/2014/main" val="2464076590"/>
                  </a:ext>
                </a:extLst>
              </a:tr>
              <a:tr h="1264094">
                <a:tc>
                  <a:txBody>
                    <a:bodyPr/>
                    <a:lstStyle/>
                    <a:p>
                      <a:pPr>
                        <a:defRPr/>
                      </a:pPr>
                      <a:r>
                        <a:rPr lang="nl-NL" sz="1400" b="1" dirty="0">
                          <a:solidFill>
                            <a:srgbClr val="E16C7F"/>
                          </a:solidFill>
                          <a:latin typeface="Kermit" panose="020F0503040000060003" pitchFamily="34" charset="0"/>
                        </a:rPr>
                        <a:t>Inzicht: (Denkbubbels)</a:t>
                      </a:r>
                    </a:p>
                    <a:p>
                      <a:pPr>
                        <a:defRPr/>
                      </a:pPr>
                      <a:r>
                        <a:rPr lang="nl-NL" sz="1400" b="1" dirty="0">
                          <a:solidFill>
                            <a:schemeClr val="tx1">
                              <a:lumMod val="65000"/>
                              <a:lumOff val="35000"/>
                            </a:schemeClr>
                          </a:solidFill>
                          <a:latin typeface="Kermit" panose="020F0503040000060003" pitchFamily="34" charset="0"/>
                        </a:rPr>
                        <a:t>"Ik weet wie ik ben en wat ik wil</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Reflectie op jezelf en de wereld.</a:t>
                      </a:r>
                    </a:p>
                    <a:p>
                      <a:pPr>
                        <a:defRPr/>
                      </a:pPr>
                      <a:r>
                        <a:rPr lang="nl-NL" sz="1400" dirty="0">
                          <a:solidFill>
                            <a:schemeClr val="bg1">
                              <a:lumMod val="50000"/>
                            </a:schemeClr>
                          </a:solidFill>
                          <a:latin typeface="Kermit" panose="020F0503040000060003" pitchFamily="34" charset="0"/>
                        </a:rPr>
                        <a:t>SDG 14 - 32A.3</a:t>
                      </a:r>
                    </a:p>
                  </a:txBody>
                  <a:tcPr/>
                </a:tc>
                <a:tc>
                  <a:txBody>
                    <a:bodyPr/>
                    <a:lstStyle/>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kan bedenken welke foto het best bij de omschrijving past (verbanden leggen)</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kan Point Nemo aanwijzen op de wereldkaart (verbanden leggen)</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kan bedenken wat ik zie als ik in de oceaan duik (perspectief nemen)</a:t>
                      </a:r>
                    </a:p>
                  </a:txBody>
                  <a:tcPr/>
                </a:tc>
                <a:extLst>
                  <a:ext uri="{0D108BD9-81ED-4DB2-BD59-A6C34878D82A}">
                    <a16:rowId xmlns:a16="http://schemas.microsoft.com/office/drawing/2014/main" val="1539926036"/>
                  </a:ext>
                </a:extLst>
              </a:tr>
              <a:tr h="1835450">
                <a:tc>
                  <a:txBody>
                    <a:bodyPr/>
                    <a:lstStyle/>
                    <a:p>
                      <a:pPr>
                        <a:defRPr/>
                      </a:pPr>
                      <a:r>
                        <a:rPr lang="nl-NL" sz="1400" b="1" dirty="0">
                          <a:solidFill>
                            <a:srgbClr val="E16C7F"/>
                          </a:solidFill>
                          <a:latin typeface="Kermit" panose="020F0503040000060003" pitchFamily="34" charset="0"/>
                        </a:rPr>
                        <a:t>Vaardigheden:</a:t>
                      </a:r>
                    </a:p>
                    <a:p>
                      <a:pPr>
                        <a:defRPr/>
                      </a:pPr>
                      <a:r>
                        <a:rPr lang="nl-NL" sz="1400" b="1" dirty="0">
                          <a:solidFill>
                            <a:schemeClr val="tx1">
                              <a:lumMod val="65000"/>
                              <a:lumOff val="35000"/>
                            </a:schemeClr>
                          </a:solidFill>
                          <a:latin typeface="Kermit" panose="020F0503040000060003" pitchFamily="34" charset="0"/>
                        </a:rPr>
                        <a:t>"Ik kan mijn kennis en inzicht toepassen in mijn leren, mijn leven en de omgang met de mensen om mij heen.</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Werkvormen, toepassingen en de transfer van het geleerde naar nieuwe situaties.</a:t>
                      </a:r>
                    </a:p>
                    <a:p>
                      <a:pPr>
                        <a:defRPr/>
                      </a:pPr>
                      <a:endParaRPr lang="nl-NL" sz="1400" dirty="0">
                        <a:solidFill>
                          <a:schemeClr val="tx1">
                            <a:lumMod val="65000"/>
                            <a:lumOff val="35000"/>
                          </a:schemeClr>
                        </a:solidFill>
                        <a:latin typeface="Kermit" panose="020F0503040000060003" pitchFamily="34" charset="0"/>
                      </a:endParaRPr>
                    </a:p>
                  </a:txBody>
                  <a:tcPr/>
                </a:tc>
                <a:tc>
                  <a:txBody>
                    <a:bodyPr/>
                    <a:lstStyle/>
                    <a:p>
                      <a:pPr marL="285750" lvl="0" indent="-285750">
                        <a:buFont typeface="Arial" panose="020B0604020202020204" pitchFamily="34" charset="0"/>
                        <a:buChar char="•"/>
                      </a:pPr>
                      <a:r>
                        <a:rPr lang="nl-NL" sz="1400" dirty="0">
                          <a:solidFill>
                            <a:schemeClr val="tx1"/>
                          </a:solidFill>
                          <a:latin typeface="Kermit" panose="020F0503040000060003" pitchFamily="34" charset="0"/>
                        </a:rPr>
                        <a:t>Ik kan versieringen knutselen met papier die passen bij de oceaan.</a:t>
                      </a:r>
                    </a:p>
                  </a:txBody>
                  <a:tcPr/>
                </a:tc>
                <a:extLst>
                  <a:ext uri="{0D108BD9-81ED-4DB2-BD59-A6C34878D82A}">
                    <a16:rowId xmlns:a16="http://schemas.microsoft.com/office/drawing/2014/main" val="3799098409"/>
                  </a:ext>
                </a:extLst>
              </a:tr>
            </a:tbl>
          </a:graphicData>
        </a:graphic>
      </p:graphicFrame>
      <p:pic>
        <p:nvPicPr>
          <p:cNvPr id="2" name="Afbeelding 1" descr="Afbeelding met Lettertype, Graphics, rood, tekst&#10;&#10;Automatisch gegenereerde beschrijving">
            <a:extLst>
              <a:ext uri="{FF2B5EF4-FFF2-40B4-BE49-F238E27FC236}">
                <a16:creationId xmlns:a16="http://schemas.microsoft.com/office/drawing/2014/main" id="{8D5673DC-D81D-27EE-254A-3DB64CD653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5" name="Tekstvak 4">
            <a:extLst>
              <a:ext uri="{FF2B5EF4-FFF2-40B4-BE49-F238E27FC236}">
                <a16:creationId xmlns:a16="http://schemas.microsoft.com/office/drawing/2014/main" id="{5D3F7933-907E-5221-78DD-FA1D3B88BCF4}"/>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3-4</a:t>
            </a:r>
          </a:p>
        </p:txBody>
      </p:sp>
    </p:spTree>
    <p:extLst>
      <p:ext uri="{BB962C8B-B14F-4D97-AF65-F5344CB8AC3E}">
        <p14:creationId xmlns:p14="http://schemas.microsoft.com/office/powerpoint/2010/main" val="6768311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3"/>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1B86CCAF-1E50-CE49-8D62-37654D3DCB36}"/>
              </a:ext>
            </a:extLst>
          </p:cNvPr>
          <p:cNvSpPr txBox="1"/>
          <p:nvPr/>
        </p:nvSpPr>
        <p:spPr>
          <a:xfrm>
            <a:off x="0" y="113073"/>
            <a:ext cx="12191999"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Programma van vanmiddag</a:t>
            </a:r>
          </a:p>
        </p:txBody>
      </p:sp>
      <p:sp>
        <p:nvSpPr>
          <p:cNvPr id="9" name="Tekstvak 8">
            <a:extLst>
              <a:ext uri="{FF2B5EF4-FFF2-40B4-BE49-F238E27FC236}">
                <a16:creationId xmlns:a16="http://schemas.microsoft.com/office/drawing/2014/main" id="{C1557A40-B667-49D6-82B8-99BB3AFBE755}"/>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AE4369B1-BB13-4F9E-8E5C-413119610A8D}"/>
              </a:ext>
            </a:extLst>
          </p:cNvPr>
          <p:cNvSpPr>
            <a:spLocks noChangeArrowheads="1"/>
          </p:cNvSpPr>
          <p:nvPr/>
        </p:nvSpPr>
        <p:spPr bwMode="auto">
          <a:xfrm>
            <a:off x="722246" y="1686733"/>
            <a:ext cx="10987972" cy="2369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800" dirty="0">
                <a:solidFill>
                  <a:srgbClr val="E16C7F"/>
                </a:solidFill>
                <a:latin typeface="Kermit" panose="020F0503040000060003" pitchFamily="34" charset="0"/>
                <a:ea typeface="Cutive"/>
                <a:cs typeface="Cutive"/>
              </a:rPr>
              <a:t>We gaan vanmiddag aan de slag met de volgende opdrachten:</a:t>
            </a:r>
            <a:endParaRPr lang="nl-NL" sz="2800" dirty="0">
              <a:effectLst/>
              <a:latin typeface="Times New Roman" panose="02020603050405020304" pitchFamily="18" charset="0"/>
              <a:ea typeface="Times New Roman" panose="02020603050405020304" pitchFamily="18" charset="0"/>
            </a:endParaRP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Waar of niet waar met Oscar de Oceaanonderzoeker</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Op zoek naar de juiste pagina’s van het logboek van Oscar</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Op zoek naar Point Nemo</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Versiering maken voor in de </a:t>
            </a:r>
            <a:r>
              <a:rPr lang="nl-NL" sz="2400" dirty="0" err="1">
                <a:latin typeface="Kermit" panose="020F0503040000060003" pitchFamily="34" charset="0"/>
                <a:ea typeface="Times New Roman" panose="02020603050405020304" pitchFamily="18" charset="0"/>
              </a:rPr>
              <a:t>Silfra</a:t>
            </a:r>
            <a:r>
              <a:rPr lang="nl-NL" sz="2400" dirty="0">
                <a:latin typeface="Kermit" panose="020F0503040000060003" pitchFamily="34" charset="0"/>
                <a:ea typeface="Times New Roman" panose="02020603050405020304" pitchFamily="18" charset="0"/>
              </a:rPr>
              <a:t> kloof</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Een leerzame duik door de </a:t>
            </a:r>
            <a:r>
              <a:rPr lang="nl-NL" sz="2400" dirty="0" err="1">
                <a:latin typeface="Kermit" panose="020F0503040000060003" pitchFamily="34" charset="0"/>
                <a:ea typeface="Times New Roman" panose="02020603050405020304" pitchFamily="18" charset="0"/>
              </a:rPr>
              <a:t>Silfra</a:t>
            </a:r>
            <a:r>
              <a:rPr lang="nl-NL" sz="2400">
                <a:latin typeface="Kermit" panose="020F0503040000060003" pitchFamily="34" charset="0"/>
                <a:ea typeface="Times New Roman" panose="02020603050405020304" pitchFamily="18" charset="0"/>
              </a:rPr>
              <a:t> kloof</a:t>
            </a:r>
            <a:endParaRPr lang="nl-NL" sz="2400" dirty="0">
              <a:latin typeface="Kermit" panose="020F0503040000060003" pitchFamily="34" charset="0"/>
              <a:ea typeface="Times New Roman" panose="02020603050405020304" pitchFamily="18" charset="0"/>
            </a:endParaRPr>
          </a:p>
        </p:txBody>
      </p:sp>
      <p:sp>
        <p:nvSpPr>
          <p:cNvPr id="4" name="Rectangle 3">
            <a:extLst>
              <a:ext uri="{FF2B5EF4-FFF2-40B4-BE49-F238E27FC236}">
                <a16:creationId xmlns:a16="http://schemas.microsoft.com/office/drawing/2014/main" id="{235B62E8-E014-4483-8E17-1B09228C5F36}"/>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5" name="Tekstvak 4">
            <a:extLst>
              <a:ext uri="{FF2B5EF4-FFF2-40B4-BE49-F238E27FC236}">
                <a16:creationId xmlns:a16="http://schemas.microsoft.com/office/drawing/2014/main" id="{E4491B22-6366-ED32-3C84-32395796A5A6}"/>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6" name="Afbeelding 5" descr="Afbeelding met Lettertype, Graphics, rood, tekst&#10;&#10;Automatisch gegenereerde beschrijving">
            <a:extLst>
              <a:ext uri="{FF2B5EF4-FFF2-40B4-BE49-F238E27FC236}">
                <a16:creationId xmlns:a16="http://schemas.microsoft.com/office/drawing/2014/main" id="{AAC573BD-159B-349A-648F-42BA08706B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769533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4D9FA-CD8A-D800-DD6D-682875B01C7E}"/>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F57B8FDC-1460-EF26-F2D4-F0D317EF40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kstvak 6">
            <a:extLst>
              <a:ext uri="{FF2B5EF4-FFF2-40B4-BE49-F238E27FC236}">
                <a16:creationId xmlns:a16="http://schemas.microsoft.com/office/drawing/2014/main" id="{0658F6F9-5388-5CFC-C44E-BF856D42FBB5}"/>
              </a:ext>
            </a:extLst>
          </p:cNvPr>
          <p:cNvSpPr txBox="1"/>
          <p:nvPr/>
        </p:nvSpPr>
        <p:spPr>
          <a:xfrm>
            <a:off x="0" y="1037"/>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1: </a:t>
            </a:r>
            <a:r>
              <a:rPr lang="nl-NL" sz="1400" dirty="0">
                <a:latin typeface="Kermit" panose="020F0503040000060003" pitchFamily="34" charset="0"/>
              </a:rPr>
              <a:t>nieuwsgierigheid prikkelen</a:t>
            </a:r>
          </a:p>
        </p:txBody>
      </p:sp>
      <p:sp>
        <p:nvSpPr>
          <p:cNvPr id="8" name="Tekstvak 7">
            <a:extLst>
              <a:ext uri="{FF2B5EF4-FFF2-40B4-BE49-F238E27FC236}">
                <a16:creationId xmlns:a16="http://schemas.microsoft.com/office/drawing/2014/main" id="{DA061931-C114-049D-2C3D-0C9E12B9AD9A}"/>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9" name="Afbeelding 8" descr="Afbeelding met Lettertype, Graphics, rood, tekst&#10;&#10;Automatisch gegenereerde beschrijving">
            <a:extLst>
              <a:ext uri="{FF2B5EF4-FFF2-40B4-BE49-F238E27FC236}">
                <a16:creationId xmlns:a16="http://schemas.microsoft.com/office/drawing/2014/main" id="{DFC7385C-E294-2784-AB4F-75273EA7E3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11" name="Tekstvak 10">
            <a:extLst>
              <a:ext uri="{FF2B5EF4-FFF2-40B4-BE49-F238E27FC236}">
                <a16:creationId xmlns:a16="http://schemas.microsoft.com/office/drawing/2014/main" id="{19903DC5-E6D5-6D93-B317-9B4B9F10D8BF}"/>
              </a:ext>
            </a:extLst>
          </p:cNvPr>
          <p:cNvSpPr txBox="1"/>
          <p:nvPr/>
        </p:nvSpPr>
        <p:spPr>
          <a:xfrm>
            <a:off x="0" y="154925"/>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Oscar de oceaanonderzoeker</a:t>
            </a:r>
          </a:p>
        </p:txBody>
      </p:sp>
      <p:pic>
        <p:nvPicPr>
          <p:cNvPr id="14" name="Afbeelding 13">
            <a:extLst>
              <a:ext uri="{FF2B5EF4-FFF2-40B4-BE49-F238E27FC236}">
                <a16:creationId xmlns:a16="http://schemas.microsoft.com/office/drawing/2014/main" id="{FC41311D-20FF-BB49-B0D5-8006FE15802F}"/>
              </a:ext>
            </a:extLst>
          </p:cNvPr>
          <p:cNvPicPr>
            <a:picLocks noChangeAspect="1"/>
          </p:cNvPicPr>
          <p:nvPr/>
        </p:nvPicPr>
        <p:blipFill>
          <a:blip r:embed="rId5">
            <a:extLst>
              <a:ext uri="{28A0092B-C50C-407E-A947-70E740481C1C}">
                <a14:useLocalDpi xmlns:a14="http://schemas.microsoft.com/office/drawing/2010/main" val="0"/>
              </a:ext>
            </a:extLst>
          </a:blip>
          <a:srcRect r="53321" b="-2214"/>
          <a:stretch>
            <a:fillRect/>
          </a:stretch>
        </p:blipFill>
        <p:spPr>
          <a:xfrm>
            <a:off x="533663" y="1253366"/>
            <a:ext cx="4424516" cy="5449709"/>
          </a:xfrm>
          <a:prstGeom prst="rect">
            <a:avLst/>
          </a:prstGeom>
        </p:spPr>
      </p:pic>
      <p:sp>
        <p:nvSpPr>
          <p:cNvPr id="15" name="Toelichting met afgeronde rechthoek 14">
            <a:extLst>
              <a:ext uri="{FF2B5EF4-FFF2-40B4-BE49-F238E27FC236}">
                <a16:creationId xmlns:a16="http://schemas.microsoft.com/office/drawing/2014/main" id="{483CEE93-49F4-A93B-79CC-CC16AC9FDD96}"/>
              </a:ext>
            </a:extLst>
          </p:cNvPr>
          <p:cNvSpPr/>
          <p:nvPr/>
        </p:nvSpPr>
        <p:spPr>
          <a:xfrm>
            <a:off x="4689987" y="1371600"/>
            <a:ext cx="6164824" cy="2622615"/>
          </a:xfrm>
          <a:prstGeom prst="wedgeRoundRectCallout">
            <a:avLst>
              <a:gd name="adj1" fmla="val -60108"/>
              <a:gd name="adj2" fmla="val -17845"/>
              <a:gd name="adj3" fmla="val 16667"/>
            </a:avLst>
          </a:prstGeom>
          <a:solidFill>
            <a:schemeClr val="bg1"/>
          </a:solidFill>
          <a:ln>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dirty="0">
                <a:solidFill>
                  <a:srgbClr val="E16C7F"/>
                </a:solidFill>
                <a:latin typeface="Kermit" panose="020F0503040000060003" pitchFamily="34" charset="0"/>
              </a:rPr>
              <a:t>Gaan jullie mee op oceaan ontdekkingsreis?</a:t>
            </a:r>
          </a:p>
        </p:txBody>
      </p:sp>
    </p:spTree>
    <p:extLst>
      <p:ext uri="{BB962C8B-B14F-4D97-AF65-F5344CB8AC3E}">
        <p14:creationId xmlns:p14="http://schemas.microsoft.com/office/powerpoint/2010/main" val="339921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90233-56EF-A275-A15A-DD11E0BB1BD4}"/>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0B34AEFC-66C2-CA54-1589-C35440069B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kstvak 6">
            <a:extLst>
              <a:ext uri="{FF2B5EF4-FFF2-40B4-BE49-F238E27FC236}">
                <a16:creationId xmlns:a16="http://schemas.microsoft.com/office/drawing/2014/main" id="{ADDE474B-4A2D-6A1B-8E9D-3B2FD12D0796}"/>
              </a:ext>
            </a:extLst>
          </p:cNvPr>
          <p:cNvSpPr txBox="1"/>
          <p:nvPr/>
        </p:nvSpPr>
        <p:spPr>
          <a:xfrm>
            <a:off x="0" y="1037"/>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1: </a:t>
            </a:r>
            <a:r>
              <a:rPr lang="nl-NL" sz="1400" dirty="0">
                <a:latin typeface="Kermit" panose="020F0503040000060003" pitchFamily="34" charset="0"/>
              </a:rPr>
              <a:t>nieuwsgierigheid prikkelen</a:t>
            </a:r>
          </a:p>
        </p:txBody>
      </p:sp>
      <p:sp>
        <p:nvSpPr>
          <p:cNvPr id="8" name="Tekstvak 7">
            <a:extLst>
              <a:ext uri="{FF2B5EF4-FFF2-40B4-BE49-F238E27FC236}">
                <a16:creationId xmlns:a16="http://schemas.microsoft.com/office/drawing/2014/main" id="{2DC83C9C-1745-B97F-A22E-39B4E4511186}"/>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9" name="Afbeelding 8" descr="Afbeelding met Lettertype, Graphics, rood, tekst&#10;&#10;Automatisch gegenereerde beschrijving">
            <a:extLst>
              <a:ext uri="{FF2B5EF4-FFF2-40B4-BE49-F238E27FC236}">
                <a16:creationId xmlns:a16="http://schemas.microsoft.com/office/drawing/2014/main" id="{9BACFC9B-475B-3391-0DA7-BD6678A1A0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6" name="Tekstvak 5">
            <a:extLst>
              <a:ext uri="{FF2B5EF4-FFF2-40B4-BE49-F238E27FC236}">
                <a16:creationId xmlns:a16="http://schemas.microsoft.com/office/drawing/2014/main" id="{E1DE230D-3F6D-1920-E1F8-575B5092A314}"/>
              </a:ext>
            </a:extLst>
          </p:cNvPr>
          <p:cNvSpPr txBox="1"/>
          <p:nvPr/>
        </p:nvSpPr>
        <p:spPr>
          <a:xfrm>
            <a:off x="2949678" y="2494454"/>
            <a:ext cx="6164824" cy="369332"/>
          </a:xfrm>
          <a:prstGeom prst="rect">
            <a:avLst/>
          </a:prstGeom>
          <a:noFill/>
        </p:spPr>
        <p:txBody>
          <a:bodyPr wrap="square">
            <a:spAutoFit/>
          </a:bodyPr>
          <a:lstStyle/>
          <a:p>
            <a:pPr indent="0" algn="l">
              <a:buNone/>
            </a:pPr>
            <a:endParaRPr lang="nl-NL" b="0" i="0" dirty="0">
              <a:solidFill>
                <a:srgbClr val="000000"/>
              </a:solidFill>
              <a:effectLst/>
            </a:endParaRPr>
          </a:p>
        </p:txBody>
      </p:sp>
      <p:pic>
        <p:nvPicPr>
          <p:cNvPr id="14" name="Afbeelding 13">
            <a:extLst>
              <a:ext uri="{FF2B5EF4-FFF2-40B4-BE49-F238E27FC236}">
                <a16:creationId xmlns:a16="http://schemas.microsoft.com/office/drawing/2014/main" id="{06F24A24-2E99-5B26-7397-3A3C0ADE031A}"/>
              </a:ext>
            </a:extLst>
          </p:cNvPr>
          <p:cNvPicPr>
            <a:picLocks noChangeAspect="1"/>
          </p:cNvPicPr>
          <p:nvPr/>
        </p:nvPicPr>
        <p:blipFill>
          <a:blip r:embed="rId5">
            <a:extLst>
              <a:ext uri="{28A0092B-C50C-407E-A947-70E740481C1C}">
                <a14:useLocalDpi xmlns:a14="http://schemas.microsoft.com/office/drawing/2010/main" val="0"/>
              </a:ext>
            </a:extLst>
          </a:blip>
          <a:srcRect r="53321" b="-2214"/>
          <a:stretch>
            <a:fillRect/>
          </a:stretch>
        </p:blipFill>
        <p:spPr>
          <a:xfrm>
            <a:off x="533663" y="1253366"/>
            <a:ext cx="4424516" cy="5449709"/>
          </a:xfrm>
          <a:prstGeom prst="rect">
            <a:avLst/>
          </a:prstGeom>
        </p:spPr>
      </p:pic>
      <p:sp>
        <p:nvSpPr>
          <p:cNvPr id="15" name="Toelichting met afgeronde rechthoek 14">
            <a:extLst>
              <a:ext uri="{FF2B5EF4-FFF2-40B4-BE49-F238E27FC236}">
                <a16:creationId xmlns:a16="http://schemas.microsoft.com/office/drawing/2014/main" id="{95077D7B-0B5E-0B1F-3270-5DFEA0546D28}"/>
              </a:ext>
            </a:extLst>
          </p:cNvPr>
          <p:cNvSpPr/>
          <p:nvPr/>
        </p:nvSpPr>
        <p:spPr>
          <a:xfrm>
            <a:off x="4689987" y="1371600"/>
            <a:ext cx="6164824" cy="4421748"/>
          </a:xfrm>
          <a:prstGeom prst="wedgeRoundRectCallout">
            <a:avLst>
              <a:gd name="adj1" fmla="val -60108"/>
              <a:gd name="adj2" fmla="val -17845"/>
              <a:gd name="adj3" fmla="val 16667"/>
            </a:avLst>
          </a:prstGeom>
          <a:solidFill>
            <a:schemeClr val="bg1"/>
          </a:solidFill>
          <a:ln>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dirty="0">
                <a:solidFill>
                  <a:srgbClr val="E16C7F"/>
                </a:solidFill>
                <a:latin typeface="Kermit" panose="020F0503040000060003" pitchFamily="34" charset="0"/>
              </a:rPr>
              <a:t>Maar eerst… Wat weten jullie al over oceanen?</a:t>
            </a:r>
          </a:p>
          <a:p>
            <a:pPr algn="ctr"/>
            <a:endParaRPr lang="nl-NL" sz="3200" dirty="0">
              <a:ln>
                <a:solidFill>
                  <a:srgbClr val="E16C7F"/>
                </a:solidFill>
              </a:ln>
              <a:solidFill>
                <a:srgbClr val="E16C7F"/>
              </a:solidFill>
              <a:latin typeface="Kermit" panose="020F0503040000060003" pitchFamily="34" charset="0"/>
            </a:endParaRPr>
          </a:p>
          <a:p>
            <a:pPr algn="ctr"/>
            <a:r>
              <a:rPr lang="nl-NL" sz="3200" dirty="0">
                <a:solidFill>
                  <a:schemeClr val="tx1"/>
                </a:solidFill>
                <a:latin typeface="Kermit" panose="020F0503040000060003" pitchFamily="34" charset="0"/>
              </a:rPr>
              <a:t>Als je denkt dat iets </a:t>
            </a:r>
            <a:r>
              <a:rPr lang="nl-NL" sz="3200" b="1" dirty="0">
                <a:solidFill>
                  <a:srgbClr val="00B050"/>
                </a:solidFill>
                <a:latin typeface="Kermit" panose="020F0503040000060003" pitchFamily="34" charset="0"/>
              </a:rPr>
              <a:t>waar</a:t>
            </a:r>
            <a:r>
              <a:rPr lang="nl-NL" sz="3200" dirty="0">
                <a:solidFill>
                  <a:schemeClr val="tx1"/>
                </a:solidFill>
                <a:latin typeface="Kermit" panose="020F0503040000060003" pitchFamily="34" charset="0"/>
              </a:rPr>
              <a:t> is, ga dan staan.</a:t>
            </a:r>
          </a:p>
          <a:p>
            <a:pPr algn="ctr"/>
            <a:endParaRPr lang="nl-NL" sz="3200" dirty="0">
              <a:solidFill>
                <a:schemeClr val="tx1"/>
              </a:solidFill>
              <a:latin typeface="Kermit" panose="020F0503040000060003" pitchFamily="34" charset="0"/>
            </a:endParaRPr>
          </a:p>
          <a:p>
            <a:pPr algn="ctr"/>
            <a:r>
              <a:rPr lang="nl-NL" sz="3200" dirty="0">
                <a:solidFill>
                  <a:schemeClr val="tx1"/>
                </a:solidFill>
                <a:latin typeface="Kermit" panose="020F0503040000060003" pitchFamily="34" charset="0"/>
              </a:rPr>
              <a:t>Als je denkt dat iets </a:t>
            </a:r>
            <a:br>
              <a:rPr lang="nl-NL" sz="3200" dirty="0">
                <a:solidFill>
                  <a:schemeClr val="tx1"/>
                </a:solidFill>
                <a:latin typeface="Kermit" panose="020F0503040000060003" pitchFamily="34" charset="0"/>
              </a:rPr>
            </a:br>
            <a:r>
              <a:rPr lang="nl-NL" sz="3200" b="1" dirty="0">
                <a:solidFill>
                  <a:srgbClr val="FF0000"/>
                </a:solidFill>
                <a:latin typeface="Kermit" panose="020F0503040000060003" pitchFamily="34" charset="0"/>
              </a:rPr>
              <a:t>niet waar </a:t>
            </a:r>
            <a:r>
              <a:rPr lang="nl-NL" sz="3200" dirty="0">
                <a:solidFill>
                  <a:schemeClr val="tx1"/>
                </a:solidFill>
                <a:latin typeface="Kermit" panose="020F0503040000060003" pitchFamily="34" charset="0"/>
              </a:rPr>
              <a:t>is, blijf dan zitten. </a:t>
            </a:r>
          </a:p>
        </p:txBody>
      </p:sp>
      <p:sp>
        <p:nvSpPr>
          <p:cNvPr id="2" name="Tekstvak 1">
            <a:extLst>
              <a:ext uri="{FF2B5EF4-FFF2-40B4-BE49-F238E27FC236}">
                <a16:creationId xmlns:a16="http://schemas.microsoft.com/office/drawing/2014/main" id="{63404E3E-7C10-0766-99FC-62FD28E0C334}"/>
              </a:ext>
            </a:extLst>
          </p:cNvPr>
          <p:cNvSpPr txBox="1"/>
          <p:nvPr/>
        </p:nvSpPr>
        <p:spPr>
          <a:xfrm>
            <a:off x="0" y="154925"/>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Oscar de oceaanonderzoeker</a:t>
            </a:r>
          </a:p>
        </p:txBody>
      </p:sp>
    </p:spTree>
    <p:extLst>
      <p:ext uri="{BB962C8B-B14F-4D97-AF65-F5344CB8AC3E}">
        <p14:creationId xmlns:p14="http://schemas.microsoft.com/office/powerpoint/2010/main" val="1243204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D1942D-2DA1-FD45-4527-F160A80B25F5}"/>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4F53EAC0-BA9F-1C35-AF38-D8751C49D9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kstvak 6">
            <a:extLst>
              <a:ext uri="{FF2B5EF4-FFF2-40B4-BE49-F238E27FC236}">
                <a16:creationId xmlns:a16="http://schemas.microsoft.com/office/drawing/2014/main" id="{5E7426B0-B1E4-B36D-DA6A-4C2B2DBE4180}"/>
              </a:ext>
            </a:extLst>
          </p:cNvPr>
          <p:cNvSpPr txBox="1"/>
          <p:nvPr/>
        </p:nvSpPr>
        <p:spPr>
          <a:xfrm>
            <a:off x="0" y="1037"/>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1: </a:t>
            </a:r>
            <a:r>
              <a:rPr lang="nl-NL" sz="1400" dirty="0">
                <a:latin typeface="Kermit" panose="020F0503040000060003" pitchFamily="34" charset="0"/>
              </a:rPr>
              <a:t>nieuwsgierigheid prikkelen</a:t>
            </a:r>
          </a:p>
        </p:txBody>
      </p:sp>
      <p:sp>
        <p:nvSpPr>
          <p:cNvPr id="8" name="Tekstvak 7">
            <a:extLst>
              <a:ext uri="{FF2B5EF4-FFF2-40B4-BE49-F238E27FC236}">
                <a16:creationId xmlns:a16="http://schemas.microsoft.com/office/drawing/2014/main" id="{AE286C4A-10BF-F099-3226-BB353766E1E9}"/>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9" name="Afbeelding 8" descr="Afbeelding met Lettertype, Graphics, rood, tekst&#10;&#10;Automatisch gegenereerde beschrijving">
            <a:extLst>
              <a:ext uri="{FF2B5EF4-FFF2-40B4-BE49-F238E27FC236}">
                <a16:creationId xmlns:a16="http://schemas.microsoft.com/office/drawing/2014/main" id="{19E24D78-2836-FDEB-1BF4-840456B855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6" name="Tekstvak 5">
            <a:extLst>
              <a:ext uri="{FF2B5EF4-FFF2-40B4-BE49-F238E27FC236}">
                <a16:creationId xmlns:a16="http://schemas.microsoft.com/office/drawing/2014/main" id="{3CC6F9FC-8FF9-3818-9048-9B701E18DD4C}"/>
              </a:ext>
            </a:extLst>
          </p:cNvPr>
          <p:cNvSpPr txBox="1"/>
          <p:nvPr/>
        </p:nvSpPr>
        <p:spPr>
          <a:xfrm>
            <a:off x="2949678" y="2494454"/>
            <a:ext cx="6164824" cy="369332"/>
          </a:xfrm>
          <a:prstGeom prst="rect">
            <a:avLst/>
          </a:prstGeom>
          <a:noFill/>
        </p:spPr>
        <p:txBody>
          <a:bodyPr wrap="square">
            <a:spAutoFit/>
          </a:bodyPr>
          <a:lstStyle/>
          <a:p>
            <a:pPr indent="0" algn="l">
              <a:buNone/>
            </a:pPr>
            <a:endParaRPr lang="nl-NL" b="0" i="0" dirty="0">
              <a:solidFill>
                <a:srgbClr val="000000"/>
              </a:solidFill>
              <a:effectLst/>
            </a:endParaRPr>
          </a:p>
        </p:txBody>
      </p:sp>
      <p:pic>
        <p:nvPicPr>
          <p:cNvPr id="14" name="Afbeelding 13">
            <a:extLst>
              <a:ext uri="{FF2B5EF4-FFF2-40B4-BE49-F238E27FC236}">
                <a16:creationId xmlns:a16="http://schemas.microsoft.com/office/drawing/2014/main" id="{01912913-227E-480E-2F60-C8E0D16E5A0E}"/>
              </a:ext>
            </a:extLst>
          </p:cNvPr>
          <p:cNvPicPr>
            <a:picLocks noChangeAspect="1"/>
          </p:cNvPicPr>
          <p:nvPr/>
        </p:nvPicPr>
        <p:blipFill>
          <a:blip r:embed="rId5">
            <a:extLst>
              <a:ext uri="{28A0092B-C50C-407E-A947-70E740481C1C}">
                <a14:useLocalDpi xmlns:a14="http://schemas.microsoft.com/office/drawing/2010/main" val="0"/>
              </a:ext>
            </a:extLst>
          </a:blip>
          <a:srcRect r="53321" b="-2214"/>
          <a:stretch>
            <a:fillRect/>
          </a:stretch>
        </p:blipFill>
        <p:spPr>
          <a:xfrm>
            <a:off x="533663" y="1253366"/>
            <a:ext cx="4424516" cy="5449709"/>
          </a:xfrm>
          <a:prstGeom prst="rect">
            <a:avLst/>
          </a:prstGeom>
        </p:spPr>
      </p:pic>
      <p:sp>
        <p:nvSpPr>
          <p:cNvPr id="15" name="Toelichting met afgeronde rechthoek 14">
            <a:extLst>
              <a:ext uri="{FF2B5EF4-FFF2-40B4-BE49-F238E27FC236}">
                <a16:creationId xmlns:a16="http://schemas.microsoft.com/office/drawing/2014/main" id="{54BEEE1D-B065-871C-5262-42EBFF42F841}"/>
              </a:ext>
            </a:extLst>
          </p:cNvPr>
          <p:cNvSpPr/>
          <p:nvPr/>
        </p:nvSpPr>
        <p:spPr>
          <a:xfrm>
            <a:off x="4958179" y="2126512"/>
            <a:ext cx="6164824" cy="1701209"/>
          </a:xfrm>
          <a:prstGeom prst="wedgeRoundRectCallout">
            <a:avLst>
              <a:gd name="adj1" fmla="val -60108"/>
              <a:gd name="adj2" fmla="val -17845"/>
              <a:gd name="adj3" fmla="val 16667"/>
            </a:avLst>
          </a:prstGeom>
          <a:solidFill>
            <a:schemeClr val="bg1"/>
          </a:solidFill>
          <a:ln w="28575">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4000" dirty="0">
                <a:solidFill>
                  <a:srgbClr val="E16C7F"/>
                </a:solidFill>
                <a:latin typeface="Kermit" panose="020F0503040000060003" pitchFamily="34" charset="0"/>
              </a:rPr>
              <a:t>Er is nog maar 1% van de oceaan ontdekt.</a:t>
            </a:r>
            <a:endParaRPr lang="nl-NL" sz="4000" dirty="0">
              <a:solidFill>
                <a:schemeClr val="tx1"/>
              </a:solidFill>
              <a:latin typeface="Kermit" panose="020F0503040000060003" pitchFamily="34" charset="0"/>
            </a:endParaRPr>
          </a:p>
        </p:txBody>
      </p:sp>
      <p:sp>
        <p:nvSpPr>
          <p:cNvPr id="2" name="Tekstvak 1">
            <a:extLst>
              <a:ext uri="{FF2B5EF4-FFF2-40B4-BE49-F238E27FC236}">
                <a16:creationId xmlns:a16="http://schemas.microsoft.com/office/drawing/2014/main" id="{3E4F3089-3022-1910-7286-5BA1B29225CC}"/>
              </a:ext>
            </a:extLst>
          </p:cNvPr>
          <p:cNvSpPr txBox="1"/>
          <p:nvPr/>
        </p:nvSpPr>
        <p:spPr>
          <a:xfrm>
            <a:off x="0" y="154925"/>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Oscar de oceaanonderzoeker</a:t>
            </a:r>
          </a:p>
        </p:txBody>
      </p:sp>
    </p:spTree>
    <p:extLst>
      <p:ext uri="{BB962C8B-B14F-4D97-AF65-F5344CB8AC3E}">
        <p14:creationId xmlns:p14="http://schemas.microsoft.com/office/powerpoint/2010/main" val="3971273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AAB3F-6DCE-AA51-26B5-BEA8D451B9D7}"/>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630D2C82-8BB1-AF74-4BEE-B99A3B4CB1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kstvak 6">
            <a:extLst>
              <a:ext uri="{FF2B5EF4-FFF2-40B4-BE49-F238E27FC236}">
                <a16:creationId xmlns:a16="http://schemas.microsoft.com/office/drawing/2014/main" id="{26F4A6CA-798D-41A4-241D-64EBC65977C7}"/>
              </a:ext>
            </a:extLst>
          </p:cNvPr>
          <p:cNvSpPr txBox="1"/>
          <p:nvPr/>
        </p:nvSpPr>
        <p:spPr>
          <a:xfrm>
            <a:off x="0" y="1037"/>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1: </a:t>
            </a:r>
            <a:r>
              <a:rPr lang="nl-NL" sz="1400" dirty="0">
                <a:latin typeface="Kermit" panose="020F0503040000060003" pitchFamily="34" charset="0"/>
              </a:rPr>
              <a:t>nieuwsgierigheid prikkelen</a:t>
            </a:r>
          </a:p>
        </p:txBody>
      </p:sp>
      <p:sp>
        <p:nvSpPr>
          <p:cNvPr id="8" name="Tekstvak 7">
            <a:extLst>
              <a:ext uri="{FF2B5EF4-FFF2-40B4-BE49-F238E27FC236}">
                <a16:creationId xmlns:a16="http://schemas.microsoft.com/office/drawing/2014/main" id="{21A10C76-2D7A-9F7F-5710-F74A5B7E2F30}"/>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9" name="Afbeelding 8" descr="Afbeelding met Lettertype, Graphics, rood, tekst&#10;&#10;Automatisch gegenereerde beschrijving">
            <a:extLst>
              <a:ext uri="{FF2B5EF4-FFF2-40B4-BE49-F238E27FC236}">
                <a16:creationId xmlns:a16="http://schemas.microsoft.com/office/drawing/2014/main" id="{8C3EE309-1EFF-B79A-585F-3A4BE3AF71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6" name="Tekstvak 5">
            <a:extLst>
              <a:ext uri="{FF2B5EF4-FFF2-40B4-BE49-F238E27FC236}">
                <a16:creationId xmlns:a16="http://schemas.microsoft.com/office/drawing/2014/main" id="{4147F2C1-6399-52EC-AD86-FFD28DF9B59E}"/>
              </a:ext>
            </a:extLst>
          </p:cNvPr>
          <p:cNvSpPr txBox="1"/>
          <p:nvPr/>
        </p:nvSpPr>
        <p:spPr>
          <a:xfrm>
            <a:off x="2949678" y="2494454"/>
            <a:ext cx="6164824" cy="369332"/>
          </a:xfrm>
          <a:prstGeom prst="rect">
            <a:avLst/>
          </a:prstGeom>
          <a:noFill/>
        </p:spPr>
        <p:txBody>
          <a:bodyPr wrap="square">
            <a:spAutoFit/>
          </a:bodyPr>
          <a:lstStyle/>
          <a:p>
            <a:pPr indent="0" algn="l">
              <a:buNone/>
            </a:pPr>
            <a:endParaRPr lang="nl-NL" b="0" i="0" dirty="0">
              <a:solidFill>
                <a:srgbClr val="000000"/>
              </a:solidFill>
              <a:effectLst/>
            </a:endParaRPr>
          </a:p>
        </p:txBody>
      </p:sp>
      <p:pic>
        <p:nvPicPr>
          <p:cNvPr id="14" name="Afbeelding 13">
            <a:extLst>
              <a:ext uri="{FF2B5EF4-FFF2-40B4-BE49-F238E27FC236}">
                <a16:creationId xmlns:a16="http://schemas.microsoft.com/office/drawing/2014/main" id="{F4C453DE-8D36-9182-FD85-159DA1E5D468}"/>
              </a:ext>
            </a:extLst>
          </p:cNvPr>
          <p:cNvPicPr>
            <a:picLocks noChangeAspect="1"/>
          </p:cNvPicPr>
          <p:nvPr/>
        </p:nvPicPr>
        <p:blipFill>
          <a:blip r:embed="rId5">
            <a:extLst>
              <a:ext uri="{28A0092B-C50C-407E-A947-70E740481C1C}">
                <a14:useLocalDpi xmlns:a14="http://schemas.microsoft.com/office/drawing/2010/main" val="0"/>
              </a:ext>
            </a:extLst>
          </a:blip>
          <a:srcRect r="53321" b="-2214"/>
          <a:stretch>
            <a:fillRect/>
          </a:stretch>
        </p:blipFill>
        <p:spPr>
          <a:xfrm>
            <a:off x="533663" y="1253366"/>
            <a:ext cx="4424516" cy="5449709"/>
          </a:xfrm>
          <a:prstGeom prst="rect">
            <a:avLst/>
          </a:prstGeom>
        </p:spPr>
      </p:pic>
      <p:sp>
        <p:nvSpPr>
          <p:cNvPr id="15" name="Toelichting met afgeronde rechthoek 14">
            <a:extLst>
              <a:ext uri="{FF2B5EF4-FFF2-40B4-BE49-F238E27FC236}">
                <a16:creationId xmlns:a16="http://schemas.microsoft.com/office/drawing/2014/main" id="{BF60A7A5-F893-F20E-E8FE-CC44CF6B0D9E}"/>
              </a:ext>
            </a:extLst>
          </p:cNvPr>
          <p:cNvSpPr/>
          <p:nvPr/>
        </p:nvSpPr>
        <p:spPr>
          <a:xfrm>
            <a:off x="4958179" y="2126512"/>
            <a:ext cx="6164824" cy="1701209"/>
          </a:xfrm>
          <a:prstGeom prst="wedgeRoundRectCallout">
            <a:avLst>
              <a:gd name="adj1" fmla="val -60108"/>
              <a:gd name="adj2" fmla="val -17845"/>
              <a:gd name="adj3" fmla="val 16667"/>
            </a:avLst>
          </a:prstGeom>
          <a:solidFill>
            <a:schemeClr val="bg1"/>
          </a:solid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4000" dirty="0">
                <a:solidFill>
                  <a:srgbClr val="E16C7F"/>
                </a:solidFill>
                <a:latin typeface="Kermit" panose="020F0503040000060003" pitchFamily="34" charset="0"/>
              </a:rPr>
              <a:t>Er is nog maar 1% van de oceaan ontdekt.</a:t>
            </a:r>
            <a:endParaRPr lang="nl-NL" sz="4000" dirty="0">
              <a:solidFill>
                <a:schemeClr val="tx1"/>
              </a:solidFill>
              <a:latin typeface="Kermit" panose="020F0503040000060003" pitchFamily="34" charset="0"/>
            </a:endParaRPr>
          </a:p>
        </p:txBody>
      </p:sp>
      <p:sp>
        <p:nvSpPr>
          <p:cNvPr id="2" name="Tekstvak 1">
            <a:extLst>
              <a:ext uri="{FF2B5EF4-FFF2-40B4-BE49-F238E27FC236}">
                <a16:creationId xmlns:a16="http://schemas.microsoft.com/office/drawing/2014/main" id="{7058D468-3CCE-43F2-D7DC-3087BCF8F793}"/>
              </a:ext>
            </a:extLst>
          </p:cNvPr>
          <p:cNvSpPr txBox="1"/>
          <p:nvPr/>
        </p:nvSpPr>
        <p:spPr>
          <a:xfrm>
            <a:off x="0" y="154925"/>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Oscar de oceaanonderzoeker</a:t>
            </a:r>
          </a:p>
        </p:txBody>
      </p:sp>
    </p:spTree>
    <p:extLst>
      <p:ext uri="{BB962C8B-B14F-4D97-AF65-F5344CB8AC3E}">
        <p14:creationId xmlns:p14="http://schemas.microsoft.com/office/powerpoint/2010/main" val="2041487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3E0F2-12E0-A460-1C86-9DF6668BAC44}"/>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86097F29-D5D5-1810-007F-05495DA79E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kstvak 6">
            <a:extLst>
              <a:ext uri="{FF2B5EF4-FFF2-40B4-BE49-F238E27FC236}">
                <a16:creationId xmlns:a16="http://schemas.microsoft.com/office/drawing/2014/main" id="{BEF7979F-C84C-95F3-D405-3B1949BFCF6A}"/>
              </a:ext>
            </a:extLst>
          </p:cNvPr>
          <p:cNvSpPr txBox="1"/>
          <p:nvPr/>
        </p:nvSpPr>
        <p:spPr>
          <a:xfrm>
            <a:off x="0" y="1037"/>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1: </a:t>
            </a:r>
            <a:r>
              <a:rPr lang="nl-NL" sz="1400" dirty="0">
                <a:latin typeface="Kermit" panose="020F0503040000060003" pitchFamily="34" charset="0"/>
              </a:rPr>
              <a:t>nieuwsgierigheid prikkelen</a:t>
            </a:r>
          </a:p>
        </p:txBody>
      </p:sp>
      <p:sp>
        <p:nvSpPr>
          <p:cNvPr id="8" name="Tekstvak 7">
            <a:extLst>
              <a:ext uri="{FF2B5EF4-FFF2-40B4-BE49-F238E27FC236}">
                <a16:creationId xmlns:a16="http://schemas.microsoft.com/office/drawing/2014/main" id="{6FEAD88D-5DB3-2FCC-A881-EE87CCF797BC}"/>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9" name="Afbeelding 8" descr="Afbeelding met Lettertype, Graphics, rood, tekst&#10;&#10;Automatisch gegenereerde beschrijving">
            <a:extLst>
              <a:ext uri="{FF2B5EF4-FFF2-40B4-BE49-F238E27FC236}">
                <a16:creationId xmlns:a16="http://schemas.microsoft.com/office/drawing/2014/main" id="{537C6C0F-61F4-C8CC-4E55-E64B399E1E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6" name="Tekstvak 5">
            <a:extLst>
              <a:ext uri="{FF2B5EF4-FFF2-40B4-BE49-F238E27FC236}">
                <a16:creationId xmlns:a16="http://schemas.microsoft.com/office/drawing/2014/main" id="{7BAAA72F-93F1-D1C9-240C-9A1DAB450FD1}"/>
              </a:ext>
            </a:extLst>
          </p:cNvPr>
          <p:cNvSpPr txBox="1"/>
          <p:nvPr/>
        </p:nvSpPr>
        <p:spPr>
          <a:xfrm>
            <a:off x="2949678" y="2494454"/>
            <a:ext cx="6164824" cy="369332"/>
          </a:xfrm>
          <a:prstGeom prst="rect">
            <a:avLst/>
          </a:prstGeom>
          <a:noFill/>
        </p:spPr>
        <p:txBody>
          <a:bodyPr wrap="square">
            <a:spAutoFit/>
          </a:bodyPr>
          <a:lstStyle/>
          <a:p>
            <a:pPr indent="0" algn="l">
              <a:buNone/>
            </a:pPr>
            <a:endParaRPr lang="nl-NL" b="0" i="0" dirty="0">
              <a:solidFill>
                <a:srgbClr val="000000"/>
              </a:solidFill>
              <a:effectLst/>
            </a:endParaRPr>
          </a:p>
        </p:txBody>
      </p:sp>
      <p:pic>
        <p:nvPicPr>
          <p:cNvPr id="14" name="Afbeelding 13">
            <a:extLst>
              <a:ext uri="{FF2B5EF4-FFF2-40B4-BE49-F238E27FC236}">
                <a16:creationId xmlns:a16="http://schemas.microsoft.com/office/drawing/2014/main" id="{E6437C28-0364-07C8-E5E9-276A93585C38}"/>
              </a:ext>
            </a:extLst>
          </p:cNvPr>
          <p:cNvPicPr>
            <a:picLocks noChangeAspect="1"/>
          </p:cNvPicPr>
          <p:nvPr/>
        </p:nvPicPr>
        <p:blipFill>
          <a:blip r:embed="rId5">
            <a:extLst>
              <a:ext uri="{28A0092B-C50C-407E-A947-70E740481C1C}">
                <a14:useLocalDpi xmlns:a14="http://schemas.microsoft.com/office/drawing/2010/main" val="0"/>
              </a:ext>
            </a:extLst>
          </a:blip>
          <a:srcRect r="53321" b="-2214"/>
          <a:stretch>
            <a:fillRect/>
          </a:stretch>
        </p:blipFill>
        <p:spPr>
          <a:xfrm>
            <a:off x="533663" y="1253366"/>
            <a:ext cx="4424516" cy="5449709"/>
          </a:xfrm>
          <a:prstGeom prst="rect">
            <a:avLst/>
          </a:prstGeom>
        </p:spPr>
      </p:pic>
      <p:sp>
        <p:nvSpPr>
          <p:cNvPr id="15" name="Toelichting met afgeronde rechthoek 14">
            <a:extLst>
              <a:ext uri="{FF2B5EF4-FFF2-40B4-BE49-F238E27FC236}">
                <a16:creationId xmlns:a16="http://schemas.microsoft.com/office/drawing/2014/main" id="{C65078E1-75BD-94BD-46B1-733F855817D4}"/>
              </a:ext>
            </a:extLst>
          </p:cNvPr>
          <p:cNvSpPr/>
          <p:nvPr/>
        </p:nvSpPr>
        <p:spPr>
          <a:xfrm>
            <a:off x="4958179" y="1686440"/>
            <a:ext cx="6164824" cy="3301195"/>
          </a:xfrm>
          <a:prstGeom prst="wedgeRoundRectCallout">
            <a:avLst>
              <a:gd name="adj1" fmla="val -60108"/>
              <a:gd name="adj2" fmla="val -17845"/>
              <a:gd name="adj3" fmla="val 16667"/>
            </a:avLst>
          </a:prstGeom>
          <a:solidFill>
            <a:schemeClr val="bg1"/>
          </a:solidFill>
          <a:ln w="28575">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4000" dirty="0">
                <a:solidFill>
                  <a:srgbClr val="E16C7F"/>
                </a:solidFill>
                <a:latin typeface="Kermit" panose="020F0503040000060003" pitchFamily="34" charset="0"/>
              </a:rPr>
              <a:t>Er zijn plekken in de oceaan waar het water zo zout is dat de meeste vissen er niet kunnen zwemmen</a:t>
            </a:r>
            <a:endParaRPr lang="nl-NL" sz="4000" dirty="0">
              <a:solidFill>
                <a:schemeClr val="tx1"/>
              </a:solidFill>
              <a:latin typeface="Kermit" panose="020F0503040000060003" pitchFamily="34" charset="0"/>
            </a:endParaRPr>
          </a:p>
        </p:txBody>
      </p:sp>
      <p:sp>
        <p:nvSpPr>
          <p:cNvPr id="2" name="Tekstvak 1">
            <a:extLst>
              <a:ext uri="{FF2B5EF4-FFF2-40B4-BE49-F238E27FC236}">
                <a16:creationId xmlns:a16="http://schemas.microsoft.com/office/drawing/2014/main" id="{29C1B5DE-8FAC-894E-C8B2-BDCE4E3386FE}"/>
              </a:ext>
            </a:extLst>
          </p:cNvPr>
          <p:cNvSpPr txBox="1"/>
          <p:nvPr/>
        </p:nvSpPr>
        <p:spPr>
          <a:xfrm>
            <a:off x="0" y="154925"/>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Oscar de oceaanonderzoeker</a:t>
            </a:r>
          </a:p>
        </p:txBody>
      </p:sp>
    </p:spTree>
    <p:extLst>
      <p:ext uri="{BB962C8B-B14F-4D97-AF65-F5344CB8AC3E}">
        <p14:creationId xmlns:p14="http://schemas.microsoft.com/office/powerpoint/2010/main" val="5694109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82D15-6B99-D827-AD1F-764A6910577F}"/>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C234B108-1F02-C22F-83BC-E5FF0C28CC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kstvak 6">
            <a:extLst>
              <a:ext uri="{FF2B5EF4-FFF2-40B4-BE49-F238E27FC236}">
                <a16:creationId xmlns:a16="http://schemas.microsoft.com/office/drawing/2014/main" id="{975F9AC8-75F6-54ED-524E-E8B20C9EB431}"/>
              </a:ext>
            </a:extLst>
          </p:cNvPr>
          <p:cNvSpPr txBox="1"/>
          <p:nvPr/>
        </p:nvSpPr>
        <p:spPr>
          <a:xfrm>
            <a:off x="0" y="1037"/>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1: </a:t>
            </a:r>
            <a:r>
              <a:rPr lang="nl-NL" sz="1400" dirty="0">
                <a:latin typeface="Kermit" panose="020F0503040000060003" pitchFamily="34" charset="0"/>
              </a:rPr>
              <a:t>nieuwsgierigheid prikkelen</a:t>
            </a:r>
          </a:p>
        </p:txBody>
      </p:sp>
      <p:sp>
        <p:nvSpPr>
          <p:cNvPr id="8" name="Tekstvak 7">
            <a:extLst>
              <a:ext uri="{FF2B5EF4-FFF2-40B4-BE49-F238E27FC236}">
                <a16:creationId xmlns:a16="http://schemas.microsoft.com/office/drawing/2014/main" id="{A91893AD-7D71-1203-8D0B-07B7FA2F1BF1}"/>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9" name="Afbeelding 8" descr="Afbeelding met Lettertype, Graphics, rood, tekst&#10;&#10;Automatisch gegenereerde beschrijving">
            <a:extLst>
              <a:ext uri="{FF2B5EF4-FFF2-40B4-BE49-F238E27FC236}">
                <a16:creationId xmlns:a16="http://schemas.microsoft.com/office/drawing/2014/main" id="{3E28CC60-5916-2DBF-4D3E-06C45DD6D5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6" name="Tekstvak 5">
            <a:extLst>
              <a:ext uri="{FF2B5EF4-FFF2-40B4-BE49-F238E27FC236}">
                <a16:creationId xmlns:a16="http://schemas.microsoft.com/office/drawing/2014/main" id="{149403EC-FC19-7023-5C2F-A9DB66D3850F}"/>
              </a:ext>
            </a:extLst>
          </p:cNvPr>
          <p:cNvSpPr txBox="1"/>
          <p:nvPr/>
        </p:nvSpPr>
        <p:spPr>
          <a:xfrm>
            <a:off x="2949678" y="2494454"/>
            <a:ext cx="6164824" cy="369332"/>
          </a:xfrm>
          <a:prstGeom prst="rect">
            <a:avLst/>
          </a:prstGeom>
          <a:noFill/>
        </p:spPr>
        <p:txBody>
          <a:bodyPr wrap="square">
            <a:spAutoFit/>
          </a:bodyPr>
          <a:lstStyle/>
          <a:p>
            <a:pPr indent="0" algn="l">
              <a:buNone/>
            </a:pPr>
            <a:endParaRPr lang="nl-NL" b="0" i="0" dirty="0">
              <a:solidFill>
                <a:srgbClr val="000000"/>
              </a:solidFill>
              <a:effectLst/>
            </a:endParaRPr>
          </a:p>
        </p:txBody>
      </p:sp>
      <p:pic>
        <p:nvPicPr>
          <p:cNvPr id="14" name="Afbeelding 13">
            <a:extLst>
              <a:ext uri="{FF2B5EF4-FFF2-40B4-BE49-F238E27FC236}">
                <a16:creationId xmlns:a16="http://schemas.microsoft.com/office/drawing/2014/main" id="{CED113A6-A8A5-EB75-0126-6A08B6BD922F}"/>
              </a:ext>
            </a:extLst>
          </p:cNvPr>
          <p:cNvPicPr>
            <a:picLocks noChangeAspect="1"/>
          </p:cNvPicPr>
          <p:nvPr/>
        </p:nvPicPr>
        <p:blipFill>
          <a:blip r:embed="rId5">
            <a:extLst>
              <a:ext uri="{28A0092B-C50C-407E-A947-70E740481C1C}">
                <a14:useLocalDpi xmlns:a14="http://schemas.microsoft.com/office/drawing/2010/main" val="0"/>
              </a:ext>
            </a:extLst>
          </a:blip>
          <a:srcRect r="53321" b="-2214"/>
          <a:stretch>
            <a:fillRect/>
          </a:stretch>
        </p:blipFill>
        <p:spPr>
          <a:xfrm>
            <a:off x="533663" y="1253366"/>
            <a:ext cx="4424516" cy="5449709"/>
          </a:xfrm>
          <a:prstGeom prst="rect">
            <a:avLst/>
          </a:prstGeom>
        </p:spPr>
      </p:pic>
      <p:sp>
        <p:nvSpPr>
          <p:cNvPr id="15" name="Toelichting met afgeronde rechthoek 14">
            <a:extLst>
              <a:ext uri="{FF2B5EF4-FFF2-40B4-BE49-F238E27FC236}">
                <a16:creationId xmlns:a16="http://schemas.microsoft.com/office/drawing/2014/main" id="{27EAA77D-4782-CB5E-1FB4-4DDEEB6CADBD}"/>
              </a:ext>
            </a:extLst>
          </p:cNvPr>
          <p:cNvSpPr/>
          <p:nvPr/>
        </p:nvSpPr>
        <p:spPr>
          <a:xfrm>
            <a:off x="4864901" y="752687"/>
            <a:ext cx="6164824" cy="2729280"/>
          </a:xfrm>
          <a:prstGeom prst="wedgeRoundRectCallout">
            <a:avLst>
              <a:gd name="adj1" fmla="val -61456"/>
              <a:gd name="adj2" fmla="val 20988"/>
              <a:gd name="adj3" fmla="val 16667"/>
            </a:avLst>
          </a:prstGeom>
          <a:solidFill>
            <a:schemeClr val="bg1"/>
          </a:solid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600" dirty="0">
                <a:solidFill>
                  <a:srgbClr val="E16C7F"/>
                </a:solidFill>
                <a:latin typeface="Kermit" panose="020F0503040000060003" pitchFamily="34" charset="0"/>
              </a:rPr>
              <a:t>Er zijn plekken in de oceaan waar het water zo zout is dat de meeste vissen er niet kunnen zwemmen</a:t>
            </a:r>
            <a:endParaRPr lang="nl-NL" sz="3600" dirty="0">
              <a:solidFill>
                <a:schemeClr val="tx1"/>
              </a:solidFill>
              <a:latin typeface="Kermit" panose="020F0503040000060003" pitchFamily="34" charset="0"/>
            </a:endParaRPr>
          </a:p>
        </p:txBody>
      </p:sp>
      <p:sp>
        <p:nvSpPr>
          <p:cNvPr id="2" name="Tekstvak 1">
            <a:extLst>
              <a:ext uri="{FF2B5EF4-FFF2-40B4-BE49-F238E27FC236}">
                <a16:creationId xmlns:a16="http://schemas.microsoft.com/office/drawing/2014/main" id="{6A5E7DD4-E383-B9F5-8DB1-505DDC7A89A0}"/>
              </a:ext>
            </a:extLst>
          </p:cNvPr>
          <p:cNvSpPr txBox="1"/>
          <p:nvPr/>
        </p:nvSpPr>
        <p:spPr>
          <a:xfrm>
            <a:off x="0" y="154925"/>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Oscar de oceaanonderzoeker</a:t>
            </a:r>
          </a:p>
        </p:txBody>
      </p:sp>
      <p:pic>
        <p:nvPicPr>
          <p:cNvPr id="3" name="Afbeelding 2" descr="jeziora solankowe">
            <a:extLst>
              <a:ext uri="{FF2B5EF4-FFF2-40B4-BE49-F238E27FC236}">
                <a16:creationId xmlns:a16="http://schemas.microsoft.com/office/drawing/2014/main" id="{AE28AC5A-3993-B97E-E279-84CB7ED0C654}"/>
              </a:ext>
            </a:extLst>
          </p:cNvPr>
          <p:cNvPicPr>
            <a:picLocks noChangeAspect="1"/>
          </p:cNvPicPr>
          <p:nvPr/>
        </p:nvPicPr>
        <p:blipFill>
          <a:blip r:embed="rId6"/>
          <a:stretch>
            <a:fillRect/>
          </a:stretch>
        </p:blipFill>
        <p:spPr>
          <a:xfrm>
            <a:off x="4864901" y="3570969"/>
            <a:ext cx="6155656" cy="3043104"/>
          </a:xfrm>
          <a:prstGeom prst="rect">
            <a:avLst/>
          </a:prstGeom>
        </p:spPr>
      </p:pic>
    </p:spTree>
    <p:extLst>
      <p:ext uri="{BB962C8B-B14F-4D97-AF65-F5344CB8AC3E}">
        <p14:creationId xmlns:p14="http://schemas.microsoft.com/office/powerpoint/2010/main" val="13898471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18E13-338D-6BB7-A8E3-53A4543011E3}"/>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16B2780C-7186-5286-9DD5-0A534E7BF3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kstvak 6">
            <a:extLst>
              <a:ext uri="{FF2B5EF4-FFF2-40B4-BE49-F238E27FC236}">
                <a16:creationId xmlns:a16="http://schemas.microsoft.com/office/drawing/2014/main" id="{5F3EC5C4-72B0-FD38-8331-565EC83D6BC4}"/>
              </a:ext>
            </a:extLst>
          </p:cNvPr>
          <p:cNvSpPr txBox="1"/>
          <p:nvPr/>
        </p:nvSpPr>
        <p:spPr>
          <a:xfrm>
            <a:off x="0" y="1037"/>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1: </a:t>
            </a:r>
            <a:r>
              <a:rPr lang="nl-NL" sz="1400" dirty="0">
                <a:latin typeface="Kermit" panose="020F0503040000060003" pitchFamily="34" charset="0"/>
              </a:rPr>
              <a:t>nieuwsgierigheid prikkelen</a:t>
            </a:r>
          </a:p>
        </p:txBody>
      </p:sp>
      <p:sp>
        <p:nvSpPr>
          <p:cNvPr id="8" name="Tekstvak 7">
            <a:extLst>
              <a:ext uri="{FF2B5EF4-FFF2-40B4-BE49-F238E27FC236}">
                <a16:creationId xmlns:a16="http://schemas.microsoft.com/office/drawing/2014/main" id="{57B5D998-D0A5-2435-245D-071892EC76B9}"/>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9" name="Afbeelding 8" descr="Afbeelding met Lettertype, Graphics, rood, tekst&#10;&#10;Automatisch gegenereerde beschrijving">
            <a:extLst>
              <a:ext uri="{FF2B5EF4-FFF2-40B4-BE49-F238E27FC236}">
                <a16:creationId xmlns:a16="http://schemas.microsoft.com/office/drawing/2014/main" id="{EB10F471-8847-9E9A-44CE-2C4FFD561A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6" name="Tekstvak 5">
            <a:extLst>
              <a:ext uri="{FF2B5EF4-FFF2-40B4-BE49-F238E27FC236}">
                <a16:creationId xmlns:a16="http://schemas.microsoft.com/office/drawing/2014/main" id="{65BF7D98-AFF9-6F24-93E0-A16B5CE36ECF}"/>
              </a:ext>
            </a:extLst>
          </p:cNvPr>
          <p:cNvSpPr txBox="1"/>
          <p:nvPr/>
        </p:nvSpPr>
        <p:spPr>
          <a:xfrm>
            <a:off x="2949678" y="2494454"/>
            <a:ext cx="6164824" cy="369332"/>
          </a:xfrm>
          <a:prstGeom prst="rect">
            <a:avLst/>
          </a:prstGeom>
          <a:noFill/>
        </p:spPr>
        <p:txBody>
          <a:bodyPr wrap="square">
            <a:spAutoFit/>
          </a:bodyPr>
          <a:lstStyle/>
          <a:p>
            <a:pPr indent="0" algn="l">
              <a:buNone/>
            </a:pPr>
            <a:endParaRPr lang="nl-NL" b="0" i="0" dirty="0">
              <a:solidFill>
                <a:srgbClr val="000000"/>
              </a:solidFill>
              <a:effectLst/>
            </a:endParaRPr>
          </a:p>
        </p:txBody>
      </p:sp>
      <p:pic>
        <p:nvPicPr>
          <p:cNvPr id="14" name="Afbeelding 13">
            <a:extLst>
              <a:ext uri="{FF2B5EF4-FFF2-40B4-BE49-F238E27FC236}">
                <a16:creationId xmlns:a16="http://schemas.microsoft.com/office/drawing/2014/main" id="{2D4D0693-B885-34CD-797F-37E65562B69B}"/>
              </a:ext>
            </a:extLst>
          </p:cNvPr>
          <p:cNvPicPr>
            <a:picLocks noChangeAspect="1"/>
          </p:cNvPicPr>
          <p:nvPr/>
        </p:nvPicPr>
        <p:blipFill>
          <a:blip r:embed="rId5">
            <a:extLst>
              <a:ext uri="{28A0092B-C50C-407E-A947-70E740481C1C}">
                <a14:useLocalDpi xmlns:a14="http://schemas.microsoft.com/office/drawing/2010/main" val="0"/>
              </a:ext>
            </a:extLst>
          </a:blip>
          <a:srcRect r="53321" b="-2214"/>
          <a:stretch>
            <a:fillRect/>
          </a:stretch>
        </p:blipFill>
        <p:spPr>
          <a:xfrm>
            <a:off x="533663" y="1253366"/>
            <a:ext cx="4424516" cy="5449709"/>
          </a:xfrm>
          <a:prstGeom prst="rect">
            <a:avLst/>
          </a:prstGeom>
        </p:spPr>
      </p:pic>
      <p:sp>
        <p:nvSpPr>
          <p:cNvPr id="15" name="Toelichting met afgeronde rechthoek 14">
            <a:extLst>
              <a:ext uri="{FF2B5EF4-FFF2-40B4-BE49-F238E27FC236}">
                <a16:creationId xmlns:a16="http://schemas.microsoft.com/office/drawing/2014/main" id="{68510642-C490-D8C5-3572-EAD1C3575AD0}"/>
              </a:ext>
            </a:extLst>
          </p:cNvPr>
          <p:cNvSpPr/>
          <p:nvPr/>
        </p:nvSpPr>
        <p:spPr>
          <a:xfrm>
            <a:off x="4958179" y="1424764"/>
            <a:ext cx="6164824" cy="2004236"/>
          </a:xfrm>
          <a:prstGeom prst="wedgeRoundRectCallout">
            <a:avLst>
              <a:gd name="adj1" fmla="val -64592"/>
              <a:gd name="adj2" fmla="val 9842"/>
              <a:gd name="adj3" fmla="val 16667"/>
            </a:avLst>
          </a:prstGeom>
          <a:solidFill>
            <a:schemeClr val="bg1"/>
          </a:solidFill>
          <a:ln>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dirty="0">
                <a:solidFill>
                  <a:srgbClr val="E16C7F"/>
                </a:solidFill>
                <a:latin typeface="Kermit" panose="020F0503040000060003" pitchFamily="34" charset="0"/>
              </a:rPr>
              <a:t>De hoogste berg in de oceaan is hoger dan de hoogste berg op aarde</a:t>
            </a:r>
            <a:endParaRPr lang="nl-NL" sz="3200" dirty="0">
              <a:solidFill>
                <a:schemeClr val="tx1"/>
              </a:solidFill>
              <a:latin typeface="Kermit" panose="020F0503040000060003" pitchFamily="34" charset="0"/>
            </a:endParaRPr>
          </a:p>
        </p:txBody>
      </p:sp>
      <p:sp>
        <p:nvSpPr>
          <p:cNvPr id="2" name="Tekstvak 1">
            <a:extLst>
              <a:ext uri="{FF2B5EF4-FFF2-40B4-BE49-F238E27FC236}">
                <a16:creationId xmlns:a16="http://schemas.microsoft.com/office/drawing/2014/main" id="{8FF63BEA-90EE-BCAE-EBEE-9B8720B95DC7}"/>
              </a:ext>
            </a:extLst>
          </p:cNvPr>
          <p:cNvSpPr txBox="1"/>
          <p:nvPr/>
        </p:nvSpPr>
        <p:spPr>
          <a:xfrm>
            <a:off x="0" y="154925"/>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Oscar de oceaanonderzoeker</a:t>
            </a:r>
          </a:p>
        </p:txBody>
      </p:sp>
    </p:spTree>
    <p:extLst>
      <p:ext uri="{BB962C8B-B14F-4D97-AF65-F5344CB8AC3E}">
        <p14:creationId xmlns:p14="http://schemas.microsoft.com/office/powerpoint/2010/main" val="40764692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0E565-AA20-87FB-4F5D-88F748D3CDBC}"/>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526724E4-0674-D652-99BA-C3B8EA6E9C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kstvak 6">
            <a:extLst>
              <a:ext uri="{FF2B5EF4-FFF2-40B4-BE49-F238E27FC236}">
                <a16:creationId xmlns:a16="http://schemas.microsoft.com/office/drawing/2014/main" id="{122238B3-309B-408E-DD2A-B2FBBF3A2BA4}"/>
              </a:ext>
            </a:extLst>
          </p:cNvPr>
          <p:cNvSpPr txBox="1"/>
          <p:nvPr/>
        </p:nvSpPr>
        <p:spPr>
          <a:xfrm>
            <a:off x="0" y="1037"/>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1: </a:t>
            </a:r>
            <a:r>
              <a:rPr lang="nl-NL" sz="1400" dirty="0">
                <a:latin typeface="Kermit" panose="020F0503040000060003" pitchFamily="34" charset="0"/>
              </a:rPr>
              <a:t>nieuwsgierigheid prikkelen</a:t>
            </a:r>
          </a:p>
        </p:txBody>
      </p:sp>
      <p:sp>
        <p:nvSpPr>
          <p:cNvPr id="8" name="Tekstvak 7">
            <a:extLst>
              <a:ext uri="{FF2B5EF4-FFF2-40B4-BE49-F238E27FC236}">
                <a16:creationId xmlns:a16="http://schemas.microsoft.com/office/drawing/2014/main" id="{A76862CD-E519-954F-26F3-A7DC9068D088}"/>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9" name="Afbeelding 8" descr="Afbeelding met Lettertype, Graphics, rood, tekst&#10;&#10;Automatisch gegenereerde beschrijving">
            <a:extLst>
              <a:ext uri="{FF2B5EF4-FFF2-40B4-BE49-F238E27FC236}">
                <a16:creationId xmlns:a16="http://schemas.microsoft.com/office/drawing/2014/main" id="{DC9C9CA9-A9E0-986D-C792-F534B4B545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6" name="Tekstvak 5">
            <a:extLst>
              <a:ext uri="{FF2B5EF4-FFF2-40B4-BE49-F238E27FC236}">
                <a16:creationId xmlns:a16="http://schemas.microsoft.com/office/drawing/2014/main" id="{2F56C108-15B8-D349-DF0C-CE44C7995E51}"/>
              </a:ext>
            </a:extLst>
          </p:cNvPr>
          <p:cNvSpPr txBox="1"/>
          <p:nvPr/>
        </p:nvSpPr>
        <p:spPr>
          <a:xfrm>
            <a:off x="2949678" y="2494454"/>
            <a:ext cx="6164824" cy="369332"/>
          </a:xfrm>
          <a:prstGeom prst="rect">
            <a:avLst/>
          </a:prstGeom>
          <a:noFill/>
        </p:spPr>
        <p:txBody>
          <a:bodyPr wrap="square">
            <a:spAutoFit/>
          </a:bodyPr>
          <a:lstStyle/>
          <a:p>
            <a:pPr indent="0" algn="l">
              <a:buNone/>
            </a:pPr>
            <a:endParaRPr lang="nl-NL" b="0" i="0" dirty="0">
              <a:solidFill>
                <a:srgbClr val="000000"/>
              </a:solidFill>
              <a:effectLst/>
            </a:endParaRPr>
          </a:p>
        </p:txBody>
      </p:sp>
      <p:pic>
        <p:nvPicPr>
          <p:cNvPr id="14" name="Afbeelding 13">
            <a:extLst>
              <a:ext uri="{FF2B5EF4-FFF2-40B4-BE49-F238E27FC236}">
                <a16:creationId xmlns:a16="http://schemas.microsoft.com/office/drawing/2014/main" id="{46F3B409-FBB1-091F-5966-0D71CE018C9C}"/>
              </a:ext>
            </a:extLst>
          </p:cNvPr>
          <p:cNvPicPr>
            <a:picLocks noChangeAspect="1"/>
          </p:cNvPicPr>
          <p:nvPr/>
        </p:nvPicPr>
        <p:blipFill>
          <a:blip r:embed="rId5">
            <a:extLst>
              <a:ext uri="{28A0092B-C50C-407E-A947-70E740481C1C}">
                <a14:useLocalDpi xmlns:a14="http://schemas.microsoft.com/office/drawing/2010/main" val="0"/>
              </a:ext>
            </a:extLst>
          </a:blip>
          <a:srcRect r="53321" b="-2214"/>
          <a:stretch>
            <a:fillRect/>
          </a:stretch>
        </p:blipFill>
        <p:spPr>
          <a:xfrm>
            <a:off x="533663" y="1253366"/>
            <a:ext cx="4424516" cy="5449709"/>
          </a:xfrm>
          <a:prstGeom prst="rect">
            <a:avLst/>
          </a:prstGeom>
        </p:spPr>
      </p:pic>
      <p:sp>
        <p:nvSpPr>
          <p:cNvPr id="15" name="Toelichting met afgeronde rechthoek 14">
            <a:extLst>
              <a:ext uri="{FF2B5EF4-FFF2-40B4-BE49-F238E27FC236}">
                <a16:creationId xmlns:a16="http://schemas.microsoft.com/office/drawing/2014/main" id="{29B68B8E-3718-4BDC-9DA3-50CBF2518258}"/>
              </a:ext>
            </a:extLst>
          </p:cNvPr>
          <p:cNvSpPr/>
          <p:nvPr/>
        </p:nvSpPr>
        <p:spPr>
          <a:xfrm>
            <a:off x="4958179" y="1424764"/>
            <a:ext cx="6164824" cy="2004236"/>
          </a:xfrm>
          <a:prstGeom prst="wedgeRoundRectCallout">
            <a:avLst>
              <a:gd name="adj1" fmla="val -64592"/>
              <a:gd name="adj2" fmla="val 9842"/>
              <a:gd name="adj3" fmla="val 16667"/>
            </a:avLst>
          </a:prstGeom>
          <a:solidFill>
            <a:schemeClr val="bg1"/>
          </a:solid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dirty="0">
                <a:solidFill>
                  <a:srgbClr val="E16C7F"/>
                </a:solidFill>
                <a:latin typeface="Kermit" panose="020F0503040000060003" pitchFamily="34" charset="0"/>
              </a:rPr>
              <a:t>De hoogste berg in de oceaan is hoger dan de hoogste berg op aarde</a:t>
            </a:r>
            <a:endParaRPr lang="nl-NL" sz="3200" dirty="0">
              <a:solidFill>
                <a:schemeClr val="tx1"/>
              </a:solidFill>
              <a:latin typeface="Kermit" panose="020F0503040000060003" pitchFamily="34" charset="0"/>
            </a:endParaRPr>
          </a:p>
        </p:txBody>
      </p:sp>
      <p:sp>
        <p:nvSpPr>
          <p:cNvPr id="2" name="Tekstvak 1">
            <a:extLst>
              <a:ext uri="{FF2B5EF4-FFF2-40B4-BE49-F238E27FC236}">
                <a16:creationId xmlns:a16="http://schemas.microsoft.com/office/drawing/2014/main" id="{9F3DE8BA-01A2-26F9-76B9-6A3DE5ED69EE}"/>
              </a:ext>
            </a:extLst>
          </p:cNvPr>
          <p:cNvSpPr txBox="1"/>
          <p:nvPr/>
        </p:nvSpPr>
        <p:spPr>
          <a:xfrm>
            <a:off x="0" y="154925"/>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Oscar de oceaanonderzoeker</a:t>
            </a:r>
          </a:p>
        </p:txBody>
      </p:sp>
    </p:spTree>
    <p:extLst>
      <p:ext uri="{BB962C8B-B14F-4D97-AF65-F5344CB8AC3E}">
        <p14:creationId xmlns:p14="http://schemas.microsoft.com/office/powerpoint/2010/main" val="24511211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DD60E-9171-422E-7254-6DAC040B9123}"/>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50D0D98D-6F6F-C5C9-B3D5-57A5F193BB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kstvak 6">
            <a:extLst>
              <a:ext uri="{FF2B5EF4-FFF2-40B4-BE49-F238E27FC236}">
                <a16:creationId xmlns:a16="http://schemas.microsoft.com/office/drawing/2014/main" id="{AF9CAB8B-B5E7-8F82-67CA-3EA0E6196071}"/>
              </a:ext>
            </a:extLst>
          </p:cNvPr>
          <p:cNvSpPr txBox="1"/>
          <p:nvPr/>
        </p:nvSpPr>
        <p:spPr>
          <a:xfrm>
            <a:off x="0" y="1037"/>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1: </a:t>
            </a:r>
            <a:r>
              <a:rPr lang="nl-NL" sz="1400" dirty="0">
                <a:latin typeface="Kermit" panose="020F0503040000060003" pitchFamily="34" charset="0"/>
              </a:rPr>
              <a:t>nieuwsgierigheid prikkelen</a:t>
            </a:r>
          </a:p>
        </p:txBody>
      </p:sp>
      <p:sp>
        <p:nvSpPr>
          <p:cNvPr id="8" name="Tekstvak 7">
            <a:extLst>
              <a:ext uri="{FF2B5EF4-FFF2-40B4-BE49-F238E27FC236}">
                <a16:creationId xmlns:a16="http://schemas.microsoft.com/office/drawing/2014/main" id="{304DCD3E-92BF-09B4-F4B6-454D729DAAE2}"/>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9" name="Afbeelding 8" descr="Afbeelding met Lettertype, Graphics, rood, tekst&#10;&#10;Automatisch gegenereerde beschrijving">
            <a:extLst>
              <a:ext uri="{FF2B5EF4-FFF2-40B4-BE49-F238E27FC236}">
                <a16:creationId xmlns:a16="http://schemas.microsoft.com/office/drawing/2014/main" id="{7155B612-3543-C83A-0CA1-D9F94CC656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6" name="Tekstvak 5">
            <a:extLst>
              <a:ext uri="{FF2B5EF4-FFF2-40B4-BE49-F238E27FC236}">
                <a16:creationId xmlns:a16="http://schemas.microsoft.com/office/drawing/2014/main" id="{12BDD97E-D4D4-2B5B-2451-04B5F3EEBB60}"/>
              </a:ext>
            </a:extLst>
          </p:cNvPr>
          <p:cNvSpPr txBox="1"/>
          <p:nvPr/>
        </p:nvSpPr>
        <p:spPr>
          <a:xfrm>
            <a:off x="2949678" y="2494454"/>
            <a:ext cx="6164824" cy="369332"/>
          </a:xfrm>
          <a:prstGeom prst="rect">
            <a:avLst/>
          </a:prstGeom>
          <a:noFill/>
        </p:spPr>
        <p:txBody>
          <a:bodyPr wrap="square">
            <a:spAutoFit/>
          </a:bodyPr>
          <a:lstStyle/>
          <a:p>
            <a:pPr indent="0" algn="l">
              <a:buNone/>
            </a:pPr>
            <a:endParaRPr lang="nl-NL" b="0" i="0" dirty="0">
              <a:solidFill>
                <a:srgbClr val="000000"/>
              </a:solidFill>
              <a:effectLst/>
            </a:endParaRPr>
          </a:p>
        </p:txBody>
      </p:sp>
      <p:pic>
        <p:nvPicPr>
          <p:cNvPr id="14" name="Afbeelding 13">
            <a:extLst>
              <a:ext uri="{FF2B5EF4-FFF2-40B4-BE49-F238E27FC236}">
                <a16:creationId xmlns:a16="http://schemas.microsoft.com/office/drawing/2014/main" id="{16057A10-BAF3-D25C-3578-78842B9F4531}"/>
              </a:ext>
            </a:extLst>
          </p:cNvPr>
          <p:cNvPicPr>
            <a:picLocks noChangeAspect="1"/>
          </p:cNvPicPr>
          <p:nvPr/>
        </p:nvPicPr>
        <p:blipFill>
          <a:blip r:embed="rId5">
            <a:extLst>
              <a:ext uri="{28A0092B-C50C-407E-A947-70E740481C1C}">
                <a14:useLocalDpi xmlns:a14="http://schemas.microsoft.com/office/drawing/2010/main" val="0"/>
              </a:ext>
            </a:extLst>
          </a:blip>
          <a:srcRect r="53321" b="-2214"/>
          <a:stretch>
            <a:fillRect/>
          </a:stretch>
        </p:blipFill>
        <p:spPr>
          <a:xfrm>
            <a:off x="533663" y="1253366"/>
            <a:ext cx="4424516" cy="5449709"/>
          </a:xfrm>
          <a:prstGeom prst="rect">
            <a:avLst/>
          </a:prstGeom>
        </p:spPr>
      </p:pic>
      <p:sp>
        <p:nvSpPr>
          <p:cNvPr id="15" name="Toelichting met afgeronde rechthoek 14">
            <a:extLst>
              <a:ext uri="{FF2B5EF4-FFF2-40B4-BE49-F238E27FC236}">
                <a16:creationId xmlns:a16="http://schemas.microsoft.com/office/drawing/2014/main" id="{9843DB98-7B51-644F-2A97-67A1F0886225}"/>
              </a:ext>
            </a:extLst>
          </p:cNvPr>
          <p:cNvSpPr/>
          <p:nvPr/>
        </p:nvSpPr>
        <p:spPr>
          <a:xfrm>
            <a:off x="4958179" y="1424764"/>
            <a:ext cx="6164824" cy="2004236"/>
          </a:xfrm>
          <a:prstGeom prst="wedgeRoundRectCallout">
            <a:avLst>
              <a:gd name="adj1" fmla="val -64592"/>
              <a:gd name="adj2" fmla="val 9842"/>
              <a:gd name="adj3" fmla="val 16667"/>
            </a:avLst>
          </a:prstGeom>
          <a:solidFill>
            <a:schemeClr val="bg1"/>
          </a:solidFill>
          <a:ln>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dirty="0">
                <a:solidFill>
                  <a:srgbClr val="E16C7F"/>
                </a:solidFill>
                <a:latin typeface="Kermit" panose="020F0503040000060003" pitchFamily="34" charset="0"/>
              </a:rPr>
              <a:t>Er bestaan watervallen onder water.</a:t>
            </a:r>
            <a:endParaRPr lang="nl-NL" sz="3200" dirty="0">
              <a:solidFill>
                <a:schemeClr val="tx1"/>
              </a:solidFill>
              <a:latin typeface="Kermit" panose="020F0503040000060003" pitchFamily="34" charset="0"/>
            </a:endParaRPr>
          </a:p>
        </p:txBody>
      </p:sp>
      <p:sp>
        <p:nvSpPr>
          <p:cNvPr id="2" name="Tekstvak 1">
            <a:extLst>
              <a:ext uri="{FF2B5EF4-FFF2-40B4-BE49-F238E27FC236}">
                <a16:creationId xmlns:a16="http://schemas.microsoft.com/office/drawing/2014/main" id="{2AA71E15-BC06-7227-2111-902769CCC9FB}"/>
              </a:ext>
            </a:extLst>
          </p:cNvPr>
          <p:cNvSpPr txBox="1"/>
          <p:nvPr/>
        </p:nvSpPr>
        <p:spPr>
          <a:xfrm>
            <a:off x="0" y="154925"/>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Oscar de oceaanonderzoeker</a:t>
            </a:r>
          </a:p>
        </p:txBody>
      </p:sp>
    </p:spTree>
    <p:extLst>
      <p:ext uri="{BB962C8B-B14F-4D97-AF65-F5344CB8AC3E}">
        <p14:creationId xmlns:p14="http://schemas.microsoft.com/office/powerpoint/2010/main" val="26003392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140C0-6B5E-D08F-9845-008A1FD07870}"/>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41C4ECE0-ED41-BDA7-D86A-AAE8F6767D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kstvak 6">
            <a:extLst>
              <a:ext uri="{FF2B5EF4-FFF2-40B4-BE49-F238E27FC236}">
                <a16:creationId xmlns:a16="http://schemas.microsoft.com/office/drawing/2014/main" id="{5C3320A9-264A-8ADC-4388-93F2620C2B5E}"/>
              </a:ext>
            </a:extLst>
          </p:cNvPr>
          <p:cNvSpPr txBox="1"/>
          <p:nvPr/>
        </p:nvSpPr>
        <p:spPr>
          <a:xfrm>
            <a:off x="0" y="1037"/>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1: </a:t>
            </a:r>
            <a:r>
              <a:rPr lang="nl-NL" sz="1400" dirty="0">
                <a:latin typeface="Kermit" panose="020F0503040000060003" pitchFamily="34" charset="0"/>
              </a:rPr>
              <a:t>nieuwsgierigheid prikkelen</a:t>
            </a:r>
          </a:p>
        </p:txBody>
      </p:sp>
      <p:sp>
        <p:nvSpPr>
          <p:cNvPr id="8" name="Tekstvak 7">
            <a:extLst>
              <a:ext uri="{FF2B5EF4-FFF2-40B4-BE49-F238E27FC236}">
                <a16:creationId xmlns:a16="http://schemas.microsoft.com/office/drawing/2014/main" id="{6E7F13FB-EA2F-705E-69AD-C0998FD2E8C9}"/>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9" name="Afbeelding 8" descr="Afbeelding met Lettertype, Graphics, rood, tekst&#10;&#10;Automatisch gegenereerde beschrijving">
            <a:extLst>
              <a:ext uri="{FF2B5EF4-FFF2-40B4-BE49-F238E27FC236}">
                <a16:creationId xmlns:a16="http://schemas.microsoft.com/office/drawing/2014/main" id="{724FB793-4432-5CF8-B604-C4C4F9AE19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6" name="Tekstvak 5">
            <a:extLst>
              <a:ext uri="{FF2B5EF4-FFF2-40B4-BE49-F238E27FC236}">
                <a16:creationId xmlns:a16="http://schemas.microsoft.com/office/drawing/2014/main" id="{1C878460-BBE8-7A59-2F92-09EE483085D0}"/>
              </a:ext>
            </a:extLst>
          </p:cNvPr>
          <p:cNvSpPr txBox="1"/>
          <p:nvPr/>
        </p:nvSpPr>
        <p:spPr>
          <a:xfrm>
            <a:off x="2949678" y="2494454"/>
            <a:ext cx="6164824" cy="369332"/>
          </a:xfrm>
          <a:prstGeom prst="rect">
            <a:avLst/>
          </a:prstGeom>
          <a:noFill/>
        </p:spPr>
        <p:txBody>
          <a:bodyPr wrap="square">
            <a:spAutoFit/>
          </a:bodyPr>
          <a:lstStyle/>
          <a:p>
            <a:pPr indent="0" algn="l">
              <a:buNone/>
            </a:pPr>
            <a:endParaRPr lang="nl-NL" b="0" i="0" dirty="0">
              <a:solidFill>
                <a:srgbClr val="000000"/>
              </a:solidFill>
              <a:effectLst/>
            </a:endParaRPr>
          </a:p>
        </p:txBody>
      </p:sp>
      <p:pic>
        <p:nvPicPr>
          <p:cNvPr id="14" name="Afbeelding 13">
            <a:extLst>
              <a:ext uri="{FF2B5EF4-FFF2-40B4-BE49-F238E27FC236}">
                <a16:creationId xmlns:a16="http://schemas.microsoft.com/office/drawing/2014/main" id="{07AE49A7-4AC7-4D02-91B0-40F07BFBA892}"/>
              </a:ext>
            </a:extLst>
          </p:cNvPr>
          <p:cNvPicPr>
            <a:picLocks noChangeAspect="1"/>
          </p:cNvPicPr>
          <p:nvPr/>
        </p:nvPicPr>
        <p:blipFill>
          <a:blip r:embed="rId6">
            <a:extLst>
              <a:ext uri="{28A0092B-C50C-407E-A947-70E740481C1C}">
                <a14:useLocalDpi xmlns:a14="http://schemas.microsoft.com/office/drawing/2010/main" val="0"/>
              </a:ext>
            </a:extLst>
          </a:blip>
          <a:srcRect r="53321" b="-2214"/>
          <a:stretch>
            <a:fillRect/>
          </a:stretch>
        </p:blipFill>
        <p:spPr>
          <a:xfrm>
            <a:off x="533663" y="1253366"/>
            <a:ext cx="4424516" cy="5449709"/>
          </a:xfrm>
          <a:prstGeom prst="rect">
            <a:avLst/>
          </a:prstGeom>
        </p:spPr>
      </p:pic>
      <p:sp>
        <p:nvSpPr>
          <p:cNvPr id="15" name="Toelichting met afgeronde rechthoek 14">
            <a:extLst>
              <a:ext uri="{FF2B5EF4-FFF2-40B4-BE49-F238E27FC236}">
                <a16:creationId xmlns:a16="http://schemas.microsoft.com/office/drawing/2014/main" id="{255922FE-8E6D-71B9-86A7-6D513CBFE70D}"/>
              </a:ext>
            </a:extLst>
          </p:cNvPr>
          <p:cNvSpPr/>
          <p:nvPr/>
        </p:nvSpPr>
        <p:spPr>
          <a:xfrm>
            <a:off x="4958179" y="804340"/>
            <a:ext cx="6164824" cy="1275906"/>
          </a:xfrm>
          <a:prstGeom prst="wedgeRoundRectCallout">
            <a:avLst>
              <a:gd name="adj1" fmla="val -64592"/>
              <a:gd name="adj2" fmla="val 53175"/>
              <a:gd name="adj3" fmla="val 16667"/>
            </a:avLst>
          </a:prstGeom>
          <a:solidFill>
            <a:schemeClr val="bg1"/>
          </a:solid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dirty="0">
                <a:solidFill>
                  <a:srgbClr val="E16C7F"/>
                </a:solidFill>
                <a:latin typeface="Kermit" panose="020F0503040000060003" pitchFamily="34" charset="0"/>
              </a:rPr>
              <a:t>Er bestaan watervallen onder water.</a:t>
            </a:r>
            <a:endParaRPr lang="nl-NL" sz="3200" dirty="0">
              <a:solidFill>
                <a:schemeClr val="tx1"/>
              </a:solidFill>
              <a:latin typeface="Kermit" panose="020F0503040000060003" pitchFamily="34" charset="0"/>
            </a:endParaRPr>
          </a:p>
        </p:txBody>
      </p:sp>
      <p:pic>
        <p:nvPicPr>
          <p:cNvPr id="2" name="Onlinemedia 1" descr="2018-06-12 - Mauritius's Underwater Waterfall">
            <a:hlinkClick r:id="" action="ppaction://media"/>
            <a:extLst>
              <a:ext uri="{FF2B5EF4-FFF2-40B4-BE49-F238E27FC236}">
                <a16:creationId xmlns:a16="http://schemas.microsoft.com/office/drawing/2014/main" id="{171AFF25-B183-CA19-B187-5260B1232823}"/>
              </a:ext>
            </a:extLst>
          </p:cNvPr>
          <p:cNvPicPr>
            <a:picLocks noRot="1" noChangeAspect="1"/>
          </p:cNvPicPr>
          <p:nvPr>
            <a:videoFile r:link="rId1"/>
          </p:nvPr>
        </p:nvPicPr>
        <p:blipFill>
          <a:blip r:embed="rId7"/>
          <a:stretch>
            <a:fillRect/>
          </a:stretch>
        </p:blipFill>
        <p:spPr>
          <a:xfrm>
            <a:off x="4427999" y="2355027"/>
            <a:ext cx="6848154" cy="3869207"/>
          </a:xfrm>
          <a:prstGeom prst="rect">
            <a:avLst/>
          </a:prstGeom>
        </p:spPr>
      </p:pic>
      <p:sp>
        <p:nvSpPr>
          <p:cNvPr id="3" name="Tekstvak 2">
            <a:extLst>
              <a:ext uri="{FF2B5EF4-FFF2-40B4-BE49-F238E27FC236}">
                <a16:creationId xmlns:a16="http://schemas.microsoft.com/office/drawing/2014/main" id="{6C76CB30-9675-02F9-3458-F9D4B52E0982}"/>
              </a:ext>
            </a:extLst>
          </p:cNvPr>
          <p:cNvSpPr txBox="1"/>
          <p:nvPr/>
        </p:nvSpPr>
        <p:spPr>
          <a:xfrm>
            <a:off x="0" y="154925"/>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Oscar de oceaanonderzoeker</a:t>
            </a:r>
          </a:p>
        </p:txBody>
      </p:sp>
      <p:sp>
        <p:nvSpPr>
          <p:cNvPr id="5" name="Tekstvak 4">
            <a:extLst>
              <a:ext uri="{FF2B5EF4-FFF2-40B4-BE49-F238E27FC236}">
                <a16:creationId xmlns:a16="http://schemas.microsoft.com/office/drawing/2014/main" id="{AF97335F-B810-1861-4462-CC385859B3B1}"/>
              </a:ext>
            </a:extLst>
          </p:cNvPr>
          <p:cNvSpPr txBox="1"/>
          <p:nvPr/>
        </p:nvSpPr>
        <p:spPr>
          <a:xfrm>
            <a:off x="4527955" y="6264117"/>
            <a:ext cx="6262576" cy="276999"/>
          </a:xfrm>
          <a:prstGeom prst="rect">
            <a:avLst/>
          </a:prstGeom>
          <a:noFill/>
        </p:spPr>
        <p:txBody>
          <a:bodyPr wrap="square">
            <a:spAutoFit/>
          </a:bodyPr>
          <a:lstStyle/>
          <a:p>
            <a:pPr algn="ctr"/>
            <a:r>
              <a:rPr lang="nl-NL" sz="1200" dirty="0">
                <a:solidFill>
                  <a:schemeClr val="bg1">
                    <a:lumMod val="50000"/>
                  </a:schemeClr>
                </a:solidFill>
                <a:latin typeface="Kermit" panose="020F0503040000060003" pitchFamily="34" charset="0"/>
                <a:hlinkClick r:id="rId8">
                  <a:extLst>
                    <a:ext uri="{A12FA001-AC4F-418D-AE19-62706E023703}">
                      <ahyp:hlinkClr xmlns:ahyp="http://schemas.microsoft.com/office/drawing/2018/hyperlinkcolor" val="tx"/>
                    </a:ext>
                  </a:extLst>
                </a:hlinkClick>
              </a:rPr>
              <a:t>https://youtu.be/nvmbfsXTlmA?si=oApSNu86UylZLcQu</a:t>
            </a:r>
            <a:r>
              <a:rPr lang="nl-NL" sz="1200" dirty="0">
                <a:solidFill>
                  <a:schemeClr val="bg1">
                    <a:lumMod val="50000"/>
                  </a:schemeClr>
                </a:solidFill>
                <a:latin typeface="Kermit" panose="020F0503040000060003" pitchFamily="34" charset="0"/>
              </a:rPr>
              <a:t>  (3:54)</a:t>
            </a:r>
            <a:endParaRPr lang="nl-NL" dirty="0">
              <a:solidFill>
                <a:schemeClr val="bg1">
                  <a:lumMod val="50000"/>
                </a:schemeClr>
              </a:solidFill>
              <a:latin typeface="Kermit" panose="020F0503040000060003" pitchFamily="34" charset="0"/>
            </a:endParaRPr>
          </a:p>
        </p:txBody>
      </p:sp>
    </p:spTree>
    <p:extLst>
      <p:ext uri="{BB962C8B-B14F-4D97-AF65-F5344CB8AC3E}">
        <p14:creationId xmlns:p14="http://schemas.microsoft.com/office/powerpoint/2010/main" val="3390076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921C6-0185-3F64-5EF2-FD265D2607C3}"/>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9EA91841-C00E-1D91-55A6-2625646589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kstvak 6">
            <a:extLst>
              <a:ext uri="{FF2B5EF4-FFF2-40B4-BE49-F238E27FC236}">
                <a16:creationId xmlns:a16="http://schemas.microsoft.com/office/drawing/2014/main" id="{3A43C298-62C8-00B5-10BB-D3578AE0E26F}"/>
              </a:ext>
            </a:extLst>
          </p:cNvPr>
          <p:cNvSpPr txBox="1"/>
          <p:nvPr/>
        </p:nvSpPr>
        <p:spPr>
          <a:xfrm>
            <a:off x="0" y="1037"/>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1: </a:t>
            </a:r>
            <a:r>
              <a:rPr lang="nl-NL" sz="1400" dirty="0">
                <a:latin typeface="Kermit" panose="020F0503040000060003" pitchFamily="34" charset="0"/>
              </a:rPr>
              <a:t>nieuwsgierigheid prikkelen</a:t>
            </a:r>
          </a:p>
        </p:txBody>
      </p:sp>
      <p:sp>
        <p:nvSpPr>
          <p:cNvPr id="8" name="Tekstvak 7">
            <a:extLst>
              <a:ext uri="{FF2B5EF4-FFF2-40B4-BE49-F238E27FC236}">
                <a16:creationId xmlns:a16="http://schemas.microsoft.com/office/drawing/2014/main" id="{E1D469D9-A0C9-C482-5A28-541FE2D21F35}"/>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9" name="Afbeelding 8" descr="Afbeelding met Lettertype, Graphics, rood, tekst&#10;&#10;Automatisch gegenereerde beschrijving">
            <a:extLst>
              <a:ext uri="{FF2B5EF4-FFF2-40B4-BE49-F238E27FC236}">
                <a16:creationId xmlns:a16="http://schemas.microsoft.com/office/drawing/2014/main" id="{741A7A34-CE17-BA45-B5D8-BB4498E245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6" name="Tekstvak 5">
            <a:extLst>
              <a:ext uri="{FF2B5EF4-FFF2-40B4-BE49-F238E27FC236}">
                <a16:creationId xmlns:a16="http://schemas.microsoft.com/office/drawing/2014/main" id="{8194CBA5-7FAD-9E13-A30B-0B4B057849D2}"/>
              </a:ext>
            </a:extLst>
          </p:cNvPr>
          <p:cNvSpPr txBox="1"/>
          <p:nvPr/>
        </p:nvSpPr>
        <p:spPr>
          <a:xfrm>
            <a:off x="2949678" y="2494454"/>
            <a:ext cx="6164824" cy="369332"/>
          </a:xfrm>
          <a:prstGeom prst="rect">
            <a:avLst/>
          </a:prstGeom>
          <a:noFill/>
        </p:spPr>
        <p:txBody>
          <a:bodyPr wrap="square">
            <a:spAutoFit/>
          </a:bodyPr>
          <a:lstStyle/>
          <a:p>
            <a:pPr indent="0" algn="l">
              <a:buNone/>
            </a:pPr>
            <a:endParaRPr lang="nl-NL" b="0" i="0" dirty="0">
              <a:solidFill>
                <a:srgbClr val="000000"/>
              </a:solidFill>
              <a:effectLst/>
            </a:endParaRPr>
          </a:p>
        </p:txBody>
      </p:sp>
      <p:pic>
        <p:nvPicPr>
          <p:cNvPr id="14" name="Afbeelding 13">
            <a:extLst>
              <a:ext uri="{FF2B5EF4-FFF2-40B4-BE49-F238E27FC236}">
                <a16:creationId xmlns:a16="http://schemas.microsoft.com/office/drawing/2014/main" id="{30C3F2BB-983C-23E3-4E2A-7316B32DD771}"/>
              </a:ext>
            </a:extLst>
          </p:cNvPr>
          <p:cNvPicPr>
            <a:picLocks noChangeAspect="1"/>
          </p:cNvPicPr>
          <p:nvPr/>
        </p:nvPicPr>
        <p:blipFill>
          <a:blip r:embed="rId5">
            <a:extLst>
              <a:ext uri="{28A0092B-C50C-407E-A947-70E740481C1C}">
                <a14:useLocalDpi xmlns:a14="http://schemas.microsoft.com/office/drawing/2010/main" val="0"/>
              </a:ext>
            </a:extLst>
          </a:blip>
          <a:srcRect r="53321" b="-2214"/>
          <a:stretch>
            <a:fillRect/>
          </a:stretch>
        </p:blipFill>
        <p:spPr>
          <a:xfrm>
            <a:off x="533663" y="1253366"/>
            <a:ext cx="4424516" cy="5449709"/>
          </a:xfrm>
          <a:prstGeom prst="rect">
            <a:avLst/>
          </a:prstGeom>
        </p:spPr>
      </p:pic>
      <p:sp>
        <p:nvSpPr>
          <p:cNvPr id="15" name="Toelichting met afgeronde rechthoek 14">
            <a:extLst>
              <a:ext uri="{FF2B5EF4-FFF2-40B4-BE49-F238E27FC236}">
                <a16:creationId xmlns:a16="http://schemas.microsoft.com/office/drawing/2014/main" id="{BBF74A4A-1DA5-22B2-4D44-D75CC34AD4A9}"/>
              </a:ext>
            </a:extLst>
          </p:cNvPr>
          <p:cNvSpPr/>
          <p:nvPr/>
        </p:nvSpPr>
        <p:spPr>
          <a:xfrm>
            <a:off x="4958179" y="1424764"/>
            <a:ext cx="6164824" cy="2849524"/>
          </a:xfrm>
          <a:prstGeom prst="wedgeRoundRectCallout">
            <a:avLst>
              <a:gd name="adj1" fmla="val -64592"/>
              <a:gd name="adj2" fmla="val 9842"/>
              <a:gd name="adj3" fmla="val 16667"/>
            </a:avLst>
          </a:prstGeom>
          <a:solidFill>
            <a:schemeClr val="bg1"/>
          </a:solidFill>
          <a:ln>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3200" dirty="0">
                <a:solidFill>
                  <a:schemeClr val="tx1"/>
                </a:solidFill>
                <a:latin typeface="Kermit" panose="020F0503040000060003" pitchFamily="34" charset="0"/>
              </a:rPr>
              <a:t>Wat knap! Sommige antwoorden hadden jullie al goed. Andere antwoorden gaan we vandaag samen ontdekken.</a:t>
            </a:r>
          </a:p>
        </p:txBody>
      </p:sp>
      <p:sp>
        <p:nvSpPr>
          <p:cNvPr id="2" name="Tekstvak 1">
            <a:extLst>
              <a:ext uri="{FF2B5EF4-FFF2-40B4-BE49-F238E27FC236}">
                <a16:creationId xmlns:a16="http://schemas.microsoft.com/office/drawing/2014/main" id="{F90B788F-3CC8-2D6E-E9C2-A2FA63785170}"/>
              </a:ext>
            </a:extLst>
          </p:cNvPr>
          <p:cNvSpPr txBox="1"/>
          <p:nvPr/>
        </p:nvSpPr>
        <p:spPr>
          <a:xfrm>
            <a:off x="0" y="154925"/>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Oscar de oceaanonderzoeker</a:t>
            </a:r>
          </a:p>
        </p:txBody>
      </p:sp>
    </p:spTree>
    <p:extLst>
      <p:ext uri="{BB962C8B-B14F-4D97-AF65-F5344CB8AC3E}">
        <p14:creationId xmlns:p14="http://schemas.microsoft.com/office/powerpoint/2010/main" val="9113093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2081C64C-B628-D2EE-7648-A97D4FCA2A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Afbeelding 3">
            <a:extLst>
              <a:ext uri="{FF2B5EF4-FFF2-40B4-BE49-F238E27FC236}">
                <a16:creationId xmlns:a16="http://schemas.microsoft.com/office/drawing/2014/main" id="{99C17F7E-90CE-FC4F-FF34-FD6D85250309}"/>
              </a:ext>
            </a:extLst>
          </p:cNvPr>
          <p:cNvPicPr>
            <a:picLocks noChangeAspect="1"/>
          </p:cNvPicPr>
          <p:nvPr/>
        </p:nvPicPr>
        <p:blipFill>
          <a:blip r:embed="rId4">
            <a:extLst>
              <a:ext uri="{28A0092B-C50C-407E-A947-70E740481C1C}">
                <a14:useLocalDpi xmlns:a14="http://schemas.microsoft.com/office/drawing/2010/main" val="0"/>
              </a:ext>
            </a:extLst>
          </a:blip>
          <a:srcRect r="53321" b="-2214"/>
          <a:stretch>
            <a:fillRect/>
          </a:stretch>
        </p:blipFill>
        <p:spPr>
          <a:xfrm flipH="1">
            <a:off x="7995684" y="541151"/>
            <a:ext cx="3997612" cy="5449709"/>
          </a:xfrm>
          <a:prstGeom prst="rect">
            <a:avLst/>
          </a:prstGeom>
        </p:spPr>
      </p:pic>
      <p:sp>
        <p:nvSpPr>
          <p:cNvPr id="11" name="Tekstvak 10">
            <a:extLst>
              <a:ext uri="{FF2B5EF4-FFF2-40B4-BE49-F238E27FC236}">
                <a16:creationId xmlns:a16="http://schemas.microsoft.com/office/drawing/2014/main" id="{6287C097-C96A-9778-18C2-A7BC02130A6B}"/>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
        <p:nvSpPr>
          <p:cNvPr id="13" name="Tekstvak 12">
            <a:extLst>
              <a:ext uri="{FF2B5EF4-FFF2-40B4-BE49-F238E27FC236}">
                <a16:creationId xmlns:a16="http://schemas.microsoft.com/office/drawing/2014/main" id="{D5D65844-F03C-1805-9419-FBE242270BC9}"/>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14" name="Afbeelding 13" descr="Afbeelding met Lettertype, Graphics, rood, tekst&#10;&#10;Automatisch gegenereerde beschrijving">
            <a:extLst>
              <a:ext uri="{FF2B5EF4-FFF2-40B4-BE49-F238E27FC236}">
                <a16:creationId xmlns:a16="http://schemas.microsoft.com/office/drawing/2014/main" id="{5049EE76-5B9B-3636-C236-68DAD0614F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D4203F76-9A48-CFEE-5331-E6D8CA427A7C}"/>
              </a:ext>
            </a:extLst>
          </p:cNvPr>
          <p:cNvSpPr txBox="1"/>
          <p:nvPr/>
        </p:nvSpPr>
        <p:spPr>
          <a:xfrm>
            <a:off x="-2721" y="307777"/>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Logboek pagina’s</a:t>
            </a:r>
            <a:endParaRPr lang="nl-NL" sz="3200" dirty="0">
              <a:solidFill>
                <a:srgbClr val="E16C7F"/>
              </a:solidFill>
            </a:endParaRPr>
          </a:p>
        </p:txBody>
      </p:sp>
      <p:sp>
        <p:nvSpPr>
          <p:cNvPr id="5" name="Toelichting met afgeronde rechthoek 4">
            <a:extLst>
              <a:ext uri="{FF2B5EF4-FFF2-40B4-BE49-F238E27FC236}">
                <a16:creationId xmlns:a16="http://schemas.microsoft.com/office/drawing/2014/main" id="{044DA444-081D-6766-CB2E-2BF6F7F316C6}"/>
              </a:ext>
            </a:extLst>
          </p:cNvPr>
          <p:cNvSpPr/>
          <p:nvPr/>
        </p:nvSpPr>
        <p:spPr>
          <a:xfrm>
            <a:off x="1149905" y="1253595"/>
            <a:ext cx="6166884" cy="4350810"/>
          </a:xfrm>
          <a:prstGeom prst="wedgeRoundRectCallout">
            <a:avLst>
              <a:gd name="adj1" fmla="val 70891"/>
              <a:gd name="adj2" fmla="val -25477"/>
              <a:gd name="adj3" fmla="val 16667"/>
            </a:avLst>
          </a:prstGeom>
          <a:solidFill>
            <a:schemeClr val="bg1"/>
          </a:solidFill>
          <a:ln>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solidFill>
                  <a:schemeClr val="tx1"/>
                </a:solidFill>
                <a:latin typeface="Kermit" panose="020F0503040000060003" pitchFamily="34" charset="0"/>
              </a:rPr>
              <a:t>Nu gaan we samen mijn logboek weer compleet maken. </a:t>
            </a:r>
          </a:p>
          <a:p>
            <a:pPr algn="ctr"/>
            <a:endParaRPr lang="nl-NL" sz="2400" dirty="0">
              <a:solidFill>
                <a:schemeClr val="tx1"/>
              </a:solidFill>
              <a:latin typeface="Kermit" panose="020F0503040000060003" pitchFamily="34" charset="0"/>
            </a:endParaRPr>
          </a:p>
          <a:p>
            <a:pPr algn="ctr"/>
            <a:r>
              <a:rPr lang="nl-NL" sz="2400" dirty="0">
                <a:solidFill>
                  <a:schemeClr val="tx1"/>
                </a:solidFill>
                <a:latin typeface="Kermit" panose="020F0503040000060003" pitchFamily="34" charset="0"/>
              </a:rPr>
              <a:t>Ik laat een foto zien van een bijzonder verschijnsel uit de oceaan. </a:t>
            </a:r>
          </a:p>
          <a:p>
            <a:pPr algn="ctr"/>
            <a:endParaRPr lang="nl-NL" sz="2400" dirty="0">
              <a:solidFill>
                <a:schemeClr val="tx1"/>
              </a:solidFill>
              <a:latin typeface="Kermit" panose="020F0503040000060003" pitchFamily="34" charset="0"/>
            </a:endParaRPr>
          </a:p>
          <a:p>
            <a:pPr algn="ctr"/>
            <a:r>
              <a:rPr lang="nl-NL" sz="2400" dirty="0">
                <a:solidFill>
                  <a:schemeClr val="tx1"/>
                </a:solidFill>
                <a:latin typeface="Kermit" panose="020F0503040000060003" pitchFamily="34" charset="0"/>
              </a:rPr>
              <a:t>Kunnen jullie dan bedenken welke pagina uit het logboek erbij hoort? </a:t>
            </a:r>
          </a:p>
        </p:txBody>
      </p:sp>
    </p:spTree>
    <p:extLst>
      <p:ext uri="{BB962C8B-B14F-4D97-AF65-F5344CB8AC3E}">
        <p14:creationId xmlns:p14="http://schemas.microsoft.com/office/powerpoint/2010/main" val="35858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61A68-07ED-D4B2-CB97-02974A59C266}"/>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CD80179B-20DF-2B7A-E280-44C10014C2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vak 10">
            <a:extLst>
              <a:ext uri="{FF2B5EF4-FFF2-40B4-BE49-F238E27FC236}">
                <a16:creationId xmlns:a16="http://schemas.microsoft.com/office/drawing/2014/main" id="{B3D78C90-C725-752D-2067-E5592A67AB9D}"/>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onthouden en begrijpen </a:t>
            </a:r>
          </a:p>
        </p:txBody>
      </p:sp>
      <p:sp>
        <p:nvSpPr>
          <p:cNvPr id="13" name="Tekstvak 12">
            <a:extLst>
              <a:ext uri="{FF2B5EF4-FFF2-40B4-BE49-F238E27FC236}">
                <a16:creationId xmlns:a16="http://schemas.microsoft.com/office/drawing/2014/main" id="{163055C9-B2DF-59E4-A72B-EA98DEF7263B}"/>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14" name="Afbeelding 13" descr="Afbeelding met Lettertype, Graphics, rood, tekst&#10;&#10;Automatisch gegenereerde beschrijving">
            <a:extLst>
              <a:ext uri="{FF2B5EF4-FFF2-40B4-BE49-F238E27FC236}">
                <a16:creationId xmlns:a16="http://schemas.microsoft.com/office/drawing/2014/main" id="{8B743ADF-29CA-A52C-DD9E-2B97091D3F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94385621-A6E5-CF9D-1C4B-29D392FEB85D}"/>
              </a:ext>
            </a:extLst>
          </p:cNvPr>
          <p:cNvSpPr txBox="1"/>
          <p:nvPr/>
        </p:nvSpPr>
        <p:spPr>
          <a:xfrm>
            <a:off x="-2721" y="246817"/>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Logboek pagina’s</a:t>
            </a:r>
            <a:endParaRPr lang="nl-NL" sz="3200" dirty="0">
              <a:solidFill>
                <a:srgbClr val="E16C7F"/>
              </a:solidFill>
            </a:endParaRPr>
          </a:p>
        </p:txBody>
      </p:sp>
      <p:pic>
        <p:nvPicPr>
          <p:cNvPr id="7" name="Afbeelding 6">
            <a:extLst>
              <a:ext uri="{FF2B5EF4-FFF2-40B4-BE49-F238E27FC236}">
                <a16:creationId xmlns:a16="http://schemas.microsoft.com/office/drawing/2014/main" id="{6F0D4EE4-DB94-E9A9-76C1-4F90350B8654}"/>
              </a:ext>
            </a:extLst>
          </p:cNvPr>
          <p:cNvPicPr>
            <a:picLocks noChangeAspect="1"/>
          </p:cNvPicPr>
          <p:nvPr/>
        </p:nvPicPr>
        <p:blipFill>
          <a:blip r:embed="rId5">
            <a:extLst>
              <a:ext uri="{28A0092B-C50C-407E-A947-70E740481C1C}">
                <a14:useLocalDpi xmlns:a14="http://schemas.microsoft.com/office/drawing/2010/main" val="0"/>
              </a:ext>
            </a:extLst>
          </a:blip>
          <a:srcRect r="45828" b="9044"/>
          <a:stretch>
            <a:fillRect/>
          </a:stretch>
        </p:blipFill>
        <p:spPr>
          <a:xfrm>
            <a:off x="616689" y="307777"/>
            <a:ext cx="7017488" cy="6627628"/>
          </a:xfrm>
          <a:prstGeom prst="rect">
            <a:avLst/>
          </a:prstGeom>
        </p:spPr>
      </p:pic>
      <p:pic>
        <p:nvPicPr>
          <p:cNvPr id="9" name="Afbeelding 8">
            <a:extLst>
              <a:ext uri="{FF2B5EF4-FFF2-40B4-BE49-F238E27FC236}">
                <a16:creationId xmlns:a16="http://schemas.microsoft.com/office/drawing/2014/main" id="{AA5091A1-8290-C42D-C8D9-D0E811C000D2}"/>
              </a:ext>
            </a:extLst>
          </p:cNvPr>
          <p:cNvPicPr>
            <a:picLocks noChangeAspect="1"/>
          </p:cNvPicPr>
          <p:nvPr/>
        </p:nvPicPr>
        <p:blipFill>
          <a:blip r:embed="rId6">
            <a:extLst>
              <a:ext uri="{28A0092B-C50C-407E-A947-70E740481C1C}">
                <a14:useLocalDpi xmlns:a14="http://schemas.microsoft.com/office/drawing/2010/main" val="0"/>
              </a:ext>
            </a:extLst>
          </a:blip>
          <a:srcRect r="67442" b="34337"/>
          <a:stretch>
            <a:fillRect/>
          </a:stretch>
        </p:blipFill>
        <p:spPr>
          <a:xfrm>
            <a:off x="6171494" y="653740"/>
            <a:ext cx="4153301" cy="4711728"/>
          </a:xfrm>
          <a:prstGeom prst="rect">
            <a:avLst/>
          </a:prstGeom>
        </p:spPr>
      </p:pic>
      <p:sp>
        <p:nvSpPr>
          <p:cNvPr id="12" name="Afgeronde rechthoek 11">
            <a:extLst>
              <a:ext uri="{FF2B5EF4-FFF2-40B4-BE49-F238E27FC236}">
                <a16:creationId xmlns:a16="http://schemas.microsoft.com/office/drawing/2014/main" id="{23CF2ADF-13EC-9B16-38EE-55921EB43689}"/>
              </a:ext>
            </a:extLst>
          </p:cNvPr>
          <p:cNvSpPr/>
          <p:nvPr/>
        </p:nvSpPr>
        <p:spPr>
          <a:xfrm>
            <a:off x="4890680" y="5680154"/>
            <a:ext cx="4866640" cy="1048211"/>
          </a:xfrm>
          <a:prstGeom prst="roundRect">
            <a:avLst/>
          </a:prstGeom>
          <a:solidFill>
            <a:schemeClr val="bg1"/>
          </a:solidFill>
          <a:ln>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rgbClr val="E16C7F"/>
                </a:solidFill>
                <a:latin typeface="Kermit" panose="020F0503040000060003" pitchFamily="34" charset="0"/>
              </a:rPr>
              <a:t>Bij welke logboek pagina hoort deze foto?</a:t>
            </a:r>
          </a:p>
          <a:p>
            <a:pPr algn="ctr"/>
            <a:r>
              <a:rPr lang="nl-NL" i="1" dirty="0">
                <a:solidFill>
                  <a:schemeClr val="bg1">
                    <a:lumMod val="50000"/>
                  </a:schemeClr>
                </a:solidFill>
                <a:latin typeface="Kermit" panose="020F0503040000060003" pitchFamily="34" charset="0"/>
              </a:rPr>
              <a:t>Lees in je groepje de logboekpagina’s en zet het goede nummer bij de juiste dag!</a:t>
            </a:r>
          </a:p>
        </p:txBody>
      </p:sp>
      <p:pic>
        <p:nvPicPr>
          <p:cNvPr id="10" name="Afbeelding 9">
            <a:extLst>
              <a:ext uri="{FF2B5EF4-FFF2-40B4-BE49-F238E27FC236}">
                <a16:creationId xmlns:a16="http://schemas.microsoft.com/office/drawing/2014/main" id="{86D67A2B-D4D0-C58E-C2D3-EDD077B75072}"/>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3676237" y="5506142"/>
            <a:ext cx="1381732" cy="1351858"/>
          </a:xfrm>
          <a:prstGeom prst="rect">
            <a:avLst/>
          </a:prstGeom>
          <a:noFill/>
          <a:ln>
            <a:noFill/>
          </a:ln>
        </p:spPr>
      </p:pic>
    </p:spTree>
    <p:extLst>
      <p:ext uri="{BB962C8B-B14F-4D97-AF65-F5344CB8AC3E}">
        <p14:creationId xmlns:p14="http://schemas.microsoft.com/office/powerpoint/2010/main" val="13238114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36603-77B9-8365-6845-58E620669191}"/>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AABEA04A-844F-17BD-C7DA-6DBAAB5BCA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Tekstvak 12">
            <a:extLst>
              <a:ext uri="{FF2B5EF4-FFF2-40B4-BE49-F238E27FC236}">
                <a16:creationId xmlns:a16="http://schemas.microsoft.com/office/drawing/2014/main" id="{463518BF-11F0-5340-7E63-56F62F59E76A}"/>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14" name="Afbeelding 13" descr="Afbeelding met Lettertype, Graphics, rood, tekst&#10;&#10;Automatisch gegenereerde beschrijving">
            <a:extLst>
              <a:ext uri="{FF2B5EF4-FFF2-40B4-BE49-F238E27FC236}">
                <a16:creationId xmlns:a16="http://schemas.microsoft.com/office/drawing/2014/main" id="{8A01A6BE-EF68-1B3B-0EB5-93123035EF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E110C734-DF5E-335E-142A-8F9527E1243F}"/>
              </a:ext>
            </a:extLst>
          </p:cNvPr>
          <p:cNvSpPr txBox="1"/>
          <p:nvPr/>
        </p:nvSpPr>
        <p:spPr>
          <a:xfrm>
            <a:off x="-2721" y="246817"/>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Logboek pagina’s</a:t>
            </a:r>
            <a:endParaRPr lang="nl-NL" sz="3200" dirty="0">
              <a:solidFill>
                <a:srgbClr val="E16C7F"/>
              </a:solidFill>
            </a:endParaRPr>
          </a:p>
        </p:txBody>
      </p:sp>
      <p:pic>
        <p:nvPicPr>
          <p:cNvPr id="7" name="Afbeelding 6">
            <a:extLst>
              <a:ext uri="{FF2B5EF4-FFF2-40B4-BE49-F238E27FC236}">
                <a16:creationId xmlns:a16="http://schemas.microsoft.com/office/drawing/2014/main" id="{E4CDAD8F-126C-6063-E75C-5BAD8DF21FCF}"/>
              </a:ext>
            </a:extLst>
          </p:cNvPr>
          <p:cNvPicPr>
            <a:picLocks noChangeAspect="1"/>
          </p:cNvPicPr>
          <p:nvPr/>
        </p:nvPicPr>
        <p:blipFill>
          <a:blip r:embed="rId5">
            <a:extLst>
              <a:ext uri="{28A0092B-C50C-407E-A947-70E740481C1C}">
                <a14:useLocalDpi xmlns:a14="http://schemas.microsoft.com/office/drawing/2010/main" val="0"/>
              </a:ext>
            </a:extLst>
          </a:blip>
          <a:srcRect r="45828" b="9044"/>
          <a:stretch>
            <a:fillRect/>
          </a:stretch>
        </p:blipFill>
        <p:spPr>
          <a:xfrm>
            <a:off x="616689" y="307777"/>
            <a:ext cx="7017488" cy="6627628"/>
          </a:xfrm>
          <a:prstGeom prst="rect">
            <a:avLst/>
          </a:prstGeom>
        </p:spPr>
      </p:pic>
      <p:pic>
        <p:nvPicPr>
          <p:cNvPr id="9" name="Afbeelding 8">
            <a:extLst>
              <a:ext uri="{FF2B5EF4-FFF2-40B4-BE49-F238E27FC236}">
                <a16:creationId xmlns:a16="http://schemas.microsoft.com/office/drawing/2014/main" id="{447EE914-C17E-DE54-6E62-CAD96EECCCF8}"/>
              </a:ext>
            </a:extLst>
          </p:cNvPr>
          <p:cNvPicPr>
            <a:picLocks noChangeAspect="1"/>
          </p:cNvPicPr>
          <p:nvPr/>
        </p:nvPicPr>
        <p:blipFill>
          <a:blip r:embed="rId6">
            <a:extLst>
              <a:ext uri="{28A0092B-C50C-407E-A947-70E740481C1C}">
                <a14:useLocalDpi xmlns:a14="http://schemas.microsoft.com/office/drawing/2010/main" val="0"/>
              </a:ext>
            </a:extLst>
          </a:blip>
          <a:srcRect l="32601" t="1382" r="36212" b="32955"/>
          <a:stretch>
            <a:fillRect/>
          </a:stretch>
        </p:blipFill>
        <p:spPr>
          <a:xfrm>
            <a:off x="6171495" y="653740"/>
            <a:ext cx="3978346" cy="4711728"/>
          </a:xfrm>
          <a:prstGeom prst="rect">
            <a:avLst/>
          </a:prstGeom>
        </p:spPr>
      </p:pic>
      <p:sp>
        <p:nvSpPr>
          <p:cNvPr id="12" name="Afgeronde rechthoek 11">
            <a:extLst>
              <a:ext uri="{FF2B5EF4-FFF2-40B4-BE49-F238E27FC236}">
                <a16:creationId xmlns:a16="http://schemas.microsoft.com/office/drawing/2014/main" id="{6A9198DF-4D20-9CF4-B3C9-6B86F57216BF}"/>
              </a:ext>
            </a:extLst>
          </p:cNvPr>
          <p:cNvSpPr/>
          <p:nvPr/>
        </p:nvSpPr>
        <p:spPr>
          <a:xfrm>
            <a:off x="4890680" y="5680154"/>
            <a:ext cx="4866640" cy="1048211"/>
          </a:xfrm>
          <a:prstGeom prst="roundRect">
            <a:avLst/>
          </a:prstGeom>
          <a:solidFill>
            <a:schemeClr val="bg1"/>
          </a:solidFill>
          <a:ln>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rgbClr val="E16C7F"/>
                </a:solidFill>
                <a:latin typeface="Kermit" panose="020F0503040000060003" pitchFamily="34" charset="0"/>
              </a:rPr>
              <a:t>Bij welke logboek pagina hoort deze foto?</a:t>
            </a:r>
          </a:p>
          <a:p>
            <a:pPr algn="ctr"/>
            <a:r>
              <a:rPr lang="nl-NL" i="1">
                <a:solidFill>
                  <a:schemeClr val="bg1">
                    <a:lumMod val="50000"/>
                  </a:schemeClr>
                </a:solidFill>
                <a:latin typeface="Kermit" panose="020F0503040000060003" pitchFamily="34" charset="0"/>
              </a:rPr>
              <a:t>Lees in je groepje </a:t>
            </a:r>
            <a:r>
              <a:rPr lang="nl-NL" i="1" dirty="0">
                <a:solidFill>
                  <a:schemeClr val="bg1">
                    <a:lumMod val="50000"/>
                  </a:schemeClr>
                </a:solidFill>
                <a:latin typeface="Kermit" panose="020F0503040000060003" pitchFamily="34" charset="0"/>
              </a:rPr>
              <a:t>de logboekpagina’s en zet het goede nummer bij de juiste dag!</a:t>
            </a:r>
          </a:p>
        </p:txBody>
      </p:sp>
      <p:pic>
        <p:nvPicPr>
          <p:cNvPr id="10" name="Afbeelding 9">
            <a:extLst>
              <a:ext uri="{FF2B5EF4-FFF2-40B4-BE49-F238E27FC236}">
                <a16:creationId xmlns:a16="http://schemas.microsoft.com/office/drawing/2014/main" id="{71CCC07B-B530-8251-7F87-FDFA5524067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3676237" y="5506142"/>
            <a:ext cx="1381732" cy="1351858"/>
          </a:xfrm>
          <a:prstGeom prst="rect">
            <a:avLst/>
          </a:prstGeom>
          <a:noFill/>
          <a:ln>
            <a:noFill/>
          </a:ln>
        </p:spPr>
      </p:pic>
      <p:sp>
        <p:nvSpPr>
          <p:cNvPr id="4" name="Tekstvak 3">
            <a:extLst>
              <a:ext uri="{FF2B5EF4-FFF2-40B4-BE49-F238E27FC236}">
                <a16:creationId xmlns:a16="http://schemas.microsoft.com/office/drawing/2014/main" id="{B83FF18A-83F4-1BC1-CD0B-FEE9D69D9E6A}"/>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onthouden en begrijpen </a:t>
            </a:r>
          </a:p>
        </p:txBody>
      </p:sp>
    </p:spTree>
    <p:extLst>
      <p:ext uri="{BB962C8B-B14F-4D97-AF65-F5344CB8AC3E}">
        <p14:creationId xmlns:p14="http://schemas.microsoft.com/office/powerpoint/2010/main" val="16281141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FFBA9-F6DF-9785-2CCE-BC40695A2A64}"/>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AE80C0A0-2829-209F-EF82-2F18E5F31E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Tekstvak 12">
            <a:extLst>
              <a:ext uri="{FF2B5EF4-FFF2-40B4-BE49-F238E27FC236}">
                <a16:creationId xmlns:a16="http://schemas.microsoft.com/office/drawing/2014/main" id="{EF64BFE3-F8FC-DFB1-85AD-F13B506E7CFB}"/>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14" name="Afbeelding 13" descr="Afbeelding met Lettertype, Graphics, rood, tekst&#10;&#10;Automatisch gegenereerde beschrijving">
            <a:extLst>
              <a:ext uri="{FF2B5EF4-FFF2-40B4-BE49-F238E27FC236}">
                <a16:creationId xmlns:a16="http://schemas.microsoft.com/office/drawing/2014/main" id="{8C86A411-05EB-E75B-B3D8-197E603C86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8CB20316-5758-EF28-F817-98E913B075CF}"/>
              </a:ext>
            </a:extLst>
          </p:cNvPr>
          <p:cNvSpPr txBox="1"/>
          <p:nvPr/>
        </p:nvSpPr>
        <p:spPr>
          <a:xfrm>
            <a:off x="-2721" y="246817"/>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Logboek pagina’s</a:t>
            </a:r>
            <a:endParaRPr lang="nl-NL" sz="3200" dirty="0">
              <a:solidFill>
                <a:srgbClr val="E16C7F"/>
              </a:solidFill>
            </a:endParaRPr>
          </a:p>
        </p:txBody>
      </p:sp>
      <p:pic>
        <p:nvPicPr>
          <p:cNvPr id="7" name="Afbeelding 6">
            <a:extLst>
              <a:ext uri="{FF2B5EF4-FFF2-40B4-BE49-F238E27FC236}">
                <a16:creationId xmlns:a16="http://schemas.microsoft.com/office/drawing/2014/main" id="{E596A14E-3C39-A0EE-8E87-910740CBBF05}"/>
              </a:ext>
            </a:extLst>
          </p:cNvPr>
          <p:cNvPicPr>
            <a:picLocks noChangeAspect="1"/>
          </p:cNvPicPr>
          <p:nvPr/>
        </p:nvPicPr>
        <p:blipFill>
          <a:blip r:embed="rId5">
            <a:extLst>
              <a:ext uri="{28A0092B-C50C-407E-A947-70E740481C1C}">
                <a14:useLocalDpi xmlns:a14="http://schemas.microsoft.com/office/drawing/2010/main" val="0"/>
              </a:ext>
            </a:extLst>
          </a:blip>
          <a:srcRect r="45828" b="9044"/>
          <a:stretch>
            <a:fillRect/>
          </a:stretch>
        </p:blipFill>
        <p:spPr>
          <a:xfrm>
            <a:off x="616689" y="307777"/>
            <a:ext cx="7017488" cy="6627628"/>
          </a:xfrm>
          <a:prstGeom prst="rect">
            <a:avLst/>
          </a:prstGeom>
        </p:spPr>
      </p:pic>
      <p:pic>
        <p:nvPicPr>
          <p:cNvPr id="9" name="Afbeelding 8">
            <a:extLst>
              <a:ext uri="{FF2B5EF4-FFF2-40B4-BE49-F238E27FC236}">
                <a16:creationId xmlns:a16="http://schemas.microsoft.com/office/drawing/2014/main" id="{DC98786B-4E1B-02CF-35FD-41372157C2B1}"/>
              </a:ext>
            </a:extLst>
          </p:cNvPr>
          <p:cNvPicPr>
            <a:picLocks noChangeAspect="1"/>
          </p:cNvPicPr>
          <p:nvPr/>
        </p:nvPicPr>
        <p:blipFill>
          <a:blip r:embed="rId6">
            <a:extLst>
              <a:ext uri="{28A0092B-C50C-407E-A947-70E740481C1C}">
                <a14:useLocalDpi xmlns:a14="http://schemas.microsoft.com/office/drawing/2010/main" val="0"/>
              </a:ext>
            </a:extLst>
          </a:blip>
          <a:srcRect l="64145" t="1596" r="4668" b="32742"/>
          <a:stretch>
            <a:fillRect/>
          </a:stretch>
        </p:blipFill>
        <p:spPr>
          <a:xfrm>
            <a:off x="6171495" y="653740"/>
            <a:ext cx="3978346" cy="4711728"/>
          </a:xfrm>
          <a:prstGeom prst="rect">
            <a:avLst/>
          </a:prstGeom>
        </p:spPr>
      </p:pic>
      <p:sp>
        <p:nvSpPr>
          <p:cNvPr id="12" name="Afgeronde rechthoek 11">
            <a:extLst>
              <a:ext uri="{FF2B5EF4-FFF2-40B4-BE49-F238E27FC236}">
                <a16:creationId xmlns:a16="http://schemas.microsoft.com/office/drawing/2014/main" id="{60397F20-0248-BE62-EFEA-6534D7E54C18}"/>
              </a:ext>
            </a:extLst>
          </p:cNvPr>
          <p:cNvSpPr/>
          <p:nvPr/>
        </p:nvSpPr>
        <p:spPr>
          <a:xfrm>
            <a:off x="4890680" y="5680154"/>
            <a:ext cx="4866640" cy="1048211"/>
          </a:xfrm>
          <a:prstGeom prst="roundRect">
            <a:avLst/>
          </a:prstGeom>
          <a:solidFill>
            <a:schemeClr val="bg1"/>
          </a:solidFill>
          <a:ln>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rgbClr val="E16C7F"/>
                </a:solidFill>
                <a:latin typeface="Kermit" panose="020F0503040000060003" pitchFamily="34" charset="0"/>
              </a:rPr>
              <a:t>Bij welke logboek pagina hoort deze foto?</a:t>
            </a:r>
          </a:p>
          <a:p>
            <a:pPr algn="ctr"/>
            <a:r>
              <a:rPr lang="nl-NL" i="1">
                <a:solidFill>
                  <a:schemeClr val="bg1">
                    <a:lumMod val="50000"/>
                  </a:schemeClr>
                </a:solidFill>
                <a:latin typeface="Kermit" panose="020F0503040000060003" pitchFamily="34" charset="0"/>
              </a:rPr>
              <a:t>Lees in je groepje </a:t>
            </a:r>
            <a:r>
              <a:rPr lang="nl-NL" i="1" dirty="0">
                <a:solidFill>
                  <a:schemeClr val="bg1">
                    <a:lumMod val="50000"/>
                  </a:schemeClr>
                </a:solidFill>
                <a:latin typeface="Kermit" panose="020F0503040000060003" pitchFamily="34" charset="0"/>
              </a:rPr>
              <a:t>de logboekpagina’s en zet het goede nummer bij de juiste dag!</a:t>
            </a:r>
          </a:p>
        </p:txBody>
      </p:sp>
      <p:pic>
        <p:nvPicPr>
          <p:cNvPr id="10" name="Afbeelding 9">
            <a:extLst>
              <a:ext uri="{FF2B5EF4-FFF2-40B4-BE49-F238E27FC236}">
                <a16:creationId xmlns:a16="http://schemas.microsoft.com/office/drawing/2014/main" id="{66995B59-A758-FD89-3C12-D3F8E94224B7}"/>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3676237" y="5506142"/>
            <a:ext cx="1381732" cy="1351858"/>
          </a:xfrm>
          <a:prstGeom prst="rect">
            <a:avLst/>
          </a:prstGeom>
          <a:noFill/>
          <a:ln>
            <a:noFill/>
          </a:ln>
        </p:spPr>
      </p:pic>
      <p:sp>
        <p:nvSpPr>
          <p:cNvPr id="4" name="Tekstvak 3">
            <a:extLst>
              <a:ext uri="{FF2B5EF4-FFF2-40B4-BE49-F238E27FC236}">
                <a16:creationId xmlns:a16="http://schemas.microsoft.com/office/drawing/2014/main" id="{F2317B56-6E20-B0B8-EACE-8F011003A6CE}"/>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onthouden en begrijpen </a:t>
            </a:r>
          </a:p>
        </p:txBody>
      </p:sp>
    </p:spTree>
    <p:extLst>
      <p:ext uri="{BB962C8B-B14F-4D97-AF65-F5344CB8AC3E}">
        <p14:creationId xmlns:p14="http://schemas.microsoft.com/office/powerpoint/2010/main" val="7082690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4CDE7-7821-FAB4-B371-C2096EEA352A}"/>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A3C92C88-4579-5C59-50F6-96B0220C4E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Tekstvak 12">
            <a:extLst>
              <a:ext uri="{FF2B5EF4-FFF2-40B4-BE49-F238E27FC236}">
                <a16:creationId xmlns:a16="http://schemas.microsoft.com/office/drawing/2014/main" id="{E16EF028-5A90-C6BA-A742-72AA813EF21B}"/>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14" name="Afbeelding 13" descr="Afbeelding met Lettertype, Graphics, rood, tekst&#10;&#10;Automatisch gegenereerde beschrijving">
            <a:extLst>
              <a:ext uri="{FF2B5EF4-FFF2-40B4-BE49-F238E27FC236}">
                <a16:creationId xmlns:a16="http://schemas.microsoft.com/office/drawing/2014/main" id="{E538832B-4189-50DD-D824-0D79558D24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4CAB3473-12C5-27F5-102B-5FDB1827EE92}"/>
              </a:ext>
            </a:extLst>
          </p:cNvPr>
          <p:cNvSpPr txBox="1"/>
          <p:nvPr/>
        </p:nvSpPr>
        <p:spPr>
          <a:xfrm>
            <a:off x="-2721" y="246817"/>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Waar ligt Point Nemo</a:t>
            </a:r>
            <a:endParaRPr lang="nl-NL" sz="3200" dirty="0">
              <a:solidFill>
                <a:srgbClr val="E16C7F"/>
              </a:solidFill>
            </a:endParaRPr>
          </a:p>
        </p:txBody>
      </p:sp>
      <p:sp>
        <p:nvSpPr>
          <p:cNvPr id="12" name="Afgeronde rechthoek 11">
            <a:extLst>
              <a:ext uri="{FF2B5EF4-FFF2-40B4-BE49-F238E27FC236}">
                <a16:creationId xmlns:a16="http://schemas.microsoft.com/office/drawing/2014/main" id="{A8BEDE2E-6314-265A-3AA3-1E906309AFE5}"/>
              </a:ext>
            </a:extLst>
          </p:cNvPr>
          <p:cNvSpPr/>
          <p:nvPr/>
        </p:nvSpPr>
        <p:spPr>
          <a:xfrm>
            <a:off x="4165599" y="6109537"/>
            <a:ext cx="5671127" cy="584775"/>
          </a:xfrm>
          <a:prstGeom prst="roundRect">
            <a:avLst/>
          </a:prstGeom>
          <a:solidFill>
            <a:schemeClr val="bg1"/>
          </a:solidFill>
          <a:ln>
            <a:solidFill>
              <a:srgbClr val="59BFD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i="1" dirty="0">
                <a:solidFill>
                  <a:srgbClr val="59BFD0"/>
                </a:solidFill>
                <a:latin typeface="Kermit" panose="020F0503040000060003" pitchFamily="34" charset="0"/>
              </a:rPr>
              <a:t>Welke plek in de oceaan ligt het meest ver weg van ander land?</a:t>
            </a:r>
          </a:p>
          <a:p>
            <a:pPr algn="ctr"/>
            <a:r>
              <a:rPr lang="nl-NL" sz="1400" i="1" dirty="0">
                <a:solidFill>
                  <a:srgbClr val="59BFD0"/>
                </a:solidFill>
                <a:latin typeface="Kermit" panose="020F0503040000060003" pitchFamily="34" charset="0"/>
              </a:rPr>
              <a:t>Wijs Point Nemo aan op de wereldkaart!</a:t>
            </a:r>
          </a:p>
        </p:txBody>
      </p:sp>
      <p:sp>
        <p:nvSpPr>
          <p:cNvPr id="2" name="Tekstvak 1">
            <a:extLst>
              <a:ext uri="{FF2B5EF4-FFF2-40B4-BE49-F238E27FC236}">
                <a16:creationId xmlns:a16="http://schemas.microsoft.com/office/drawing/2014/main" id="{CD37EE08-12E0-B47F-235D-B0141A2629D2}"/>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verdiepen</a:t>
            </a:r>
          </a:p>
        </p:txBody>
      </p:sp>
      <p:pic>
        <p:nvPicPr>
          <p:cNvPr id="5" name="Afbeelding 4">
            <a:extLst>
              <a:ext uri="{FF2B5EF4-FFF2-40B4-BE49-F238E27FC236}">
                <a16:creationId xmlns:a16="http://schemas.microsoft.com/office/drawing/2014/main" id="{7EE670F7-2743-22B5-A484-884640AABD3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3488426" y="5950696"/>
            <a:ext cx="899218" cy="910764"/>
          </a:xfrm>
          <a:prstGeom prst="rect">
            <a:avLst/>
          </a:prstGeom>
          <a:noFill/>
          <a:ln>
            <a:noFill/>
          </a:ln>
        </p:spPr>
      </p:pic>
      <p:pic>
        <p:nvPicPr>
          <p:cNvPr id="6" name="Afbeelding 5">
            <a:extLst>
              <a:ext uri="{FF2B5EF4-FFF2-40B4-BE49-F238E27FC236}">
                <a16:creationId xmlns:a16="http://schemas.microsoft.com/office/drawing/2014/main" id="{AB5111DB-35CF-6278-703B-D507A199087B}"/>
              </a:ext>
            </a:extLst>
          </p:cNvPr>
          <p:cNvPicPr>
            <a:picLocks noChangeAspect="1"/>
          </p:cNvPicPr>
          <p:nvPr/>
        </p:nvPicPr>
        <p:blipFill>
          <a:blip r:embed="rId6"/>
          <a:stretch>
            <a:fillRect/>
          </a:stretch>
        </p:blipFill>
        <p:spPr>
          <a:xfrm>
            <a:off x="2204539" y="903844"/>
            <a:ext cx="7777480" cy="5050311"/>
          </a:xfrm>
          <a:prstGeom prst="rect">
            <a:avLst/>
          </a:prstGeom>
        </p:spPr>
      </p:pic>
    </p:spTree>
    <p:extLst>
      <p:ext uri="{BB962C8B-B14F-4D97-AF65-F5344CB8AC3E}">
        <p14:creationId xmlns:p14="http://schemas.microsoft.com/office/powerpoint/2010/main" val="29802065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C21E8-D8AB-D16C-BC97-11E70E5256AE}"/>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990E498F-EF37-3FD2-D51A-0A3A8886F7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Tekstvak 12">
            <a:extLst>
              <a:ext uri="{FF2B5EF4-FFF2-40B4-BE49-F238E27FC236}">
                <a16:creationId xmlns:a16="http://schemas.microsoft.com/office/drawing/2014/main" id="{40F8367E-7C49-F369-7DD2-38D1E14EDEA5}"/>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14" name="Afbeelding 13" descr="Afbeelding met Lettertype, Graphics, rood, tekst&#10;&#10;Automatisch gegenereerde beschrijving">
            <a:extLst>
              <a:ext uri="{FF2B5EF4-FFF2-40B4-BE49-F238E27FC236}">
                <a16:creationId xmlns:a16="http://schemas.microsoft.com/office/drawing/2014/main" id="{E01250E6-BD42-519C-04FA-5854995833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DB1CB18E-8969-21B5-B3A1-977921440B11}"/>
              </a:ext>
            </a:extLst>
          </p:cNvPr>
          <p:cNvSpPr txBox="1"/>
          <p:nvPr/>
        </p:nvSpPr>
        <p:spPr>
          <a:xfrm>
            <a:off x="-2721" y="246817"/>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Waar ligt Point Nemo</a:t>
            </a:r>
            <a:endParaRPr lang="nl-NL" sz="3200" dirty="0">
              <a:solidFill>
                <a:srgbClr val="E16C7F"/>
              </a:solidFill>
            </a:endParaRPr>
          </a:p>
        </p:txBody>
      </p:sp>
      <p:sp>
        <p:nvSpPr>
          <p:cNvPr id="12" name="Afgeronde rechthoek 11">
            <a:extLst>
              <a:ext uri="{FF2B5EF4-FFF2-40B4-BE49-F238E27FC236}">
                <a16:creationId xmlns:a16="http://schemas.microsoft.com/office/drawing/2014/main" id="{556E4739-6B6A-1AA2-A033-6DB46CD824E3}"/>
              </a:ext>
            </a:extLst>
          </p:cNvPr>
          <p:cNvSpPr/>
          <p:nvPr/>
        </p:nvSpPr>
        <p:spPr>
          <a:xfrm>
            <a:off x="4165600" y="6224234"/>
            <a:ext cx="5449480" cy="510357"/>
          </a:xfrm>
          <a:prstGeom prst="roundRect">
            <a:avLst/>
          </a:prstGeom>
          <a:solidFill>
            <a:schemeClr val="bg1"/>
          </a:solidFill>
          <a:ln>
            <a:solidFill>
              <a:srgbClr val="59BFD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i="1" dirty="0">
                <a:solidFill>
                  <a:srgbClr val="59BFD0"/>
                </a:solidFill>
                <a:latin typeface="Kermit" panose="020F0503040000060003" pitchFamily="34" charset="0"/>
              </a:rPr>
              <a:t>Wijs Point Nemo aan op de wereldkaart!</a:t>
            </a:r>
          </a:p>
        </p:txBody>
      </p:sp>
      <p:sp>
        <p:nvSpPr>
          <p:cNvPr id="2" name="Tekstvak 1">
            <a:extLst>
              <a:ext uri="{FF2B5EF4-FFF2-40B4-BE49-F238E27FC236}">
                <a16:creationId xmlns:a16="http://schemas.microsoft.com/office/drawing/2014/main" id="{42F4002F-17AF-1128-8A36-7E520070518D}"/>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verdiepen</a:t>
            </a:r>
          </a:p>
        </p:txBody>
      </p:sp>
      <p:pic>
        <p:nvPicPr>
          <p:cNvPr id="4" name="Afbeelding 3">
            <a:extLst>
              <a:ext uri="{FF2B5EF4-FFF2-40B4-BE49-F238E27FC236}">
                <a16:creationId xmlns:a16="http://schemas.microsoft.com/office/drawing/2014/main" id="{DB0A1745-1CD4-AB3F-8E4C-15CDEFE3D047}"/>
              </a:ext>
            </a:extLst>
          </p:cNvPr>
          <p:cNvPicPr>
            <a:picLocks noChangeAspect="1"/>
          </p:cNvPicPr>
          <p:nvPr/>
        </p:nvPicPr>
        <p:blipFill>
          <a:blip r:embed="rId5"/>
          <a:stretch>
            <a:fillRect/>
          </a:stretch>
        </p:blipFill>
        <p:spPr>
          <a:xfrm>
            <a:off x="1975939" y="789311"/>
            <a:ext cx="8234680" cy="5200206"/>
          </a:xfrm>
          <a:prstGeom prst="rect">
            <a:avLst/>
          </a:prstGeom>
        </p:spPr>
      </p:pic>
      <p:pic>
        <p:nvPicPr>
          <p:cNvPr id="5" name="Afbeelding 4">
            <a:extLst>
              <a:ext uri="{FF2B5EF4-FFF2-40B4-BE49-F238E27FC236}">
                <a16:creationId xmlns:a16="http://schemas.microsoft.com/office/drawing/2014/main" id="{C8ADED9C-9235-CA29-60EE-7B837C2DD04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3610487" y="5947236"/>
            <a:ext cx="899218" cy="910764"/>
          </a:xfrm>
          <a:prstGeom prst="rect">
            <a:avLst/>
          </a:prstGeom>
        </p:spPr>
      </p:pic>
    </p:spTree>
    <p:extLst>
      <p:ext uri="{BB962C8B-B14F-4D97-AF65-F5344CB8AC3E}">
        <p14:creationId xmlns:p14="http://schemas.microsoft.com/office/powerpoint/2010/main" val="16603708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A739E-57B5-925B-A368-F0D7CFABB04F}"/>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5F79A251-8522-C354-1891-C6A7EB0BFA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Afbeelding 3">
            <a:extLst>
              <a:ext uri="{FF2B5EF4-FFF2-40B4-BE49-F238E27FC236}">
                <a16:creationId xmlns:a16="http://schemas.microsoft.com/office/drawing/2014/main" id="{6953C270-9D24-C68C-1579-F8B42AE4F020}"/>
              </a:ext>
            </a:extLst>
          </p:cNvPr>
          <p:cNvPicPr>
            <a:picLocks noChangeAspect="1"/>
          </p:cNvPicPr>
          <p:nvPr/>
        </p:nvPicPr>
        <p:blipFill>
          <a:blip r:embed="rId4">
            <a:extLst>
              <a:ext uri="{28A0092B-C50C-407E-A947-70E740481C1C}">
                <a14:useLocalDpi xmlns:a14="http://schemas.microsoft.com/office/drawing/2010/main" val="0"/>
              </a:ext>
            </a:extLst>
          </a:blip>
          <a:srcRect r="53321" b="-2214"/>
          <a:stretch>
            <a:fillRect/>
          </a:stretch>
        </p:blipFill>
        <p:spPr>
          <a:xfrm flipH="1">
            <a:off x="7995684" y="541151"/>
            <a:ext cx="3997612" cy="5449709"/>
          </a:xfrm>
          <a:prstGeom prst="rect">
            <a:avLst/>
          </a:prstGeom>
        </p:spPr>
      </p:pic>
      <p:sp>
        <p:nvSpPr>
          <p:cNvPr id="11" name="Tekstvak 10">
            <a:extLst>
              <a:ext uri="{FF2B5EF4-FFF2-40B4-BE49-F238E27FC236}">
                <a16:creationId xmlns:a16="http://schemas.microsoft.com/office/drawing/2014/main" id="{AE3054D8-1D7D-59A2-EB59-CD1E3589DBBA}"/>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Vaardigheden</a:t>
            </a:r>
            <a:endParaRPr lang="nl-NL" sz="1400" dirty="0">
              <a:latin typeface="Kermit" panose="020F0503040000060003" pitchFamily="34" charset="0"/>
            </a:endParaRPr>
          </a:p>
        </p:txBody>
      </p:sp>
      <p:sp>
        <p:nvSpPr>
          <p:cNvPr id="13" name="Tekstvak 12">
            <a:extLst>
              <a:ext uri="{FF2B5EF4-FFF2-40B4-BE49-F238E27FC236}">
                <a16:creationId xmlns:a16="http://schemas.microsoft.com/office/drawing/2014/main" id="{0CE9CC0D-2DDB-2E29-E8B9-A9F1E9BAE383}"/>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14" name="Afbeelding 13" descr="Afbeelding met Lettertype, Graphics, rood, tekst&#10;&#10;Automatisch gegenereerde beschrijving">
            <a:extLst>
              <a:ext uri="{FF2B5EF4-FFF2-40B4-BE49-F238E27FC236}">
                <a16:creationId xmlns:a16="http://schemas.microsoft.com/office/drawing/2014/main" id="{6E2BBE0A-A57B-64AA-5BD3-20F20EEAA7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08879633-10C7-EC84-ADB0-C1AE2B7565C1}"/>
              </a:ext>
            </a:extLst>
          </p:cNvPr>
          <p:cNvSpPr txBox="1"/>
          <p:nvPr/>
        </p:nvSpPr>
        <p:spPr>
          <a:xfrm>
            <a:off x="-2721" y="307777"/>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Duik door de </a:t>
            </a:r>
            <a:r>
              <a:rPr lang="nl-NL" sz="3200" dirty="0" err="1">
                <a:solidFill>
                  <a:srgbClr val="E16C7F"/>
                </a:solidFill>
                <a:latin typeface="Kermit" panose="020F0503040000060003" pitchFamily="34" charset="0"/>
              </a:rPr>
              <a:t>Silfra</a:t>
            </a:r>
            <a:r>
              <a:rPr lang="nl-NL" sz="3200" dirty="0">
                <a:solidFill>
                  <a:srgbClr val="E16C7F"/>
                </a:solidFill>
                <a:latin typeface="Kermit" panose="020F0503040000060003" pitchFamily="34" charset="0"/>
              </a:rPr>
              <a:t> kloof</a:t>
            </a:r>
            <a:endParaRPr lang="nl-NL" sz="3200" dirty="0">
              <a:solidFill>
                <a:srgbClr val="E16C7F"/>
              </a:solidFill>
            </a:endParaRPr>
          </a:p>
        </p:txBody>
      </p:sp>
      <p:sp>
        <p:nvSpPr>
          <p:cNvPr id="5" name="Toelichting met afgeronde rechthoek 4">
            <a:extLst>
              <a:ext uri="{FF2B5EF4-FFF2-40B4-BE49-F238E27FC236}">
                <a16:creationId xmlns:a16="http://schemas.microsoft.com/office/drawing/2014/main" id="{7F8A4E66-EE90-C419-B45C-B8CA28CCBC9D}"/>
              </a:ext>
            </a:extLst>
          </p:cNvPr>
          <p:cNvSpPr/>
          <p:nvPr/>
        </p:nvSpPr>
        <p:spPr>
          <a:xfrm>
            <a:off x="1112875" y="1936098"/>
            <a:ext cx="6166884" cy="2708805"/>
          </a:xfrm>
          <a:prstGeom prst="wedgeRoundRectCallout">
            <a:avLst>
              <a:gd name="adj1" fmla="val 70891"/>
              <a:gd name="adj2" fmla="val -25477"/>
              <a:gd name="adj3" fmla="val 16667"/>
            </a:avLst>
          </a:prstGeom>
          <a:solidFill>
            <a:schemeClr val="bg1"/>
          </a:solidFill>
          <a:ln>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solidFill>
                  <a:schemeClr val="tx1"/>
                </a:solidFill>
                <a:latin typeface="Kermit" panose="020F0503040000060003" pitchFamily="34" charset="0"/>
              </a:rPr>
              <a:t>Ik zou zo graag ook met jullie door de </a:t>
            </a:r>
            <a:r>
              <a:rPr lang="nl-NL" sz="2400" dirty="0" err="1">
                <a:solidFill>
                  <a:schemeClr val="tx1"/>
                </a:solidFill>
                <a:latin typeface="Kermit" panose="020F0503040000060003" pitchFamily="34" charset="0"/>
              </a:rPr>
              <a:t>Silfra</a:t>
            </a:r>
            <a:r>
              <a:rPr lang="nl-NL" sz="2400" dirty="0">
                <a:solidFill>
                  <a:schemeClr val="tx1"/>
                </a:solidFill>
                <a:latin typeface="Kermit" panose="020F0503040000060003" pitchFamily="34" charset="0"/>
              </a:rPr>
              <a:t> Kloof heen duiken. Dat was zo mooi!</a:t>
            </a:r>
          </a:p>
          <a:p>
            <a:pPr algn="ctr"/>
            <a:endParaRPr lang="nl-NL" sz="2400" dirty="0">
              <a:solidFill>
                <a:schemeClr val="tx1"/>
              </a:solidFill>
              <a:latin typeface="Kermit" panose="020F0503040000060003" pitchFamily="34" charset="0"/>
            </a:endParaRPr>
          </a:p>
          <a:p>
            <a:pPr algn="ctr"/>
            <a:r>
              <a:rPr lang="nl-NL" sz="2400" dirty="0">
                <a:solidFill>
                  <a:schemeClr val="tx1"/>
                </a:solidFill>
                <a:latin typeface="Kermit" panose="020F0503040000060003" pitchFamily="34" charset="0"/>
              </a:rPr>
              <a:t>Helpen jullie mij de </a:t>
            </a:r>
            <a:r>
              <a:rPr lang="nl-NL" sz="2400" dirty="0" err="1">
                <a:solidFill>
                  <a:schemeClr val="tx1"/>
                </a:solidFill>
                <a:latin typeface="Kermit" panose="020F0503040000060003" pitchFamily="34" charset="0"/>
              </a:rPr>
              <a:t>Silfra</a:t>
            </a:r>
            <a:r>
              <a:rPr lang="nl-NL" sz="2400" dirty="0">
                <a:solidFill>
                  <a:schemeClr val="tx1"/>
                </a:solidFill>
                <a:latin typeface="Kermit" panose="020F0503040000060003" pitchFamily="34" charset="0"/>
              </a:rPr>
              <a:t> kloof na te maken?</a:t>
            </a:r>
          </a:p>
        </p:txBody>
      </p:sp>
    </p:spTree>
    <p:extLst>
      <p:ext uri="{BB962C8B-B14F-4D97-AF65-F5344CB8AC3E}">
        <p14:creationId xmlns:p14="http://schemas.microsoft.com/office/powerpoint/2010/main" val="8149159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419FF-712F-78BF-E390-99F6FE1C580C}"/>
            </a:ext>
          </a:extLst>
        </p:cNvPr>
        <p:cNvGrpSpPr/>
        <p:nvPr/>
      </p:nvGrpSpPr>
      <p:grpSpPr>
        <a:xfrm>
          <a:off x="0" y="0"/>
          <a:ext cx="0" cy="0"/>
          <a:chOff x="0" y="0"/>
          <a:chExt cx="0" cy="0"/>
        </a:xfrm>
      </p:grpSpPr>
      <p:sp>
        <p:nvSpPr>
          <p:cNvPr id="32" name="Rectangle 2">
            <a:extLst>
              <a:ext uri="{FF2B5EF4-FFF2-40B4-BE49-F238E27FC236}">
                <a16:creationId xmlns:a16="http://schemas.microsoft.com/office/drawing/2014/main" id="{18567D6E-B9DE-D369-77A8-67B48825999D}"/>
              </a:ext>
            </a:extLst>
          </p:cNvPr>
          <p:cNvSpPr>
            <a:spLocks noChangeArrowheads="1"/>
          </p:cNvSpPr>
          <p:nvPr/>
        </p:nvSpPr>
        <p:spPr bwMode="auto">
          <a:xfrm>
            <a:off x="412250" y="4714765"/>
            <a:ext cx="11779750" cy="1323439"/>
          </a:xfrm>
          <a:prstGeom prst="rect">
            <a:avLst/>
          </a:prstGeom>
          <a:solidFill>
            <a:schemeClr val="bg1"/>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000" b="1" dirty="0">
                <a:latin typeface="Kermit" panose="020F0503040000060003" pitchFamily="34" charset="0"/>
                <a:ea typeface="Times New Roman" panose="02020603050405020304" pitchFamily="18" charset="0"/>
              </a:rPr>
              <a:t>Klaar-/verdiepingsopdrachten</a:t>
            </a:r>
            <a:r>
              <a:rPr lang="nl-NL" sz="2000" b="1" dirty="0">
                <a:effectLst/>
                <a:latin typeface="Kermit" panose="020F0503040000060003" pitchFamily="34" charset="0"/>
                <a:ea typeface="Times New Roman" panose="02020603050405020304" pitchFamily="18" charset="0"/>
              </a:rPr>
              <a:t>: </a:t>
            </a:r>
            <a:endParaRPr lang="nl-NL" sz="2000" b="1" dirty="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sz="2000" dirty="0">
                <a:effectLst/>
                <a:latin typeface="Kermit" panose="020F0503040000060003" pitchFamily="34" charset="0"/>
                <a:ea typeface="Times New Roman" panose="02020603050405020304" pitchFamily="18" charset="0"/>
              </a:rPr>
              <a:t>De kinderen maken een eigen duikbril zodat ze door de </a:t>
            </a:r>
            <a:r>
              <a:rPr lang="nl-NL" sz="2000" dirty="0" err="1">
                <a:effectLst/>
                <a:latin typeface="Kermit" panose="020F0503040000060003" pitchFamily="34" charset="0"/>
                <a:ea typeface="Times New Roman" panose="02020603050405020304" pitchFamily="18" charset="0"/>
              </a:rPr>
              <a:t>Silfra</a:t>
            </a:r>
            <a:r>
              <a:rPr lang="nl-NL" sz="2000" dirty="0">
                <a:effectLst/>
                <a:latin typeface="Kermit" panose="020F0503040000060003" pitchFamily="34" charset="0"/>
                <a:ea typeface="Times New Roman" panose="02020603050405020304" pitchFamily="18" charset="0"/>
              </a:rPr>
              <a:t> kloof kunnen duiken </a:t>
            </a:r>
          </a:p>
          <a:p>
            <a:pPr marL="342900" indent="-342900">
              <a:buFont typeface="Arial" panose="020B0604020202020204" pitchFamily="34" charset="0"/>
              <a:buChar char="•"/>
            </a:pPr>
            <a:r>
              <a:rPr lang="nl-NL" sz="2000" dirty="0">
                <a:latin typeface="Kermit" panose="020F0503040000060003" pitchFamily="34" charset="0"/>
                <a:ea typeface="Times New Roman" panose="02020603050405020304" pitchFamily="18" charset="0"/>
              </a:rPr>
              <a:t>De kinderen ontwerpen een toegangsbord voor de </a:t>
            </a:r>
            <a:r>
              <a:rPr lang="nl-NL" sz="2000" dirty="0" err="1">
                <a:latin typeface="Kermit" panose="020F0503040000060003" pitchFamily="34" charset="0"/>
                <a:ea typeface="Times New Roman" panose="02020603050405020304" pitchFamily="18" charset="0"/>
              </a:rPr>
              <a:t>Silfra</a:t>
            </a:r>
            <a:r>
              <a:rPr lang="nl-NL" sz="2000" dirty="0">
                <a:latin typeface="Kermit" panose="020F0503040000060003" pitchFamily="34" charset="0"/>
                <a:ea typeface="Times New Roman" panose="02020603050405020304" pitchFamily="18" charset="0"/>
              </a:rPr>
              <a:t>-kloof met een passende titel en illustratie.</a:t>
            </a:r>
            <a:endParaRPr lang="nl-NL" sz="2000" dirty="0">
              <a:effectLst/>
              <a:latin typeface="Kermit" panose="020F0503040000060003" pitchFamily="34" charset="0"/>
              <a:ea typeface="Times New Roman" panose="02020603050405020304" pitchFamily="18" charset="0"/>
            </a:endParaRPr>
          </a:p>
        </p:txBody>
      </p:sp>
      <p:sp>
        <p:nvSpPr>
          <p:cNvPr id="8" name="Tekstvak 7">
            <a:extLst>
              <a:ext uri="{FF2B5EF4-FFF2-40B4-BE49-F238E27FC236}">
                <a16:creationId xmlns:a16="http://schemas.microsoft.com/office/drawing/2014/main" id="{F322FB07-16B8-AFA3-7703-6663A2972EC9}"/>
              </a:ext>
            </a:extLst>
          </p:cNvPr>
          <p:cNvSpPr txBox="1"/>
          <p:nvPr/>
        </p:nvSpPr>
        <p:spPr>
          <a:xfrm>
            <a:off x="29935" y="9144"/>
            <a:ext cx="12162065"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Vaardigheden</a:t>
            </a:r>
          </a:p>
        </p:txBody>
      </p:sp>
      <p:pic>
        <p:nvPicPr>
          <p:cNvPr id="11" name="Afbeelding 10" descr="Afbeelding met Lettertype, Graphics, rood, tekst&#10;&#10;Automatisch gegenereerde beschrijving">
            <a:extLst>
              <a:ext uri="{FF2B5EF4-FFF2-40B4-BE49-F238E27FC236}">
                <a16:creationId xmlns:a16="http://schemas.microsoft.com/office/drawing/2014/main" id="{B63C6DEC-F051-5A98-8247-DD2E7400E6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1601" y="6224454"/>
            <a:ext cx="1831694" cy="633766"/>
          </a:xfrm>
          <a:prstGeom prst="rect">
            <a:avLst/>
          </a:prstGeom>
        </p:spPr>
      </p:pic>
      <p:sp>
        <p:nvSpPr>
          <p:cNvPr id="14" name="Rectangle 2">
            <a:extLst>
              <a:ext uri="{FF2B5EF4-FFF2-40B4-BE49-F238E27FC236}">
                <a16:creationId xmlns:a16="http://schemas.microsoft.com/office/drawing/2014/main" id="{701D080F-73DA-441C-AD41-ADFB4871DDCF}"/>
              </a:ext>
            </a:extLst>
          </p:cNvPr>
          <p:cNvSpPr>
            <a:spLocks noChangeArrowheads="1"/>
          </p:cNvSpPr>
          <p:nvPr/>
        </p:nvSpPr>
        <p:spPr bwMode="auto">
          <a:xfrm>
            <a:off x="403546" y="1041938"/>
            <a:ext cx="11379465" cy="1015663"/>
          </a:xfrm>
          <a:prstGeom prst="rect">
            <a:avLst/>
          </a:prstGeom>
          <a:solidFill>
            <a:srgbClr val="F9E3E7"/>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000" b="1" dirty="0">
                <a:latin typeface="Kermit" panose="020F0503040000060003" pitchFamily="34" charset="0"/>
                <a:ea typeface="Times New Roman" panose="02020603050405020304" pitchFamily="18" charset="0"/>
              </a:rPr>
              <a:t>Opdracht</a:t>
            </a:r>
            <a:r>
              <a:rPr lang="nl-NL" sz="2000" b="1" dirty="0">
                <a:effectLst/>
                <a:latin typeface="Kermit" panose="020F0503040000060003" pitchFamily="34" charset="0"/>
                <a:ea typeface="Times New Roman" panose="02020603050405020304" pitchFamily="18" charset="0"/>
              </a:rPr>
              <a:t>: </a:t>
            </a:r>
            <a:endParaRPr lang="nl-NL" sz="2000" b="1" dirty="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sz="2000" dirty="0">
                <a:latin typeface="Kermit" panose="020F0503040000060003" pitchFamily="34" charset="0"/>
                <a:ea typeface="Times New Roman" panose="02020603050405020304" pitchFamily="18" charset="0"/>
              </a:rPr>
              <a:t>Maak versiering die past bij de oceaan en hang dit op in de </a:t>
            </a:r>
            <a:r>
              <a:rPr lang="nl-NL" sz="2000" dirty="0" err="1">
                <a:latin typeface="Kermit" panose="020F0503040000060003" pitchFamily="34" charset="0"/>
                <a:ea typeface="Times New Roman" panose="02020603050405020304" pitchFamily="18" charset="0"/>
              </a:rPr>
              <a:t>Silfra</a:t>
            </a:r>
            <a:r>
              <a:rPr lang="nl-NL" sz="2000" dirty="0">
                <a:latin typeface="Kermit" panose="020F0503040000060003" pitchFamily="34" charset="0"/>
                <a:ea typeface="Times New Roman" panose="02020603050405020304" pitchFamily="18" charset="0"/>
              </a:rPr>
              <a:t> kloof.  </a:t>
            </a:r>
          </a:p>
          <a:p>
            <a:pPr marL="342900" indent="-342900">
              <a:buFont typeface="Arial" panose="020B0604020202020204" pitchFamily="34" charset="0"/>
              <a:buChar char="•"/>
            </a:pPr>
            <a:r>
              <a:rPr lang="nl-NL" sz="2000" dirty="0">
                <a:latin typeface="Kermit" panose="020F0503040000060003" pitchFamily="34" charset="0"/>
                <a:ea typeface="Times New Roman" panose="02020603050405020304" pitchFamily="18" charset="0"/>
              </a:rPr>
              <a:t>Je werkt alleen.</a:t>
            </a:r>
            <a:endParaRPr lang="nl-NL" sz="2000" dirty="0">
              <a:effectLst/>
              <a:latin typeface="Kermit" panose="020F0503040000060003" pitchFamily="34" charset="0"/>
              <a:ea typeface="Times New Roman" panose="02020603050405020304" pitchFamily="18" charset="0"/>
            </a:endParaRPr>
          </a:p>
        </p:txBody>
      </p:sp>
      <p:sp>
        <p:nvSpPr>
          <p:cNvPr id="2" name="Tekstvak 1">
            <a:extLst>
              <a:ext uri="{FF2B5EF4-FFF2-40B4-BE49-F238E27FC236}">
                <a16:creationId xmlns:a16="http://schemas.microsoft.com/office/drawing/2014/main" id="{D020DAFF-9EA5-58EC-F378-E635F22DB291}"/>
              </a:ext>
            </a:extLst>
          </p:cNvPr>
          <p:cNvSpPr txBox="1"/>
          <p:nvPr/>
        </p:nvSpPr>
        <p:spPr>
          <a:xfrm>
            <a:off x="0" y="635487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endParaRPr lang="nl-NL">
              <a:latin typeface="Kermit" panose="020F0503040000060003" pitchFamily="34" charset="0"/>
            </a:endParaRPr>
          </a:p>
        </p:txBody>
      </p:sp>
      <p:sp>
        <p:nvSpPr>
          <p:cNvPr id="6" name="Tekstvak 5">
            <a:extLst>
              <a:ext uri="{FF2B5EF4-FFF2-40B4-BE49-F238E27FC236}">
                <a16:creationId xmlns:a16="http://schemas.microsoft.com/office/drawing/2014/main" id="{9653520C-0CAC-6116-BA44-FBD457ED7073}"/>
              </a:ext>
            </a:extLst>
          </p:cNvPr>
          <p:cNvSpPr txBox="1"/>
          <p:nvPr/>
        </p:nvSpPr>
        <p:spPr>
          <a:xfrm>
            <a:off x="403545" y="2459105"/>
            <a:ext cx="8045297" cy="2246769"/>
          </a:xfrm>
          <a:prstGeom prst="rect">
            <a:avLst/>
          </a:prstGeom>
          <a:noFill/>
          <a:ln>
            <a:solidFill>
              <a:srgbClr val="E16C7F"/>
            </a:solidFill>
          </a:ln>
        </p:spPr>
        <p:txBody>
          <a:bodyPr wrap="square">
            <a:spAutoFit/>
          </a:bodyPr>
          <a:lstStyle/>
          <a:p>
            <a:r>
              <a:rPr lang="nl-NL" sz="2000" b="1" dirty="0">
                <a:latin typeface="Kermit" panose="020F0503040000060003" pitchFamily="34" charset="0"/>
                <a:ea typeface="Times New Roman" panose="02020603050405020304" pitchFamily="18" charset="0"/>
              </a:rPr>
              <a:t>Checklist bij opdracht</a:t>
            </a:r>
          </a:p>
          <a:p>
            <a:pPr marL="342900" indent="-342900">
              <a:buFont typeface="Wingdings" panose="05000000000000000000" pitchFamily="2" charset="2"/>
              <a:buChar char="ü"/>
            </a:pPr>
            <a:r>
              <a:rPr lang="nl-NL" sz="2000" dirty="0">
                <a:latin typeface="Kermit" panose="020F0503040000060003" pitchFamily="34" charset="0"/>
                <a:ea typeface="Times New Roman" panose="02020603050405020304" pitchFamily="18" charset="0"/>
              </a:rPr>
              <a:t>Ik heb versiering gemaakt met papier en knutselspullen die past in de </a:t>
            </a:r>
            <a:r>
              <a:rPr lang="nl-NL" sz="2000" dirty="0" err="1">
                <a:latin typeface="Kermit" panose="020F0503040000060003" pitchFamily="34" charset="0"/>
                <a:ea typeface="Times New Roman" panose="02020603050405020304" pitchFamily="18" charset="0"/>
              </a:rPr>
              <a:t>Silfra</a:t>
            </a:r>
            <a:r>
              <a:rPr lang="nl-NL" sz="2000" dirty="0">
                <a:latin typeface="Kermit" panose="020F0503040000060003" pitchFamily="34" charset="0"/>
                <a:ea typeface="Times New Roman" panose="02020603050405020304" pitchFamily="18" charset="0"/>
              </a:rPr>
              <a:t> kloof zoals een vis, een rots, een luchtbubbel, een scheepswrak etc.</a:t>
            </a:r>
          </a:p>
          <a:p>
            <a:pPr marL="342900" indent="-342900">
              <a:buFont typeface="Wingdings" panose="05000000000000000000" pitchFamily="2" charset="2"/>
              <a:buChar char="ü"/>
            </a:pPr>
            <a:r>
              <a:rPr lang="nl-NL" sz="2000" dirty="0">
                <a:latin typeface="Kermit" panose="020F0503040000060003" pitchFamily="34" charset="0"/>
                <a:ea typeface="Times New Roman" panose="02020603050405020304" pitchFamily="18" charset="0"/>
              </a:rPr>
              <a:t>Ik heb een weetje opgeschreven over de oceaan. </a:t>
            </a:r>
          </a:p>
          <a:p>
            <a:pPr marL="342900" indent="-342900">
              <a:buFont typeface="Wingdings" panose="05000000000000000000" pitchFamily="2" charset="2"/>
              <a:buChar char="ü"/>
            </a:pPr>
            <a:r>
              <a:rPr lang="nl-NL" sz="2000" dirty="0">
                <a:latin typeface="Kermit" panose="020F0503040000060003" pitchFamily="34" charset="0"/>
                <a:ea typeface="Times New Roman" panose="02020603050405020304" pitchFamily="18" charset="0"/>
              </a:rPr>
              <a:t>Ik heb netjes gewerkt. </a:t>
            </a:r>
          </a:p>
          <a:p>
            <a:pPr marL="342900" indent="-342900">
              <a:buFont typeface="Wingdings" panose="05000000000000000000" pitchFamily="2" charset="2"/>
              <a:buChar char="ü"/>
            </a:pPr>
            <a:r>
              <a:rPr lang="nl-NL" sz="2000" dirty="0">
                <a:latin typeface="Kermit" panose="020F0503040000060003" pitchFamily="34" charset="0"/>
                <a:ea typeface="Times New Roman" panose="02020603050405020304" pitchFamily="18" charset="0"/>
              </a:rPr>
              <a:t>Ik heb mijn knutselwerkje netjes opgehangen in de </a:t>
            </a:r>
            <a:r>
              <a:rPr lang="nl-NL" sz="2000" dirty="0" err="1">
                <a:latin typeface="Kermit" panose="020F0503040000060003" pitchFamily="34" charset="0"/>
                <a:ea typeface="Times New Roman" panose="02020603050405020304" pitchFamily="18" charset="0"/>
              </a:rPr>
              <a:t>Silfra</a:t>
            </a:r>
            <a:r>
              <a:rPr lang="nl-NL" sz="2000" dirty="0">
                <a:latin typeface="Kermit" panose="020F0503040000060003" pitchFamily="34" charset="0"/>
                <a:ea typeface="Times New Roman" panose="02020603050405020304" pitchFamily="18" charset="0"/>
              </a:rPr>
              <a:t> Kloof.</a:t>
            </a:r>
          </a:p>
        </p:txBody>
      </p:sp>
      <p:sp>
        <p:nvSpPr>
          <p:cNvPr id="18" name="Tekstvak 17">
            <a:extLst>
              <a:ext uri="{FF2B5EF4-FFF2-40B4-BE49-F238E27FC236}">
                <a16:creationId xmlns:a16="http://schemas.microsoft.com/office/drawing/2014/main" id="{7B66B932-D57B-6690-2453-C9FE7A959EB2}"/>
              </a:ext>
            </a:extLst>
          </p:cNvPr>
          <p:cNvSpPr txBox="1"/>
          <p:nvPr/>
        </p:nvSpPr>
        <p:spPr>
          <a:xfrm>
            <a:off x="9186933" y="3511600"/>
            <a:ext cx="2520042" cy="830997"/>
          </a:xfrm>
          <a:prstGeom prst="rect">
            <a:avLst/>
          </a:prstGeom>
          <a:noFill/>
        </p:spPr>
        <p:txBody>
          <a:bodyPr wrap="square">
            <a:spAutoFit/>
          </a:bodyPr>
          <a:lstStyle/>
          <a:p>
            <a:r>
              <a:rPr lang="nl-NL" sz="1600" dirty="0">
                <a:solidFill>
                  <a:srgbClr val="744963"/>
                </a:solidFill>
                <a:latin typeface="Kermit" panose="020F0503040000060003" pitchFamily="34" charset="0"/>
                <a:ea typeface="Times New Roman" panose="02020603050405020304" pitchFamily="18" charset="0"/>
              </a:rPr>
              <a:t>Welke versiering maak jij om de </a:t>
            </a:r>
            <a:r>
              <a:rPr lang="nl-NL" sz="1600" dirty="0" err="1">
                <a:solidFill>
                  <a:srgbClr val="744963"/>
                </a:solidFill>
                <a:latin typeface="Kermit" panose="020F0503040000060003" pitchFamily="34" charset="0"/>
                <a:ea typeface="Times New Roman" panose="02020603050405020304" pitchFamily="18" charset="0"/>
              </a:rPr>
              <a:t>Silfra</a:t>
            </a:r>
            <a:r>
              <a:rPr lang="nl-NL" sz="1600" dirty="0">
                <a:solidFill>
                  <a:srgbClr val="744963"/>
                </a:solidFill>
                <a:latin typeface="Kermit" panose="020F0503040000060003" pitchFamily="34" charset="0"/>
                <a:ea typeface="Times New Roman" panose="02020603050405020304" pitchFamily="18" charset="0"/>
              </a:rPr>
              <a:t> kloof zo écht mogelijk te maken?</a:t>
            </a:r>
            <a:endParaRPr lang="nl-NL" sz="1600" dirty="0">
              <a:solidFill>
                <a:srgbClr val="744963"/>
              </a:solidFill>
              <a:latin typeface="Kermit" panose="020F0503040000060003" pitchFamily="34" charset="0"/>
            </a:endParaRPr>
          </a:p>
        </p:txBody>
      </p:sp>
      <p:sp>
        <p:nvSpPr>
          <p:cNvPr id="23" name="Tekstvak 22">
            <a:extLst>
              <a:ext uri="{FF2B5EF4-FFF2-40B4-BE49-F238E27FC236}">
                <a16:creationId xmlns:a16="http://schemas.microsoft.com/office/drawing/2014/main" id="{8C93E763-F5B2-284A-DF4D-2208A54B7C7B}"/>
              </a:ext>
            </a:extLst>
          </p:cNvPr>
          <p:cNvSpPr txBox="1"/>
          <p:nvPr/>
        </p:nvSpPr>
        <p:spPr>
          <a:xfrm>
            <a:off x="9355922" y="2360033"/>
            <a:ext cx="2501121" cy="830997"/>
          </a:xfrm>
          <a:prstGeom prst="rect">
            <a:avLst/>
          </a:prstGeom>
          <a:noFill/>
        </p:spPr>
        <p:txBody>
          <a:bodyPr wrap="square">
            <a:spAutoFit/>
          </a:bodyPr>
          <a:lstStyle/>
          <a:p>
            <a:pPr lvl="0">
              <a:defRPr/>
            </a:pPr>
            <a:r>
              <a:rPr kumimoji="0" lang="nl-NL" sz="1600" b="0" i="0" u="none" strike="noStrike" kern="1200" cap="none" spc="0" normalizeH="0" baseline="0" noProof="0" dirty="0">
                <a:ln>
                  <a:noFill/>
                </a:ln>
                <a:solidFill>
                  <a:srgbClr val="E0582A"/>
                </a:solidFill>
                <a:effectLst/>
                <a:uLnTx/>
                <a:uFillTx/>
                <a:latin typeface="Kermit" panose="020F0503040000060003" pitchFamily="34" charset="0"/>
                <a:ea typeface="Times New Roman" panose="02020603050405020304" pitchFamily="18" charset="0"/>
                <a:cs typeface="+mn-cs"/>
              </a:rPr>
              <a:t>Wat kom je tegen als je door de </a:t>
            </a:r>
            <a:r>
              <a:rPr kumimoji="0" lang="nl-NL" sz="1600" b="0" i="0" u="none" strike="noStrike" kern="1200" cap="none" spc="0" normalizeH="0" baseline="0" noProof="0" dirty="0" err="1">
                <a:ln>
                  <a:noFill/>
                </a:ln>
                <a:solidFill>
                  <a:srgbClr val="E0582A"/>
                </a:solidFill>
                <a:effectLst/>
                <a:uLnTx/>
                <a:uFillTx/>
                <a:latin typeface="Kermit" panose="020F0503040000060003" pitchFamily="34" charset="0"/>
                <a:ea typeface="Times New Roman" panose="02020603050405020304" pitchFamily="18" charset="0"/>
                <a:cs typeface="+mn-cs"/>
              </a:rPr>
              <a:t>Silfra</a:t>
            </a:r>
            <a:r>
              <a:rPr kumimoji="0" lang="nl-NL" sz="1600" b="0" i="0" u="none" strike="noStrike" kern="1200" cap="none" spc="0" normalizeH="0" baseline="0" noProof="0" dirty="0">
                <a:ln>
                  <a:noFill/>
                </a:ln>
                <a:solidFill>
                  <a:srgbClr val="E0582A"/>
                </a:solidFill>
                <a:effectLst/>
                <a:uLnTx/>
                <a:uFillTx/>
                <a:latin typeface="Kermit" panose="020F0503040000060003" pitchFamily="34" charset="0"/>
                <a:ea typeface="Times New Roman" panose="02020603050405020304" pitchFamily="18" charset="0"/>
                <a:cs typeface="+mn-cs"/>
              </a:rPr>
              <a:t> kloof heen zwemt?</a:t>
            </a:r>
            <a:endParaRPr kumimoji="0" lang="nl-NL" sz="1600" b="0" i="0" u="none" strike="noStrike" kern="1200" cap="none" spc="0" normalizeH="0" baseline="0" noProof="0" dirty="0">
              <a:ln>
                <a:noFill/>
              </a:ln>
              <a:solidFill>
                <a:srgbClr val="E0582A"/>
              </a:solidFill>
              <a:effectLst/>
              <a:uLnTx/>
              <a:uFillTx/>
              <a:latin typeface="Kermit" panose="020F0503040000060003" pitchFamily="34" charset="0"/>
              <a:ea typeface="+mn-ea"/>
              <a:cs typeface="+mn-cs"/>
            </a:endParaRPr>
          </a:p>
        </p:txBody>
      </p:sp>
      <p:sp>
        <p:nvSpPr>
          <p:cNvPr id="12" name="Tekstvak 11">
            <a:extLst>
              <a:ext uri="{FF2B5EF4-FFF2-40B4-BE49-F238E27FC236}">
                <a16:creationId xmlns:a16="http://schemas.microsoft.com/office/drawing/2014/main" id="{B9B28F3B-275B-5A91-E91B-8C58E4775643}"/>
              </a:ext>
            </a:extLst>
          </p:cNvPr>
          <p:cNvSpPr txBox="1"/>
          <p:nvPr/>
        </p:nvSpPr>
        <p:spPr>
          <a:xfrm>
            <a:off x="-29935" y="238364"/>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Duik door de </a:t>
            </a:r>
            <a:r>
              <a:rPr lang="nl-NL" sz="3200" dirty="0" err="1">
                <a:solidFill>
                  <a:srgbClr val="E16C7F"/>
                </a:solidFill>
                <a:latin typeface="Kermit" panose="020F0503040000060003" pitchFamily="34" charset="0"/>
              </a:rPr>
              <a:t>Silfra</a:t>
            </a:r>
            <a:r>
              <a:rPr lang="nl-NL" sz="3200" dirty="0">
                <a:solidFill>
                  <a:srgbClr val="E16C7F"/>
                </a:solidFill>
                <a:latin typeface="Kermit" panose="020F0503040000060003" pitchFamily="34" charset="0"/>
              </a:rPr>
              <a:t> Kloof</a:t>
            </a:r>
          </a:p>
        </p:txBody>
      </p:sp>
      <p:pic>
        <p:nvPicPr>
          <p:cNvPr id="3" name="Afbeelding 2">
            <a:extLst>
              <a:ext uri="{FF2B5EF4-FFF2-40B4-BE49-F238E27FC236}">
                <a16:creationId xmlns:a16="http://schemas.microsoft.com/office/drawing/2014/main" id="{1CA85A38-28F8-6A0A-FAAE-4B79157E24B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8330749" y="2214845"/>
            <a:ext cx="1087572" cy="1064058"/>
          </a:xfrm>
          <a:prstGeom prst="rect">
            <a:avLst/>
          </a:prstGeom>
          <a:noFill/>
          <a:ln>
            <a:noFill/>
          </a:ln>
        </p:spPr>
      </p:pic>
      <p:pic>
        <p:nvPicPr>
          <p:cNvPr id="5" name="Afbeelding 4">
            <a:extLst>
              <a:ext uri="{FF2B5EF4-FFF2-40B4-BE49-F238E27FC236}">
                <a16:creationId xmlns:a16="http://schemas.microsoft.com/office/drawing/2014/main" id="{39D9A630-14BB-0DDE-8AC2-BF96760FA47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8229537" y="3346112"/>
            <a:ext cx="957396" cy="984775"/>
          </a:xfrm>
          <a:prstGeom prst="rect">
            <a:avLst/>
          </a:prstGeom>
          <a:noFill/>
          <a:ln>
            <a:noFill/>
          </a:ln>
        </p:spPr>
      </p:pic>
    </p:spTree>
    <p:extLst>
      <p:ext uri="{BB962C8B-B14F-4D97-AF65-F5344CB8AC3E}">
        <p14:creationId xmlns:p14="http://schemas.microsoft.com/office/powerpoint/2010/main" val="20360104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34A57-D374-2DEC-89E6-3F7C07078B0D}"/>
            </a:ext>
          </a:extLst>
        </p:cNvPr>
        <p:cNvGrpSpPr/>
        <p:nvPr/>
      </p:nvGrpSpPr>
      <p:grpSpPr>
        <a:xfrm>
          <a:off x="0" y="0"/>
          <a:ext cx="0" cy="0"/>
          <a:chOff x="0" y="0"/>
          <a:chExt cx="0" cy="0"/>
        </a:xfrm>
      </p:grpSpPr>
      <p:sp>
        <p:nvSpPr>
          <p:cNvPr id="8" name="Tekstvak 7">
            <a:extLst>
              <a:ext uri="{FF2B5EF4-FFF2-40B4-BE49-F238E27FC236}">
                <a16:creationId xmlns:a16="http://schemas.microsoft.com/office/drawing/2014/main" id="{D3244E7B-EAC9-32D4-A8AA-D36F0635489B}"/>
              </a:ext>
            </a:extLst>
          </p:cNvPr>
          <p:cNvSpPr txBox="1"/>
          <p:nvPr/>
        </p:nvSpPr>
        <p:spPr>
          <a:xfrm>
            <a:off x="29935" y="9144"/>
            <a:ext cx="12162065"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Vaardigheden</a:t>
            </a:r>
          </a:p>
        </p:txBody>
      </p:sp>
      <p:pic>
        <p:nvPicPr>
          <p:cNvPr id="11" name="Afbeelding 10" descr="Afbeelding met Lettertype, Graphics, rood, tekst&#10;&#10;Automatisch gegenereerde beschrijving">
            <a:extLst>
              <a:ext uri="{FF2B5EF4-FFF2-40B4-BE49-F238E27FC236}">
                <a16:creationId xmlns:a16="http://schemas.microsoft.com/office/drawing/2014/main" id="{506F3692-AF50-D29C-6C71-71C9CF5BBE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1601" y="6224454"/>
            <a:ext cx="1831694" cy="633766"/>
          </a:xfrm>
          <a:prstGeom prst="rect">
            <a:avLst/>
          </a:prstGeom>
        </p:spPr>
      </p:pic>
      <p:sp>
        <p:nvSpPr>
          <p:cNvPr id="2" name="Tekstvak 1">
            <a:extLst>
              <a:ext uri="{FF2B5EF4-FFF2-40B4-BE49-F238E27FC236}">
                <a16:creationId xmlns:a16="http://schemas.microsoft.com/office/drawing/2014/main" id="{E22A5B87-A71C-56BA-C194-081D95E461B1}"/>
              </a:ext>
            </a:extLst>
          </p:cNvPr>
          <p:cNvSpPr txBox="1"/>
          <p:nvPr/>
        </p:nvSpPr>
        <p:spPr>
          <a:xfrm>
            <a:off x="0" y="635487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endParaRPr lang="nl-NL">
              <a:latin typeface="Kermit" panose="020F0503040000060003" pitchFamily="34" charset="0"/>
            </a:endParaRPr>
          </a:p>
        </p:txBody>
      </p:sp>
      <p:sp>
        <p:nvSpPr>
          <p:cNvPr id="12" name="Tekstvak 11">
            <a:extLst>
              <a:ext uri="{FF2B5EF4-FFF2-40B4-BE49-F238E27FC236}">
                <a16:creationId xmlns:a16="http://schemas.microsoft.com/office/drawing/2014/main" id="{EA1730AF-FAF2-8BB4-7880-7DBD77C4ABF8}"/>
              </a:ext>
            </a:extLst>
          </p:cNvPr>
          <p:cNvSpPr txBox="1"/>
          <p:nvPr/>
        </p:nvSpPr>
        <p:spPr>
          <a:xfrm>
            <a:off x="-29935" y="238364"/>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Duik door de </a:t>
            </a:r>
            <a:r>
              <a:rPr lang="nl-NL" sz="3200" dirty="0" err="1">
                <a:solidFill>
                  <a:srgbClr val="E16C7F"/>
                </a:solidFill>
                <a:latin typeface="Kermit" panose="020F0503040000060003" pitchFamily="34" charset="0"/>
              </a:rPr>
              <a:t>Silfra</a:t>
            </a:r>
            <a:r>
              <a:rPr lang="nl-NL" sz="3200" dirty="0">
                <a:solidFill>
                  <a:srgbClr val="E16C7F"/>
                </a:solidFill>
                <a:latin typeface="Kermit" panose="020F0503040000060003" pitchFamily="34" charset="0"/>
              </a:rPr>
              <a:t> Kloof</a:t>
            </a:r>
          </a:p>
        </p:txBody>
      </p:sp>
      <p:pic>
        <p:nvPicPr>
          <p:cNvPr id="3" name="Afbeelding 2">
            <a:extLst>
              <a:ext uri="{FF2B5EF4-FFF2-40B4-BE49-F238E27FC236}">
                <a16:creationId xmlns:a16="http://schemas.microsoft.com/office/drawing/2014/main" id="{7677F8A8-1715-A64A-7CF0-2D070D9BBE88}"/>
              </a:ext>
              <a:ext uri="{C183D7F6-B498-43B3-948B-1728B52AA6E4}">
                <adec:decorative xmlns:adec="http://schemas.microsoft.com/office/drawing/2017/decorative" val="1"/>
              </a:ext>
            </a:extLst>
          </p:cNvPr>
          <p:cNvPicPr>
            <a:picLocks noChangeAspect="1"/>
          </p:cNvPicPr>
          <p:nvPr/>
        </p:nvPicPr>
        <p:blipFill>
          <a:blip r:embed="rId4"/>
          <a:srcRect b="13074"/>
          <a:stretch>
            <a:fillRect/>
          </a:stretch>
        </p:blipFill>
        <p:spPr>
          <a:xfrm>
            <a:off x="1767840" y="993804"/>
            <a:ext cx="4302414" cy="5025516"/>
          </a:xfrm>
          <a:prstGeom prst="rect">
            <a:avLst/>
          </a:prstGeom>
        </p:spPr>
      </p:pic>
      <p:pic>
        <p:nvPicPr>
          <p:cNvPr id="4" name="Afbeelding 3">
            <a:extLst>
              <a:ext uri="{FF2B5EF4-FFF2-40B4-BE49-F238E27FC236}">
                <a16:creationId xmlns:a16="http://schemas.microsoft.com/office/drawing/2014/main" id="{7E6D47A8-28C7-DBB7-771F-2EE92B9A298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229145" y="993804"/>
            <a:ext cx="3796279" cy="5059985"/>
          </a:xfrm>
          <a:prstGeom prst="rect">
            <a:avLst/>
          </a:prstGeom>
        </p:spPr>
      </p:pic>
    </p:spTree>
    <p:extLst>
      <p:ext uri="{BB962C8B-B14F-4D97-AF65-F5344CB8AC3E}">
        <p14:creationId xmlns:p14="http://schemas.microsoft.com/office/powerpoint/2010/main" val="32515133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25865-196B-6315-40FC-2635CF3FF174}"/>
            </a:ext>
          </a:extLst>
        </p:cNvPr>
        <p:cNvGrpSpPr/>
        <p:nvPr/>
      </p:nvGrpSpPr>
      <p:grpSpPr>
        <a:xfrm>
          <a:off x="0" y="0"/>
          <a:ext cx="0" cy="0"/>
          <a:chOff x="0" y="0"/>
          <a:chExt cx="0" cy="0"/>
        </a:xfrm>
      </p:grpSpPr>
      <p:pic>
        <p:nvPicPr>
          <p:cNvPr id="2" name="Afbeelding 1">
            <a:extLst>
              <a:ext uri="{FF2B5EF4-FFF2-40B4-BE49-F238E27FC236}">
                <a16:creationId xmlns:a16="http://schemas.microsoft.com/office/drawing/2014/main" id="{D590EE99-2AA6-78C6-7FF1-A52CB0AFB7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Afbeelding 2">
            <a:extLst>
              <a:ext uri="{FF2B5EF4-FFF2-40B4-BE49-F238E27FC236}">
                <a16:creationId xmlns:a16="http://schemas.microsoft.com/office/drawing/2014/main" id="{43382B3B-3C6C-26BF-CFD0-6952699D0F82}"/>
              </a:ext>
            </a:extLst>
          </p:cNvPr>
          <p:cNvPicPr>
            <a:picLocks noChangeAspect="1"/>
          </p:cNvPicPr>
          <p:nvPr/>
        </p:nvPicPr>
        <p:blipFill>
          <a:blip r:embed="rId3">
            <a:extLst>
              <a:ext uri="{28A0092B-C50C-407E-A947-70E740481C1C}">
                <a14:useLocalDpi xmlns:a14="http://schemas.microsoft.com/office/drawing/2010/main" val="0"/>
              </a:ext>
            </a:extLst>
          </a:blip>
          <a:srcRect r="53321" b="-2214"/>
          <a:stretch>
            <a:fillRect/>
          </a:stretch>
        </p:blipFill>
        <p:spPr>
          <a:xfrm flipH="1">
            <a:off x="7995684" y="541151"/>
            <a:ext cx="3997612" cy="5449709"/>
          </a:xfrm>
          <a:prstGeom prst="rect">
            <a:avLst/>
          </a:prstGeom>
        </p:spPr>
      </p:pic>
      <p:sp>
        <p:nvSpPr>
          <p:cNvPr id="7" name="Tekstvak 6">
            <a:extLst>
              <a:ext uri="{FF2B5EF4-FFF2-40B4-BE49-F238E27FC236}">
                <a16:creationId xmlns:a16="http://schemas.microsoft.com/office/drawing/2014/main" id="{50B4348A-E5E3-DDF2-07EB-30244AFCFC94}"/>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sp>
        <p:nvSpPr>
          <p:cNvPr id="8" name="Tekstvak 7">
            <a:extLst>
              <a:ext uri="{FF2B5EF4-FFF2-40B4-BE49-F238E27FC236}">
                <a16:creationId xmlns:a16="http://schemas.microsoft.com/office/drawing/2014/main" id="{C6A90322-D20A-1D03-7364-62209CF57A2E}"/>
              </a:ext>
            </a:extLst>
          </p:cNvPr>
          <p:cNvSpPr txBox="1"/>
          <p:nvPr/>
        </p:nvSpPr>
        <p:spPr>
          <a:xfrm>
            <a:off x="0" y="8904"/>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Reflectiewerkvorm</a:t>
            </a:r>
          </a:p>
        </p:txBody>
      </p:sp>
      <p:pic>
        <p:nvPicPr>
          <p:cNvPr id="9" name="Afbeelding 8" descr="Afbeelding met Lettertype, Graphics, rood, tekst&#10;&#10;Automatisch gegenereerde beschrijving">
            <a:extLst>
              <a:ext uri="{FF2B5EF4-FFF2-40B4-BE49-F238E27FC236}">
                <a16:creationId xmlns:a16="http://schemas.microsoft.com/office/drawing/2014/main" id="{A9F46FF5-A1B3-A1C2-9C36-9CC2C75640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10" y="6224455"/>
            <a:ext cx="1831694" cy="633766"/>
          </a:xfrm>
          <a:prstGeom prst="rect">
            <a:avLst/>
          </a:prstGeom>
        </p:spPr>
      </p:pic>
      <p:sp>
        <p:nvSpPr>
          <p:cNvPr id="10" name="Tekstvak 9">
            <a:extLst>
              <a:ext uri="{FF2B5EF4-FFF2-40B4-BE49-F238E27FC236}">
                <a16:creationId xmlns:a16="http://schemas.microsoft.com/office/drawing/2014/main" id="{E7732040-0053-4B0F-7134-AC6EF3420869}"/>
              </a:ext>
            </a:extLst>
          </p:cNvPr>
          <p:cNvSpPr txBox="1"/>
          <p:nvPr/>
        </p:nvSpPr>
        <p:spPr>
          <a:xfrm>
            <a:off x="-2721" y="307777"/>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Duik mee door de </a:t>
            </a:r>
            <a:r>
              <a:rPr lang="nl-NL" sz="3200" dirty="0" err="1">
                <a:solidFill>
                  <a:srgbClr val="E16C7F"/>
                </a:solidFill>
                <a:latin typeface="Kermit" panose="020F0503040000060003" pitchFamily="34" charset="0"/>
              </a:rPr>
              <a:t>Silfra</a:t>
            </a:r>
            <a:r>
              <a:rPr lang="nl-NL" sz="3200" dirty="0">
                <a:solidFill>
                  <a:srgbClr val="E16C7F"/>
                </a:solidFill>
                <a:latin typeface="Kermit" panose="020F0503040000060003" pitchFamily="34" charset="0"/>
              </a:rPr>
              <a:t> kloof!</a:t>
            </a:r>
            <a:endParaRPr lang="nl-NL" sz="3200" dirty="0">
              <a:solidFill>
                <a:srgbClr val="E16C7F"/>
              </a:solidFill>
            </a:endParaRPr>
          </a:p>
        </p:txBody>
      </p:sp>
      <p:sp>
        <p:nvSpPr>
          <p:cNvPr id="4" name="Toelichting met afgeronde rechthoek 3">
            <a:extLst>
              <a:ext uri="{FF2B5EF4-FFF2-40B4-BE49-F238E27FC236}">
                <a16:creationId xmlns:a16="http://schemas.microsoft.com/office/drawing/2014/main" id="{2CA9E5FA-CD58-E990-F979-CDBDD37CC1B6}"/>
              </a:ext>
            </a:extLst>
          </p:cNvPr>
          <p:cNvSpPr/>
          <p:nvPr/>
        </p:nvSpPr>
        <p:spPr>
          <a:xfrm>
            <a:off x="1112875" y="1936098"/>
            <a:ext cx="6166884" cy="2708805"/>
          </a:xfrm>
          <a:prstGeom prst="wedgeRoundRectCallout">
            <a:avLst>
              <a:gd name="adj1" fmla="val 70891"/>
              <a:gd name="adj2" fmla="val -25477"/>
              <a:gd name="adj3" fmla="val 16667"/>
            </a:avLst>
          </a:prstGeom>
          <a:solidFill>
            <a:schemeClr val="bg1"/>
          </a:solidFill>
          <a:ln>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solidFill>
                  <a:schemeClr val="tx1"/>
                </a:solidFill>
                <a:latin typeface="Kermit" panose="020F0503040000060003" pitchFamily="34" charset="0"/>
              </a:rPr>
              <a:t>Zet je duikbril op en duik mee in de </a:t>
            </a:r>
            <a:r>
              <a:rPr lang="nl-NL" sz="2400" dirty="0" err="1">
                <a:solidFill>
                  <a:schemeClr val="tx1"/>
                </a:solidFill>
                <a:latin typeface="Kermit" panose="020F0503040000060003" pitchFamily="34" charset="0"/>
              </a:rPr>
              <a:t>Silfra</a:t>
            </a:r>
            <a:r>
              <a:rPr lang="nl-NL" sz="2400" dirty="0">
                <a:solidFill>
                  <a:schemeClr val="tx1"/>
                </a:solidFill>
                <a:latin typeface="Kermit" panose="020F0503040000060003" pitchFamily="34" charset="0"/>
              </a:rPr>
              <a:t> kloof! </a:t>
            </a:r>
          </a:p>
          <a:p>
            <a:pPr algn="ctr"/>
            <a:endParaRPr lang="nl-NL" sz="2400" dirty="0">
              <a:solidFill>
                <a:schemeClr val="tx1"/>
              </a:solidFill>
              <a:latin typeface="Kermit" panose="020F0503040000060003" pitchFamily="34" charset="0"/>
            </a:endParaRPr>
          </a:p>
          <a:p>
            <a:pPr algn="ctr"/>
            <a:r>
              <a:rPr lang="nl-NL" sz="2400" dirty="0">
                <a:solidFill>
                  <a:schemeClr val="tx1"/>
                </a:solidFill>
                <a:latin typeface="Kermit" panose="020F0503040000060003" pitchFamily="34" charset="0"/>
              </a:rPr>
              <a:t>Onthoud ten minste één weetje dat iemand anders heeft opgeschreven over de oceaan. </a:t>
            </a:r>
          </a:p>
        </p:txBody>
      </p:sp>
    </p:spTree>
    <p:extLst>
      <p:ext uri="{BB962C8B-B14F-4D97-AF65-F5344CB8AC3E}">
        <p14:creationId xmlns:p14="http://schemas.microsoft.com/office/powerpoint/2010/main" val="34922615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hoek 11">
            <a:extLst>
              <a:ext uri="{FF2B5EF4-FFF2-40B4-BE49-F238E27FC236}">
                <a16:creationId xmlns:a16="http://schemas.microsoft.com/office/drawing/2014/main" id="{4015CB9B-DA0D-3843-5999-FE89EC0972B8}"/>
              </a:ext>
            </a:extLst>
          </p:cNvPr>
          <p:cNvSpPr/>
          <p:nvPr/>
        </p:nvSpPr>
        <p:spPr>
          <a:xfrm>
            <a:off x="276725" y="1876927"/>
            <a:ext cx="11696653" cy="4793878"/>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Subtitel 2"/>
          <p:cNvSpPr>
            <a:spLocks noGrp="1"/>
          </p:cNvSpPr>
          <p:nvPr>
            <p:ph type="subTitle" idx="1"/>
          </p:nvPr>
        </p:nvSpPr>
        <p:spPr>
          <a:xfrm rot="3266161">
            <a:off x="23918" y="1342479"/>
            <a:ext cx="1789358" cy="616767"/>
          </a:xfrm>
        </p:spPr>
        <p:txBody>
          <a:bodyPr vert="horz" lIns="91440" tIns="45720" rIns="91440" bIns="45720" rtlCol="0" anchor="t">
            <a:normAutofit/>
          </a:bodyPr>
          <a:lstStyle/>
          <a:p>
            <a:pPr algn="l"/>
            <a:r>
              <a:rPr lang="nl-NL" sz="1900">
                <a:latin typeface="Kermit" panose="020F0503040000060003" pitchFamily="34" charset="0"/>
              </a:rPr>
              <a:t>Startpunt/</a:t>
            </a:r>
            <a:br>
              <a:rPr lang="nl-NL" sz="1900">
                <a:latin typeface="Kermit" panose="020F0503040000060003" pitchFamily="34" charset="0"/>
              </a:rPr>
            </a:br>
            <a:r>
              <a:rPr lang="nl-NL" sz="1900">
                <a:latin typeface="Kermit" panose="020F0503040000060003" pitchFamily="34" charset="0"/>
              </a:rPr>
              <a:t>voorkennis </a:t>
            </a:r>
            <a:endParaRPr lang="nl-NL" sz="2000">
              <a:latin typeface="Kermit" panose="020F0503040000060003" pitchFamily="34" charset="0"/>
            </a:endParaRPr>
          </a:p>
          <a:p>
            <a:pPr marL="342900" indent="-342900" algn="l">
              <a:buChar char="•"/>
            </a:pPr>
            <a:endParaRPr lang="nl-NL" sz="2000">
              <a:latin typeface="Kermit" panose="020F0503040000060003" pitchFamily="34" charset="0"/>
            </a:endParaRPr>
          </a:p>
          <a:p>
            <a:pPr algn="l" fontAlgn="base"/>
            <a:endParaRPr lang="nl-NL" sz="2000">
              <a:latin typeface="Kermit" panose="020F0503040000060003" pitchFamily="34" charset="0"/>
            </a:endParaRPr>
          </a:p>
          <a:p>
            <a:pPr algn="l" fontAlgn="base"/>
            <a:endParaRPr lang="nl-NL" sz="2000">
              <a:latin typeface="Kermit" panose="020F0503040000060003" pitchFamily="34" charset="0"/>
            </a:endParaRPr>
          </a:p>
        </p:txBody>
      </p:sp>
      <p:sp>
        <p:nvSpPr>
          <p:cNvPr id="2" name="Tekstvak 1">
            <a:extLst>
              <a:ext uri="{FF2B5EF4-FFF2-40B4-BE49-F238E27FC236}">
                <a16:creationId xmlns:a16="http://schemas.microsoft.com/office/drawing/2014/main" id="{DA3C5E6C-549A-0448-895F-460FB2A919C0}"/>
              </a:ext>
            </a:extLst>
          </p:cNvPr>
          <p:cNvSpPr txBox="1"/>
          <p:nvPr/>
        </p:nvSpPr>
        <p:spPr>
          <a:xfrm>
            <a:off x="1248697" y="85151"/>
            <a:ext cx="10341620" cy="861774"/>
          </a:xfrm>
          <a:prstGeom prst="rect">
            <a:avLst/>
          </a:prstGeom>
          <a:noFill/>
        </p:spPr>
        <p:txBody>
          <a:bodyPr wrap="square" lIns="91440" tIns="45720" rIns="91440" bIns="45720" rtlCol="0" anchor="t">
            <a:spAutoFit/>
          </a:bodyPr>
          <a:lstStyle/>
          <a:p>
            <a:r>
              <a:rPr lang="nl-NL" sz="3200">
                <a:solidFill>
                  <a:srgbClr val="E16C7F"/>
                </a:solidFill>
                <a:latin typeface="Kermit" panose="020F0503040000060003" pitchFamily="34" charset="0"/>
                <a:cs typeface="American Typewriter"/>
              </a:rPr>
              <a:t>Vul de leermuur aan met wat jullie hebben geleerd.</a:t>
            </a:r>
          </a:p>
          <a:p>
            <a:endParaRPr lang="nl-NL">
              <a:latin typeface="Kermit" panose="020F0503040000060003" pitchFamily="34" charset="0"/>
            </a:endParaRPr>
          </a:p>
        </p:txBody>
      </p:sp>
      <p:pic>
        <p:nvPicPr>
          <p:cNvPr id="4" name="Afbeelding 3" descr="Afbeelding met Lettertype, Graphics, rood, tekst&#10;&#10;Automatisch gegenereerde beschrijving">
            <a:extLst>
              <a:ext uri="{FF2B5EF4-FFF2-40B4-BE49-F238E27FC236}">
                <a16:creationId xmlns:a16="http://schemas.microsoft.com/office/drawing/2014/main" id="{9F0A3F95-79EF-DA0A-CD6B-A2143753AB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93729" y="5883405"/>
            <a:ext cx="2279650" cy="787400"/>
          </a:xfrm>
          <a:prstGeom prst="rect">
            <a:avLst/>
          </a:prstGeom>
        </p:spPr>
      </p:pic>
      <p:sp>
        <p:nvSpPr>
          <p:cNvPr id="5" name="Tekstvak 4">
            <a:extLst>
              <a:ext uri="{FF2B5EF4-FFF2-40B4-BE49-F238E27FC236}">
                <a16:creationId xmlns:a16="http://schemas.microsoft.com/office/drawing/2014/main" id="{999212C4-0EE6-FDD3-22EB-1385EB1FC1FD}"/>
              </a:ext>
            </a:extLst>
          </p:cNvPr>
          <p:cNvSpPr txBox="1"/>
          <p:nvPr/>
        </p:nvSpPr>
        <p:spPr>
          <a:xfrm rot="3219091">
            <a:off x="1466713" y="1310353"/>
            <a:ext cx="1516762" cy="369332"/>
          </a:xfrm>
          <a:prstGeom prst="rect">
            <a:avLst/>
          </a:prstGeom>
          <a:noFill/>
        </p:spPr>
        <p:txBody>
          <a:bodyPr wrap="none" rtlCol="0">
            <a:spAutoFit/>
          </a:bodyPr>
          <a:lstStyle/>
          <a:p>
            <a:r>
              <a:rPr lang="nl-NL" sz="1800">
                <a:latin typeface="Kermit" panose="020F0503040000060003" pitchFamily="34" charset="0"/>
              </a:rPr>
              <a:t>Vragenmuur</a:t>
            </a:r>
            <a:endParaRPr lang="nl-NL" sz="1900">
              <a:latin typeface="Kermit" panose="020F0503040000060003" pitchFamily="34" charset="0"/>
            </a:endParaRPr>
          </a:p>
        </p:txBody>
      </p:sp>
      <p:sp>
        <p:nvSpPr>
          <p:cNvPr id="6" name="Tekstvak 5">
            <a:extLst>
              <a:ext uri="{FF2B5EF4-FFF2-40B4-BE49-F238E27FC236}">
                <a16:creationId xmlns:a16="http://schemas.microsoft.com/office/drawing/2014/main" id="{46B1B50C-9B19-61B5-6278-2FB6AE7468F7}"/>
              </a:ext>
            </a:extLst>
          </p:cNvPr>
          <p:cNvSpPr txBox="1"/>
          <p:nvPr/>
        </p:nvSpPr>
        <p:spPr>
          <a:xfrm rot="3145716">
            <a:off x="2436698" y="1253002"/>
            <a:ext cx="2140330" cy="923330"/>
          </a:xfrm>
          <a:prstGeom prst="rect">
            <a:avLst/>
          </a:prstGeom>
          <a:noFill/>
        </p:spPr>
        <p:txBody>
          <a:bodyPr wrap="none" rtlCol="0">
            <a:spAutoFit/>
          </a:bodyPr>
          <a:lstStyle/>
          <a:p>
            <a:r>
              <a:rPr lang="nl-NL" sz="1800">
                <a:latin typeface="Kermit" panose="020F0503040000060003" pitchFamily="34" charset="0"/>
              </a:rPr>
              <a:t>Huiswerkopdracht</a:t>
            </a:r>
          </a:p>
          <a:p>
            <a:r>
              <a:rPr lang="nl-NL">
                <a:latin typeface="Kermit" panose="020F0503040000060003" pitchFamily="34" charset="0"/>
              </a:rPr>
              <a:t>Startactiviteit</a:t>
            </a:r>
          </a:p>
          <a:p>
            <a:endParaRPr lang="nl-NL">
              <a:latin typeface="Kermit" panose="020F0503040000060003" pitchFamily="34" charset="0"/>
            </a:endParaRPr>
          </a:p>
        </p:txBody>
      </p:sp>
      <p:sp>
        <p:nvSpPr>
          <p:cNvPr id="8" name="Tekstvak 7">
            <a:extLst>
              <a:ext uri="{FF2B5EF4-FFF2-40B4-BE49-F238E27FC236}">
                <a16:creationId xmlns:a16="http://schemas.microsoft.com/office/drawing/2014/main" id="{D2CB8D71-0998-095B-C8C2-CE8041846F68}"/>
              </a:ext>
            </a:extLst>
          </p:cNvPr>
          <p:cNvSpPr txBox="1"/>
          <p:nvPr/>
        </p:nvSpPr>
        <p:spPr>
          <a:xfrm rot="3116803">
            <a:off x="5066924" y="1471909"/>
            <a:ext cx="3542125" cy="1200329"/>
          </a:xfrm>
          <a:prstGeom prst="rect">
            <a:avLst/>
          </a:prstGeom>
          <a:noFill/>
        </p:spPr>
        <p:txBody>
          <a:bodyPr wrap="square" rtlCol="0">
            <a:spAutoFit/>
          </a:bodyPr>
          <a:lstStyle/>
          <a:p>
            <a:pPr algn="ctr"/>
            <a:r>
              <a:rPr lang="nl-NL" sz="1800">
                <a:latin typeface="Kermit" panose="020F0503040000060003" pitchFamily="34" charset="0"/>
              </a:rPr>
              <a:t>Atelier 2.</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sp>
        <p:nvSpPr>
          <p:cNvPr id="9" name="Tekstvak 8">
            <a:extLst>
              <a:ext uri="{FF2B5EF4-FFF2-40B4-BE49-F238E27FC236}">
                <a16:creationId xmlns:a16="http://schemas.microsoft.com/office/drawing/2014/main" id="{FBB836A1-C34B-C606-F2CC-18B58170C862}"/>
              </a:ext>
            </a:extLst>
          </p:cNvPr>
          <p:cNvSpPr txBox="1"/>
          <p:nvPr/>
        </p:nvSpPr>
        <p:spPr>
          <a:xfrm rot="3126313">
            <a:off x="3543130" y="1355851"/>
            <a:ext cx="3376019" cy="1200329"/>
          </a:xfrm>
          <a:prstGeom prst="rect">
            <a:avLst/>
          </a:prstGeom>
          <a:noFill/>
        </p:spPr>
        <p:txBody>
          <a:bodyPr wrap="square" rtlCol="0">
            <a:spAutoFit/>
          </a:bodyPr>
          <a:lstStyle/>
          <a:p>
            <a:pPr algn="ctr"/>
            <a:r>
              <a:rPr lang="nl-NL" sz="1800">
                <a:latin typeface="Kermit" panose="020F0503040000060003" pitchFamily="34" charset="0"/>
              </a:rPr>
              <a:t>Atelier 1.</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sp>
        <p:nvSpPr>
          <p:cNvPr id="10" name="Tekstvak 9">
            <a:extLst>
              <a:ext uri="{FF2B5EF4-FFF2-40B4-BE49-F238E27FC236}">
                <a16:creationId xmlns:a16="http://schemas.microsoft.com/office/drawing/2014/main" id="{823C3CD7-5932-61E3-DB70-7E3910308F17}"/>
              </a:ext>
            </a:extLst>
          </p:cNvPr>
          <p:cNvSpPr txBox="1"/>
          <p:nvPr/>
        </p:nvSpPr>
        <p:spPr>
          <a:xfrm rot="2949097">
            <a:off x="6690037" y="1409288"/>
            <a:ext cx="3513588" cy="1200329"/>
          </a:xfrm>
          <a:prstGeom prst="rect">
            <a:avLst/>
          </a:prstGeom>
          <a:noFill/>
        </p:spPr>
        <p:txBody>
          <a:bodyPr wrap="square" rtlCol="0">
            <a:spAutoFit/>
          </a:bodyPr>
          <a:lstStyle/>
          <a:p>
            <a:pPr algn="ctr"/>
            <a:r>
              <a:rPr lang="nl-NL" sz="1800">
                <a:latin typeface="Kermit" panose="020F0503040000060003" pitchFamily="34" charset="0"/>
              </a:rPr>
              <a:t>Atelier 3.</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sp>
        <p:nvSpPr>
          <p:cNvPr id="11" name="Tekstvak 10">
            <a:extLst>
              <a:ext uri="{FF2B5EF4-FFF2-40B4-BE49-F238E27FC236}">
                <a16:creationId xmlns:a16="http://schemas.microsoft.com/office/drawing/2014/main" id="{0B999D23-D831-8091-DA2A-7318ED319CC6}"/>
              </a:ext>
            </a:extLst>
          </p:cNvPr>
          <p:cNvSpPr txBox="1"/>
          <p:nvPr/>
        </p:nvSpPr>
        <p:spPr>
          <a:xfrm rot="2815841">
            <a:off x="8310924" y="1444122"/>
            <a:ext cx="3581248" cy="1200329"/>
          </a:xfrm>
          <a:prstGeom prst="rect">
            <a:avLst/>
          </a:prstGeom>
          <a:noFill/>
        </p:spPr>
        <p:txBody>
          <a:bodyPr wrap="square" rtlCol="0">
            <a:spAutoFit/>
          </a:bodyPr>
          <a:lstStyle/>
          <a:p>
            <a:pPr algn="ctr"/>
            <a:r>
              <a:rPr lang="nl-NL" sz="1800">
                <a:latin typeface="Kermit" panose="020F0503040000060003" pitchFamily="34" charset="0"/>
              </a:rPr>
              <a:t>Atelier 4.</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pic>
        <p:nvPicPr>
          <p:cNvPr id="14" name="Picture 2" descr="Afbeelding met tekst, tekenfilm, persoon&#10;&#10;Automatisch gegenereerde beschrijving">
            <a:extLst>
              <a:ext uri="{FF2B5EF4-FFF2-40B4-BE49-F238E27FC236}">
                <a16:creationId xmlns:a16="http://schemas.microsoft.com/office/drawing/2014/main" id="{A509D19D-A1EA-5820-CD14-C247B27DE8E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19" t="10567" r="71097" b="2628"/>
          <a:stretch/>
        </p:blipFill>
        <p:spPr bwMode="auto">
          <a:xfrm>
            <a:off x="1848382" y="2212869"/>
            <a:ext cx="1661807" cy="4332251"/>
          </a:xfrm>
          <a:prstGeom prst="rect">
            <a:avLst/>
          </a:prstGeom>
          <a:noFill/>
          <a:extLst>
            <a:ext uri="{909E8E84-426E-40DD-AFC4-6F175D3DCCD1}">
              <a14:hiddenFill xmlns:a14="http://schemas.microsoft.com/office/drawing/2010/main">
                <a:solidFill>
                  <a:srgbClr val="FFFFFF"/>
                </a:solidFill>
              </a14:hiddenFill>
            </a:ext>
          </a:extLst>
        </p:spPr>
      </p:pic>
      <p:pic>
        <p:nvPicPr>
          <p:cNvPr id="15" name="Afbeelding 14" descr="Woordweb brengt voorkennis in beeld bij wiskunde - Leraar24">
            <a:extLst>
              <a:ext uri="{FF2B5EF4-FFF2-40B4-BE49-F238E27FC236}">
                <a16:creationId xmlns:a16="http://schemas.microsoft.com/office/drawing/2014/main" id="{1DFFD03F-2BD3-CE28-2F76-316B22716502}"/>
              </a:ext>
            </a:extLst>
          </p:cNvPr>
          <p:cNvPicPr>
            <a:picLocks noChangeAspect="1"/>
          </p:cNvPicPr>
          <p:nvPr/>
        </p:nvPicPr>
        <p:blipFill>
          <a:blip r:embed="rId4"/>
          <a:stretch>
            <a:fillRect/>
          </a:stretch>
        </p:blipFill>
        <p:spPr>
          <a:xfrm>
            <a:off x="258124" y="2646069"/>
            <a:ext cx="1590429" cy="908049"/>
          </a:xfrm>
          <a:prstGeom prst="rect">
            <a:avLst/>
          </a:prstGeom>
        </p:spPr>
      </p:pic>
      <p:pic>
        <p:nvPicPr>
          <p:cNvPr id="16" name="Afbeelding 15" descr="Oude Voorwerpen In en Om het Huis | Henk-engelen-vanalleswat">
            <a:extLst>
              <a:ext uri="{FF2B5EF4-FFF2-40B4-BE49-F238E27FC236}">
                <a16:creationId xmlns:a16="http://schemas.microsoft.com/office/drawing/2014/main" id="{5E0AA7B6-9A6F-DCDF-57F9-3DB683F3751E}"/>
              </a:ext>
            </a:extLst>
          </p:cNvPr>
          <p:cNvPicPr>
            <a:picLocks noChangeAspect="1"/>
          </p:cNvPicPr>
          <p:nvPr/>
        </p:nvPicPr>
        <p:blipFill>
          <a:blip r:embed="rId5"/>
          <a:stretch>
            <a:fillRect/>
          </a:stretch>
        </p:blipFill>
        <p:spPr>
          <a:xfrm>
            <a:off x="3839022" y="2863764"/>
            <a:ext cx="667971" cy="893885"/>
          </a:xfrm>
          <a:prstGeom prst="rect">
            <a:avLst/>
          </a:prstGeom>
        </p:spPr>
      </p:pic>
      <p:pic>
        <p:nvPicPr>
          <p:cNvPr id="17" name="Afbeelding 16" descr="18 nostalgische voorwerpen die je nu niet meer in huis vindt">
            <a:extLst>
              <a:ext uri="{FF2B5EF4-FFF2-40B4-BE49-F238E27FC236}">
                <a16:creationId xmlns:a16="http://schemas.microsoft.com/office/drawing/2014/main" id="{C981B3C4-2D23-3AE6-F245-FB1D68B823B0}"/>
              </a:ext>
            </a:extLst>
          </p:cNvPr>
          <p:cNvPicPr>
            <a:picLocks noChangeAspect="1"/>
          </p:cNvPicPr>
          <p:nvPr/>
        </p:nvPicPr>
        <p:blipFill>
          <a:blip r:embed="rId6"/>
          <a:stretch>
            <a:fillRect/>
          </a:stretch>
        </p:blipFill>
        <p:spPr>
          <a:xfrm>
            <a:off x="3652490" y="3812538"/>
            <a:ext cx="847970" cy="638986"/>
          </a:xfrm>
          <a:prstGeom prst="rect">
            <a:avLst/>
          </a:prstGeom>
        </p:spPr>
      </p:pic>
      <p:pic>
        <p:nvPicPr>
          <p:cNvPr id="18" name="Afbeelding 17" descr="Uit Grootmoederstijd">
            <a:extLst>
              <a:ext uri="{FF2B5EF4-FFF2-40B4-BE49-F238E27FC236}">
                <a16:creationId xmlns:a16="http://schemas.microsoft.com/office/drawing/2014/main" id="{99137257-5376-EE1C-B98C-7312DE3070BD}"/>
              </a:ext>
            </a:extLst>
          </p:cNvPr>
          <p:cNvPicPr>
            <a:picLocks noChangeAspect="1"/>
          </p:cNvPicPr>
          <p:nvPr/>
        </p:nvPicPr>
        <p:blipFill>
          <a:blip r:embed="rId7"/>
          <a:stretch>
            <a:fillRect/>
          </a:stretch>
        </p:blipFill>
        <p:spPr>
          <a:xfrm>
            <a:off x="3620477" y="4557821"/>
            <a:ext cx="1199662" cy="621324"/>
          </a:xfrm>
          <a:prstGeom prst="rect">
            <a:avLst/>
          </a:prstGeom>
        </p:spPr>
      </p:pic>
      <p:pic>
        <p:nvPicPr>
          <p:cNvPr id="19" name="Afbeelding 18" descr="Oude brocante online te koop - Meubelmakerij de Grenenhoeve">
            <a:extLst>
              <a:ext uri="{FF2B5EF4-FFF2-40B4-BE49-F238E27FC236}">
                <a16:creationId xmlns:a16="http://schemas.microsoft.com/office/drawing/2014/main" id="{2E5A3563-D20A-4A0E-79D0-2A1E4F167B49}"/>
              </a:ext>
            </a:extLst>
          </p:cNvPr>
          <p:cNvPicPr>
            <a:picLocks noChangeAspect="1"/>
          </p:cNvPicPr>
          <p:nvPr/>
        </p:nvPicPr>
        <p:blipFill>
          <a:blip r:embed="rId8"/>
          <a:stretch>
            <a:fillRect/>
          </a:stretch>
        </p:blipFill>
        <p:spPr>
          <a:xfrm>
            <a:off x="3991708" y="5261371"/>
            <a:ext cx="828431" cy="1206779"/>
          </a:xfrm>
          <a:prstGeom prst="rect">
            <a:avLst/>
          </a:prstGeom>
        </p:spPr>
      </p:pic>
      <p:sp>
        <p:nvSpPr>
          <p:cNvPr id="20" name="Tekstvak 19">
            <a:extLst>
              <a:ext uri="{FF2B5EF4-FFF2-40B4-BE49-F238E27FC236}">
                <a16:creationId xmlns:a16="http://schemas.microsoft.com/office/drawing/2014/main" id="{F5567089-C5D6-5590-D6FC-EE2DEBE2D508}"/>
              </a:ext>
            </a:extLst>
          </p:cNvPr>
          <p:cNvSpPr txBox="1"/>
          <p:nvPr/>
        </p:nvSpPr>
        <p:spPr>
          <a:xfrm>
            <a:off x="4315309" y="3199817"/>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1" name="Tekstvak 20">
            <a:extLst>
              <a:ext uri="{FF2B5EF4-FFF2-40B4-BE49-F238E27FC236}">
                <a16:creationId xmlns:a16="http://schemas.microsoft.com/office/drawing/2014/main" id="{C11ECF2D-BD4B-13E0-E308-95A03B0F3477}"/>
              </a:ext>
            </a:extLst>
          </p:cNvPr>
          <p:cNvSpPr txBox="1"/>
          <p:nvPr/>
        </p:nvSpPr>
        <p:spPr>
          <a:xfrm>
            <a:off x="5858847" y="3268201"/>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2" name="Tekstvak 21">
            <a:extLst>
              <a:ext uri="{FF2B5EF4-FFF2-40B4-BE49-F238E27FC236}">
                <a16:creationId xmlns:a16="http://schemas.microsoft.com/office/drawing/2014/main" id="{108EBE38-86BF-650B-6B6E-BDDAD59FDB38}"/>
              </a:ext>
            </a:extLst>
          </p:cNvPr>
          <p:cNvSpPr txBox="1"/>
          <p:nvPr/>
        </p:nvSpPr>
        <p:spPr>
          <a:xfrm>
            <a:off x="7675923" y="3248662"/>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3" name="Tekstvak 22">
            <a:extLst>
              <a:ext uri="{FF2B5EF4-FFF2-40B4-BE49-F238E27FC236}">
                <a16:creationId xmlns:a16="http://schemas.microsoft.com/office/drawing/2014/main" id="{02EF9C2E-BC54-1C58-840C-53934C829DF1}"/>
              </a:ext>
            </a:extLst>
          </p:cNvPr>
          <p:cNvSpPr txBox="1"/>
          <p:nvPr/>
        </p:nvSpPr>
        <p:spPr>
          <a:xfrm>
            <a:off x="9571155" y="3268201"/>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4" name="Tekstvak 23">
            <a:extLst>
              <a:ext uri="{FF2B5EF4-FFF2-40B4-BE49-F238E27FC236}">
                <a16:creationId xmlns:a16="http://schemas.microsoft.com/office/drawing/2014/main" id="{A7C2F1B6-87BB-6133-17BB-98CD6167488E}"/>
              </a:ext>
            </a:extLst>
          </p:cNvPr>
          <p:cNvSpPr txBox="1"/>
          <p:nvPr/>
        </p:nvSpPr>
        <p:spPr>
          <a:xfrm>
            <a:off x="194556" y="3865803"/>
            <a:ext cx="1685445" cy="1846659"/>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Dit weten wij al over...</a:t>
            </a:r>
            <a:endParaRPr lang="nl-NL">
              <a:latin typeface="Kermit" panose="020F0503040000060003" pitchFamily="34" charset="0"/>
            </a:endParaRPr>
          </a:p>
          <a:p>
            <a:pPr algn="ctr"/>
            <a:endParaRPr lang="nl-NL" sz="1200">
              <a:latin typeface="Kermit" panose="020F0503040000060003" pitchFamily="34" charset="0"/>
            </a:endParaRP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endParaRPr lang="nl-NL">
              <a:latin typeface="Kermit" panose="020F0503040000060003" pitchFamily="34" charset="0"/>
            </a:endParaRPr>
          </a:p>
        </p:txBody>
      </p:sp>
      <p:pic>
        <p:nvPicPr>
          <p:cNvPr id="25" name="Afbeelding 24" descr="Experiment: Hoe laat je het binnen regenen? - Technopolis">
            <a:extLst>
              <a:ext uri="{FF2B5EF4-FFF2-40B4-BE49-F238E27FC236}">
                <a16:creationId xmlns:a16="http://schemas.microsoft.com/office/drawing/2014/main" id="{747BB921-6D7E-2645-28D0-EE6ECA99A47B}"/>
              </a:ext>
            </a:extLst>
          </p:cNvPr>
          <p:cNvPicPr>
            <a:picLocks noChangeAspect="1"/>
          </p:cNvPicPr>
          <p:nvPr/>
        </p:nvPicPr>
        <p:blipFill>
          <a:blip r:embed="rId9"/>
          <a:srcRect l="16996" t="32556" r="21571" b="-1487"/>
          <a:stretch/>
        </p:blipFill>
        <p:spPr>
          <a:xfrm rot="1800000">
            <a:off x="11024785" y="5013612"/>
            <a:ext cx="851230" cy="785284"/>
          </a:xfrm>
          <a:prstGeom prst="rect">
            <a:avLst/>
          </a:prstGeom>
        </p:spPr>
      </p:pic>
      <p:pic>
        <p:nvPicPr>
          <p:cNvPr id="26" name="Afbeelding 25" descr="Speciale aandacht voor kinderen in Woudagemaal in kerstvakantie -  Lemsternijs">
            <a:extLst>
              <a:ext uri="{FF2B5EF4-FFF2-40B4-BE49-F238E27FC236}">
                <a16:creationId xmlns:a16="http://schemas.microsoft.com/office/drawing/2014/main" id="{B95B5DB3-A63C-D462-0604-950020E41AD1}"/>
              </a:ext>
            </a:extLst>
          </p:cNvPr>
          <p:cNvPicPr>
            <a:picLocks noChangeAspect="1"/>
          </p:cNvPicPr>
          <p:nvPr/>
        </p:nvPicPr>
        <p:blipFill>
          <a:blip r:embed="rId10"/>
          <a:stretch>
            <a:fillRect/>
          </a:stretch>
        </p:blipFill>
        <p:spPr>
          <a:xfrm>
            <a:off x="10390554" y="3852984"/>
            <a:ext cx="1375508" cy="900724"/>
          </a:xfrm>
          <a:prstGeom prst="rect">
            <a:avLst/>
          </a:prstGeom>
        </p:spPr>
      </p:pic>
      <p:pic>
        <p:nvPicPr>
          <p:cNvPr id="27" name="Afbeelding 26" descr="Diy Steel Kits Robotproject Sets Elektrische Auto Schattige Oog Robot  Science Gadgets Experiment Stoom Educatief Speelgoed Voor Kinderen Cadeau -  AliExpress">
            <a:extLst>
              <a:ext uri="{FF2B5EF4-FFF2-40B4-BE49-F238E27FC236}">
                <a16:creationId xmlns:a16="http://schemas.microsoft.com/office/drawing/2014/main" id="{21BF2628-DBC9-7C37-155D-CDF56EB79724}"/>
              </a:ext>
            </a:extLst>
          </p:cNvPr>
          <p:cNvPicPr>
            <a:picLocks noChangeAspect="1"/>
          </p:cNvPicPr>
          <p:nvPr/>
        </p:nvPicPr>
        <p:blipFill>
          <a:blip r:embed="rId11"/>
          <a:stretch>
            <a:fillRect/>
          </a:stretch>
        </p:blipFill>
        <p:spPr>
          <a:xfrm rot="-900000">
            <a:off x="10144399" y="4559030"/>
            <a:ext cx="990357" cy="980587"/>
          </a:xfrm>
          <a:prstGeom prst="rect">
            <a:avLst/>
          </a:prstGeom>
        </p:spPr>
      </p:pic>
      <p:pic>
        <p:nvPicPr>
          <p:cNvPr id="28" name="Afbeelding 27" descr="Knutselen voor kinderen in de voorjaarsvakantie | Musea Zutphen">
            <a:extLst>
              <a:ext uri="{FF2B5EF4-FFF2-40B4-BE49-F238E27FC236}">
                <a16:creationId xmlns:a16="http://schemas.microsoft.com/office/drawing/2014/main" id="{604E6586-F48C-EB79-DC6B-3847CC9633EC}"/>
              </a:ext>
            </a:extLst>
          </p:cNvPr>
          <p:cNvPicPr>
            <a:picLocks noChangeAspect="1"/>
          </p:cNvPicPr>
          <p:nvPr/>
        </p:nvPicPr>
        <p:blipFill>
          <a:blip r:embed="rId12"/>
          <a:stretch>
            <a:fillRect/>
          </a:stretch>
        </p:blipFill>
        <p:spPr>
          <a:xfrm rot="1620000">
            <a:off x="5037015" y="5494438"/>
            <a:ext cx="1150815" cy="783046"/>
          </a:xfrm>
          <a:prstGeom prst="rect">
            <a:avLst/>
          </a:prstGeom>
        </p:spPr>
      </p:pic>
      <p:pic>
        <p:nvPicPr>
          <p:cNvPr id="29" name="Afbeelding 28" descr="Napoleon I | Biography, Achievements, &amp; Facts | Britannica">
            <a:extLst>
              <a:ext uri="{FF2B5EF4-FFF2-40B4-BE49-F238E27FC236}">
                <a16:creationId xmlns:a16="http://schemas.microsoft.com/office/drawing/2014/main" id="{C569D22B-5C49-2FB0-3C51-85ABFDAAC894}"/>
              </a:ext>
            </a:extLst>
          </p:cNvPr>
          <p:cNvPicPr>
            <a:picLocks noChangeAspect="1"/>
          </p:cNvPicPr>
          <p:nvPr/>
        </p:nvPicPr>
        <p:blipFill>
          <a:blip r:embed="rId13"/>
          <a:stretch>
            <a:fillRect/>
          </a:stretch>
        </p:blipFill>
        <p:spPr>
          <a:xfrm>
            <a:off x="5164015" y="3797300"/>
            <a:ext cx="974971" cy="709247"/>
          </a:xfrm>
          <a:prstGeom prst="rect">
            <a:avLst/>
          </a:prstGeom>
        </p:spPr>
      </p:pic>
      <p:pic>
        <p:nvPicPr>
          <p:cNvPr id="30" name="Afbeelding 29" descr="Pin page">
            <a:extLst>
              <a:ext uri="{FF2B5EF4-FFF2-40B4-BE49-F238E27FC236}">
                <a16:creationId xmlns:a16="http://schemas.microsoft.com/office/drawing/2014/main" id="{CCB139C0-1488-970F-41B5-2A61D934C8BA}"/>
              </a:ext>
            </a:extLst>
          </p:cNvPr>
          <p:cNvPicPr>
            <a:picLocks noChangeAspect="1"/>
          </p:cNvPicPr>
          <p:nvPr/>
        </p:nvPicPr>
        <p:blipFill>
          <a:blip r:embed="rId14"/>
          <a:stretch>
            <a:fillRect/>
          </a:stretch>
        </p:blipFill>
        <p:spPr>
          <a:xfrm rot="-900000">
            <a:off x="5323743" y="4512652"/>
            <a:ext cx="811823" cy="1105389"/>
          </a:xfrm>
          <a:prstGeom prst="rect">
            <a:avLst/>
          </a:prstGeom>
        </p:spPr>
      </p:pic>
      <p:pic>
        <p:nvPicPr>
          <p:cNvPr id="31" name="Afbeelding 30" descr="Pippi Langkous postkaart - portret Pippi">
            <a:extLst>
              <a:ext uri="{FF2B5EF4-FFF2-40B4-BE49-F238E27FC236}">
                <a16:creationId xmlns:a16="http://schemas.microsoft.com/office/drawing/2014/main" id="{F4259005-45C1-1C42-C759-0157A13A3AB0}"/>
              </a:ext>
            </a:extLst>
          </p:cNvPr>
          <p:cNvPicPr>
            <a:picLocks noChangeAspect="1"/>
          </p:cNvPicPr>
          <p:nvPr/>
        </p:nvPicPr>
        <p:blipFill>
          <a:blip r:embed="rId15"/>
          <a:stretch>
            <a:fillRect/>
          </a:stretch>
        </p:blipFill>
        <p:spPr>
          <a:xfrm>
            <a:off x="6766169" y="3793548"/>
            <a:ext cx="1014047" cy="726519"/>
          </a:xfrm>
          <a:prstGeom prst="rect">
            <a:avLst/>
          </a:prstGeom>
        </p:spPr>
      </p:pic>
      <p:pic>
        <p:nvPicPr>
          <p:cNvPr id="32" name="Afbeelding 31" descr="Creatieve boekbespreking - Onderwijswereld-PO">
            <a:extLst>
              <a:ext uri="{FF2B5EF4-FFF2-40B4-BE49-F238E27FC236}">
                <a16:creationId xmlns:a16="http://schemas.microsoft.com/office/drawing/2014/main" id="{27BA9CFC-79D7-652A-EF8D-805C8F098A4D}"/>
              </a:ext>
            </a:extLst>
          </p:cNvPr>
          <p:cNvPicPr>
            <a:picLocks noChangeAspect="1"/>
          </p:cNvPicPr>
          <p:nvPr/>
        </p:nvPicPr>
        <p:blipFill>
          <a:blip r:embed="rId16"/>
          <a:stretch>
            <a:fillRect/>
          </a:stretch>
        </p:blipFill>
        <p:spPr>
          <a:xfrm>
            <a:off x="7352323" y="4421554"/>
            <a:ext cx="1014047" cy="1053124"/>
          </a:xfrm>
          <a:prstGeom prst="rect">
            <a:avLst/>
          </a:prstGeom>
        </p:spPr>
      </p:pic>
      <p:pic>
        <p:nvPicPr>
          <p:cNvPr id="33" name="Afbeelding 32" descr="Creatieve boekbespreking - Onderwijswereld-PO">
            <a:extLst>
              <a:ext uri="{FF2B5EF4-FFF2-40B4-BE49-F238E27FC236}">
                <a16:creationId xmlns:a16="http://schemas.microsoft.com/office/drawing/2014/main" id="{77F88E92-7018-B041-47BC-CB8705ADB64A}"/>
              </a:ext>
            </a:extLst>
          </p:cNvPr>
          <p:cNvPicPr>
            <a:picLocks noChangeAspect="1"/>
          </p:cNvPicPr>
          <p:nvPr/>
        </p:nvPicPr>
        <p:blipFill>
          <a:blip r:embed="rId17"/>
          <a:stretch>
            <a:fillRect/>
          </a:stretch>
        </p:blipFill>
        <p:spPr>
          <a:xfrm rot="780000">
            <a:off x="8788400" y="4489939"/>
            <a:ext cx="1141047" cy="1062893"/>
          </a:xfrm>
          <a:prstGeom prst="rect">
            <a:avLst/>
          </a:prstGeom>
        </p:spPr>
      </p:pic>
      <p:pic>
        <p:nvPicPr>
          <p:cNvPr id="34" name="Afbeelding 33" descr="Het Marshallplan, of hoe Amerika het westen won | Historiek">
            <a:extLst>
              <a:ext uri="{FF2B5EF4-FFF2-40B4-BE49-F238E27FC236}">
                <a16:creationId xmlns:a16="http://schemas.microsoft.com/office/drawing/2014/main" id="{21AA9FA0-91E2-FE6F-9602-F6BF8A71B2A0}"/>
              </a:ext>
            </a:extLst>
          </p:cNvPr>
          <p:cNvPicPr>
            <a:picLocks noChangeAspect="1"/>
          </p:cNvPicPr>
          <p:nvPr/>
        </p:nvPicPr>
        <p:blipFill>
          <a:blip r:embed="rId18"/>
          <a:stretch>
            <a:fillRect/>
          </a:stretch>
        </p:blipFill>
        <p:spPr>
          <a:xfrm>
            <a:off x="8563708" y="3789291"/>
            <a:ext cx="1014046" cy="666651"/>
          </a:xfrm>
          <a:prstGeom prst="rect">
            <a:avLst/>
          </a:prstGeom>
        </p:spPr>
      </p:pic>
      <p:pic>
        <p:nvPicPr>
          <p:cNvPr id="35" name="Afbeelding 34" descr="120 ideeën over Boekverslag maken? Leuk! | boekverslag, boekverslagen, lezen">
            <a:extLst>
              <a:ext uri="{FF2B5EF4-FFF2-40B4-BE49-F238E27FC236}">
                <a16:creationId xmlns:a16="http://schemas.microsoft.com/office/drawing/2014/main" id="{CC94E6C0-2E6F-B3A0-1CCC-58688C3A091D}"/>
              </a:ext>
            </a:extLst>
          </p:cNvPr>
          <p:cNvPicPr>
            <a:picLocks noChangeAspect="1"/>
          </p:cNvPicPr>
          <p:nvPr/>
        </p:nvPicPr>
        <p:blipFill>
          <a:blip r:embed="rId19"/>
          <a:srcRect l="15584" t="19682" r="14195" b="10210"/>
          <a:stretch/>
        </p:blipFill>
        <p:spPr>
          <a:xfrm rot="-780000">
            <a:off x="6573025" y="4939600"/>
            <a:ext cx="1138865" cy="1530217"/>
          </a:xfrm>
          <a:prstGeom prst="rect">
            <a:avLst/>
          </a:prstGeom>
        </p:spPr>
      </p:pic>
      <p:sp>
        <p:nvSpPr>
          <p:cNvPr id="7" name="Tekstvak 6">
            <a:extLst>
              <a:ext uri="{FF2B5EF4-FFF2-40B4-BE49-F238E27FC236}">
                <a16:creationId xmlns:a16="http://schemas.microsoft.com/office/drawing/2014/main" id="{7EB9550E-077C-1FA9-0600-F43C7046D6B5}"/>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spTree>
    <p:extLst>
      <p:ext uri="{BB962C8B-B14F-4D97-AF65-F5344CB8AC3E}">
        <p14:creationId xmlns:p14="http://schemas.microsoft.com/office/powerpoint/2010/main" val="14973896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12C257-9CCD-8151-5C3B-E75D842A057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A04DA4E-19A9-A9E0-64D8-321F5957118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065C1A4-9B27-2861-D947-067866AC420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58391DD3-4EC2-EDDE-F843-4EC576CD3539}"/>
              </a:ext>
            </a:extLst>
          </p:cNvPr>
          <p:cNvSpPr txBox="1"/>
          <p:nvPr/>
        </p:nvSpPr>
        <p:spPr>
          <a:xfrm>
            <a:off x="2632552" y="2165110"/>
            <a:ext cx="6926896" cy="1446550"/>
          </a:xfrm>
          <a:prstGeom prst="rect">
            <a:avLst/>
          </a:prstGeom>
          <a:noFill/>
        </p:spPr>
        <p:txBody>
          <a:bodyPr wrap="none" lIns="91440" tIns="45720" rIns="91440" bIns="45720" rtlCol="0" anchor="t">
            <a:spAutoFit/>
          </a:bodyPr>
          <a:lstStyle/>
          <a:p>
            <a:r>
              <a:rPr lang="nl-NL" sz="8800">
                <a:solidFill>
                  <a:srgbClr val="E16C7F"/>
                </a:solidFill>
                <a:latin typeface="Kermit" panose="020F0503040000060003" pitchFamily="34" charset="0"/>
              </a:rPr>
              <a:t>Groepen 5-6</a:t>
            </a:r>
            <a:r>
              <a:rPr lang="nl-NL" sz="3600">
                <a:solidFill>
                  <a:srgbClr val="E16C7F"/>
                </a:solidFill>
                <a:latin typeface="Kermit" panose="020F0503040000060003" pitchFamily="34" charset="0"/>
              </a:rPr>
              <a:t> </a:t>
            </a:r>
          </a:p>
        </p:txBody>
      </p:sp>
      <p:sp>
        <p:nvSpPr>
          <p:cNvPr id="9" name="Tekstvak 8">
            <a:extLst>
              <a:ext uri="{FF2B5EF4-FFF2-40B4-BE49-F238E27FC236}">
                <a16:creationId xmlns:a16="http://schemas.microsoft.com/office/drawing/2014/main" id="{7C787C90-4DCB-F737-91A8-91AA89AC3A46}"/>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6CDC4E88-4604-8E35-F8FF-475234C55ED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040D8050-CEE2-EB1E-B3BF-6C3A023758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8442845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3102C-3797-BBCA-8824-9BDDAD34F141}"/>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A7AFB58A-63FC-7CE0-0E11-BBC147E6C257}"/>
              </a:ext>
            </a:extLst>
          </p:cNvPr>
          <p:cNvSpPr txBox="1"/>
          <p:nvPr/>
        </p:nvSpPr>
        <p:spPr>
          <a:xfrm>
            <a:off x="0" y="0"/>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ea typeface="American Typewriter" charset="0"/>
                <a:cs typeface="American Typewriter" charset="0"/>
              </a:rPr>
              <a:t>Doelen</a:t>
            </a:r>
          </a:p>
        </p:txBody>
      </p:sp>
      <p:graphicFrame>
        <p:nvGraphicFramePr>
          <p:cNvPr id="4" name="Tabel 7">
            <a:extLst>
              <a:ext uri="{FF2B5EF4-FFF2-40B4-BE49-F238E27FC236}">
                <a16:creationId xmlns:a16="http://schemas.microsoft.com/office/drawing/2014/main" id="{445D7E1D-4888-C2B1-F6F2-39A44E78817D}"/>
              </a:ext>
            </a:extLst>
          </p:cNvPr>
          <p:cNvGraphicFramePr>
            <a:graphicFrameLocks noGrp="1"/>
          </p:cNvGraphicFramePr>
          <p:nvPr>
            <p:extLst>
              <p:ext uri="{D42A27DB-BD31-4B8C-83A1-F6EECF244321}">
                <p14:modId xmlns:p14="http://schemas.microsoft.com/office/powerpoint/2010/main" val="3090053840"/>
              </p:ext>
            </p:extLst>
          </p:nvPr>
        </p:nvGraphicFramePr>
        <p:xfrm>
          <a:off x="250372" y="840802"/>
          <a:ext cx="11805332" cy="4189443"/>
        </p:xfrm>
        <a:graphic>
          <a:graphicData uri="http://schemas.openxmlformats.org/drawingml/2006/table">
            <a:tbl>
              <a:tblPr firstRow="1" bandRow="1">
                <a:tableStyleId>{5940675A-B579-460E-94D1-54222C63F5DA}</a:tableStyleId>
              </a:tblPr>
              <a:tblGrid>
                <a:gridCol w="4987244">
                  <a:extLst>
                    <a:ext uri="{9D8B030D-6E8A-4147-A177-3AD203B41FA5}">
                      <a16:colId xmlns:a16="http://schemas.microsoft.com/office/drawing/2014/main" val="2925078866"/>
                    </a:ext>
                  </a:extLst>
                </a:gridCol>
                <a:gridCol w="6818088">
                  <a:extLst>
                    <a:ext uri="{9D8B030D-6E8A-4147-A177-3AD203B41FA5}">
                      <a16:colId xmlns:a16="http://schemas.microsoft.com/office/drawing/2014/main" val="848919208"/>
                    </a:ext>
                  </a:extLst>
                </a:gridCol>
              </a:tblGrid>
              <a:tr h="1225453">
                <a:tc>
                  <a:txBody>
                    <a:bodyPr/>
                    <a:lstStyle/>
                    <a:p>
                      <a:pPr>
                        <a:defRPr/>
                      </a:pPr>
                      <a:r>
                        <a:rPr lang="nl-NL" sz="1400" b="1" dirty="0">
                          <a:solidFill>
                            <a:srgbClr val="E16C7F"/>
                          </a:solidFill>
                          <a:latin typeface="Kermit" panose="020F0503040000060003" pitchFamily="34" charset="0"/>
                        </a:rPr>
                        <a:t>Kennis:	</a:t>
                      </a:r>
                    </a:p>
                    <a:p>
                      <a:pPr>
                        <a:defRPr/>
                      </a:pPr>
                      <a:r>
                        <a:rPr lang="nl-NL" sz="1400" b="1" dirty="0">
                          <a:solidFill>
                            <a:schemeClr val="tx1">
                              <a:lumMod val="65000"/>
                              <a:lumOff val="35000"/>
                            </a:schemeClr>
                          </a:solidFill>
                          <a:latin typeface="Kermit" panose="020F0503040000060003" pitchFamily="34" charset="0"/>
                        </a:rPr>
                        <a:t>"Ik heb een brede algemene ontwikkeling</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Kennismaken met de wereld om je heen.</a:t>
                      </a:r>
                    </a:p>
                    <a:p>
                      <a:pPr>
                        <a:defRPr/>
                      </a:pPr>
                      <a:r>
                        <a:rPr lang="nl-NL" sz="1400" dirty="0">
                          <a:solidFill>
                            <a:schemeClr val="bg1">
                              <a:lumMod val="50000"/>
                            </a:schemeClr>
                          </a:solidFill>
                          <a:latin typeface="Kermit" panose="020F0503040000060003" pitchFamily="34" charset="0"/>
                        </a:rPr>
                        <a:t>32A.3 – 32B.5</a:t>
                      </a:r>
                    </a:p>
                  </a:txBody>
                  <a:tcPr/>
                </a:tc>
                <a:tc>
                  <a:txBody>
                    <a:bodyPr/>
                    <a:lstStyle/>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weet dat de oceaan voor een groot deel nog niet is onderzocht.</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weet waarom het onderzoeken van de oceaan moeilijk is.</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ken bijzondere verschijnselen in de oceanen en zeeën zoals de Marianentrog, de </a:t>
                      </a:r>
                      <a:r>
                        <a:rPr lang="nl-NL" sz="1400" b="0" i="0" kern="1200" dirty="0" err="1">
                          <a:solidFill>
                            <a:schemeClr val="tx1"/>
                          </a:solidFill>
                          <a:effectLst/>
                          <a:latin typeface="Kermit" panose="020F0503040000060003" pitchFamily="34" charset="0"/>
                          <a:ea typeface="+mn-ea"/>
                          <a:cs typeface="+mn-cs"/>
                        </a:rPr>
                        <a:t>Silfra</a:t>
                      </a:r>
                      <a:r>
                        <a:rPr lang="nl-NL" sz="1400" b="0" i="0" kern="1200" dirty="0">
                          <a:solidFill>
                            <a:schemeClr val="tx1"/>
                          </a:solidFill>
                          <a:effectLst/>
                          <a:latin typeface="Kermit" panose="020F0503040000060003" pitchFamily="34" charset="0"/>
                          <a:ea typeface="+mn-ea"/>
                          <a:cs typeface="+mn-cs"/>
                        </a:rPr>
                        <a:t> kloof, de golf van Alaska, Point Nemo en Tuvalu. </a:t>
                      </a:r>
                    </a:p>
                  </a:txBody>
                  <a:tcPr/>
                </a:tc>
                <a:extLst>
                  <a:ext uri="{0D108BD9-81ED-4DB2-BD59-A6C34878D82A}">
                    <a16:rowId xmlns:a16="http://schemas.microsoft.com/office/drawing/2014/main" val="2464076590"/>
                  </a:ext>
                </a:extLst>
              </a:tr>
              <a:tr h="1273573">
                <a:tc>
                  <a:txBody>
                    <a:bodyPr/>
                    <a:lstStyle/>
                    <a:p>
                      <a:pPr>
                        <a:defRPr/>
                      </a:pPr>
                      <a:r>
                        <a:rPr lang="nl-NL" sz="1400" b="1" dirty="0">
                          <a:solidFill>
                            <a:srgbClr val="E16C7F"/>
                          </a:solidFill>
                          <a:latin typeface="Kermit" panose="020F0503040000060003" pitchFamily="34" charset="0"/>
                        </a:rPr>
                        <a:t>Inzicht: (Denkbubbels)</a:t>
                      </a:r>
                    </a:p>
                    <a:p>
                      <a:pPr>
                        <a:defRPr/>
                      </a:pPr>
                      <a:r>
                        <a:rPr lang="nl-NL" sz="1400" b="1" dirty="0">
                          <a:solidFill>
                            <a:schemeClr val="tx1">
                              <a:lumMod val="65000"/>
                              <a:lumOff val="35000"/>
                            </a:schemeClr>
                          </a:solidFill>
                          <a:latin typeface="Kermit" panose="020F0503040000060003" pitchFamily="34" charset="0"/>
                        </a:rPr>
                        <a:t>"Ik weet wie ik ben en wat ik wil</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Reflectie op jezelf en de wereld.</a:t>
                      </a:r>
                    </a:p>
                    <a:p>
                      <a:pPr>
                        <a:defRPr/>
                      </a:pPr>
                      <a:r>
                        <a:rPr lang="nl-NL" sz="1400" dirty="0">
                          <a:solidFill>
                            <a:schemeClr val="bg1">
                              <a:lumMod val="50000"/>
                            </a:schemeClr>
                          </a:solidFill>
                          <a:latin typeface="Kermit" panose="020F0503040000060003" pitchFamily="34" charset="0"/>
                        </a:rPr>
                        <a:t>21B.3 – SDG 13 - SDG 14 – 25A.1,3,4 – 25B.1,2,3,4 - 32A.3</a:t>
                      </a:r>
                    </a:p>
                    <a:p>
                      <a:pPr>
                        <a:defRPr/>
                      </a:pPr>
                      <a:endParaRPr lang="nl-NL" sz="1400" dirty="0">
                        <a:solidFill>
                          <a:schemeClr val="bg1">
                            <a:lumMod val="50000"/>
                          </a:schemeClr>
                        </a:solidFill>
                        <a:latin typeface="Kermit" panose="020F0503040000060003" pitchFamily="34" charset="0"/>
                      </a:endParaRPr>
                    </a:p>
                  </a:txBody>
                  <a:tcPr/>
                </a:tc>
                <a:tc>
                  <a:txBody>
                    <a:bodyPr/>
                    <a:lstStyle/>
                    <a:p>
                      <a:pPr marL="285750" marR="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nl-NL" sz="1400" b="0" i="0" kern="1200" dirty="0">
                          <a:solidFill>
                            <a:schemeClr val="tx1"/>
                          </a:solidFill>
                          <a:effectLst/>
                          <a:latin typeface="Kermit" panose="020F0503040000060003" pitchFamily="34" charset="0"/>
                          <a:ea typeface="+mn-ea"/>
                          <a:cs typeface="+mn-cs"/>
                        </a:rPr>
                        <a:t>Ik kan beoordelen welke informatie bruikbaar en betrouwbaar is voor mijn onderzoek en mijn keuze toelichten. (Kritisch denken)</a:t>
                      </a:r>
                    </a:p>
                    <a:p>
                      <a:pPr marL="285750" marR="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nl-NL" sz="1400" b="0" i="0" kern="1200" dirty="0">
                          <a:solidFill>
                            <a:schemeClr val="tx1"/>
                          </a:solidFill>
                          <a:effectLst/>
                          <a:latin typeface="Kermit" panose="020F0503040000060003" pitchFamily="34" charset="0"/>
                          <a:ea typeface="+mn-ea"/>
                          <a:cs typeface="+mn-cs"/>
                        </a:rPr>
                        <a:t>Ik kan uitleggen waarom het belangrijk is om bijzondere plekken in de oceaan te onderzoeken en te beschermen. (Waardebepaling)</a:t>
                      </a:r>
                    </a:p>
                    <a:p>
                      <a:pPr marL="285750" marR="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nl-NL" sz="1400" b="0" i="0" kern="1200" dirty="0">
                          <a:solidFill>
                            <a:schemeClr val="tx1"/>
                          </a:solidFill>
                          <a:effectLst/>
                          <a:latin typeface="Kermit" panose="020F0503040000060003" pitchFamily="34" charset="0"/>
                          <a:ea typeface="+mn-ea"/>
                          <a:cs typeface="+mn-cs"/>
                        </a:rPr>
                        <a:t>Ik kan een pakkende opening bedenken over mijn onderwerp die de luisteraars nieuwgierig maakt.  (creatief denken)</a:t>
                      </a:r>
                    </a:p>
                  </a:txBody>
                  <a:tcPr/>
                </a:tc>
                <a:extLst>
                  <a:ext uri="{0D108BD9-81ED-4DB2-BD59-A6C34878D82A}">
                    <a16:rowId xmlns:a16="http://schemas.microsoft.com/office/drawing/2014/main" val="1539926036"/>
                  </a:ext>
                </a:extLst>
              </a:tr>
              <a:tr h="1592390">
                <a:tc>
                  <a:txBody>
                    <a:bodyPr/>
                    <a:lstStyle/>
                    <a:p>
                      <a:pPr>
                        <a:defRPr/>
                      </a:pPr>
                      <a:r>
                        <a:rPr lang="nl-NL" sz="1400" b="1" dirty="0">
                          <a:solidFill>
                            <a:srgbClr val="E16C7F"/>
                          </a:solidFill>
                          <a:latin typeface="Kermit" panose="020F0503040000060003" pitchFamily="34" charset="0"/>
                        </a:rPr>
                        <a:t>Vaardigheden:</a:t>
                      </a:r>
                    </a:p>
                    <a:p>
                      <a:pPr>
                        <a:defRPr/>
                      </a:pPr>
                      <a:r>
                        <a:rPr lang="nl-NL" sz="1400" b="1" dirty="0">
                          <a:solidFill>
                            <a:schemeClr val="tx1">
                              <a:lumMod val="65000"/>
                              <a:lumOff val="35000"/>
                            </a:schemeClr>
                          </a:solidFill>
                          <a:latin typeface="Kermit" panose="020F0503040000060003" pitchFamily="34" charset="0"/>
                        </a:rPr>
                        <a:t>"Ik kan mijn kennis en inzicht toepassen in mijn leren, mijn leven en de omgang met de mensen om mij heen.</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Werkvormen, toepassingen en de transfer van het geleerde naar nieuwe situaties.</a:t>
                      </a:r>
                    </a:p>
                    <a:p>
                      <a:pPr>
                        <a:defRPr/>
                      </a:pPr>
                      <a:r>
                        <a:rPr lang="nl-NL" sz="1400" dirty="0">
                          <a:solidFill>
                            <a:schemeClr val="bg1">
                              <a:lumMod val="50000"/>
                            </a:schemeClr>
                          </a:solidFill>
                          <a:latin typeface="Kermit" panose="020F0503040000060003" pitchFamily="34" charset="0"/>
                        </a:rPr>
                        <a:t>22A.2b – 22B.1,2,3 – 23A.1,2 – 26A.1c,3 – 29A.2</a:t>
                      </a:r>
                    </a:p>
                  </a:txBody>
                  <a:tcPr/>
                </a:tc>
                <a:tc>
                  <a:txBody>
                    <a:bodyPr/>
                    <a:lstStyle/>
                    <a:p>
                      <a:pPr marL="285750" lvl="0" indent="-285750">
                        <a:buFont typeface="Arial" panose="020B0604020202020204" pitchFamily="34" charset="0"/>
                        <a:buChar char="•"/>
                      </a:pPr>
                      <a:r>
                        <a:rPr lang="nl-NL" sz="1400" dirty="0">
                          <a:solidFill>
                            <a:schemeClr val="tx1"/>
                          </a:solidFill>
                          <a:latin typeface="Kermit" panose="020F0503040000060003" pitchFamily="34" charset="0"/>
                        </a:rPr>
                        <a:t>Ik kan in een groepje een eigen </a:t>
                      </a:r>
                      <a:r>
                        <a:rPr lang="nl-NL" sz="1400" dirty="0" err="1">
                          <a:solidFill>
                            <a:schemeClr val="tx1"/>
                          </a:solidFill>
                          <a:latin typeface="Kermit" panose="020F0503040000060003" pitchFamily="34" charset="0"/>
                        </a:rPr>
                        <a:t>Grej</a:t>
                      </a:r>
                      <a:r>
                        <a:rPr lang="nl-NL" sz="1400" dirty="0">
                          <a:solidFill>
                            <a:schemeClr val="tx1"/>
                          </a:solidFill>
                          <a:latin typeface="Kermit" panose="020F0503040000060003" pitchFamily="34" charset="0"/>
                        </a:rPr>
                        <a:t> of </a:t>
                      </a:r>
                      <a:r>
                        <a:rPr lang="nl-NL" sz="1400" dirty="0" err="1">
                          <a:solidFill>
                            <a:schemeClr val="tx1"/>
                          </a:solidFill>
                          <a:latin typeface="Kermit" panose="020F0503040000060003" pitchFamily="34" charset="0"/>
                        </a:rPr>
                        <a:t>the</a:t>
                      </a:r>
                      <a:r>
                        <a:rPr lang="nl-NL" sz="1400" dirty="0">
                          <a:solidFill>
                            <a:schemeClr val="tx1"/>
                          </a:solidFill>
                          <a:latin typeface="Kermit" panose="020F0503040000060003" pitchFamily="34" charset="0"/>
                        </a:rPr>
                        <a:t> </a:t>
                      </a:r>
                      <a:r>
                        <a:rPr lang="nl-NL" sz="1400" dirty="0" err="1">
                          <a:solidFill>
                            <a:schemeClr val="tx1"/>
                          </a:solidFill>
                          <a:latin typeface="Kermit" panose="020F0503040000060003" pitchFamily="34" charset="0"/>
                        </a:rPr>
                        <a:t>day</a:t>
                      </a:r>
                      <a:r>
                        <a:rPr lang="nl-NL" sz="1400" dirty="0">
                          <a:solidFill>
                            <a:schemeClr val="tx1"/>
                          </a:solidFill>
                          <a:latin typeface="Kermit" panose="020F0503040000060003" pitchFamily="34" charset="0"/>
                        </a:rPr>
                        <a:t> maken en presenteren. </a:t>
                      </a:r>
                    </a:p>
                  </a:txBody>
                  <a:tcPr/>
                </a:tc>
                <a:extLst>
                  <a:ext uri="{0D108BD9-81ED-4DB2-BD59-A6C34878D82A}">
                    <a16:rowId xmlns:a16="http://schemas.microsoft.com/office/drawing/2014/main" val="3799098409"/>
                  </a:ext>
                </a:extLst>
              </a:tr>
            </a:tbl>
          </a:graphicData>
        </a:graphic>
      </p:graphicFrame>
      <p:pic>
        <p:nvPicPr>
          <p:cNvPr id="2" name="Afbeelding 1" descr="Afbeelding met Lettertype, Graphics, rood, tekst&#10;&#10;Automatisch gegenereerde beschrijving">
            <a:extLst>
              <a:ext uri="{FF2B5EF4-FFF2-40B4-BE49-F238E27FC236}">
                <a16:creationId xmlns:a16="http://schemas.microsoft.com/office/drawing/2014/main" id="{1AD7D995-9EF1-C628-820B-43A67518C7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5" name="Tekstvak 4">
            <a:extLst>
              <a:ext uri="{FF2B5EF4-FFF2-40B4-BE49-F238E27FC236}">
                <a16:creationId xmlns:a16="http://schemas.microsoft.com/office/drawing/2014/main" id="{28CFEA83-AFDA-1D5A-42A5-C83A2BBAB0E5}"/>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5-6</a:t>
            </a:r>
            <a:endParaRPr lang="nl-NL" dirty="0"/>
          </a:p>
        </p:txBody>
      </p:sp>
    </p:spTree>
    <p:extLst>
      <p:ext uri="{BB962C8B-B14F-4D97-AF65-F5344CB8AC3E}">
        <p14:creationId xmlns:p14="http://schemas.microsoft.com/office/powerpoint/2010/main" val="18757148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 name="Tekstvak 6">
            <a:extLst>
              <a:ext uri="{FF2B5EF4-FFF2-40B4-BE49-F238E27FC236}">
                <a16:creationId xmlns:a16="http://schemas.microsoft.com/office/drawing/2014/main" id="{3BF1E1D2-185D-EDCE-1D91-53372E49EF2A}"/>
              </a:ext>
            </a:extLst>
          </p:cNvPr>
          <p:cNvSpPr txBox="1"/>
          <p:nvPr/>
        </p:nvSpPr>
        <p:spPr>
          <a:xfrm>
            <a:off x="29936" y="627503"/>
            <a:ext cx="12162063"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Programma van vanmiddag</a:t>
            </a:r>
          </a:p>
        </p:txBody>
      </p:sp>
      <p:sp>
        <p:nvSpPr>
          <p:cNvPr id="8" name="Rectangle 2">
            <a:extLst>
              <a:ext uri="{FF2B5EF4-FFF2-40B4-BE49-F238E27FC236}">
                <a16:creationId xmlns:a16="http://schemas.microsoft.com/office/drawing/2014/main" id="{C3B7AE3D-6F4E-F4D3-1063-3F2CFFB9A1BB}"/>
              </a:ext>
            </a:extLst>
          </p:cNvPr>
          <p:cNvSpPr>
            <a:spLocks noChangeArrowheads="1"/>
          </p:cNvSpPr>
          <p:nvPr/>
        </p:nvSpPr>
        <p:spPr bwMode="auto">
          <a:xfrm>
            <a:off x="602014" y="1451061"/>
            <a:ext cx="10987972" cy="2000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800" dirty="0">
                <a:solidFill>
                  <a:srgbClr val="E16C7F"/>
                </a:solidFill>
                <a:latin typeface="Kermit" panose="020F0503040000060003" pitchFamily="34" charset="0"/>
                <a:ea typeface="Cutive"/>
                <a:cs typeface="Cutive"/>
              </a:rPr>
              <a:t>We gaan vanmiddag aan de slag met de volgende opdrachten:</a:t>
            </a:r>
            <a:endParaRPr lang="nl-NL" sz="2800" dirty="0">
              <a:effectLst/>
              <a:latin typeface="Times New Roman" panose="02020603050405020304" pitchFamily="18" charset="0"/>
              <a:ea typeface="Times New Roman" panose="02020603050405020304" pitchFamily="18" charset="0"/>
            </a:endParaRPr>
          </a:p>
          <a:p>
            <a:pPr marL="342900" lvl="0" indent="-342900">
              <a:buFont typeface="Arial" panose="020B0604020202020204" pitchFamily="34" charset="0"/>
              <a:buChar char="•"/>
            </a:pPr>
            <a:r>
              <a:rPr lang="nl-NL" sz="2400" dirty="0" err="1">
                <a:latin typeface="Kermit" panose="020F0503040000060003" pitchFamily="34" charset="0"/>
                <a:ea typeface="Times New Roman" panose="02020603050405020304" pitchFamily="18" charset="0"/>
              </a:rPr>
              <a:t>Grej</a:t>
            </a:r>
            <a:r>
              <a:rPr lang="nl-NL" sz="2400" dirty="0">
                <a:latin typeface="Kermit" panose="020F0503040000060003" pitchFamily="34" charset="0"/>
                <a:ea typeface="Times New Roman" panose="02020603050405020304" pitchFamily="18" charset="0"/>
              </a:rPr>
              <a:t> of </a:t>
            </a:r>
            <a:r>
              <a:rPr lang="nl-NL" sz="2400" dirty="0" err="1">
                <a:latin typeface="Kermit" panose="020F0503040000060003" pitchFamily="34" charset="0"/>
                <a:ea typeface="Times New Roman" panose="02020603050405020304" pitchFamily="18" charset="0"/>
              </a:rPr>
              <a:t>the</a:t>
            </a:r>
            <a:r>
              <a:rPr lang="nl-NL" sz="2400" dirty="0">
                <a:latin typeface="Kermit" panose="020F0503040000060003" pitchFamily="34" charset="0"/>
                <a:ea typeface="Times New Roman" panose="02020603050405020304" pitchFamily="18" charset="0"/>
              </a:rPr>
              <a:t> </a:t>
            </a:r>
            <a:r>
              <a:rPr lang="nl-NL" sz="2400" dirty="0" err="1">
                <a:latin typeface="Kermit" panose="020F0503040000060003" pitchFamily="34" charset="0"/>
                <a:ea typeface="Times New Roman" panose="02020603050405020304" pitchFamily="18" charset="0"/>
              </a:rPr>
              <a:t>day</a:t>
            </a:r>
            <a:r>
              <a:rPr lang="nl-NL" sz="2400" dirty="0">
                <a:latin typeface="Kermit" panose="020F0503040000060003" pitchFamily="34" charset="0"/>
                <a:ea typeface="Times New Roman" panose="02020603050405020304" pitchFamily="18" charset="0"/>
              </a:rPr>
              <a:t> - voorbeeld</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Wat is een </a:t>
            </a:r>
            <a:r>
              <a:rPr lang="nl-NL" sz="2400" dirty="0" err="1">
                <a:latin typeface="Kermit" panose="020F0503040000060003" pitchFamily="34" charset="0"/>
                <a:ea typeface="Times New Roman" panose="02020603050405020304" pitchFamily="18" charset="0"/>
              </a:rPr>
              <a:t>Grej</a:t>
            </a:r>
            <a:r>
              <a:rPr lang="nl-NL" sz="2400" dirty="0">
                <a:latin typeface="Kermit" panose="020F0503040000060003" pitchFamily="34" charset="0"/>
                <a:ea typeface="Times New Roman" panose="02020603050405020304" pitchFamily="18" charset="0"/>
              </a:rPr>
              <a:t> of </a:t>
            </a:r>
            <a:r>
              <a:rPr lang="nl-NL" sz="2400" dirty="0" err="1">
                <a:latin typeface="Kermit" panose="020F0503040000060003" pitchFamily="34" charset="0"/>
                <a:ea typeface="Times New Roman" panose="02020603050405020304" pitchFamily="18" charset="0"/>
              </a:rPr>
              <a:t>the</a:t>
            </a:r>
            <a:r>
              <a:rPr lang="nl-NL" sz="2400" dirty="0">
                <a:latin typeface="Kermit" panose="020F0503040000060003" pitchFamily="34" charset="0"/>
                <a:ea typeface="Times New Roman" panose="02020603050405020304" pitchFamily="18" charset="0"/>
              </a:rPr>
              <a:t> </a:t>
            </a:r>
            <a:r>
              <a:rPr lang="nl-NL" sz="2400" dirty="0" err="1">
                <a:latin typeface="Kermit" panose="020F0503040000060003" pitchFamily="34" charset="0"/>
                <a:ea typeface="Times New Roman" panose="02020603050405020304" pitchFamily="18" charset="0"/>
              </a:rPr>
              <a:t>day</a:t>
            </a:r>
            <a:r>
              <a:rPr lang="nl-NL" sz="2400" dirty="0">
                <a:latin typeface="Kermit" panose="020F0503040000060003" pitchFamily="34" charset="0"/>
                <a:ea typeface="Times New Roman" panose="02020603050405020304" pitchFamily="18" charset="0"/>
              </a:rPr>
              <a:t>?</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Een eigen </a:t>
            </a:r>
            <a:r>
              <a:rPr lang="nl-NL" sz="2400" dirty="0" err="1">
                <a:latin typeface="Kermit" panose="020F0503040000060003" pitchFamily="34" charset="0"/>
                <a:ea typeface="Times New Roman" panose="02020603050405020304" pitchFamily="18" charset="0"/>
              </a:rPr>
              <a:t>Grej</a:t>
            </a:r>
            <a:r>
              <a:rPr lang="nl-NL" sz="2400" dirty="0">
                <a:latin typeface="Kermit" panose="020F0503040000060003" pitchFamily="34" charset="0"/>
                <a:ea typeface="Times New Roman" panose="02020603050405020304" pitchFamily="18" charset="0"/>
              </a:rPr>
              <a:t> of </a:t>
            </a:r>
            <a:r>
              <a:rPr lang="nl-NL" sz="2400" dirty="0" err="1">
                <a:latin typeface="Kermit" panose="020F0503040000060003" pitchFamily="34" charset="0"/>
                <a:ea typeface="Times New Roman" panose="02020603050405020304" pitchFamily="18" charset="0"/>
              </a:rPr>
              <a:t>the</a:t>
            </a:r>
            <a:r>
              <a:rPr lang="nl-NL" sz="2400" dirty="0">
                <a:latin typeface="Kermit" panose="020F0503040000060003" pitchFamily="34" charset="0"/>
                <a:ea typeface="Times New Roman" panose="02020603050405020304" pitchFamily="18" charset="0"/>
              </a:rPr>
              <a:t> </a:t>
            </a:r>
            <a:r>
              <a:rPr lang="nl-NL" sz="2400" dirty="0" err="1">
                <a:latin typeface="Kermit" panose="020F0503040000060003" pitchFamily="34" charset="0"/>
                <a:ea typeface="Times New Roman" panose="02020603050405020304" pitchFamily="18" charset="0"/>
              </a:rPr>
              <a:t>day</a:t>
            </a:r>
            <a:r>
              <a:rPr lang="nl-NL" sz="2400" dirty="0">
                <a:latin typeface="Kermit" panose="020F0503040000060003" pitchFamily="34" charset="0"/>
                <a:ea typeface="Times New Roman" panose="02020603050405020304" pitchFamily="18" charset="0"/>
              </a:rPr>
              <a:t> maken </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Luisteren naar elkaars </a:t>
            </a:r>
            <a:r>
              <a:rPr lang="nl-NL" sz="2400" dirty="0" err="1">
                <a:latin typeface="Kermit" panose="020F0503040000060003" pitchFamily="34" charset="0"/>
                <a:ea typeface="Times New Roman" panose="02020603050405020304" pitchFamily="18" charset="0"/>
              </a:rPr>
              <a:t>Grej</a:t>
            </a:r>
            <a:r>
              <a:rPr lang="nl-NL" sz="2400" dirty="0">
                <a:latin typeface="Kermit" panose="020F0503040000060003" pitchFamily="34" charset="0"/>
                <a:ea typeface="Times New Roman" panose="02020603050405020304" pitchFamily="18" charset="0"/>
              </a:rPr>
              <a:t> of </a:t>
            </a:r>
            <a:r>
              <a:rPr lang="nl-NL" sz="2400" dirty="0" err="1">
                <a:latin typeface="Kermit" panose="020F0503040000060003" pitchFamily="34" charset="0"/>
                <a:ea typeface="Times New Roman" panose="02020603050405020304" pitchFamily="18" charset="0"/>
              </a:rPr>
              <a:t>the</a:t>
            </a:r>
            <a:r>
              <a:rPr lang="nl-NL" sz="2400" dirty="0">
                <a:latin typeface="Kermit" panose="020F0503040000060003" pitchFamily="34" charset="0"/>
                <a:ea typeface="Times New Roman" panose="02020603050405020304" pitchFamily="18" charset="0"/>
              </a:rPr>
              <a:t> </a:t>
            </a:r>
            <a:r>
              <a:rPr lang="nl-NL" sz="2400" dirty="0" err="1">
                <a:latin typeface="Kermit" panose="020F0503040000060003" pitchFamily="34" charset="0"/>
                <a:ea typeface="Times New Roman" panose="02020603050405020304" pitchFamily="18" charset="0"/>
              </a:rPr>
              <a:t>day</a:t>
            </a:r>
            <a:endParaRPr lang="nl-NL" sz="2400" dirty="0">
              <a:latin typeface="Kermit" panose="020F0503040000060003" pitchFamily="34" charset="0"/>
              <a:ea typeface="Times New Roman" panose="02020603050405020304" pitchFamily="18" charset="0"/>
            </a:endParaRPr>
          </a:p>
        </p:txBody>
      </p:sp>
      <p:sp>
        <p:nvSpPr>
          <p:cNvPr id="10" name="Tekstvak 9">
            <a:extLst>
              <a:ext uri="{FF2B5EF4-FFF2-40B4-BE49-F238E27FC236}">
                <a16:creationId xmlns:a16="http://schemas.microsoft.com/office/drawing/2014/main" id="{651BB26E-9808-B72F-09D5-E70625FA27A4}"/>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11" name="Afbeelding 10" descr="Afbeelding met Lettertype, Graphics, rood, tekst&#10;&#10;Automatisch gegenereerde beschrijving">
            <a:extLst>
              <a:ext uri="{FF2B5EF4-FFF2-40B4-BE49-F238E27FC236}">
                <a16:creationId xmlns:a16="http://schemas.microsoft.com/office/drawing/2014/main" id="{C86C7613-F433-E315-33B1-99DA074922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36211778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770A3-31D5-FA57-2DAA-C7A16635C1A7}"/>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F7DB5665-7C7E-C804-DFE0-57A16AF184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kstvak 6">
            <a:extLst>
              <a:ext uri="{FF2B5EF4-FFF2-40B4-BE49-F238E27FC236}">
                <a16:creationId xmlns:a16="http://schemas.microsoft.com/office/drawing/2014/main" id="{1E5A4A66-665E-70BD-B0EB-FC8C86B16B4C}"/>
              </a:ext>
            </a:extLst>
          </p:cNvPr>
          <p:cNvSpPr txBox="1"/>
          <p:nvPr/>
        </p:nvSpPr>
        <p:spPr>
          <a:xfrm>
            <a:off x="0" y="1037"/>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1: </a:t>
            </a:r>
            <a:r>
              <a:rPr lang="nl-NL" sz="1400" dirty="0">
                <a:solidFill>
                  <a:schemeClr val="bg1">
                    <a:lumMod val="50000"/>
                  </a:schemeClr>
                </a:solidFill>
                <a:latin typeface="Kermit" panose="020F0503040000060003" pitchFamily="34" charset="0"/>
              </a:rPr>
              <a:t>nieuwsgierigheid prikkelen</a:t>
            </a:r>
          </a:p>
        </p:txBody>
      </p:sp>
      <p:sp>
        <p:nvSpPr>
          <p:cNvPr id="8" name="Tekstvak 7">
            <a:extLst>
              <a:ext uri="{FF2B5EF4-FFF2-40B4-BE49-F238E27FC236}">
                <a16:creationId xmlns:a16="http://schemas.microsoft.com/office/drawing/2014/main" id="{2B6749DC-0430-85BB-C01D-02C869CDE081}"/>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9" name="Afbeelding 8" descr="Afbeelding met Lettertype, Graphics, rood, tekst&#10;&#10;Automatisch gegenereerde beschrijving">
            <a:extLst>
              <a:ext uri="{FF2B5EF4-FFF2-40B4-BE49-F238E27FC236}">
                <a16:creationId xmlns:a16="http://schemas.microsoft.com/office/drawing/2014/main" id="{7F0D0D0D-AA17-69BE-E00B-5EC16D28D6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11" name="Tekstvak 10">
            <a:extLst>
              <a:ext uri="{FF2B5EF4-FFF2-40B4-BE49-F238E27FC236}">
                <a16:creationId xmlns:a16="http://schemas.microsoft.com/office/drawing/2014/main" id="{34FFC30A-658B-6081-641B-1A0A8C2DB8FF}"/>
              </a:ext>
            </a:extLst>
          </p:cNvPr>
          <p:cNvSpPr txBox="1"/>
          <p:nvPr/>
        </p:nvSpPr>
        <p:spPr>
          <a:xfrm>
            <a:off x="0" y="154925"/>
            <a:ext cx="12192000" cy="584775"/>
          </a:xfrm>
          <a:prstGeom prst="rect">
            <a:avLst/>
          </a:prstGeom>
          <a:noFill/>
        </p:spPr>
        <p:txBody>
          <a:bodyPr wrap="square">
            <a:spAutoFit/>
          </a:bodyPr>
          <a:lstStyle/>
          <a:p>
            <a:pPr algn="ctr"/>
            <a:r>
              <a:rPr lang="nl-NL" sz="3200" dirty="0" err="1">
                <a:solidFill>
                  <a:srgbClr val="E16C7F"/>
                </a:solidFill>
                <a:latin typeface="Kermit" panose="020F0503040000060003" pitchFamily="34" charset="0"/>
              </a:rPr>
              <a:t>Grej</a:t>
            </a:r>
            <a:r>
              <a:rPr lang="nl-NL" sz="3200" dirty="0">
                <a:solidFill>
                  <a:srgbClr val="E16C7F"/>
                </a:solidFill>
                <a:latin typeface="Kermit" panose="020F0503040000060003" pitchFamily="34" charset="0"/>
              </a:rPr>
              <a:t> of </a:t>
            </a:r>
            <a:r>
              <a:rPr lang="nl-NL" sz="3200" dirty="0" err="1">
                <a:solidFill>
                  <a:srgbClr val="E16C7F"/>
                </a:solidFill>
                <a:latin typeface="Kermit" panose="020F0503040000060003" pitchFamily="34" charset="0"/>
              </a:rPr>
              <a:t>the</a:t>
            </a:r>
            <a:r>
              <a:rPr lang="nl-NL" sz="3200" dirty="0">
                <a:solidFill>
                  <a:srgbClr val="E16C7F"/>
                </a:solidFill>
                <a:latin typeface="Kermit" panose="020F0503040000060003" pitchFamily="34" charset="0"/>
              </a:rPr>
              <a:t> </a:t>
            </a:r>
            <a:r>
              <a:rPr lang="nl-NL" sz="3200" dirty="0" err="1">
                <a:solidFill>
                  <a:srgbClr val="E16C7F"/>
                </a:solidFill>
                <a:latin typeface="Kermit" panose="020F0503040000060003" pitchFamily="34" charset="0"/>
              </a:rPr>
              <a:t>day</a:t>
            </a:r>
            <a:endParaRPr lang="nl-NL" sz="3200" dirty="0">
              <a:solidFill>
                <a:srgbClr val="E16C7F"/>
              </a:solidFill>
            </a:endParaRPr>
          </a:p>
        </p:txBody>
      </p:sp>
      <p:sp>
        <p:nvSpPr>
          <p:cNvPr id="2" name="Tekstvak 1">
            <a:extLst>
              <a:ext uri="{FF2B5EF4-FFF2-40B4-BE49-F238E27FC236}">
                <a16:creationId xmlns:a16="http://schemas.microsoft.com/office/drawing/2014/main" id="{7618555C-B03B-AD9F-55A3-E1322AD8460F}"/>
              </a:ext>
            </a:extLst>
          </p:cNvPr>
          <p:cNvSpPr txBox="1"/>
          <p:nvPr/>
        </p:nvSpPr>
        <p:spPr>
          <a:xfrm>
            <a:off x="2820364" y="1312143"/>
            <a:ext cx="6551271" cy="3785652"/>
          </a:xfrm>
          <a:prstGeom prst="rect">
            <a:avLst/>
          </a:prstGeom>
          <a:noFill/>
        </p:spPr>
        <p:txBody>
          <a:bodyPr wrap="square" rtlCol="0">
            <a:spAutoFit/>
          </a:bodyPr>
          <a:lstStyle/>
          <a:p>
            <a:pPr algn="ctr"/>
            <a:r>
              <a:rPr lang="nl-NL" sz="4800" i="1" dirty="0">
                <a:solidFill>
                  <a:schemeClr val="bg1"/>
                </a:solidFill>
                <a:latin typeface="Kermit" panose="020F0503040000060003" pitchFamily="34" charset="0"/>
              </a:rPr>
              <a:t>Mensen weten meer over de ruimte dan over mij…</a:t>
            </a:r>
          </a:p>
          <a:p>
            <a:pPr algn="ctr"/>
            <a:endParaRPr lang="nl-NL" sz="4800" i="1" dirty="0">
              <a:solidFill>
                <a:schemeClr val="bg1"/>
              </a:solidFill>
              <a:latin typeface="Kermit" panose="020F0503040000060003" pitchFamily="34" charset="0"/>
            </a:endParaRPr>
          </a:p>
          <a:p>
            <a:pPr algn="ctr"/>
            <a:r>
              <a:rPr lang="nl-NL" sz="4800" i="1" dirty="0">
                <a:solidFill>
                  <a:schemeClr val="bg1"/>
                </a:solidFill>
                <a:latin typeface="Kermit" panose="020F0503040000060003" pitchFamily="34" charset="0"/>
              </a:rPr>
              <a:t>En toch ben ik veel dichterbij…</a:t>
            </a:r>
          </a:p>
        </p:txBody>
      </p:sp>
    </p:spTree>
    <p:extLst>
      <p:ext uri="{BB962C8B-B14F-4D97-AF65-F5344CB8AC3E}">
        <p14:creationId xmlns:p14="http://schemas.microsoft.com/office/powerpoint/2010/main" val="6996911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47691-42AE-2F8D-CAF2-6A5E5EF80E34}"/>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91FD23C6-7C49-3A3A-CBC1-13F44989D5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vak 10">
            <a:extLst>
              <a:ext uri="{FF2B5EF4-FFF2-40B4-BE49-F238E27FC236}">
                <a16:creationId xmlns:a16="http://schemas.microsoft.com/office/drawing/2014/main" id="{177AA456-AA4C-E657-80A4-61DFF0DE1DCB}"/>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
        <p:nvSpPr>
          <p:cNvPr id="13" name="Tekstvak 12">
            <a:extLst>
              <a:ext uri="{FF2B5EF4-FFF2-40B4-BE49-F238E27FC236}">
                <a16:creationId xmlns:a16="http://schemas.microsoft.com/office/drawing/2014/main" id="{A0B607E2-E083-2C73-F380-CB5F18D9E291}"/>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89960E1B-24ED-061B-81A5-3228EC36C8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A9271C67-AB87-1E60-5593-300010FE9BC0}"/>
              </a:ext>
            </a:extLst>
          </p:cNvPr>
          <p:cNvSpPr txBox="1"/>
          <p:nvPr/>
        </p:nvSpPr>
        <p:spPr>
          <a:xfrm>
            <a:off x="0" y="227390"/>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Bijzondere verschijnselen in de oceaan</a:t>
            </a:r>
            <a:endParaRPr lang="nl-NL" sz="3200" dirty="0">
              <a:solidFill>
                <a:srgbClr val="E16C7F"/>
              </a:solidFill>
            </a:endParaRPr>
          </a:p>
        </p:txBody>
      </p:sp>
      <p:pic>
        <p:nvPicPr>
          <p:cNvPr id="6" name="Afbeelding 5">
            <a:extLst>
              <a:ext uri="{FF2B5EF4-FFF2-40B4-BE49-F238E27FC236}">
                <a16:creationId xmlns:a16="http://schemas.microsoft.com/office/drawing/2014/main" id="{86B4D613-6CC1-B931-60B3-70A671D860C9}"/>
              </a:ext>
            </a:extLst>
          </p:cNvPr>
          <p:cNvPicPr>
            <a:picLocks noChangeAspect="1"/>
          </p:cNvPicPr>
          <p:nvPr/>
        </p:nvPicPr>
        <p:blipFill>
          <a:blip r:embed="rId5"/>
          <a:stretch>
            <a:fillRect/>
          </a:stretch>
        </p:blipFill>
        <p:spPr>
          <a:xfrm rot="1231742">
            <a:off x="1002340" y="1333178"/>
            <a:ext cx="9283931" cy="5091564"/>
          </a:xfrm>
          <a:prstGeom prst="rect">
            <a:avLst/>
          </a:prstGeom>
        </p:spPr>
      </p:pic>
    </p:spTree>
    <p:extLst>
      <p:ext uri="{BB962C8B-B14F-4D97-AF65-F5344CB8AC3E}">
        <p14:creationId xmlns:p14="http://schemas.microsoft.com/office/powerpoint/2010/main" val="33716387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62024-47B9-7B9C-07E7-18334DDA3D19}"/>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BBCCC8D3-9D85-604E-1171-A43B0991D5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vak 10">
            <a:extLst>
              <a:ext uri="{FF2B5EF4-FFF2-40B4-BE49-F238E27FC236}">
                <a16:creationId xmlns:a16="http://schemas.microsoft.com/office/drawing/2014/main" id="{69DB40BC-74E5-8634-9D77-E8EC85357618}"/>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
        <p:nvSpPr>
          <p:cNvPr id="13" name="Tekstvak 12">
            <a:extLst>
              <a:ext uri="{FF2B5EF4-FFF2-40B4-BE49-F238E27FC236}">
                <a16:creationId xmlns:a16="http://schemas.microsoft.com/office/drawing/2014/main" id="{4AFAE014-E521-4C84-9BDB-1379A4627864}"/>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19682C87-D49F-CE5A-DDC4-3148A8203F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231D3EE2-1DA6-6DD4-9F5B-94577038F5EF}"/>
              </a:ext>
            </a:extLst>
          </p:cNvPr>
          <p:cNvSpPr txBox="1"/>
          <p:nvPr/>
        </p:nvSpPr>
        <p:spPr>
          <a:xfrm>
            <a:off x="0" y="227390"/>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Bijzondere verschijnselen in de oceaan</a:t>
            </a:r>
            <a:endParaRPr lang="nl-NL" sz="3200" dirty="0">
              <a:solidFill>
                <a:srgbClr val="E16C7F"/>
              </a:solidFill>
            </a:endParaRPr>
          </a:p>
        </p:txBody>
      </p:sp>
      <p:sp>
        <p:nvSpPr>
          <p:cNvPr id="4" name="Tekstvak 3">
            <a:extLst>
              <a:ext uri="{FF2B5EF4-FFF2-40B4-BE49-F238E27FC236}">
                <a16:creationId xmlns:a16="http://schemas.microsoft.com/office/drawing/2014/main" id="{B60FA082-E35A-B806-53BB-E527B5E3CD96}"/>
              </a:ext>
            </a:extLst>
          </p:cNvPr>
          <p:cNvSpPr txBox="1"/>
          <p:nvPr/>
        </p:nvSpPr>
        <p:spPr>
          <a:xfrm>
            <a:off x="279812" y="2451121"/>
            <a:ext cx="4932218" cy="2246769"/>
          </a:xfrm>
          <a:prstGeom prst="rect">
            <a:avLst/>
          </a:prstGeom>
          <a:noFill/>
        </p:spPr>
        <p:txBody>
          <a:bodyPr wrap="square" rtlCol="0">
            <a:spAutoFit/>
          </a:bodyPr>
          <a:lstStyle/>
          <a:p>
            <a:r>
              <a:rPr lang="nl-NL" sz="2000" b="1" dirty="0">
                <a:solidFill>
                  <a:schemeClr val="bg1"/>
                </a:solidFill>
                <a:latin typeface="Kermit" panose="020F0503040000060003" pitchFamily="34" charset="0"/>
              </a:rPr>
              <a:t>Lastig te onderzoeken want: </a:t>
            </a:r>
          </a:p>
          <a:p>
            <a:pPr marL="285750" indent="-285750">
              <a:buFontTx/>
              <a:buChar char="-"/>
            </a:pPr>
            <a:r>
              <a:rPr lang="nl-NL" sz="2000" dirty="0">
                <a:solidFill>
                  <a:schemeClr val="bg1"/>
                </a:solidFill>
                <a:latin typeface="Kermit" panose="020F0503040000060003" pitchFamily="34" charset="0"/>
              </a:rPr>
              <a:t>De oceaan is heel diep</a:t>
            </a:r>
          </a:p>
          <a:p>
            <a:pPr marL="285750" indent="-285750">
              <a:buFontTx/>
              <a:buChar char="-"/>
            </a:pPr>
            <a:r>
              <a:rPr lang="nl-NL" sz="2000" dirty="0">
                <a:solidFill>
                  <a:schemeClr val="bg1"/>
                </a:solidFill>
                <a:latin typeface="Kermit" panose="020F0503040000060003" pitchFamily="34" charset="0"/>
              </a:rPr>
              <a:t>De waterdruk is heel hoog</a:t>
            </a:r>
          </a:p>
          <a:p>
            <a:pPr marL="285750" indent="-285750">
              <a:buFontTx/>
              <a:buChar char="-"/>
            </a:pPr>
            <a:r>
              <a:rPr lang="nl-NL" sz="2000" dirty="0">
                <a:solidFill>
                  <a:schemeClr val="bg1"/>
                </a:solidFill>
                <a:latin typeface="Kermit" panose="020F0503040000060003" pitchFamily="34" charset="0"/>
              </a:rPr>
              <a:t>Sommige gebieden liggen ver weg van land</a:t>
            </a:r>
          </a:p>
          <a:p>
            <a:pPr marL="285750" indent="-285750">
              <a:buFontTx/>
              <a:buChar char="-"/>
            </a:pPr>
            <a:r>
              <a:rPr lang="nl-NL" sz="2000" dirty="0">
                <a:solidFill>
                  <a:schemeClr val="bg1"/>
                </a:solidFill>
                <a:latin typeface="Kermit" panose="020F0503040000060003" pitchFamily="34" charset="0"/>
              </a:rPr>
              <a:t>De oceaan beweegt heel erg door golven en stromingen. </a:t>
            </a:r>
          </a:p>
        </p:txBody>
      </p:sp>
    </p:spTree>
    <p:extLst>
      <p:ext uri="{BB962C8B-B14F-4D97-AF65-F5344CB8AC3E}">
        <p14:creationId xmlns:p14="http://schemas.microsoft.com/office/powerpoint/2010/main" val="7775048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B0EBF-82B3-9503-19BE-29549E3B48C7}"/>
            </a:ext>
          </a:extLst>
        </p:cNvPr>
        <p:cNvGrpSpPr/>
        <p:nvPr/>
      </p:nvGrpSpPr>
      <p:grpSpPr>
        <a:xfrm>
          <a:off x="0" y="0"/>
          <a:ext cx="0" cy="0"/>
          <a:chOff x="0" y="0"/>
          <a:chExt cx="0" cy="0"/>
        </a:xfrm>
      </p:grpSpPr>
      <p:pic>
        <p:nvPicPr>
          <p:cNvPr id="2" name="Afbeelding 1">
            <a:extLst>
              <a:ext uri="{FF2B5EF4-FFF2-40B4-BE49-F238E27FC236}">
                <a16:creationId xmlns:a16="http://schemas.microsoft.com/office/drawing/2014/main" id="{5E22700B-D3C6-075B-67A8-BB9A2EF094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hthoek 3">
            <a:extLst>
              <a:ext uri="{FF2B5EF4-FFF2-40B4-BE49-F238E27FC236}">
                <a16:creationId xmlns:a16="http://schemas.microsoft.com/office/drawing/2014/main" id="{CA9876FE-9435-E3DB-F730-CB0A3E2ED28D}"/>
              </a:ext>
            </a:extLst>
          </p:cNvPr>
          <p:cNvSpPr/>
          <p:nvPr/>
        </p:nvSpPr>
        <p:spPr>
          <a:xfrm>
            <a:off x="-2721" y="-2066"/>
            <a:ext cx="12192000" cy="980501"/>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1" name="Tekstvak 10">
            <a:extLst>
              <a:ext uri="{FF2B5EF4-FFF2-40B4-BE49-F238E27FC236}">
                <a16:creationId xmlns:a16="http://schemas.microsoft.com/office/drawing/2014/main" id="{289AA1BA-604B-A60D-040D-CCAD2EFAAE0E}"/>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
        <p:nvSpPr>
          <p:cNvPr id="13" name="Tekstvak 12">
            <a:extLst>
              <a:ext uri="{FF2B5EF4-FFF2-40B4-BE49-F238E27FC236}">
                <a16:creationId xmlns:a16="http://schemas.microsoft.com/office/drawing/2014/main" id="{C0C40794-C66F-3019-23DF-9315B775ACBD}"/>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31B180FC-05A7-81A5-1162-DCB925C657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F3877E7F-A23E-538F-9E08-77A02BAA97B8}"/>
              </a:ext>
            </a:extLst>
          </p:cNvPr>
          <p:cNvSpPr txBox="1"/>
          <p:nvPr/>
        </p:nvSpPr>
        <p:spPr>
          <a:xfrm>
            <a:off x="0" y="227390"/>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Bijzondere verschijnselen in de oceaan</a:t>
            </a:r>
            <a:endParaRPr lang="nl-NL" sz="3200" dirty="0">
              <a:solidFill>
                <a:srgbClr val="E16C7F"/>
              </a:solidFill>
            </a:endParaRPr>
          </a:p>
        </p:txBody>
      </p:sp>
      <p:sp>
        <p:nvSpPr>
          <p:cNvPr id="3" name="Tekstvak 2">
            <a:extLst>
              <a:ext uri="{FF2B5EF4-FFF2-40B4-BE49-F238E27FC236}">
                <a16:creationId xmlns:a16="http://schemas.microsoft.com/office/drawing/2014/main" id="{8B2E4E81-23FB-FF1F-8760-25D21A57CD0E}"/>
              </a:ext>
            </a:extLst>
          </p:cNvPr>
          <p:cNvSpPr txBox="1"/>
          <p:nvPr/>
        </p:nvSpPr>
        <p:spPr>
          <a:xfrm>
            <a:off x="617862" y="5186127"/>
            <a:ext cx="4256117" cy="646331"/>
          </a:xfrm>
          <a:prstGeom prst="rect">
            <a:avLst/>
          </a:prstGeom>
          <a:noFill/>
        </p:spPr>
        <p:txBody>
          <a:bodyPr wrap="square" rtlCol="0">
            <a:spAutoFit/>
          </a:bodyPr>
          <a:lstStyle/>
          <a:p>
            <a:r>
              <a:rPr lang="nl-NL" dirty="0">
                <a:solidFill>
                  <a:schemeClr val="bg1"/>
                </a:solidFill>
                <a:latin typeface="Kermit" panose="020F0503040000060003" pitchFamily="34" charset="0"/>
              </a:rPr>
              <a:t>Er zijn plekken waar de oceaan dieper is dan de Mount Everest hoog is…</a:t>
            </a:r>
          </a:p>
        </p:txBody>
      </p:sp>
    </p:spTree>
    <p:extLst>
      <p:ext uri="{BB962C8B-B14F-4D97-AF65-F5344CB8AC3E}">
        <p14:creationId xmlns:p14="http://schemas.microsoft.com/office/powerpoint/2010/main" val="32229700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DC04F-0E00-1641-2C73-BF7F7D72F552}"/>
            </a:ext>
          </a:extLst>
        </p:cNvPr>
        <p:cNvGrpSpPr/>
        <p:nvPr/>
      </p:nvGrpSpPr>
      <p:grpSpPr>
        <a:xfrm>
          <a:off x="0" y="0"/>
          <a:ext cx="0" cy="0"/>
          <a:chOff x="0" y="0"/>
          <a:chExt cx="0" cy="0"/>
        </a:xfrm>
      </p:grpSpPr>
      <p:pic>
        <p:nvPicPr>
          <p:cNvPr id="2" name="Afbeelding 1" descr="Snorkelen IJsland | Zweef tussen twee continenten | Nordic">
            <a:extLst>
              <a:ext uri="{FF2B5EF4-FFF2-40B4-BE49-F238E27FC236}">
                <a16:creationId xmlns:a16="http://schemas.microsoft.com/office/drawing/2014/main" id="{FD02325B-1D64-B9A8-DE5F-AB45A7571AD6}"/>
              </a:ext>
            </a:extLst>
          </p:cNvPr>
          <p:cNvPicPr>
            <a:picLocks noChangeAspect="1"/>
          </p:cNvPicPr>
          <p:nvPr/>
        </p:nvPicPr>
        <p:blipFill>
          <a:blip r:embed="rId3"/>
          <a:srcRect b="15625"/>
          <a:stretch>
            <a:fillRect/>
          </a:stretch>
        </p:blipFill>
        <p:spPr>
          <a:xfrm>
            <a:off x="-13399" y="-1"/>
            <a:ext cx="12191999" cy="6858001"/>
          </a:xfrm>
          <a:prstGeom prst="rect">
            <a:avLst/>
          </a:prstGeom>
        </p:spPr>
      </p:pic>
      <p:sp>
        <p:nvSpPr>
          <p:cNvPr id="13" name="Tekstvak 12">
            <a:extLst>
              <a:ext uri="{FF2B5EF4-FFF2-40B4-BE49-F238E27FC236}">
                <a16:creationId xmlns:a16="http://schemas.microsoft.com/office/drawing/2014/main" id="{BF37754F-5459-DD1E-D8CC-FC029680BF08}"/>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sp>
        <p:nvSpPr>
          <p:cNvPr id="5" name="Rechthoek 4">
            <a:extLst>
              <a:ext uri="{FF2B5EF4-FFF2-40B4-BE49-F238E27FC236}">
                <a16:creationId xmlns:a16="http://schemas.microsoft.com/office/drawing/2014/main" id="{500C0BC8-EBDD-2D6B-591A-5683F10FE5E6}"/>
              </a:ext>
            </a:extLst>
          </p:cNvPr>
          <p:cNvSpPr/>
          <p:nvPr/>
        </p:nvSpPr>
        <p:spPr>
          <a:xfrm>
            <a:off x="-13400" y="-2067"/>
            <a:ext cx="12192000" cy="980501"/>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14" name="Afbeelding 13" descr="Afbeelding met Lettertype, Graphics, rood, tekst&#10;&#10;Automatisch gegenereerde beschrijving">
            <a:extLst>
              <a:ext uri="{FF2B5EF4-FFF2-40B4-BE49-F238E27FC236}">
                <a16:creationId xmlns:a16="http://schemas.microsoft.com/office/drawing/2014/main" id="{B4B24B0A-58F6-7ECC-64CE-5C6C541CCD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52B116EA-D297-E587-A525-2879FBD32BA9}"/>
              </a:ext>
            </a:extLst>
          </p:cNvPr>
          <p:cNvSpPr txBox="1"/>
          <p:nvPr/>
        </p:nvSpPr>
        <p:spPr>
          <a:xfrm>
            <a:off x="0" y="227390"/>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Bijzondere verschijnselen in de oceaan</a:t>
            </a:r>
            <a:endParaRPr lang="nl-NL" sz="3200" dirty="0">
              <a:solidFill>
                <a:srgbClr val="E16C7F"/>
              </a:solidFill>
            </a:endParaRPr>
          </a:p>
        </p:txBody>
      </p:sp>
      <p:sp>
        <p:nvSpPr>
          <p:cNvPr id="3" name="Tekstvak 2">
            <a:extLst>
              <a:ext uri="{FF2B5EF4-FFF2-40B4-BE49-F238E27FC236}">
                <a16:creationId xmlns:a16="http://schemas.microsoft.com/office/drawing/2014/main" id="{DA1C8661-3F00-4E1F-C3DD-9D60B4493873}"/>
              </a:ext>
            </a:extLst>
          </p:cNvPr>
          <p:cNvSpPr txBox="1"/>
          <p:nvPr/>
        </p:nvSpPr>
        <p:spPr>
          <a:xfrm>
            <a:off x="7922483" y="4620862"/>
            <a:ext cx="4256117" cy="646331"/>
          </a:xfrm>
          <a:prstGeom prst="rect">
            <a:avLst/>
          </a:prstGeom>
          <a:noFill/>
        </p:spPr>
        <p:txBody>
          <a:bodyPr wrap="square" rtlCol="0">
            <a:spAutoFit/>
          </a:bodyPr>
          <a:lstStyle/>
          <a:p>
            <a:r>
              <a:rPr lang="nl-NL" dirty="0">
                <a:solidFill>
                  <a:schemeClr val="bg1"/>
                </a:solidFill>
                <a:latin typeface="Kermit" panose="020F0503040000060003" pitchFamily="34" charset="0"/>
              </a:rPr>
              <a:t>Er is een plek waar je letterlijk tussen twee continenten kunt zwemmen…</a:t>
            </a:r>
          </a:p>
        </p:txBody>
      </p:sp>
      <p:sp>
        <p:nvSpPr>
          <p:cNvPr id="11" name="Tekstvak 10">
            <a:extLst>
              <a:ext uri="{FF2B5EF4-FFF2-40B4-BE49-F238E27FC236}">
                <a16:creationId xmlns:a16="http://schemas.microsoft.com/office/drawing/2014/main" id="{F07E73F0-137A-A5E4-3AF0-1101B8143E7C}"/>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Tree>
    <p:extLst>
      <p:ext uri="{BB962C8B-B14F-4D97-AF65-F5344CB8AC3E}">
        <p14:creationId xmlns:p14="http://schemas.microsoft.com/office/powerpoint/2010/main" val="15612108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5EF11-9866-881D-E797-B08297355095}"/>
            </a:ext>
          </a:extLst>
        </p:cNvPr>
        <p:cNvGrpSpPr/>
        <p:nvPr/>
      </p:nvGrpSpPr>
      <p:grpSpPr>
        <a:xfrm>
          <a:off x="0" y="0"/>
          <a:ext cx="0" cy="0"/>
          <a:chOff x="0" y="0"/>
          <a:chExt cx="0" cy="0"/>
        </a:xfrm>
      </p:grpSpPr>
      <p:pic>
        <p:nvPicPr>
          <p:cNvPr id="3" name="Afbeelding 2" descr="golf van alaska">
            <a:extLst>
              <a:ext uri="{FF2B5EF4-FFF2-40B4-BE49-F238E27FC236}">
                <a16:creationId xmlns:a16="http://schemas.microsoft.com/office/drawing/2014/main" id="{9F1D9090-6E57-ACAE-014F-6678CC426026}"/>
              </a:ext>
            </a:extLst>
          </p:cNvPr>
          <p:cNvPicPr>
            <a:picLocks noChangeAspect="1"/>
          </p:cNvPicPr>
          <p:nvPr/>
        </p:nvPicPr>
        <p:blipFill>
          <a:blip r:embed="rId3"/>
          <a:srcRect t="3898" b="11497"/>
          <a:stretch>
            <a:fillRect/>
          </a:stretch>
        </p:blipFill>
        <p:spPr>
          <a:xfrm>
            <a:off x="2721" y="0"/>
            <a:ext cx="12189279" cy="6858000"/>
          </a:xfrm>
          <a:prstGeom prst="rect">
            <a:avLst/>
          </a:prstGeom>
        </p:spPr>
      </p:pic>
      <p:sp>
        <p:nvSpPr>
          <p:cNvPr id="11" name="Tekstvak 10">
            <a:extLst>
              <a:ext uri="{FF2B5EF4-FFF2-40B4-BE49-F238E27FC236}">
                <a16:creationId xmlns:a16="http://schemas.microsoft.com/office/drawing/2014/main" id="{E1893CBB-0795-39ED-548E-9C3CB05E458A}"/>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
        <p:nvSpPr>
          <p:cNvPr id="13" name="Tekstvak 12">
            <a:extLst>
              <a:ext uri="{FF2B5EF4-FFF2-40B4-BE49-F238E27FC236}">
                <a16:creationId xmlns:a16="http://schemas.microsoft.com/office/drawing/2014/main" id="{1DD5B1FC-427D-3907-3979-1C9310CB08A0}"/>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C71EE2DC-75D8-71E7-027B-8847A7C6C0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B47912F6-4EB0-8456-4F2D-FABD43460AA6}"/>
              </a:ext>
            </a:extLst>
          </p:cNvPr>
          <p:cNvSpPr txBox="1"/>
          <p:nvPr/>
        </p:nvSpPr>
        <p:spPr>
          <a:xfrm>
            <a:off x="0" y="227390"/>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Bijzondere verschijnselen in de oceaan</a:t>
            </a:r>
            <a:endParaRPr lang="nl-NL" sz="3200" dirty="0">
              <a:solidFill>
                <a:srgbClr val="E16C7F"/>
              </a:solidFill>
            </a:endParaRPr>
          </a:p>
        </p:txBody>
      </p:sp>
      <p:sp>
        <p:nvSpPr>
          <p:cNvPr id="4" name="Tekstvak 3">
            <a:extLst>
              <a:ext uri="{FF2B5EF4-FFF2-40B4-BE49-F238E27FC236}">
                <a16:creationId xmlns:a16="http://schemas.microsoft.com/office/drawing/2014/main" id="{2D16F842-9034-079A-EA5E-EFC17DCE5B25}"/>
              </a:ext>
            </a:extLst>
          </p:cNvPr>
          <p:cNvSpPr txBox="1"/>
          <p:nvPr/>
        </p:nvSpPr>
        <p:spPr>
          <a:xfrm>
            <a:off x="6492694" y="2361198"/>
            <a:ext cx="4256117" cy="646331"/>
          </a:xfrm>
          <a:prstGeom prst="rect">
            <a:avLst/>
          </a:prstGeom>
          <a:noFill/>
        </p:spPr>
        <p:txBody>
          <a:bodyPr wrap="square" rtlCol="0">
            <a:spAutoFit/>
          </a:bodyPr>
          <a:lstStyle/>
          <a:p>
            <a:r>
              <a:rPr lang="nl-NL" dirty="0">
                <a:solidFill>
                  <a:schemeClr val="bg1"/>
                </a:solidFill>
                <a:latin typeface="Kermit" panose="020F0503040000060003" pitchFamily="34" charset="0"/>
              </a:rPr>
              <a:t>Er is een plek waar het water twee verschillende kleuren lijkt te hebben…</a:t>
            </a:r>
          </a:p>
        </p:txBody>
      </p:sp>
    </p:spTree>
    <p:extLst>
      <p:ext uri="{BB962C8B-B14F-4D97-AF65-F5344CB8AC3E}">
        <p14:creationId xmlns:p14="http://schemas.microsoft.com/office/powerpoint/2010/main" val="33826182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04EDF-F135-67B7-0B78-12DFA6F30FBA}"/>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C72A8723-8795-2CCC-0EF9-CB8A438CFC5C}"/>
              </a:ext>
              <a:ext uri="{C183D7F6-B498-43B3-948B-1728B52AA6E4}">
                <adec:decorative xmlns:adec="http://schemas.microsoft.com/office/drawing/2017/decorative" val="1"/>
              </a:ext>
            </a:extLst>
          </p:cNvPr>
          <p:cNvPicPr>
            <a:picLocks noChangeAspect="1"/>
          </p:cNvPicPr>
          <p:nvPr/>
        </p:nvPicPr>
        <p:blipFill>
          <a:blip r:embed="rId3"/>
          <a:srcRect t="10000"/>
          <a:stretch>
            <a:fillRect/>
          </a:stretch>
        </p:blipFill>
        <p:spPr>
          <a:xfrm>
            <a:off x="-2721" y="0"/>
            <a:ext cx="12192000" cy="6858000"/>
          </a:xfrm>
          <a:prstGeom prst="rect">
            <a:avLst/>
          </a:prstGeom>
        </p:spPr>
      </p:pic>
      <p:sp>
        <p:nvSpPr>
          <p:cNvPr id="11" name="Tekstvak 10">
            <a:extLst>
              <a:ext uri="{FF2B5EF4-FFF2-40B4-BE49-F238E27FC236}">
                <a16:creationId xmlns:a16="http://schemas.microsoft.com/office/drawing/2014/main" id="{4EBC4C11-9EC7-8631-3F14-F64988819AAF}"/>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
        <p:nvSpPr>
          <p:cNvPr id="13" name="Tekstvak 12">
            <a:extLst>
              <a:ext uri="{FF2B5EF4-FFF2-40B4-BE49-F238E27FC236}">
                <a16:creationId xmlns:a16="http://schemas.microsoft.com/office/drawing/2014/main" id="{446AA317-877C-E69A-E5A0-6DB2F6F9E29C}"/>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77AC90B2-E0D6-B2F1-786E-A7CA3A9073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B178AF15-A0E7-46D8-25E6-F2237ED0E351}"/>
              </a:ext>
            </a:extLst>
          </p:cNvPr>
          <p:cNvSpPr txBox="1"/>
          <p:nvPr/>
        </p:nvSpPr>
        <p:spPr>
          <a:xfrm>
            <a:off x="0" y="227390"/>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Bijzondere verschijnselen in de oceaan</a:t>
            </a:r>
            <a:endParaRPr lang="nl-NL" sz="3200" dirty="0">
              <a:solidFill>
                <a:srgbClr val="E16C7F"/>
              </a:solidFill>
            </a:endParaRPr>
          </a:p>
        </p:txBody>
      </p:sp>
      <p:sp>
        <p:nvSpPr>
          <p:cNvPr id="4" name="Tekstvak 3">
            <a:extLst>
              <a:ext uri="{FF2B5EF4-FFF2-40B4-BE49-F238E27FC236}">
                <a16:creationId xmlns:a16="http://schemas.microsoft.com/office/drawing/2014/main" id="{7184DB72-E955-CE55-2CC7-1654E35D3B50}"/>
              </a:ext>
            </a:extLst>
          </p:cNvPr>
          <p:cNvSpPr txBox="1"/>
          <p:nvPr/>
        </p:nvSpPr>
        <p:spPr>
          <a:xfrm>
            <a:off x="241523" y="4971394"/>
            <a:ext cx="4256117" cy="923330"/>
          </a:xfrm>
          <a:prstGeom prst="rect">
            <a:avLst/>
          </a:prstGeom>
          <a:noFill/>
        </p:spPr>
        <p:txBody>
          <a:bodyPr wrap="square" rtlCol="0">
            <a:spAutoFit/>
          </a:bodyPr>
          <a:lstStyle/>
          <a:p>
            <a:r>
              <a:rPr lang="nl-NL" dirty="0">
                <a:solidFill>
                  <a:schemeClr val="bg1"/>
                </a:solidFill>
                <a:latin typeface="Kermit" panose="020F0503040000060003" pitchFamily="34" charset="0"/>
              </a:rPr>
              <a:t>Er is een plek die zo ver van alles vandaan is, dat nog geen mens er ooit is geweest!</a:t>
            </a:r>
          </a:p>
        </p:txBody>
      </p:sp>
    </p:spTree>
    <p:extLst>
      <p:ext uri="{BB962C8B-B14F-4D97-AF65-F5344CB8AC3E}">
        <p14:creationId xmlns:p14="http://schemas.microsoft.com/office/powerpoint/2010/main" val="38719065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BD452-E8CB-C0CE-1A96-ADE122EDB9DC}"/>
            </a:ext>
          </a:extLst>
        </p:cNvPr>
        <p:cNvGrpSpPr/>
        <p:nvPr/>
      </p:nvGrpSpPr>
      <p:grpSpPr>
        <a:xfrm>
          <a:off x="0" y="0"/>
          <a:ext cx="0" cy="0"/>
          <a:chOff x="0" y="0"/>
          <a:chExt cx="0" cy="0"/>
        </a:xfrm>
      </p:grpSpPr>
      <p:pic>
        <p:nvPicPr>
          <p:cNvPr id="4" name="Afbeelding 3" descr="Funafuti, Tuvalu is seen from an airplane. The island is narrow and surrounded by azure sea.">
            <a:extLst>
              <a:ext uri="{FF2B5EF4-FFF2-40B4-BE49-F238E27FC236}">
                <a16:creationId xmlns:a16="http://schemas.microsoft.com/office/drawing/2014/main" id="{6E93398E-40EB-C44A-2221-843E4E6ECE6D}"/>
              </a:ext>
            </a:extLst>
          </p:cNvPr>
          <p:cNvPicPr>
            <a:picLocks noChangeAspect="1"/>
          </p:cNvPicPr>
          <p:nvPr/>
        </p:nvPicPr>
        <p:blipFill>
          <a:blip r:embed="rId3"/>
          <a:srcRect t="15606"/>
          <a:stretch>
            <a:fillRect/>
          </a:stretch>
        </p:blipFill>
        <p:spPr>
          <a:xfrm>
            <a:off x="0" y="0"/>
            <a:ext cx="12189279" cy="6858000"/>
          </a:xfrm>
          <a:prstGeom prst="rect">
            <a:avLst/>
          </a:prstGeom>
        </p:spPr>
      </p:pic>
      <p:sp>
        <p:nvSpPr>
          <p:cNvPr id="11" name="Tekstvak 10">
            <a:extLst>
              <a:ext uri="{FF2B5EF4-FFF2-40B4-BE49-F238E27FC236}">
                <a16:creationId xmlns:a16="http://schemas.microsoft.com/office/drawing/2014/main" id="{8C990A86-4ED2-D298-6DDE-D64112F30476}"/>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
        <p:nvSpPr>
          <p:cNvPr id="13" name="Tekstvak 12">
            <a:extLst>
              <a:ext uri="{FF2B5EF4-FFF2-40B4-BE49-F238E27FC236}">
                <a16:creationId xmlns:a16="http://schemas.microsoft.com/office/drawing/2014/main" id="{2BEDA842-BB69-7F76-A336-CD91DD1A29C5}"/>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D9CC2C2A-6C7E-D39B-3A07-0B0851F6D6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00A53B57-0EA6-BF18-8691-02CDA2A511AD}"/>
              </a:ext>
            </a:extLst>
          </p:cNvPr>
          <p:cNvSpPr txBox="1"/>
          <p:nvPr/>
        </p:nvSpPr>
        <p:spPr>
          <a:xfrm>
            <a:off x="0" y="227390"/>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Bijzondere verschijnselen in de oceaan</a:t>
            </a:r>
            <a:endParaRPr lang="nl-NL" sz="3200" dirty="0">
              <a:solidFill>
                <a:srgbClr val="E16C7F"/>
              </a:solidFill>
            </a:endParaRPr>
          </a:p>
        </p:txBody>
      </p:sp>
      <p:sp>
        <p:nvSpPr>
          <p:cNvPr id="5" name="Tekstvak 4">
            <a:extLst>
              <a:ext uri="{FF2B5EF4-FFF2-40B4-BE49-F238E27FC236}">
                <a16:creationId xmlns:a16="http://schemas.microsoft.com/office/drawing/2014/main" id="{77A8AAE2-85FB-6C3F-314B-47C1841CF615}"/>
              </a:ext>
            </a:extLst>
          </p:cNvPr>
          <p:cNvSpPr txBox="1"/>
          <p:nvPr/>
        </p:nvSpPr>
        <p:spPr>
          <a:xfrm>
            <a:off x="1374321" y="2407364"/>
            <a:ext cx="8517824" cy="646331"/>
          </a:xfrm>
          <a:prstGeom prst="rect">
            <a:avLst/>
          </a:prstGeom>
          <a:noFill/>
        </p:spPr>
        <p:txBody>
          <a:bodyPr wrap="square" rtlCol="0">
            <a:spAutoFit/>
          </a:bodyPr>
          <a:lstStyle/>
          <a:p>
            <a:r>
              <a:rPr lang="nl-NL" dirty="0">
                <a:solidFill>
                  <a:schemeClr val="bg1"/>
                </a:solidFill>
                <a:latin typeface="Kermit" panose="020F0503040000060003" pitchFamily="34" charset="0"/>
              </a:rPr>
              <a:t>Er zijn eilanden waarvan de inwoners zich afvragen hoe lang ze er nog kunnen blijven wonen…</a:t>
            </a:r>
          </a:p>
        </p:txBody>
      </p:sp>
    </p:spTree>
    <p:extLst>
      <p:ext uri="{BB962C8B-B14F-4D97-AF65-F5344CB8AC3E}">
        <p14:creationId xmlns:p14="http://schemas.microsoft.com/office/powerpoint/2010/main" val="7575843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36DD8-33AC-934C-C647-D95F97ABE136}"/>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3B1906AE-B427-7444-0DC3-2445A2A6C8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vak 10">
            <a:extLst>
              <a:ext uri="{FF2B5EF4-FFF2-40B4-BE49-F238E27FC236}">
                <a16:creationId xmlns:a16="http://schemas.microsoft.com/office/drawing/2014/main" id="{EA6780F6-BFFE-B7F1-CD98-B4B8DBB8176C}"/>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solidFill>
                  <a:schemeClr val="bg1">
                    <a:lumMod val="50000"/>
                  </a:schemeClr>
                </a:solidFill>
                <a:latin typeface="Kermit" panose="020F0503040000060003" pitchFamily="34" charset="0"/>
              </a:rPr>
              <a:t>nieuwe kennis aanbieden</a:t>
            </a:r>
          </a:p>
        </p:txBody>
      </p:sp>
      <p:sp>
        <p:nvSpPr>
          <p:cNvPr id="13" name="Tekstvak 12">
            <a:extLst>
              <a:ext uri="{FF2B5EF4-FFF2-40B4-BE49-F238E27FC236}">
                <a16:creationId xmlns:a16="http://schemas.microsoft.com/office/drawing/2014/main" id="{4039B070-B8E2-0ABA-E1BD-EA886F3FD333}"/>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9084B9CB-7D36-FC1A-B8ED-C835788932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D0E001CA-9E2C-4B08-14AB-90A4F206F67B}"/>
              </a:ext>
            </a:extLst>
          </p:cNvPr>
          <p:cNvSpPr txBox="1"/>
          <p:nvPr/>
        </p:nvSpPr>
        <p:spPr>
          <a:xfrm>
            <a:off x="0" y="227390"/>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Afsluiting</a:t>
            </a:r>
            <a:endParaRPr lang="nl-NL" sz="3200" dirty="0">
              <a:solidFill>
                <a:srgbClr val="E16C7F"/>
              </a:solidFill>
            </a:endParaRPr>
          </a:p>
        </p:txBody>
      </p:sp>
      <p:sp>
        <p:nvSpPr>
          <p:cNvPr id="2" name="Tekstvak 1">
            <a:extLst>
              <a:ext uri="{FF2B5EF4-FFF2-40B4-BE49-F238E27FC236}">
                <a16:creationId xmlns:a16="http://schemas.microsoft.com/office/drawing/2014/main" id="{9226AB26-F741-F697-D054-53A048BE2FAA}"/>
              </a:ext>
            </a:extLst>
          </p:cNvPr>
          <p:cNvSpPr txBox="1"/>
          <p:nvPr/>
        </p:nvSpPr>
        <p:spPr>
          <a:xfrm>
            <a:off x="1678364" y="1158074"/>
            <a:ext cx="8835272" cy="2800767"/>
          </a:xfrm>
          <a:prstGeom prst="rect">
            <a:avLst/>
          </a:prstGeom>
          <a:noFill/>
        </p:spPr>
        <p:txBody>
          <a:bodyPr wrap="square" rtlCol="0">
            <a:spAutoFit/>
          </a:bodyPr>
          <a:lstStyle/>
          <a:p>
            <a:pPr algn="ctr"/>
            <a:r>
              <a:rPr lang="nl-NL" sz="4400" dirty="0">
                <a:solidFill>
                  <a:schemeClr val="bg1"/>
                </a:solidFill>
                <a:latin typeface="Kermit" panose="020F0503040000060003" pitchFamily="34" charset="0"/>
              </a:rPr>
              <a:t>We weten meer over de ruimte, dan over de bodem en de bijzondere verschijnselen van onze oceaan. </a:t>
            </a:r>
          </a:p>
        </p:txBody>
      </p:sp>
    </p:spTree>
    <p:extLst>
      <p:ext uri="{BB962C8B-B14F-4D97-AF65-F5344CB8AC3E}">
        <p14:creationId xmlns:p14="http://schemas.microsoft.com/office/powerpoint/2010/main" val="3752216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0CF63-1D11-EE31-D344-3F4CD190E442}"/>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1EB249F9-79AD-B2D3-C8BC-500D300EC9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Afgeronde rechthoek 4">
            <a:extLst>
              <a:ext uri="{FF2B5EF4-FFF2-40B4-BE49-F238E27FC236}">
                <a16:creationId xmlns:a16="http://schemas.microsoft.com/office/drawing/2014/main" id="{AFACF6A3-7D43-A52A-E647-5ED914192FE3}"/>
              </a:ext>
            </a:extLst>
          </p:cNvPr>
          <p:cNvSpPr/>
          <p:nvPr/>
        </p:nvSpPr>
        <p:spPr>
          <a:xfrm>
            <a:off x="4215875" y="5495320"/>
            <a:ext cx="4804757" cy="806941"/>
          </a:xfrm>
          <a:prstGeom prst="roundRect">
            <a:avLst/>
          </a:prstGeom>
          <a:solidFill>
            <a:srgbClr val="3DA17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latin typeface="Kermit" panose="020F0503040000060003" pitchFamily="34" charset="0"/>
              </a:rPr>
              <a:t>Welk bijzonder verschijnsel uit de micro les zou jij verder willen onderzoeken?</a:t>
            </a:r>
          </a:p>
        </p:txBody>
      </p:sp>
      <p:sp>
        <p:nvSpPr>
          <p:cNvPr id="11" name="Tekstvak 10">
            <a:extLst>
              <a:ext uri="{FF2B5EF4-FFF2-40B4-BE49-F238E27FC236}">
                <a16:creationId xmlns:a16="http://schemas.microsoft.com/office/drawing/2014/main" id="{55623346-EF31-CF7A-BA50-FE58601014F4}"/>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47EBF2B1-CE43-0168-AA0A-C41098C82698}"/>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057B7C08-37A3-7549-D3A8-D218C47507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7" name="Ovale toelichting 6">
            <a:extLst>
              <a:ext uri="{FF2B5EF4-FFF2-40B4-BE49-F238E27FC236}">
                <a16:creationId xmlns:a16="http://schemas.microsoft.com/office/drawing/2014/main" id="{90210AE3-FE86-F965-CE2F-4937433862ED}"/>
              </a:ext>
            </a:extLst>
          </p:cNvPr>
          <p:cNvSpPr/>
          <p:nvPr/>
        </p:nvSpPr>
        <p:spPr>
          <a:xfrm>
            <a:off x="1619823" y="898636"/>
            <a:ext cx="8279477" cy="3842301"/>
          </a:xfrm>
          <a:prstGeom prst="wedgeEllipseCallout">
            <a:avLst>
              <a:gd name="adj1" fmla="val 53665"/>
              <a:gd name="adj2" fmla="val 27019"/>
            </a:avLst>
          </a:prstGeom>
          <a:solidFill>
            <a:srgbClr val="E16C7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Tekstvak 14">
            <a:extLst>
              <a:ext uri="{FF2B5EF4-FFF2-40B4-BE49-F238E27FC236}">
                <a16:creationId xmlns:a16="http://schemas.microsoft.com/office/drawing/2014/main" id="{DD5EA31C-BED5-2014-65C2-069F5B5AD649}"/>
              </a:ext>
            </a:extLst>
          </p:cNvPr>
          <p:cNvSpPr txBox="1"/>
          <p:nvPr/>
        </p:nvSpPr>
        <p:spPr>
          <a:xfrm>
            <a:off x="0" y="260640"/>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Navertellen </a:t>
            </a:r>
            <a:endParaRPr lang="nl-NL" sz="3200" dirty="0">
              <a:solidFill>
                <a:srgbClr val="E16C7F"/>
              </a:solidFill>
            </a:endParaRPr>
          </a:p>
        </p:txBody>
      </p:sp>
      <p:sp>
        <p:nvSpPr>
          <p:cNvPr id="2" name="Tekstvak 1">
            <a:extLst>
              <a:ext uri="{FF2B5EF4-FFF2-40B4-BE49-F238E27FC236}">
                <a16:creationId xmlns:a16="http://schemas.microsoft.com/office/drawing/2014/main" id="{402D6F75-6379-2DB6-45CB-9609216EA5CB}"/>
              </a:ext>
            </a:extLst>
          </p:cNvPr>
          <p:cNvSpPr txBox="1"/>
          <p:nvPr/>
        </p:nvSpPr>
        <p:spPr>
          <a:xfrm>
            <a:off x="1956260" y="1665624"/>
            <a:ext cx="7606602" cy="2308324"/>
          </a:xfrm>
          <a:prstGeom prst="rect">
            <a:avLst/>
          </a:prstGeom>
          <a:noFill/>
        </p:spPr>
        <p:txBody>
          <a:bodyPr wrap="square" rtlCol="0">
            <a:spAutoFit/>
          </a:bodyPr>
          <a:lstStyle/>
          <a:p>
            <a:pPr algn="ctr"/>
            <a:r>
              <a:rPr lang="nl-NL" sz="3600" dirty="0">
                <a:solidFill>
                  <a:schemeClr val="bg1"/>
                </a:solidFill>
                <a:latin typeface="Kermit" panose="020F0503040000060003" pitchFamily="34" charset="0"/>
              </a:rPr>
              <a:t>Wat ga jij vanmiddag thuis navertellen over deze micro les?</a:t>
            </a:r>
          </a:p>
          <a:p>
            <a:pPr algn="ctr"/>
            <a:endParaRPr lang="nl-NL" sz="3600" dirty="0">
              <a:solidFill>
                <a:schemeClr val="bg1"/>
              </a:solidFill>
              <a:latin typeface="Kermit" panose="020F0503040000060003" pitchFamily="34" charset="0"/>
            </a:endParaRPr>
          </a:p>
          <a:p>
            <a:pPr algn="ctr"/>
            <a:r>
              <a:rPr lang="nl-NL" sz="3600" dirty="0">
                <a:solidFill>
                  <a:schemeClr val="bg1"/>
                </a:solidFill>
                <a:latin typeface="Kermit" panose="020F0503040000060003" pitchFamily="34" charset="0"/>
              </a:rPr>
              <a:t>Oefen dit in tweetallen </a:t>
            </a:r>
          </a:p>
        </p:txBody>
      </p:sp>
      <p:pic>
        <p:nvPicPr>
          <p:cNvPr id="3" name="Afbeelding 2">
            <a:extLst>
              <a:ext uri="{FF2B5EF4-FFF2-40B4-BE49-F238E27FC236}">
                <a16:creationId xmlns:a16="http://schemas.microsoft.com/office/drawing/2014/main" id="{A1795141-E136-2491-8F2A-4C123D5DCE3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0253358" y="3429000"/>
            <a:ext cx="1584584" cy="1550324"/>
          </a:xfrm>
          <a:prstGeom prst="rect">
            <a:avLst/>
          </a:prstGeom>
          <a:noFill/>
          <a:ln>
            <a:noFill/>
          </a:ln>
        </p:spPr>
      </p:pic>
      <p:pic>
        <p:nvPicPr>
          <p:cNvPr id="4" name="Afbeelding 3">
            <a:extLst>
              <a:ext uri="{FF2B5EF4-FFF2-40B4-BE49-F238E27FC236}">
                <a16:creationId xmlns:a16="http://schemas.microsoft.com/office/drawing/2014/main" id="{879EBB62-7BE2-8EF1-5C42-E0F218F20DDC}"/>
              </a:ext>
            </a:extLst>
          </p:cNvPr>
          <p:cNvPicPr>
            <a:picLocks noChangeAspect="1"/>
          </p:cNvPicPr>
          <p:nvPr/>
        </p:nvPicPr>
        <p:blipFill>
          <a:blip r:embed="rId6">
            <a:extLst>
              <a:ext uri="{28A0092B-C50C-407E-A947-70E740481C1C}">
                <a14:useLocalDpi xmlns:a14="http://schemas.microsoft.com/office/drawing/2010/main" val="0"/>
              </a:ext>
            </a:extLst>
          </a:blip>
          <a:srcRect t="1290" b="1290"/>
          <a:stretch/>
        </p:blipFill>
        <p:spPr bwMode="auto">
          <a:xfrm>
            <a:off x="3335080" y="5331408"/>
            <a:ext cx="1174419" cy="113476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324006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164B5-AECE-F852-3328-AA51A83EEEB6}"/>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43C29D06-D328-0D63-9299-B11656A24864}"/>
              </a:ext>
            </a:extLst>
          </p:cNvPr>
          <p:cNvPicPr>
            <a:picLocks noChangeAspect="1"/>
          </p:cNvPicPr>
          <p:nvPr/>
        </p:nvPicPr>
        <p:blipFill>
          <a:blip r:embed="rId3">
            <a:alphaModFix amt="38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vak 10">
            <a:extLst>
              <a:ext uri="{FF2B5EF4-FFF2-40B4-BE49-F238E27FC236}">
                <a16:creationId xmlns:a16="http://schemas.microsoft.com/office/drawing/2014/main" id="{29A1B337-8F5E-1D80-6D38-1528C7AF1A52}"/>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
        <p:nvSpPr>
          <p:cNvPr id="13" name="Tekstvak 12">
            <a:extLst>
              <a:ext uri="{FF2B5EF4-FFF2-40B4-BE49-F238E27FC236}">
                <a16:creationId xmlns:a16="http://schemas.microsoft.com/office/drawing/2014/main" id="{8CA49C0C-35B1-4376-B924-A53C74FC7CD8}"/>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B740AF88-AF05-98CA-005E-B3594036ED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65DF074A-DF7F-F1AF-2627-995640B7E6D5}"/>
              </a:ext>
            </a:extLst>
          </p:cNvPr>
          <p:cNvSpPr txBox="1"/>
          <p:nvPr/>
        </p:nvSpPr>
        <p:spPr>
          <a:xfrm>
            <a:off x="0" y="227390"/>
            <a:ext cx="12192000" cy="584775"/>
          </a:xfrm>
          <a:prstGeom prst="rect">
            <a:avLst/>
          </a:prstGeom>
          <a:noFill/>
        </p:spPr>
        <p:txBody>
          <a:bodyPr wrap="square">
            <a:spAutoFit/>
          </a:bodyPr>
          <a:lstStyle/>
          <a:p>
            <a:pPr algn="ctr"/>
            <a:r>
              <a:rPr lang="nl-NL" sz="3200" dirty="0" err="1">
                <a:solidFill>
                  <a:srgbClr val="E16C7F"/>
                </a:solidFill>
                <a:latin typeface="Kermit" panose="020F0503040000060003" pitchFamily="34" charset="0"/>
              </a:rPr>
              <a:t>Grej</a:t>
            </a:r>
            <a:r>
              <a:rPr lang="nl-NL" sz="3200" dirty="0">
                <a:solidFill>
                  <a:srgbClr val="E16C7F"/>
                </a:solidFill>
                <a:latin typeface="Kermit" panose="020F0503040000060003" pitchFamily="34" charset="0"/>
              </a:rPr>
              <a:t> of </a:t>
            </a:r>
            <a:r>
              <a:rPr lang="nl-NL" sz="3200" dirty="0" err="1">
                <a:solidFill>
                  <a:srgbClr val="E16C7F"/>
                </a:solidFill>
                <a:latin typeface="Kermit" panose="020F0503040000060003" pitchFamily="34" charset="0"/>
              </a:rPr>
              <a:t>the</a:t>
            </a:r>
            <a:r>
              <a:rPr lang="nl-NL" sz="3200" dirty="0">
                <a:solidFill>
                  <a:srgbClr val="E16C7F"/>
                </a:solidFill>
                <a:latin typeface="Kermit" panose="020F0503040000060003" pitchFamily="34" charset="0"/>
              </a:rPr>
              <a:t> </a:t>
            </a:r>
            <a:r>
              <a:rPr lang="nl-NL" sz="3200" dirty="0" err="1">
                <a:solidFill>
                  <a:srgbClr val="E16C7F"/>
                </a:solidFill>
                <a:latin typeface="Kermit" panose="020F0503040000060003" pitchFamily="34" charset="0"/>
              </a:rPr>
              <a:t>day</a:t>
            </a:r>
            <a:endParaRPr lang="nl-NL" sz="3200" dirty="0">
              <a:solidFill>
                <a:srgbClr val="E16C7F"/>
              </a:solidFill>
            </a:endParaRPr>
          </a:p>
        </p:txBody>
      </p:sp>
      <p:sp>
        <p:nvSpPr>
          <p:cNvPr id="4" name="Afgeronde rechthoek 3">
            <a:extLst>
              <a:ext uri="{FF2B5EF4-FFF2-40B4-BE49-F238E27FC236}">
                <a16:creationId xmlns:a16="http://schemas.microsoft.com/office/drawing/2014/main" id="{9B7D9A45-8E0C-18F1-2C64-7CBC2A066DC6}"/>
              </a:ext>
            </a:extLst>
          </p:cNvPr>
          <p:cNvSpPr/>
          <p:nvPr/>
        </p:nvSpPr>
        <p:spPr>
          <a:xfrm>
            <a:off x="698270" y="1313197"/>
            <a:ext cx="2743200" cy="1114117"/>
          </a:xfrm>
          <a:prstGeom prst="roundRect">
            <a:avLst/>
          </a:prstGeom>
          <a:solidFill>
            <a:schemeClr val="bg1"/>
          </a:solidFill>
          <a:ln w="28575">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solidFill>
                  <a:srgbClr val="E16C7F"/>
                </a:solidFill>
                <a:latin typeface="Kermit" panose="020F0503040000060003" pitchFamily="34" charset="0"/>
              </a:rPr>
              <a:t>Mysterieuze opening</a:t>
            </a:r>
          </a:p>
        </p:txBody>
      </p:sp>
      <p:sp>
        <p:nvSpPr>
          <p:cNvPr id="5" name="Afgeronde rechthoek 4">
            <a:extLst>
              <a:ext uri="{FF2B5EF4-FFF2-40B4-BE49-F238E27FC236}">
                <a16:creationId xmlns:a16="http://schemas.microsoft.com/office/drawing/2014/main" id="{E8D9705B-1C11-B1CA-EF1E-97598D014EAC}"/>
              </a:ext>
            </a:extLst>
          </p:cNvPr>
          <p:cNvSpPr/>
          <p:nvPr/>
        </p:nvSpPr>
        <p:spPr>
          <a:xfrm>
            <a:off x="4724400" y="1313198"/>
            <a:ext cx="2743200" cy="1114117"/>
          </a:xfrm>
          <a:prstGeom prst="roundRect">
            <a:avLst/>
          </a:prstGeom>
          <a:solidFill>
            <a:schemeClr val="bg1"/>
          </a:solidFill>
          <a:ln w="28575">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solidFill>
                  <a:srgbClr val="E16C7F"/>
                </a:solidFill>
                <a:latin typeface="Kermit" panose="020F0503040000060003" pitchFamily="34" charset="0"/>
              </a:rPr>
              <a:t>Micro les</a:t>
            </a:r>
          </a:p>
        </p:txBody>
      </p:sp>
      <p:sp>
        <p:nvSpPr>
          <p:cNvPr id="6" name="Afgeronde rechthoek 5">
            <a:extLst>
              <a:ext uri="{FF2B5EF4-FFF2-40B4-BE49-F238E27FC236}">
                <a16:creationId xmlns:a16="http://schemas.microsoft.com/office/drawing/2014/main" id="{F440254B-8F89-F093-ECDF-4741F3C09A39}"/>
              </a:ext>
            </a:extLst>
          </p:cNvPr>
          <p:cNvSpPr/>
          <p:nvPr/>
        </p:nvSpPr>
        <p:spPr>
          <a:xfrm>
            <a:off x="8919485" y="1313197"/>
            <a:ext cx="2743200" cy="1114117"/>
          </a:xfrm>
          <a:prstGeom prst="roundRect">
            <a:avLst/>
          </a:prstGeom>
          <a:solidFill>
            <a:schemeClr val="bg1"/>
          </a:solidFill>
          <a:ln w="28575">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solidFill>
                  <a:srgbClr val="E16C7F"/>
                </a:solidFill>
                <a:latin typeface="Kermit" panose="020F0503040000060003" pitchFamily="34" charset="0"/>
              </a:rPr>
              <a:t>Afsluiting</a:t>
            </a:r>
          </a:p>
        </p:txBody>
      </p:sp>
      <p:sp>
        <p:nvSpPr>
          <p:cNvPr id="7" name="Afgeronde rechthoek 6">
            <a:extLst>
              <a:ext uri="{FF2B5EF4-FFF2-40B4-BE49-F238E27FC236}">
                <a16:creationId xmlns:a16="http://schemas.microsoft.com/office/drawing/2014/main" id="{4C276239-616E-E40A-6C3A-17A5FCF7481D}"/>
              </a:ext>
            </a:extLst>
          </p:cNvPr>
          <p:cNvSpPr/>
          <p:nvPr/>
        </p:nvSpPr>
        <p:spPr>
          <a:xfrm>
            <a:off x="698270" y="2710904"/>
            <a:ext cx="2743200" cy="1114117"/>
          </a:xfrm>
          <a:prstGeom prst="roundRect">
            <a:avLst/>
          </a:prstGeom>
          <a:solidFill>
            <a:srgbClr val="E16C7F"/>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solidFill>
                  <a:schemeClr val="bg1"/>
                </a:solidFill>
                <a:latin typeface="Kermit" panose="020F0503040000060003" pitchFamily="34" charset="0"/>
              </a:rPr>
              <a:t>Raadsel, voorwerp, vraag etc.</a:t>
            </a:r>
          </a:p>
        </p:txBody>
      </p:sp>
      <p:sp>
        <p:nvSpPr>
          <p:cNvPr id="8" name="Afgeronde rechthoek 7">
            <a:extLst>
              <a:ext uri="{FF2B5EF4-FFF2-40B4-BE49-F238E27FC236}">
                <a16:creationId xmlns:a16="http://schemas.microsoft.com/office/drawing/2014/main" id="{9DBC935C-E8A0-C606-B50D-5CDF1861315A}"/>
              </a:ext>
            </a:extLst>
          </p:cNvPr>
          <p:cNvSpPr/>
          <p:nvPr/>
        </p:nvSpPr>
        <p:spPr>
          <a:xfrm>
            <a:off x="4724400" y="2710904"/>
            <a:ext cx="2743200" cy="1176849"/>
          </a:xfrm>
          <a:prstGeom prst="roundRect">
            <a:avLst/>
          </a:prstGeom>
          <a:solidFill>
            <a:srgbClr val="E16C7F"/>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solidFill>
                  <a:schemeClr val="bg1"/>
                </a:solidFill>
                <a:latin typeface="Kermit" panose="020F0503040000060003" pitchFamily="34" charset="0"/>
              </a:rPr>
              <a:t>Enthousiast verhaal van 3 tot 5 minuten</a:t>
            </a:r>
          </a:p>
        </p:txBody>
      </p:sp>
      <p:sp>
        <p:nvSpPr>
          <p:cNvPr id="9" name="Afgeronde rechthoek 8">
            <a:extLst>
              <a:ext uri="{FF2B5EF4-FFF2-40B4-BE49-F238E27FC236}">
                <a16:creationId xmlns:a16="http://schemas.microsoft.com/office/drawing/2014/main" id="{56DBBFAF-6292-DB92-7330-03523CC3AD39}"/>
              </a:ext>
            </a:extLst>
          </p:cNvPr>
          <p:cNvSpPr/>
          <p:nvPr/>
        </p:nvSpPr>
        <p:spPr>
          <a:xfrm>
            <a:off x="8919485" y="2713680"/>
            <a:ext cx="2743200" cy="1114117"/>
          </a:xfrm>
          <a:prstGeom prst="roundRect">
            <a:avLst/>
          </a:prstGeom>
          <a:solidFill>
            <a:srgbClr val="E16C7F"/>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solidFill>
                  <a:schemeClr val="bg1"/>
                </a:solidFill>
                <a:latin typeface="Kermit" panose="020F0503040000060003" pitchFamily="34" charset="0"/>
              </a:rPr>
              <a:t>Een sleutelzin. </a:t>
            </a:r>
          </a:p>
        </p:txBody>
      </p:sp>
      <p:sp>
        <p:nvSpPr>
          <p:cNvPr id="10" name="Afgeronde rechthoek 9">
            <a:extLst>
              <a:ext uri="{FF2B5EF4-FFF2-40B4-BE49-F238E27FC236}">
                <a16:creationId xmlns:a16="http://schemas.microsoft.com/office/drawing/2014/main" id="{A0E58A25-7F4C-ABB4-1C7A-4EA633B40363}"/>
              </a:ext>
            </a:extLst>
          </p:cNvPr>
          <p:cNvSpPr/>
          <p:nvPr/>
        </p:nvSpPr>
        <p:spPr>
          <a:xfrm>
            <a:off x="4724400" y="5340447"/>
            <a:ext cx="2743200" cy="561589"/>
          </a:xfrm>
          <a:prstGeom prst="roundRect">
            <a:avLst/>
          </a:prstGeom>
          <a:noFill/>
          <a:ln w="28575">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i="1" dirty="0">
                <a:solidFill>
                  <a:srgbClr val="E16C7F"/>
                </a:solidFill>
                <a:latin typeface="Kermit" panose="020F0503040000060003" pitchFamily="34" charset="0"/>
              </a:rPr>
              <a:t>PowerPoint</a:t>
            </a:r>
          </a:p>
        </p:txBody>
      </p:sp>
      <p:sp>
        <p:nvSpPr>
          <p:cNvPr id="12" name="Afgeronde rechthoek 11">
            <a:extLst>
              <a:ext uri="{FF2B5EF4-FFF2-40B4-BE49-F238E27FC236}">
                <a16:creationId xmlns:a16="http://schemas.microsoft.com/office/drawing/2014/main" id="{589EA35A-8BBD-7373-8EFC-0F7AD625FD1C}"/>
              </a:ext>
            </a:extLst>
          </p:cNvPr>
          <p:cNvSpPr/>
          <p:nvPr/>
        </p:nvSpPr>
        <p:spPr>
          <a:xfrm>
            <a:off x="4724400" y="4025675"/>
            <a:ext cx="2743200" cy="1176849"/>
          </a:xfrm>
          <a:prstGeom prst="roundRect">
            <a:avLst/>
          </a:prstGeom>
          <a:solidFill>
            <a:srgbClr val="E16C7F"/>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solidFill>
                  <a:schemeClr val="bg1"/>
                </a:solidFill>
                <a:latin typeface="Kermit" panose="020F0503040000060003" pitchFamily="34" charset="0"/>
              </a:rPr>
              <a:t>Verassende weetjes</a:t>
            </a:r>
          </a:p>
        </p:txBody>
      </p:sp>
      <p:sp>
        <p:nvSpPr>
          <p:cNvPr id="16" name="Afgeronde rechthoek 15">
            <a:extLst>
              <a:ext uri="{FF2B5EF4-FFF2-40B4-BE49-F238E27FC236}">
                <a16:creationId xmlns:a16="http://schemas.microsoft.com/office/drawing/2014/main" id="{9D8B20D6-C4E3-1293-9E5A-1A46423314F4}"/>
              </a:ext>
            </a:extLst>
          </p:cNvPr>
          <p:cNvSpPr/>
          <p:nvPr/>
        </p:nvSpPr>
        <p:spPr>
          <a:xfrm>
            <a:off x="8919485" y="4052026"/>
            <a:ext cx="2743200" cy="1114117"/>
          </a:xfrm>
          <a:prstGeom prst="roundRect">
            <a:avLst/>
          </a:prstGeom>
          <a:solidFill>
            <a:srgbClr val="E16C7F"/>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solidFill>
                  <a:schemeClr val="bg1"/>
                </a:solidFill>
                <a:latin typeface="Kermit" panose="020F0503040000060003" pitchFamily="34" charset="0"/>
              </a:rPr>
              <a:t>Eindig met een verwonderings-vraag</a:t>
            </a:r>
          </a:p>
        </p:txBody>
      </p:sp>
      <p:sp>
        <p:nvSpPr>
          <p:cNvPr id="17" name="Pijl links 16">
            <a:extLst>
              <a:ext uri="{FF2B5EF4-FFF2-40B4-BE49-F238E27FC236}">
                <a16:creationId xmlns:a16="http://schemas.microsoft.com/office/drawing/2014/main" id="{9D558CBD-2E8E-B02C-9039-2EEA740489BE}"/>
              </a:ext>
            </a:extLst>
          </p:cNvPr>
          <p:cNvSpPr/>
          <p:nvPr/>
        </p:nvSpPr>
        <p:spPr>
          <a:xfrm>
            <a:off x="3616037" y="1591725"/>
            <a:ext cx="933796" cy="557059"/>
          </a:xfrm>
          <a:prstGeom prst="rightArrow">
            <a:avLst/>
          </a:prstGeom>
          <a:solidFill>
            <a:srgbClr val="E16C7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Pijl links 17">
            <a:extLst>
              <a:ext uri="{FF2B5EF4-FFF2-40B4-BE49-F238E27FC236}">
                <a16:creationId xmlns:a16="http://schemas.microsoft.com/office/drawing/2014/main" id="{8A3A3735-F779-EA47-856F-3419025FA9A9}"/>
              </a:ext>
            </a:extLst>
          </p:cNvPr>
          <p:cNvSpPr/>
          <p:nvPr/>
        </p:nvSpPr>
        <p:spPr>
          <a:xfrm>
            <a:off x="7736378" y="1583331"/>
            <a:ext cx="933796" cy="557059"/>
          </a:xfrm>
          <a:prstGeom prst="rightArrow">
            <a:avLst/>
          </a:prstGeom>
          <a:solidFill>
            <a:srgbClr val="E16C7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42743335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164B5-AECE-F852-3328-AA51A83EEEB6}"/>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29A1B337-8F5E-1D80-6D38-1528C7AF1A52}"/>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
        <p:nvSpPr>
          <p:cNvPr id="13" name="Tekstvak 12">
            <a:extLst>
              <a:ext uri="{FF2B5EF4-FFF2-40B4-BE49-F238E27FC236}">
                <a16:creationId xmlns:a16="http://schemas.microsoft.com/office/drawing/2014/main" id="{8CA49C0C-35B1-4376-B924-A53C74FC7CD8}"/>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B740AF88-AF05-98CA-005E-B3594036ED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65DF074A-DF7F-F1AF-2627-995640B7E6D5}"/>
              </a:ext>
            </a:extLst>
          </p:cNvPr>
          <p:cNvSpPr txBox="1"/>
          <p:nvPr/>
        </p:nvSpPr>
        <p:spPr>
          <a:xfrm>
            <a:off x="0" y="227390"/>
            <a:ext cx="12192000" cy="584775"/>
          </a:xfrm>
          <a:prstGeom prst="rect">
            <a:avLst/>
          </a:prstGeom>
          <a:noFill/>
        </p:spPr>
        <p:txBody>
          <a:bodyPr wrap="square">
            <a:spAutoFit/>
          </a:bodyPr>
          <a:lstStyle/>
          <a:p>
            <a:pPr algn="ctr"/>
            <a:r>
              <a:rPr lang="nl-NL" sz="3200" dirty="0" err="1">
                <a:solidFill>
                  <a:srgbClr val="E16C7F"/>
                </a:solidFill>
                <a:latin typeface="Kermit" panose="020F0503040000060003" pitchFamily="34" charset="0"/>
              </a:rPr>
              <a:t>Grej</a:t>
            </a:r>
            <a:r>
              <a:rPr lang="nl-NL" sz="3200" dirty="0">
                <a:solidFill>
                  <a:srgbClr val="E16C7F"/>
                </a:solidFill>
                <a:latin typeface="Kermit" panose="020F0503040000060003" pitchFamily="34" charset="0"/>
              </a:rPr>
              <a:t> of </a:t>
            </a:r>
            <a:r>
              <a:rPr lang="nl-NL" sz="3200" dirty="0" err="1">
                <a:solidFill>
                  <a:srgbClr val="E16C7F"/>
                </a:solidFill>
                <a:latin typeface="Kermit" panose="020F0503040000060003" pitchFamily="34" charset="0"/>
              </a:rPr>
              <a:t>the</a:t>
            </a:r>
            <a:r>
              <a:rPr lang="nl-NL" sz="3200" dirty="0">
                <a:solidFill>
                  <a:srgbClr val="E16C7F"/>
                </a:solidFill>
                <a:latin typeface="Kermit" panose="020F0503040000060003" pitchFamily="34" charset="0"/>
              </a:rPr>
              <a:t> </a:t>
            </a:r>
            <a:r>
              <a:rPr lang="nl-NL" sz="3200" dirty="0" err="1">
                <a:solidFill>
                  <a:srgbClr val="E16C7F"/>
                </a:solidFill>
                <a:latin typeface="Kermit" panose="020F0503040000060003" pitchFamily="34" charset="0"/>
              </a:rPr>
              <a:t>day</a:t>
            </a:r>
            <a:endParaRPr lang="nl-NL" sz="3200" dirty="0">
              <a:solidFill>
                <a:srgbClr val="E16C7F"/>
              </a:solidFill>
            </a:endParaRPr>
          </a:p>
        </p:txBody>
      </p:sp>
      <p:pic>
        <p:nvPicPr>
          <p:cNvPr id="2" name="Onlinemedia 1" descr="Grej of the day - Wat is Grej of the day">
            <a:hlinkClick r:id="" action="ppaction://media"/>
            <a:extLst>
              <a:ext uri="{FF2B5EF4-FFF2-40B4-BE49-F238E27FC236}">
                <a16:creationId xmlns:a16="http://schemas.microsoft.com/office/drawing/2014/main" id="{2E2E9BE8-154A-6AA6-D06E-3269ED167CC3}"/>
              </a:ext>
            </a:extLst>
          </p:cNvPr>
          <p:cNvPicPr>
            <a:picLocks noRot="1" noChangeAspect="1"/>
          </p:cNvPicPr>
          <p:nvPr>
            <a:videoFile r:link="rId1"/>
          </p:nvPr>
        </p:nvPicPr>
        <p:blipFill>
          <a:blip r:embed="rId5"/>
          <a:stretch>
            <a:fillRect/>
          </a:stretch>
        </p:blipFill>
        <p:spPr>
          <a:xfrm>
            <a:off x="1710878" y="877271"/>
            <a:ext cx="8770243" cy="4955187"/>
          </a:xfrm>
          <a:prstGeom prst="rect">
            <a:avLst/>
          </a:prstGeom>
        </p:spPr>
      </p:pic>
      <p:sp>
        <p:nvSpPr>
          <p:cNvPr id="5" name="Tekstvak 4">
            <a:extLst>
              <a:ext uri="{FF2B5EF4-FFF2-40B4-BE49-F238E27FC236}">
                <a16:creationId xmlns:a16="http://schemas.microsoft.com/office/drawing/2014/main" id="{52FBC8FD-47EF-9BBE-4755-C23C31EEBCE0}"/>
              </a:ext>
            </a:extLst>
          </p:cNvPr>
          <p:cNvSpPr txBox="1"/>
          <p:nvPr/>
        </p:nvSpPr>
        <p:spPr>
          <a:xfrm>
            <a:off x="3016134" y="5980729"/>
            <a:ext cx="6159730" cy="276999"/>
          </a:xfrm>
          <a:prstGeom prst="rect">
            <a:avLst/>
          </a:prstGeom>
          <a:noFill/>
        </p:spPr>
        <p:txBody>
          <a:bodyPr wrap="square">
            <a:spAutoFit/>
          </a:bodyPr>
          <a:lstStyle/>
          <a:p>
            <a:pPr lvl="0" algn="ctr"/>
            <a:r>
              <a:rPr lang="nl-NL" sz="1200" dirty="0" err="1">
                <a:latin typeface="Kermit" panose="020F0503040000060003" pitchFamily="34" charset="0"/>
              </a:rPr>
              <a:t>https</a:t>
            </a:r>
            <a:r>
              <a:rPr lang="nl-NL" sz="1200" dirty="0">
                <a:latin typeface="Kermit" panose="020F0503040000060003" pitchFamily="34" charset="0"/>
              </a:rPr>
              <a:t>://</a:t>
            </a:r>
            <a:r>
              <a:rPr lang="nl-NL" sz="1200" dirty="0" err="1">
                <a:latin typeface="Kermit" panose="020F0503040000060003" pitchFamily="34" charset="0"/>
              </a:rPr>
              <a:t>www.youtube.com</a:t>
            </a:r>
            <a:r>
              <a:rPr lang="nl-NL" sz="1200" dirty="0">
                <a:latin typeface="Kermit" panose="020F0503040000060003" pitchFamily="34" charset="0"/>
              </a:rPr>
              <a:t>/</a:t>
            </a:r>
            <a:r>
              <a:rPr lang="nl-NL" sz="1200" dirty="0" err="1">
                <a:latin typeface="Kermit" panose="020F0503040000060003" pitchFamily="34" charset="0"/>
              </a:rPr>
              <a:t>watch?v</a:t>
            </a:r>
            <a:r>
              <a:rPr lang="nl-NL" sz="1200" dirty="0">
                <a:latin typeface="Kermit" panose="020F0503040000060003" pitchFamily="34" charset="0"/>
              </a:rPr>
              <a:t>=pieGd7lGQfc (1:21)</a:t>
            </a:r>
          </a:p>
        </p:txBody>
      </p:sp>
    </p:spTree>
    <p:extLst>
      <p:ext uri="{BB962C8B-B14F-4D97-AF65-F5344CB8AC3E}">
        <p14:creationId xmlns:p14="http://schemas.microsoft.com/office/powerpoint/2010/main" val="2711733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9D77D-F18B-C0A8-0F79-58EA66FFB35F}"/>
            </a:ext>
          </a:extLst>
        </p:cNvPr>
        <p:cNvGrpSpPr/>
        <p:nvPr/>
      </p:nvGrpSpPr>
      <p:grpSpPr>
        <a:xfrm>
          <a:off x="0" y="0"/>
          <a:ext cx="0" cy="0"/>
          <a:chOff x="0" y="0"/>
          <a:chExt cx="0" cy="0"/>
        </a:xfrm>
      </p:grpSpPr>
      <p:sp>
        <p:nvSpPr>
          <p:cNvPr id="32" name="Rectangle 2">
            <a:extLst>
              <a:ext uri="{FF2B5EF4-FFF2-40B4-BE49-F238E27FC236}">
                <a16:creationId xmlns:a16="http://schemas.microsoft.com/office/drawing/2014/main" id="{85858240-04CE-EC8D-7E53-3581050514EC}"/>
              </a:ext>
            </a:extLst>
          </p:cNvPr>
          <p:cNvSpPr>
            <a:spLocks noChangeArrowheads="1"/>
          </p:cNvSpPr>
          <p:nvPr/>
        </p:nvSpPr>
        <p:spPr bwMode="auto">
          <a:xfrm>
            <a:off x="412250" y="5132434"/>
            <a:ext cx="11779750" cy="1200329"/>
          </a:xfrm>
          <a:prstGeom prst="rect">
            <a:avLst/>
          </a:prstGeom>
          <a:solidFill>
            <a:schemeClr val="bg1"/>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b="1" dirty="0">
                <a:latin typeface="Kermit" panose="020F0503040000060003" pitchFamily="34" charset="0"/>
                <a:ea typeface="Times New Roman" panose="02020603050405020304" pitchFamily="18" charset="0"/>
              </a:rPr>
              <a:t>Klaar-/verdiepingsopdrachten</a:t>
            </a:r>
            <a:r>
              <a:rPr lang="nl-NL" b="1" dirty="0">
                <a:effectLst/>
                <a:latin typeface="Kermit" panose="020F0503040000060003" pitchFamily="34" charset="0"/>
                <a:ea typeface="Times New Roman" panose="02020603050405020304" pitchFamily="18" charset="0"/>
              </a:rPr>
              <a:t>: </a:t>
            </a:r>
            <a:endParaRPr lang="nl-NL" b="1" dirty="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dirty="0">
                <a:effectLst/>
                <a:latin typeface="Kermit" panose="020F0503040000060003" pitchFamily="34" charset="0"/>
                <a:ea typeface="Times New Roman" panose="02020603050405020304" pitchFamily="18" charset="0"/>
              </a:rPr>
              <a:t>De kinderen maken een PowerPoint presentatie bij hun </a:t>
            </a:r>
            <a:r>
              <a:rPr lang="nl-NL" dirty="0" err="1">
                <a:effectLst/>
                <a:latin typeface="Kermit" panose="020F0503040000060003" pitchFamily="34" charset="0"/>
                <a:ea typeface="Times New Roman" panose="02020603050405020304" pitchFamily="18" charset="0"/>
              </a:rPr>
              <a:t>Grej</a:t>
            </a:r>
            <a:r>
              <a:rPr lang="nl-NL" dirty="0">
                <a:effectLst/>
                <a:latin typeface="Kermit" panose="020F0503040000060003" pitchFamily="34" charset="0"/>
                <a:ea typeface="Times New Roman" panose="02020603050405020304" pitchFamily="18" charset="0"/>
              </a:rPr>
              <a:t> of </a:t>
            </a:r>
            <a:r>
              <a:rPr lang="nl-NL" dirty="0" err="1">
                <a:effectLst/>
                <a:latin typeface="Kermit" panose="020F0503040000060003" pitchFamily="34" charset="0"/>
                <a:ea typeface="Times New Roman" panose="02020603050405020304" pitchFamily="18" charset="0"/>
              </a:rPr>
              <a:t>the</a:t>
            </a:r>
            <a:r>
              <a:rPr lang="nl-NL" dirty="0">
                <a:effectLst/>
                <a:latin typeface="Kermit" panose="020F0503040000060003" pitchFamily="34" charset="0"/>
                <a:ea typeface="Times New Roman" panose="02020603050405020304" pitchFamily="18" charset="0"/>
              </a:rPr>
              <a:t> </a:t>
            </a:r>
            <a:r>
              <a:rPr lang="nl-NL" dirty="0" err="1">
                <a:effectLst/>
                <a:latin typeface="Kermit" panose="020F0503040000060003" pitchFamily="34" charset="0"/>
                <a:ea typeface="Times New Roman" panose="02020603050405020304" pitchFamily="18" charset="0"/>
              </a:rPr>
              <a:t>day</a:t>
            </a:r>
            <a:r>
              <a:rPr lang="nl-NL" dirty="0">
                <a:latin typeface="Kermit" panose="020F0503040000060003" pitchFamily="34" charset="0"/>
                <a:ea typeface="Times New Roman" panose="02020603050405020304" pitchFamily="18" charset="0"/>
              </a:rPr>
              <a:t> met veel plaatjes en zo min mogelijk tekst.</a:t>
            </a:r>
            <a:endParaRPr lang="nl-NL" dirty="0">
              <a:effectLst/>
              <a:latin typeface="Kermit" panose="020F0503040000060003" pitchFamily="34" charset="0"/>
              <a:ea typeface="Times New Roman" panose="02020603050405020304" pitchFamily="18" charset="0"/>
            </a:endParaRPr>
          </a:p>
          <a:p>
            <a:pPr marL="342900" indent="-342900">
              <a:buFont typeface="Arial" panose="020B0604020202020204" pitchFamily="34" charset="0"/>
              <a:buChar char="•"/>
            </a:pPr>
            <a:r>
              <a:rPr lang="nl-NL" dirty="0">
                <a:latin typeface="Kermit" panose="020F0503040000060003" pitchFamily="34" charset="0"/>
                <a:ea typeface="Times New Roman" panose="02020603050405020304" pitchFamily="18" charset="0"/>
              </a:rPr>
              <a:t>De kinderen zoeken op de wereldkaart op waar hun oceaanverschijnsel zich bevindt. </a:t>
            </a:r>
          </a:p>
        </p:txBody>
      </p:sp>
      <p:sp>
        <p:nvSpPr>
          <p:cNvPr id="8" name="Tekstvak 7">
            <a:extLst>
              <a:ext uri="{FF2B5EF4-FFF2-40B4-BE49-F238E27FC236}">
                <a16:creationId xmlns:a16="http://schemas.microsoft.com/office/drawing/2014/main" id="{E18E0436-44D8-EFA7-F2F6-FD03BE71E0BE}"/>
              </a:ext>
            </a:extLst>
          </p:cNvPr>
          <p:cNvSpPr txBox="1"/>
          <p:nvPr/>
        </p:nvSpPr>
        <p:spPr>
          <a:xfrm>
            <a:off x="29935" y="9144"/>
            <a:ext cx="12162065"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Vaardigheden</a:t>
            </a:r>
          </a:p>
        </p:txBody>
      </p:sp>
      <p:pic>
        <p:nvPicPr>
          <p:cNvPr id="11" name="Afbeelding 10" descr="Afbeelding met Lettertype, Graphics, rood, tekst&#10;&#10;Automatisch gegenereerde beschrijving">
            <a:extLst>
              <a:ext uri="{FF2B5EF4-FFF2-40B4-BE49-F238E27FC236}">
                <a16:creationId xmlns:a16="http://schemas.microsoft.com/office/drawing/2014/main" id="{C8276870-58B5-A783-0262-C326A9E336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51601" y="6224454"/>
            <a:ext cx="1831694" cy="633766"/>
          </a:xfrm>
          <a:prstGeom prst="rect">
            <a:avLst/>
          </a:prstGeom>
        </p:spPr>
      </p:pic>
      <p:sp>
        <p:nvSpPr>
          <p:cNvPr id="14" name="Rectangle 2">
            <a:extLst>
              <a:ext uri="{FF2B5EF4-FFF2-40B4-BE49-F238E27FC236}">
                <a16:creationId xmlns:a16="http://schemas.microsoft.com/office/drawing/2014/main" id="{F417B842-799D-5F46-B65C-119FB7001D6F}"/>
              </a:ext>
            </a:extLst>
          </p:cNvPr>
          <p:cNvSpPr>
            <a:spLocks noChangeArrowheads="1"/>
          </p:cNvSpPr>
          <p:nvPr/>
        </p:nvSpPr>
        <p:spPr bwMode="auto">
          <a:xfrm>
            <a:off x="403546" y="921852"/>
            <a:ext cx="11379465" cy="923330"/>
          </a:xfrm>
          <a:prstGeom prst="rect">
            <a:avLst/>
          </a:prstGeom>
          <a:solidFill>
            <a:srgbClr val="F9E3E7"/>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b="1" dirty="0">
                <a:latin typeface="Kermit" panose="020F0503040000060003" pitchFamily="34" charset="0"/>
                <a:ea typeface="Times New Roman" panose="02020603050405020304" pitchFamily="18" charset="0"/>
              </a:rPr>
              <a:t>Opdracht</a:t>
            </a:r>
            <a:r>
              <a:rPr lang="nl-NL" b="1" dirty="0">
                <a:effectLst/>
                <a:latin typeface="Kermit" panose="020F0503040000060003" pitchFamily="34" charset="0"/>
                <a:ea typeface="Times New Roman" panose="02020603050405020304" pitchFamily="18" charset="0"/>
              </a:rPr>
              <a:t>: </a:t>
            </a:r>
            <a:endParaRPr lang="nl-NL" b="1" dirty="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dirty="0">
                <a:latin typeface="Kermit" panose="020F0503040000060003" pitchFamily="34" charset="0"/>
                <a:ea typeface="Times New Roman" panose="02020603050405020304" pitchFamily="18" charset="0"/>
              </a:rPr>
              <a:t>Maak een eigen </a:t>
            </a:r>
            <a:r>
              <a:rPr lang="nl-NL" dirty="0" err="1">
                <a:latin typeface="Kermit" panose="020F0503040000060003" pitchFamily="34" charset="0"/>
                <a:ea typeface="Times New Roman" panose="02020603050405020304" pitchFamily="18" charset="0"/>
              </a:rPr>
              <a:t>Grej</a:t>
            </a:r>
            <a:r>
              <a:rPr lang="nl-NL" dirty="0">
                <a:latin typeface="Kermit" panose="020F0503040000060003" pitchFamily="34" charset="0"/>
                <a:ea typeface="Times New Roman" panose="02020603050405020304" pitchFamily="18" charset="0"/>
              </a:rPr>
              <a:t> of </a:t>
            </a:r>
            <a:r>
              <a:rPr lang="nl-NL" dirty="0" err="1">
                <a:latin typeface="Kermit" panose="020F0503040000060003" pitchFamily="34" charset="0"/>
                <a:ea typeface="Times New Roman" panose="02020603050405020304" pitchFamily="18" charset="0"/>
              </a:rPr>
              <a:t>the</a:t>
            </a:r>
            <a:r>
              <a:rPr lang="nl-NL" dirty="0">
                <a:latin typeface="Kermit" panose="020F0503040000060003" pitchFamily="34" charset="0"/>
                <a:ea typeface="Times New Roman" panose="02020603050405020304" pitchFamily="18" charset="0"/>
              </a:rPr>
              <a:t> </a:t>
            </a:r>
            <a:r>
              <a:rPr lang="nl-NL" dirty="0" err="1">
                <a:latin typeface="Kermit" panose="020F0503040000060003" pitchFamily="34" charset="0"/>
                <a:ea typeface="Times New Roman" panose="02020603050405020304" pitchFamily="18" charset="0"/>
              </a:rPr>
              <a:t>day</a:t>
            </a:r>
            <a:r>
              <a:rPr lang="nl-NL" dirty="0">
                <a:latin typeface="Kermit" panose="020F0503040000060003" pitchFamily="34" charset="0"/>
                <a:ea typeface="Times New Roman" panose="02020603050405020304" pitchFamily="18" charset="0"/>
              </a:rPr>
              <a:t> over een bijzonder verschijnsel in de oceaan.</a:t>
            </a:r>
          </a:p>
          <a:p>
            <a:pPr marL="342900" indent="-342900">
              <a:buFont typeface="Arial" panose="020B0604020202020204" pitchFamily="34" charset="0"/>
              <a:buChar char="•"/>
            </a:pPr>
            <a:r>
              <a:rPr lang="nl-NL" dirty="0">
                <a:latin typeface="Kermit" panose="020F0503040000060003" pitchFamily="34" charset="0"/>
                <a:ea typeface="Times New Roman" panose="02020603050405020304" pitchFamily="18" charset="0"/>
              </a:rPr>
              <a:t>Je werkt in tweetallen.</a:t>
            </a:r>
            <a:endParaRPr lang="nl-NL" dirty="0">
              <a:effectLst/>
              <a:latin typeface="Kermit" panose="020F0503040000060003" pitchFamily="34" charset="0"/>
              <a:ea typeface="Times New Roman" panose="02020603050405020304" pitchFamily="18" charset="0"/>
            </a:endParaRPr>
          </a:p>
        </p:txBody>
      </p:sp>
      <p:sp>
        <p:nvSpPr>
          <p:cNvPr id="2" name="Tekstvak 1">
            <a:extLst>
              <a:ext uri="{FF2B5EF4-FFF2-40B4-BE49-F238E27FC236}">
                <a16:creationId xmlns:a16="http://schemas.microsoft.com/office/drawing/2014/main" id="{C40A6311-8015-635D-DF85-F871DD20DF8B}"/>
              </a:ext>
            </a:extLst>
          </p:cNvPr>
          <p:cNvSpPr txBox="1"/>
          <p:nvPr/>
        </p:nvSpPr>
        <p:spPr>
          <a:xfrm>
            <a:off x="0" y="635487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5-6</a:t>
            </a:r>
            <a:endParaRPr lang="nl-NL" dirty="0">
              <a:latin typeface="Kermit" panose="020F0503040000060003" pitchFamily="34" charset="0"/>
            </a:endParaRPr>
          </a:p>
        </p:txBody>
      </p:sp>
      <p:sp>
        <p:nvSpPr>
          <p:cNvPr id="6" name="Tekstvak 5">
            <a:extLst>
              <a:ext uri="{FF2B5EF4-FFF2-40B4-BE49-F238E27FC236}">
                <a16:creationId xmlns:a16="http://schemas.microsoft.com/office/drawing/2014/main" id="{02E4988F-FED8-83ED-E5F4-F9DFFC273435}"/>
              </a:ext>
            </a:extLst>
          </p:cNvPr>
          <p:cNvSpPr txBox="1"/>
          <p:nvPr/>
        </p:nvSpPr>
        <p:spPr>
          <a:xfrm>
            <a:off x="403545" y="1940674"/>
            <a:ext cx="8507699" cy="3139321"/>
          </a:xfrm>
          <a:prstGeom prst="rect">
            <a:avLst/>
          </a:prstGeom>
          <a:noFill/>
          <a:ln>
            <a:solidFill>
              <a:srgbClr val="E16C7F"/>
            </a:solidFill>
          </a:ln>
        </p:spPr>
        <p:txBody>
          <a:bodyPr wrap="square">
            <a:spAutoFit/>
          </a:bodyPr>
          <a:lstStyle/>
          <a:p>
            <a:r>
              <a:rPr lang="nl-NL" b="1" dirty="0">
                <a:latin typeface="Kermit" panose="020F0503040000060003" pitchFamily="34" charset="0"/>
                <a:ea typeface="Times New Roman" panose="02020603050405020304" pitchFamily="18" charset="0"/>
              </a:rPr>
              <a:t>Checklist bij opdracht</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één van de bijzondere verschijnselen gekozen voor mijn </a:t>
            </a:r>
            <a:r>
              <a:rPr lang="nl-NL" dirty="0" err="1">
                <a:latin typeface="Kermit" panose="020F0503040000060003" pitchFamily="34" charset="0"/>
                <a:ea typeface="Times New Roman" panose="02020603050405020304" pitchFamily="18" charset="0"/>
              </a:rPr>
              <a:t>Grej</a:t>
            </a:r>
            <a:r>
              <a:rPr lang="nl-NL" dirty="0">
                <a:latin typeface="Kermit" panose="020F0503040000060003" pitchFamily="34" charset="0"/>
                <a:ea typeface="Times New Roman" panose="02020603050405020304" pitchFamily="18" charset="0"/>
              </a:rPr>
              <a:t> of </a:t>
            </a:r>
            <a:r>
              <a:rPr lang="nl-NL" dirty="0" err="1">
                <a:latin typeface="Kermit" panose="020F0503040000060003" pitchFamily="34" charset="0"/>
                <a:ea typeface="Times New Roman" panose="02020603050405020304" pitchFamily="18" charset="0"/>
              </a:rPr>
              <a:t>the</a:t>
            </a:r>
            <a:r>
              <a:rPr lang="nl-NL" dirty="0">
                <a:latin typeface="Kermit" panose="020F0503040000060003" pitchFamily="34" charset="0"/>
                <a:ea typeface="Times New Roman" panose="02020603050405020304" pitchFamily="18" charset="0"/>
              </a:rPr>
              <a:t> </a:t>
            </a:r>
            <a:r>
              <a:rPr lang="nl-NL" dirty="0" err="1">
                <a:latin typeface="Kermit" panose="020F0503040000060003" pitchFamily="34" charset="0"/>
                <a:ea typeface="Times New Roman" panose="02020603050405020304" pitchFamily="18" charset="0"/>
              </a:rPr>
              <a:t>day</a:t>
            </a:r>
            <a:r>
              <a:rPr lang="nl-NL" dirty="0">
                <a:latin typeface="Kermit" panose="020F0503040000060003" pitchFamily="34" charset="0"/>
                <a:ea typeface="Times New Roman" panose="02020603050405020304" pitchFamily="18" charset="0"/>
              </a:rPr>
              <a:t>:</a:t>
            </a:r>
            <a:br>
              <a:rPr lang="nl-NL" dirty="0">
                <a:latin typeface="Kermit" panose="020F0503040000060003" pitchFamily="34" charset="0"/>
                <a:ea typeface="Times New Roman" panose="02020603050405020304" pitchFamily="18" charset="0"/>
              </a:rPr>
            </a:br>
            <a:r>
              <a:rPr lang="nl-NL" i="1" dirty="0">
                <a:latin typeface="Kermit" panose="020F0503040000060003" pitchFamily="34" charset="0"/>
                <a:ea typeface="Times New Roman" panose="02020603050405020304" pitchFamily="18" charset="0"/>
              </a:rPr>
              <a:t>De Marianentrog, de </a:t>
            </a:r>
            <a:r>
              <a:rPr lang="nl-NL" i="1" dirty="0" err="1">
                <a:latin typeface="Kermit" panose="020F0503040000060003" pitchFamily="34" charset="0"/>
                <a:ea typeface="Times New Roman" panose="02020603050405020304" pitchFamily="18" charset="0"/>
              </a:rPr>
              <a:t>Silfra</a:t>
            </a:r>
            <a:r>
              <a:rPr lang="nl-NL" i="1" dirty="0">
                <a:latin typeface="Kermit" panose="020F0503040000060003" pitchFamily="34" charset="0"/>
                <a:ea typeface="Times New Roman" panose="02020603050405020304" pitchFamily="18" charset="0"/>
              </a:rPr>
              <a:t> kloof, de golf van Alaska, Point Nemo of Tuvalu</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ten minste twee bronnen bekeken / gelezen over mijn onderwerp.</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een opening bedacht om nieuwsgierigheid te prikkelen. </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een </a:t>
            </a:r>
            <a:r>
              <a:rPr lang="nl-NL" dirty="0" err="1">
                <a:latin typeface="Kermit" panose="020F0503040000060003" pitchFamily="34" charset="0"/>
                <a:ea typeface="Times New Roman" panose="02020603050405020304" pitchFamily="18" charset="0"/>
              </a:rPr>
              <a:t>microles</a:t>
            </a:r>
            <a:r>
              <a:rPr lang="nl-NL" dirty="0">
                <a:latin typeface="Kermit" panose="020F0503040000060003" pitchFamily="34" charset="0"/>
                <a:ea typeface="Times New Roman" panose="02020603050405020304" pitchFamily="18" charset="0"/>
              </a:rPr>
              <a:t> van 3 tot 5 minuten bedacht over mijn onderwerp.</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ten minste twee verassende weetjes toegevoegd aan de </a:t>
            </a:r>
            <a:r>
              <a:rPr lang="nl-NL" dirty="0" err="1">
                <a:latin typeface="Kermit" panose="020F0503040000060003" pitchFamily="34" charset="0"/>
                <a:ea typeface="Times New Roman" panose="02020603050405020304" pitchFamily="18" charset="0"/>
              </a:rPr>
              <a:t>microles</a:t>
            </a:r>
            <a:r>
              <a:rPr lang="nl-NL" dirty="0">
                <a:latin typeface="Kermit" panose="020F0503040000060003" pitchFamily="34" charset="0"/>
                <a:ea typeface="Times New Roman" panose="02020603050405020304" pitchFamily="18" charset="0"/>
              </a:rPr>
              <a:t>.</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een afsluiting bedacht met een sleutelzin en een vraag die verwondering opwekt. </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de </a:t>
            </a:r>
            <a:r>
              <a:rPr lang="nl-NL" dirty="0" err="1">
                <a:latin typeface="Kermit" panose="020F0503040000060003" pitchFamily="34" charset="0"/>
                <a:ea typeface="Times New Roman" panose="02020603050405020304" pitchFamily="18" charset="0"/>
              </a:rPr>
              <a:t>Grej</a:t>
            </a:r>
            <a:r>
              <a:rPr lang="nl-NL" dirty="0">
                <a:latin typeface="Kermit" panose="020F0503040000060003" pitchFamily="34" charset="0"/>
                <a:ea typeface="Times New Roman" panose="02020603050405020304" pitchFamily="18" charset="0"/>
              </a:rPr>
              <a:t> of de </a:t>
            </a:r>
            <a:r>
              <a:rPr lang="nl-NL" dirty="0" err="1">
                <a:latin typeface="Kermit" panose="020F0503040000060003" pitchFamily="34" charset="0"/>
                <a:ea typeface="Times New Roman" panose="02020603050405020304" pitchFamily="18" charset="0"/>
              </a:rPr>
              <a:t>day</a:t>
            </a:r>
            <a:r>
              <a:rPr lang="nl-NL" dirty="0">
                <a:latin typeface="Kermit" panose="020F0503040000060003" pitchFamily="34" charset="0"/>
                <a:ea typeface="Times New Roman" panose="02020603050405020304" pitchFamily="18" charset="0"/>
              </a:rPr>
              <a:t> gegeven aan de klas. </a:t>
            </a:r>
          </a:p>
        </p:txBody>
      </p:sp>
      <p:pic>
        <p:nvPicPr>
          <p:cNvPr id="13" name="Afbeelding 12">
            <a:extLst>
              <a:ext uri="{FF2B5EF4-FFF2-40B4-BE49-F238E27FC236}">
                <a16:creationId xmlns:a16="http://schemas.microsoft.com/office/drawing/2014/main" id="{10C1672D-97B8-A3C3-0A16-F9894E8F0A3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8789892" y="3433202"/>
            <a:ext cx="897659" cy="923330"/>
          </a:xfrm>
          <a:prstGeom prst="rect">
            <a:avLst/>
          </a:prstGeom>
          <a:noFill/>
          <a:ln>
            <a:noFill/>
          </a:ln>
        </p:spPr>
      </p:pic>
      <p:sp>
        <p:nvSpPr>
          <p:cNvPr id="18" name="Tekstvak 17">
            <a:extLst>
              <a:ext uri="{FF2B5EF4-FFF2-40B4-BE49-F238E27FC236}">
                <a16:creationId xmlns:a16="http://schemas.microsoft.com/office/drawing/2014/main" id="{02AAF9FB-E62C-A849-4D2E-D9268D1E746C}"/>
              </a:ext>
            </a:extLst>
          </p:cNvPr>
          <p:cNvSpPr txBox="1"/>
          <p:nvPr/>
        </p:nvSpPr>
        <p:spPr>
          <a:xfrm>
            <a:off x="9687551" y="3429000"/>
            <a:ext cx="2242731" cy="1077218"/>
          </a:xfrm>
          <a:prstGeom prst="rect">
            <a:avLst/>
          </a:prstGeom>
          <a:noFill/>
        </p:spPr>
        <p:txBody>
          <a:bodyPr wrap="square">
            <a:spAutoFit/>
          </a:bodyPr>
          <a:lstStyle/>
          <a:p>
            <a:r>
              <a:rPr lang="nl-NL" sz="1600" dirty="0">
                <a:solidFill>
                  <a:srgbClr val="744963"/>
                </a:solidFill>
                <a:latin typeface="Kermit" panose="020F0503040000060003" pitchFamily="34" charset="0"/>
                <a:ea typeface="Times New Roman" panose="02020603050405020304" pitchFamily="18" charset="0"/>
              </a:rPr>
              <a:t>Hoe maak je de opening zo spannend dat iedereen nieuwsgierig wordt?</a:t>
            </a:r>
            <a:endParaRPr lang="nl-NL" sz="1600" dirty="0">
              <a:solidFill>
                <a:srgbClr val="744963"/>
              </a:solidFill>
              <a:latin typeface="Kermit" panose="020F0503040000060003" pitchFamily="34" charset="0"/>
            </a:endParaRPr>
          </a:p>
        </p:txBody>
      </p:sp>
      <p:sp>
        <p:nvSpPr>
          <p:cNvPr id="23" name="Tekstvak 22">
            <a:extLst>
              <a:ext uri="{FF2B5EF4-FFF2-40B4-BE49-F238E27FC236}">
                <a16:creationId xmlns:a16="http://schemas.microsoft.com/office/drawing/2014/main" id="{D4006119-5D19-92D5-5E4C-9632F2B7CBBC}"/>
              </a:ext>
            </a:extLst>
          </p:cNvPr>
          <p:cNvSpPr txBox="1"/>
          <p:nvPr/>
        </p:nvSpPr>
        <p:spPr>
          <a:xfrm>
            <a:off x="9660944" y="2334786"/>
            <a:ext cx="2501121" cy="830997"/>
          </a:xfrm>
          <a:prstGeom prst="rect">
            <a:avLst/>
          </a:prstGeom>
          <a:noFill/>
        </p:spPr>
        <p:txBody>
          <a:bodyPr wrap="square">
            <a:spAutoFit/>
          </a:bodyPr>
          <a:lstStyle/>
          <a:p>
            <a:pPr lvl="0">
              <a:defRPr/>
            </a:pPr>
            <a:r>
              <a:rPr kumimoji="0" lang="nl-NL" sz="1600" b="0" i="0" u="none" strike="noStrike" kern="1200" cap="none" spc="0" normalizeH="0" baseline="0" noProof="0" dirty="0">
                <a:ln>
                  <a:noFill/>
                </a:ln>
                <a:solidFill>
                  <a:srgbClr val="8083B0"/>
                </a:solidFill>
                <a:effectLst/>
                <a:uLnTx/>
                <a:uFillTx/>
                <a:latin typeface="Kermit" panose="020F0503040000060003" pitchFamily="34" charset="0"/>
                <a:ea typeface="+mn-ea"/>
                <a:cs typeface="+mn-cs"/>
              </a:rPr>
              <a:t>Welke bron is nuttig om informatie op te zoeken?</a:t>
            </a:r>
          </a:p>
        </p:txBody>
      </p:sp>
      <p:sp>
        <p:nvSpPr>
          <p:cNvPr id="12" name="Tekstvak 11">
            <a:extLst>
              <a:ext uri="{FF2B5EF4-FFF2-40B4-BE49-F238E27FC236}">
                <a16:creationId xmlns:a16="http://schemas.microsoft.com/office/drawing/2014/main" id="{AC82A923-4E1D-3E3F-021B-FEE2EF71EB07}"/>
              </a:ext>
            </a:extLst>
          </p:cNvPr>
          <p:cNvSpPr txBox="1"/>
          <p:nvPr/>
        </p:nvSpPr>
        <p:spPr>
          <a:xfrm>
            <a:off x="-29935" y="241585"/>
            <a:ext cx="12192000" cy="584775"/>
          </a:xfrm>
          <a:prstGeom prst="rect">
            <a:avLst/>
          </a:prstGeom>
          <a:noFill/>
        </p:spPr>
        <p:txBody>
          <a:bodyPr wrap="square">
            <a:spAutoFit/>
          </a:bodyPr>
          <a:lstStyle/>
          <a:p>
            <a:pPr algn="ctr"/>
            <a:r>
              <a:rPr lang="nl-NL" sz="3200" dirty="0" err="1">
                <a:solidFill>
                  <a:srgbClr val="E16C7F"/>
                </a:solidFill>
                <a:latin typeface="Kermit" panose="020F0503040000060003" pitchFamily="34" charset="0"/>
              </a:rPr>
              <a:t>Grej</a:t>
            </a:r>
            <a:r>
              <a:rPr lang="nl-NL" sz="3200" dirty="0">
                <a:solidFill>
                  <a:srgbClr val="E16C7F"/>
                </a:solidFill>
                <a:latin typeface="Kermit" panose="020F0503040000060003" pitchFamily="34" charset="0"/>
              </a:rPr>
              <a:t> of </a:t>
            </a:r>
            <a:r>
              <a:rPr lang="nl-NL" sz="3200" dirty="0" err="1">
                <a:solidFill>
                  <a:srgbClr val="E16C7F"/>
                </a:solidFill>
                <a:latin typeface="Kermit" panose="020F0503040000060003" pitchFamily="34" charset="0"/>
              </a:rPr>
              <a:t>the</a:t>
            </a:r>
            <a:r>
              <a:rPr lang="nl-NL" sz="3200" dirty="0">
                <a:solidFill>
                  <a:srgbClr val="E16C7F"/>
                </a:solidFill>
                <a:latin typeface="Kermit" panose="020F0503040000060003" pitchFamily="34" charset="0"/>
              </a:rPr>
              <a:t> </a:t>
            </a:r>
            <a:r>
              <a:rPr lang="nl-NL" sz="3200" dirty="0" err="1">
                <a:solidFill>
                  <a:srgbClr val="E16C7F"/>
                </a:solidFill>
                <a:latin typeface="Kermit" panose="020F0503040000060003" pitchFamily="34" charset="0"/>
              </a:rPr>
              <a:t>day</a:t>
            </a:r>
            <a:endParaRPr lang="nl-NL" sz="3200" dirty="0">
              <a:solidFill>
                <a:srgbClr val="E16C7F"/>
              </a:solidFill>
              <a:latin typeface="Kermit" panose="020F0503040000060003" pitchFamily="34" charset="0"/>
            </a:endParaRPr>
          </a:p>
        </p:txBody>
      </p:sp>
      <p:pic>
        <p:nvPicPr>
          <p:cNvPr id="3" name="Afbeelding 2">
            <a:extLst>
              <a:ext uri="{FF2B5EF4-FFF2-40B4-BE49-F238E27FC236}">
                <a16:creationId xmlns:a16="http://schemas.microsoft.com/office/drawing/2014/main" id="{7DA9D657-9BF8-7D86-99E7-9D474B27225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8757750" y="2279012"/>
            <a:ext cx="903194" cy="830997"/>
          </a:xfrm>
          <a:prstGeom prst="rect">
            <a:avLst/>
          </a:prstGeom>
          <a:noFill/>
          <a:ln>
            <a:noFill/>
          </a:ln>
        </p:spPr>
      </p:pic>
    </p:spTree>
    <p:extLst>
      <p:ext uri="{BB962C8B-B14F-4D97-AF65-F5344CB8AC3E}">
        <p14:creationId xmlns:p14="http://schemas.microsoft.com/office/powerpoint/2010/main" val="2957564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C8780-9900-EE4D-8AFA-97B063A93613}"/>
            </a:ext>
          </a:extLst>
        </p:cNvPr>
        <p:cNvGrpSpPr/>
        <p:nvPr/>
      </p:nvGrpSpPr>
      <p:grpSpPr>
        <a:xfrm>
          <a:off x="0" y="0"/>
          <a:ext cx="0" cy="0"/>
          <a:chOff x="0" y="0"/>
          <a:chExt cx="0" cy="0"/>
        </a:xfrm>
      </p:grpSpPr>
      <p:sp>
        <p:nvSpPr>
          <p:cNvPr id="8" name="Tekstvak 7">
            <a:extLst>
              <a:ext uri="{FF2B5EF4-FFF2-40B4-BE49-F238E27FC236}">
                <a16:creationId xmlns:a16="http://schemas.microsoft.com/office/drawing/2014/main" id="{E93BDC79-F97A-FAEA-661E-2B1949775E1E}"/>
              </a:ext>
            </a:extLst>
          </p:cNvPr>
          <p:cNvSpPr txBox="1"/>
          <p:nvPr/>
        </p:nvSpPr>
        <p:spPr>
          <a:xfrm>
            <a:off x="29935" y="9144"/>
            <a:ext cx="12162065"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Vaardigheden</a:t>
            </a:r>
          </a:p>
        </p:txBody>
      </p:sp>
      <p:pic>
        <p:nvPicPr>
          <p:cNvPr id="11" name="Afbeelding 10" descr="Afbeelding met Lettertype, Graphics, rood, tekst&#10;&#10;Automatisch gegenereerde beschrijving">
            <a:extLst>
              <a:ext uri="{FF2B5EF4-FFF2-40B4-BE49-F238E27FC236}">
                <a16:creationId xmlns:a16="http://schemas.microsoft.com/office/drawing/2014/main" id="{FC06BC04-4FEE-C375-9D6F-9F7F885791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51601" y="6224454"/>
            <a:ext cx="1831694" cy="633766"/>
          </a:xfrm>
          <a:prstGeom prst="rect">
            <a:avLst/>
          </a:prstGeom>
        </p:spPr>
      </p:pic>
      <p:sp>
        <p:nvSpPr>
          <p:cNvPr id="2" name="Tekstvak 1">
            <a:extLst>
              <a:ext uri="{FF2B5EF4-FFF2-40B4-BE49-F238E27FC236}">
                <a16:creationId xmlns:a16="http://schemas.microsoft.com/office/drawing/2014/main" id="{2E097B71-D46C-258E-D31E-3BA0997649ED}"/>
              </a:ext>
            </a:extLst>
          </p:cNvPr>
          <p:cNvSpPr txBox="1"/>
          <p:nvPr/>
        </p:nvSpPr>
        <p:spPr>
          <a:xfrm>
            <a:off x="0" y="635487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5-6</a:t>
            </a:r>
            <a:endParaRPr lang="nl-NL" dirty="0">
              <a:latin typeface="Kermit" panose="020F0503040000060003" pitchFamily="34" charset="0"/>
            </a:endParaRPr>
          </a:p>
        </p:txBody>
      </p:sp>
      <p:sp>
        <p:nvSpPr>
          <p:cNvPr id="12" name="Tekstvak 11">
            <a:extLst>
              <a:ext uri="{FF2B5EF4-FFF2-40B4-BE49-F238E27FC236}">
                <a16:creationId xmlns:a16="http://schemas.microsoft.com/office/drawing/2014/main" id="{EBFCF601-6436-5067-7409-5714F3AC8D0F}"/>
              </a:ext>
            </a:extLst>
          </p:cNvPr>
          <p:cNvSpPr txBox="1"/>
          <p:nvPr/>
        </p:nvSpPr>
        <p:spPr>
          <a:xfrm>
            <a:off x="-29935" y="241585"/>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Bronnen</a:t>
            </a:r>
          </a:p>
        </p:txBody>
      </p:sp>
      <p:sp>
        <p:nvSpPr>
          <p:cNvPr id="3" name="Tekstvak 2">
            <a:extLst>
              <a:ext uri="{FF2B5EF4-FFF2-40B4-BE49-F238E27FC236}">
                <a16:creationId xmlns:a16="http://schemas.microsoft.com/office/drawing/2014/main" id="{3C435026-97AB-9ADE-3A81-E965A2493E15}"/>
              </a:ext>
            </a:extLst>
          </p:cNvPr>
          <p:cNvSpPr txBox="1"/>
          <p:nvPr/>
        </p:nvSpPr>
        <p:spPr>
          <a:xfrm>
            <a:off x="598516" y="1230284"/>
            <a:ext cx="10906299" cy="5078313"/>
          </a:xfrm>
          <a:prstGeom prst="rect">
            <a:avLst/>
          </a:prstGeom>
          <a:noFill/>
        </p:spPr>
        <p:txBody>
          <a:bodyPr wrap="square" rtlCol="0">
            <a:spAutoFit/>
          </a:bodyPr>
          <a:lstStyle/>
          <a:p>
            <a:r>
              <a:rPr lang="nl-NL" b="1" dirty="0"/>
              <a:t>Marianentrog: </a:t>
            </a:r>
          </a:p>
          <a:p>
            <a:pPr marL="285750" indent="-285750">
              <a:buFont typeface="Arial" panose="020B0604020202020204" pitchFamily="34" charset="0"/>
              <a:buChar char="•"/>
            </a:pPr>
            <a:r>
              <a:rPr lang="nl-NL" dirty="0"/>
              <a:t>Video: </a:t>
            </a:r>
            <a:r>
              <a:rPr lang="nl-NL" dirty="0">
                <a:hlinkClick r:id="rId3"/>
              </a:rPr>
              <a:t>https://schooltv.nl/video-item/wat-is-het-diepste-punt-van-de-oceaan-earth-challenge</a:t>
            </a:r>
            <a:endParaRPr lang="nl-NL" dirty="0"/>
          </a:p>
          <a:p>
            <a:pPr marL="285750" indent="-285750">
              <a:buFont typeface="Arial" panose="020B0604020202020204" pitchFamily="34" charset="0"/>
              <a:buChar char="•"/>
            </a:pPr>
            <a:r>
              <a:rPr lang="nl-NL" dirty="0" err="1"/>
              <a:t>Wikikids</a:t>
            </a:r>
            <a:r>
              <a:rPr lang="nl-NL" dirty="0"/>
              <a:t> over de Marianentrog: </a:t>
            </a:r>
            <a:r>
              <a:rPr lang="nl-NL" dirty="0">
                <a:hlinkClick r:id="rId4"/>
              </a:rPr>
              <a:t>https://wikikids.nl/Marianentrog</a:t>
            </a:r>
            <a:endParaRPr lang="nl-NL" dirty="0"/>
          </a:p>
          <a:p>
            <a:pPr marL="285750" indent="-285750">
              <a:buFont typeface="Arial" panose="020B0604020202020204" pitchFamily="34" charset="0"/>
              <a:buChar char="•"/>
            </a:pPr>
            <a:r>
              <a:rPr lang="nl-NL" dirty="0" err="1"/>
              <a:t>Scientias</a:t>
            </a:r>
            <a:r>
              <a:rPr lang="nl-NL" dirty="0"/>
              <a:t> over de Marianentrog: </a:t>
            </a:r>
            <a:r>
              <a:rPr lang="nl-NL" dirty="0">
                <a:hlinkClick r:id="rId5"/>
              </a:rPr>
              <a:t>https://scientias.nl/zo-diep-is-marianentrog/</a:t>
            </a:r>
            <a:r>
              <a:rPr lang="nl-NL" dirty="0"/>
              <a:t> </a:t>
            </a:r>
          </a:p>
          <a:p>
            <a:pPr marL="285750" indent="-285750">
              <a:buFont typeface="Arial" panose="020B0604020202020204" pitchFamily="34" charset="0"/>
              <a:buChar char="•"/>
            </a:pPr>
            <a:endParaRPr lang="nl-NL" dirty="0"/>
          </a:p>
          <a:p>
            <a:r>
              <a:rPr lang="nl-NL" b="1" dirty="0" err="1"/>
              <a:t>Silfra</a:t>
            </a:r>
            <a:r>
              <a:rPr lang="nl-NL" b="1" dirty="0"/>
              <a:t> kloof</a:t>
            </a:r>
          </a:p>
          <a:p>
            <a:pPr marL="285750" indent="-285750">
              <a:buFont typeface="Arial" panose="020B0604020202020204" pitchFamily="34" charset="0"/>
              <a:buChar char="•"/>
            </a:pPr>
            <a:r>
              <a:rPr lang="nl-NL" dirty="0"/>
              <a:t>Video van Wonder World over de </a:t>
            </a:r>
            <a:r>
              <a:rPr lang="nl-NL" dirty="0" err="1"/>
              <a:t>Silfra</a:t>
            </a:r>
            <a:r>
              <a:rPr lang="nl-NL" dirty="0"/>
              <a:t> kloof: </a:t>
            </a:r>
            <a:r>
              <a:rPr lang="nl-NL" dirty="0">
                <a:hlinkClick r:id="rId6"/>
              </a:rPr>
              <a:t>https://www.youtube.com/watch?v=tliU5A8m7Lg</a:t>
            </a:r>
            <a:endParaRPr lang="nl-NL" dirty="0"/>
          </a:p>
          <a:p>
            <a:pPr marL="285750" indent="-285750">
              <a:buFont typeface="Arial" panose="020B0604020202020204" pitchFamily="34" charset="0"/>
              <a:buChar char="•"/>
            </a:pPr>
            <a:r>
              <a:rPr lang="nl-NL" dirty="0"/>
              <a:t>Artikel over de </a:t>
            </a:r>
            <a:r>
              <a:rPr lang="nl-NL" dirty="0" err="1"/>
              <a:t>Silfra</a:t>
            </a:r>
            <a:r>
              <a:rPr lang="nl-NL" dirty="0"/>
              <a:t> kloof: </a:t>
            </a:r>
            <a:r>
              <a:rPr lang="nl-NL" dirty="0">
                <a:hlinkClick r:id="rId7"/>
              </a:rPr>
              <a:t>https://www.bnnvara.nl/3opreis/artikelen/silfra-duiken-ijsland</a:t>
            </a:r>
            <a:r>
              <a:rPr lang="nl-NL" dirty="0"/>
              <a:t> </a:t>
            </a:r>
          </a:p>
          <a:p>
            <a:pPr marL="285750" indent="-285750">
              <a:buFont typeface="Arial" panose="020B0604020202020204" pitchFamily="34" charset="0"/>
              <a:buChar char="•"/>
            </a:pPr>
            <a:r>
              <a:rPr lang="nl-NL" dirty="0"/>
              <a:t>Tekst over de geschiedenis van de </a:t>
            </a:r>
            <a:r>
              <a:rPr lang="nl-NL" dirty="0" err="1"/>
              <a:t>Silfra</a:t>
            </a:r>
            <a:r>
              <a:rPr lang="nl-NL" dirty="0"/>
              <a:t> kloof (moeilijk): </a:t>
            </a:r>
            <a:r>
              <a:rPr lang="nl-NL" dirty="0">
                <a:hlinkClick r:id="rId8"/>
              </a:rPr>
              <a:t>https://silfra-snorkeling.com/nl/history/</a:t>
            </a:r>
            <a:r>
              <a:rPr lang="nl-NL" dirty="0"/>
              <a:t> </a:t>
            </a:r>
          </a:p>
          <a:p>
            <a:pPr marL="285750" indent="-285750">
              <a:buFont typeface="Arial" panose="020B0604020202020204" pitchFamily="34" charset="0"/>
              <a:buChar char="•"/>
            </a:pPr>
            <a:r>
              <a:rPr lang="nl-NL" dirty="0"/>
              <a:t>Duiken in de </a:t>
            </a:r>
            <a:r>
              <a:rPr lang="nl-NL" dirty="0" err="1"/>
              <a:t>Silfra</a:t>
            </a:r>
            <a:r>
              <a:rPr lang="nl-NL" dirty="0"/>
              <a:t> kloof: </a:t>
            </a:r>
            <a:r>
              <a:rPr lang="nl-NL" dirty="0">
                <a:hlinkClick r:id="rId9"/>
              </a:rPr>
              <a:t>https://ijslandspecialist.nl/inspiratie/ijsland/bezienswaardigheden/silfra-kloof-duiken-op-ijsland/</a:t>
            </a:r>
            <a:r>
              <a:rPr lang="nl-NL" dirty="0"/>
              <a:t> </a:t>
            </a:r>
          </a:p>
          <a:p>
            <a:pPr marL="285750" indent="-285750">
              <a:buFont typeface="Arial" panose="020B0604020202020204" pitchFamily="34" charset="0"/>
              <a:buChar char="•"/>
            </a:pPr>
            <a:endParaRPr lang="nl-NL" dirty="0"/>
          </a:p>
          <a:p>
            <a:r>
              <a:rPr lang="nl-NL" b="1" dirty="0"/>
              <a:t>De golf van Alaska</a:t>
            </a:r>
          </a:p>
          <a:p>
            <a:pPr marL="285750" indent="-285750">
              <a:buFont typeface="Arial" panose="020B0604020202020204" pitchFamily="34" charset="0"/>
              <a:buChar char="•"/>
            </a:pPr>
            <a:r>
              <a:rPr lang="nl-NL" dirty="0"/>
              <a:t>Uitleg over de golf van Alaska (</a:t>
            </a:r>
            <a:r>
              <a:rPr lang="nl-NL" dirty="0" err="1"/>
              <a:t>engels</a:t>
            </a:r>
            <a:r>
              <a:rPr lang="nl-NL" dirty="0"/>
              <a:t>): </a:t>
            </a:r>
            <a:r>
              <a:rPr lang="nl-NL" dirty="0">
                <a:hlinkClick r:id="rId10"/>
              </a:rPr>
              <a:t>https://www.youtube.com/watch?v=bFq3c30MB9s</a:t>
            </a:r>
            <a:endParaRPr lang="nl-NL" dirty="0"/>
          </a:p>
          <a:p>
            <a:pPr marL="285750" indent="-285750">
              <a:buFont typeface="Arial" panose="020B0604020202020204" pitchFamily="34" charset="0"/>
              <a:buChar char="•"/>
            </a:pPr>
            <a:r>
              <a:rPr lang="nl-NL" dirty="0"/>
              <a:t>Tekst over de golf van Alaska: </a:t>
            </a:r>
            <a:r>
              <a:rPr lang="nl-NL" dirty="0">
                <a:hlinkClick r:id="rId11"/>
              </a:rPr>
              <a:t>https://nl.meteorologiaenred.com/golf-van-alaska.html#google_vignette</a:t>
            </a:r>
            <a:r>
              <a:rPr lang="nl-NL" dirty="0"/>
              <a:t> </a:t>
            </a:r>
          </a:p>
          <a:p>
            <a:pPr marL="285750" indent="-285750">
              <a:buFont typeface="Arial" panose="020B0604020202020204" pitchFamily="34" charset="0"/>
              <a:buChar char="•"/>
            </a:pPr>
            <a:r>
              <a:rPr lang="nl-NL" dirty="0"/>
              <a:t>Een ander kort artikel over de golf van Alaska: </a:t>
            </a:r>
            <a:r>
              <a:rPr lang="nl-NL" dirty="0">
                <a:hlinkClick r:id="rId12"/>
              </a:rPr>
              <a:t>https://www.curioctopus.nl/read/26621/de-wateren-van-de-oceaan-en-gletsjers-ontmoeten-elkaar-zonder-zich-ooit-te-vermengen:-het-suggestieve-fenomeen-in-de-golf-van-alaska</a:t>
            </a:r>
            <a:r>
              <a:rPr lang="nl-NL" dirty="0"/>
              <a:t> </a:t>
            </a:r>
          </a:p>
        </p:txBody>
      </p:sp>
    </p:spTree>
    <p:extLst>
      <p:ext uri="{BB962C8B-B14F-4D97-AF65-F5344CB8AC3E}">
        <p14:creationId xmlns:p14="http://schemas.microsoft.com/office/powerpoint/2010/main" val="21334215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4E881-9C4E-13CB-7BED-B19CFFC56B96}"/>
            </a:ext>
          </a:extLst>
        </p:cNvPr>
        <p:cNvGrpSpPr/>
        <p:nvPr/>
      </p:nvGrpSpPr>
      <p:grpSpPr>
        <a:xfrm>
          <a:off x="0" y="0"/>
          <a:ext cx="0" cy="0"/>
          <a:chOff x="0" y="0"/>
          <a:chExt cx="0" cy="0"/>
        </a:xfrm>
      </p:grpSpPr>
      <p:sp>
        <p:nvSpPr>
          <p:cNvPr id="8" name="Tekstvak 7">
            <a:extLst>
              <a:ext uri="{FF2B5EF4-FFF2-40B4-BE49-F238E27FC236}">
                <a16:creationId xmlns:a16="http://schemas.microsoft.com/office/drawing/2014/main" id="{B237CA3F-5E17-9A0C-9391-CC06ED27C88E}"/>
              </a:ext>
            </a:extLst>
          </p:cNvPr>
          <p:cNvSpPr txBox="1"/>
          <p:nvPr/>
        </p:nvSpPr>
        <p:spPr>
          <a:xfrm>
            <a:off x="29935" y="9144"/>
            <a:ext cx="12162065"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Vaardigheden</a:t>
            </a:r>
          </a:p>
        </p:txBody>
      </p:sp>
      <p:pic>
        <p:nvPicPr>
          <p:cNvPr id="11" name="Afbeelding 10" descr="Afbeelding met Lettertype, Graphics, rood, tekst&#10;&#10;Automatisch gegenereerde beschrijving">
            <a:extLst>
              <a:ext uri="{FF2B5EF4-FFF2-40B4-BE49-F238E27FC236}">
                <a16:creationId xmlns:a16="http://schemas.microsoft.com/office/drawing/2014/main" id="{53F4BB87-3E73-8BA8-11CF-9AE3889F9B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51601" y="6224454"/>
            <a:ext cx="1831694" cy="633766"/>
          </a:xfrm>
          <a:prstGeom prst="rect">
            <a:avLst/>
          </a:prstGeom>
        </p:spPr>
      </p:pic>
      <p:sp>
        <p:nvSpPr>
          <p:cNvPr id="2" name="Tekstvak 1">
            <a:extLst>
              <a:ext uri="{FF2B5EF4-FFF2-40B4-BE49-F238E27FC236}">
                <a16:creationId xmlns:a16="http://schemas.microsoft.com/office/drawing/2014/main" id="{4F8F2912-06FC-00F8-64E6-1D62D8C32CFD}"/>
              </a:ext>
            </a:extLst>
          </p:cNvPr>
          <p:cNvSpPr txBox="1"/>
          <p:nvPr/>
        </p:nvSpPr>
        <p:spPr>
          <a:xfrm>
            <a:off x="0" y="635487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5-6</a:t>
            </a:r>
            <a:endParaRPr lang="nl-NL" dirty="0">
              <a:latin typeface="Kermit" panose="020F0503040000060003" pitchFamily="34" charset="0"/>
            </a:endParaRPr>
          </a:p>
        </p:txBody>
      </p:sp>
      <p:sp>
        <p:nvSpPr>
          <p:cNvPr id="12" name="Tekstvak 11">
            <a:extLst>
              <a:ext uri="{FF2B5EF4-FFF2-40B4-BE49-F238E27FC236}">
                <a16:creationId xmlns:a16="http://schemas.microsoft.com/office/drawing/2014/main" id="{AAFC21BC-FB47-7DB3-AA92-3875A8668156}"/>
              </a:ext>
            </a:extLst>
          </p:cNvPr>
          <p:cNvSpPr txBox="1"/>
          <p:nvPr/>
        </p:nvSpPr>
        <p:spPr>
          <a:xfrm>
            <a:off x="-29935" y="241585"/>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Bronnen</a:t>
            </a:r>
          </a:p>
        </p:txBody>
      </p:sp>
      <p:sp>
        <p:nvSpPr>
          <p:cNvPr id="3" name="Tekstvak 2">
            <a:extLst>
              <a:ext uri="{FF2B5EF4-FFF2-40B4-BE49-F238E27FC236}">
                <a16:creationId xmlns:a16="http://schemas.microsoft.com/office/drawing/2014/main" id="{28C08CD6-ED81-B608-1131-84E857168B9D}"/>
              </a:ext>
            </a:extLst>
          </p:cNvPr>
          <p:cNvSpPr txBox="1"/>
          <p:nvPr/>
        </p:nvSpPr>
        <p:spPr>
          <a:xfrm>
            <a:off x="598516" y="1230284"/>
            <a:ext cx="10906299" cy="4247317"/>
          </a:xfrm>
          <a:prstGeom prst="rect">
            <a:avLst/>
          </a:prstGeom>
          <a:noFill/>
        </p:spPr>
        <p:txBody>
          <a:bodyPr wrap="square" rtlCol="0">
            <a:spAutoFit/>
          </a:bodyPr>
          <a:lstStyle/>
          <a:p>
            <a:r>
              <a:rPr lang="nl-NL" b="1" dirty="0"/>
              <a:t>Point Nemo</a:t>
            </a:r>
          </a:p>
          <a:p>
            <a:pPr marL="285750" indent="-285750">
              <a:buFont typeface="Arial" panose="020B0604020202020204" pitchFamily="34" charset="0"/>
              <a:buChar char="•"/>
            </a:pPr>
            <a:r>
              <a:rPr lang="nl-NL" dirty="0"/>
              <a:t>Tekst over Point Nemo van Kijk Magazine: </a:t>
            </a:r>
            <a:r>
              <a:rPr lang="nl-NL" dirty="0">
                <a:hlinkClick r:id="rId3"/>
              </a:rPr>
              <a:t>https://www.kijkmagazine.nl/artikel/point-nemo-kerkhof-voor-ruimtevaartobjecten/</a:t>
            </a:r>
            <a:endParaRPr lang="nl-NL" dirty="0"/>
          </a:p>
          <a:p>
            <a:pPr marL="285750" indent="-285750">
              <a:buFont typeface="Arial" panose="020B0604020202020204" pitchFamily="34" charset="0"/>
              <a:buChar char="•"/>
            </a:pPr>
            <a:r>
              <a:rPr lang="nl-NL" dirty="0"/>
              <a:t>Tekst van wetenschap in beeld over Point Nemo: </a:t>
            </a:r>
            <a:r>
              <a:rPr lang="nl-NL" dirty="0">
                <a:hlinkClick r:id="rId4"/>
              </a:rPr>
              <a:t>https://wibnet.nl/natuur/ken-je-point-nemo-de-meest-afgelegen-plek-op-aarde</a:t>
            </a:r>
            <a:r>
              <a:rPr lang="nl-NL" dirty="0"/>
              <a:t> </a:t>
            </a:r>
          </a:p>
          <a:p>
            <a:pPr marL="285750" indent="-285750">
              <a:buFont typeface="Arial" panose="020B0604020202020204" pitchFamily="34" charset="0"/>
              <a:buChar char="•"/>
            </a:pPr>
            <a:r>
              <a:rPr lang="nl-NL" dirty="0" err="1"/>
              <a:t>Vovo</a:t>
            </a:r>
            <a:r>
              <a:rPr lang="nl-NL" dirty="0"/>
              <a:t> Ocean race komt langs Point Nemo (Jeugdjournaal): </a:t>
            </a:r>
            <a:r>
              <a:rPr lang="nl-NL" dirty="0">
                <a:hlinkClick r:id="rId5"/>
              </a:rPr>
              <a:t>https://www.youtube.com/watch?v=4xrLuzxbA0M</a:t>
            </a:r>
            <a:r>
              <a:rPr lang="nl-NL" dirty="0"/>
              <a:t> </a:t>
            </a:r>
          </a:p>
          <a:p>
            <a:endParaRPr lang="nl-NL" b="1" dirty="0"/>
          </a:p>
          <a:p>
            <a:endParaRPr lang="nl-NL" b="1" dirty="0"/>
          </a:p>
          <a:p>
            <a:r>
              <a:rPr lang="nl-NL" b="1" dirty="0"/>
              <a:t>Tuvalu</a:t>
            </a:r>
          </a:p>
          <a:p>
            <a:pPr marL="285750" indent="-285750">
              <a:buFont typeface="Arial" panose="020B0604020202020204" pitchFamily="34" charset="0"/>
              <a:buChar char="•"/>
            </a:pPr>
            <a:r>
              <a:rPr lang="nl-NL" dirty="0" err="1"/>
              <a:t>Wikikids</a:t>
            </a:r>
            <a:r>
              <a:rPr lang="nl-NL" dirty="0"/>
              <a:t> pagina over Tuvalu: </a:t>
            </a:r>
            <a:r>
              <a:rPr lang="nl-NL" dirty="0">
                <a:hlinkClick r:id="rId6"/>
              </a:rPr>
              <a:t>https://wikikids.nl/Tuvalu</a:t>
            </a:r>
            <a:endParaRPr lang="nl-NL" dirty="0"/>
          </a:p>
          <a:p>
            <a:pPr marL="285750" indent="-285750">
              <a:buFont typeface="Arial" panose="020B0604020202020204" pitchFamily="34" charset="0"/>
              <a:buChar char="•"/>
            </a:pPr>
            <a:r>
              <a:rPr lang="nl-NL" dirty="0"/>
              <a:t>Filmpje van Greenpeace over Tuvalu: </a:t>
            </a:r>
            <a:r>
              <a:rPr lang="nl-NL" dirty="0">
                <a:hlinkClick r:id="rId7"/>
              </a:rPr>
              <a:t>https://www.youtube.com/watch?v=lhg9Ixwn894</a:t>
            </a:r>
            <a:endParaRPr lang="nl-NL" dirty="0"/>
          </a:p>
          <a:p>
            <a:pPr marL="285750" indent="-285750">
              <a:buFont typeface="Arial" panose="020B0604020202020204" pitchFamily="34" charset="0"/>
              <a:buChar char="•"/>
            </a:pPr>
            <a:r>
              <a:rPr lang="nl-NL" dirty="0" err="1"/>
              <a:t>Artiel</a:t>
            </a:r>
            <a:r>
              <a:rPr lang="nl-NL" dirty="0"/>
              <a:t> van </a:t>
            </a:r>
            <a:r>
              <a:rPr lang="nl-NL" dirty="0" err="1"/>
              <a:t>geografie.nl</a:t>
            </a:r>
            <a:r>
              <a:rPr lang="nl-NL" dirty="0"/>
              <a:t> over Tuvalu</a:t>
            </a:r>
          </a:p>
          <a:p>
            <a:pPr marL="285750" indent="-285750">
              <a:buFont typeface="Arial" panose="020B0604020202020204" pitchFamily="34" charset="0"/>
              <a:buChar char="•"/>
            </a:pPr>
            <a:endParaRPr lang="nl-NL" dirty="0"/>
          </a:p>
          <a:p>
            <a:pPr marL="285750" indent="-285750">
              <a:buFont typeface="Arial" panose="020B0604020202020204" pitchFamily="34" charset="0"/>
              <a:buChar char="•"/>
            </a:pPr>
            <a:endParaRPr lang="nl-NL" dirty="0"/>
          </a:p>
          <a:p>
            <a:pPr marL="285750" indent="-285750">
              <a:buFont typeface="Arial" panose="020B0604020202020204" pitchFamily="34" charset="0"/>
              <a:buChar char="•"/>
            </a:pPr>
            <a:endParaRPr lang="nl-NL" dirty="0"/>
          </a:p>
        </p:txBody>
      </p:sp>
    </p:spTree>
    <p:extLst>
      <p:ext uri="{BB962C8B-B14F-4D97-AF65-F5344CB8AC3E}">
        <p14:creationId xmlns:p14="http://schemas.microsoft.com/office/powerpoint/2010/main" val="6134766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413B5-966B-4C97-3603-AAD807C7ED43}"/>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53C5DE64-CF09-A20C-362E-816DDDF5226C}"/>
              </a:ext>
            </a:extLst>
          </p:cNvPr>
          <p:cNvPicPr>
            <a:picLocks noChangeAspect="1"/>
          </p:cNvPicPr>
          <p:nvPr/>
        </p:nvPicPr>
        <p:blipFill>
          <a:blip r:embed="rId3">
            <a:alphaModFix amt="38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vak 10">
            <a:extLst>
              <a:ext uri="{FF2B5EF4-FFF2-40B4-BE49-F238E27FC236}">
                <a16:creationId xmlns:a16="http://schemas.microsoft.com/office/drawing/2014/main" id="{8506F731-5F6B-A1A1-1668-9F3F9506449C}"/>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Reflecteren</a:t>
            </a:r>
            <a:endParaRPr lang="nl-NL" sz="1400" dirty="0">
              <a:latin typeface="Kermit" panose="020F0503040000060003" pitchFamily="34" charset="0"/>
            </a:endParaRPr>
          </a:p>
        </p:txBody>
      </p:sp>
      <p:sp>
        <p:nvSpPr>
          <p:cNvPr id="13" name="Tekstvak 12">
            <a:extLst>
              <a:ext uri="{FF2B5EF4-FFF2-40B4-BE49-F238E27FC236}">
                <a16:creationId xmlns:a16="http://schemas.microsoft.com/office/drawing/2014/main" id="{8919CB54-02EE-534D-1EC6-22757EE9C7DE}"/>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A6526021-6CE4-BFAE-3D6E-01E31335F4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1D0CB188-3276-9C68-8BC4-0C697B24955B}"/>
              </a:ext>
            </a:extLst>
          </p:cNvPr>
          <p:cNvSpPr txBox="1"/>
          <p:nvPr/>
        </p:nvSpPr>
        <p:spPr>
          <a:xfrm>
            <a:off x="0" y="227390"/>
            <a:ext cx="12192000" cy="584775"/>
          </a:xfrm>
          <a:prstGeom prst="rect">
            <a:avLst/>
          </a:prstGeom>
          <a:noFill/>
        </p:spPr>
        <p:txBody>
          <a:bodyPr wrap="square">
            <a:spAutoFit/>
          </a:bodyPr>
          <a:lstStyle/>
          <a:p>
            <a:pPr algn="ctr"/>
            <a:r>
              <a:rPr lang="nl-NL" sz="3200" dirty="0" err="1">
                <a:solidFill>
                  <a:srgbClr val="E16C7F"/>
                </a:solidFill>
                <a:latin typeface="Kermit" panose="020F0503040000060003" pitchFamily="34" charset="0"/>
              </a:rPr>
              <a:t>Grej</a:t>
            </a:r>
            <a:r>
              <a:rPr lang="nl-NL" sz="3200" dirty="0">
                <a:solidFill>
                  <a:srgbClr val="E16C7F"/>
                </a:solidFill>
                <a:latin typeface="Kermit" panose="020F0503040000060003" pitchFamily="34" charset="0"/>
              </a:rPr>
              <a:t> of </a:t>
            </a:r>
            <a:r>
              <a:rPr lang="nl-NL" sz="3200" dirty="0" err="1">
                <a:solidFill>
                  <a:srgbClr val="E16C7F"/>
                </a:solidFill>
                <a:latin typeface="Kermit" panose="020F0503040000060003" pitchFamily="34" charset="0"/>
              </a:rPr>
              <a:t>the</a:t>
            </a:r>
            <a:r>
              <a:rPr lang="nl-NL" sz="3200" dirty="0">
                <a:solidFill>
                  <a:srgbClr val="E16C7F"/>
                </a:solidFill>
                <a:latin typeface="Kermit" panose="020F0503040000060003" pitchFamily="34" charset="0"/>
              </a:rPr>
              <a:t> </a:t>
            </a:r>
            <a:r>
              <a:rPr lang="nl-NL" sz="3200" dirty="0" err="1">
                <a:solidFill>
                  <a:srgbClr val="E16C7F"/>
                </a:solidFill>
                <a:latin typeface="Kermit" panose="020F0503040000060003" pitchFamily="34" charset="0"/>
              </a:rPr>
              <a:t>day</a:t>
            </a:r>
            <a:r>
              <a:rPr lang="nl-NL" sz="3200" dirty="0">
                <a:solidFill>
                  <a:srgbClr val="E16C7F"/>
                </a:solidFill>
                <a:latin typeface="Kermit" panose="020F0503040000060003" pitchFamily="34" charset="0"/>
              </a:rPr>
              <a:t>: presenteren</a:t>
            </a:r>
            <a:endParaRPr lang="nl-NL" sz="3200" dirty="0">
              <a:solidFill>
                <a:srgbClr val="E16C7F"/>
              </a:solidFill>
            </a:endParaRPr>
          </a:p>
        </p:txBody>
      </p:sp>
      <p:sp>
        <p:nvSpPr>
          <p:cNvPr id="4" name="Afgeronde rechthoek 3">
            <a:extLst>
              <a:ext uri="{FF2B5EF4-FFF2-40B4-BE49-F238E27FC236}">
                <a16:creationId xmlns:a16="http://schemas.microsoft.com/office/drawing/2014/main" id="{532948BF-7985-0AD9-C483-AAF2D5CFD672}"/>
              </a:ext>
            </a:extLst>
          </p:cNvPr>
          <p:cNvSpPr/>
          <p:nvPr/>
        </p:nvSpPr>
        <p:spPr>
          <a:xfrm>
            <a:off x="1030779" y="1039555"/>
            <a:ext cx="2202944" cy="847896"/>
          </a:xfrm>
          <a:prstGeom prst="roundRect">
            <a:avLst/>
          </a:prstGeom>
          <a:solidFill>
            <a:schemeClr val="bg1"/>
          </a:solidFill>
          <a:ln w="28575">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dirty="0">
                <a:solidFill>
                  <a:srgbClr val="E16C7F"/>
                </a:solidFill>
                <a:latin typeface="Kermit" panose="020F0503040000060003" pitchFamily="34" charset="0"/>
              </a:rPr>
              <a:t>Mysterieuze opening</a:t>
            </a:r>
          </a:p>
        </p:txBody>
      </p:sp>
      <p:sp>
        <p:nvSpPr>
          <p:cNvPr id="5" name="Afgeronde rechthoek 4">
            <a:extLst>
              <a:ext uri="{FF2B5EF4-FFF2-40B4-BE49-F238E27FC236}">
                <a16:creationId xmlns:a16="http://schemas.microsoft.com/office/drawing/2014/main" id="{9C2B17AC-1A62-63F7-06E3-7ED04763310C}"/>
              </a:ext>
            </a:extLst>
          </p:cNvPr>
          <p:cNvSpPr/>
          <p:nvPr/>
        </p:nvSpPr>
        <p:spPr>
          <a:xfrm>
            <a:off x="5056909" y="1039556"/>
            <a:ext cx="2202944" cy="847896"/>
          </a:xfrm>
          <a:prstGeom prst="roundRect">
            <a:avLst/>
          </a:prstGeom>
          <a:solidFill>
            <a:schemeClr val="bg1"/>
          </a:solidFill>
          <a:ln w="28575">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dirty="0">
                <a:solidFill>
                  <a:srgbClr val="E16C7F"/>
                </a:solidFill>
                <a:latin typeface="Kermit" panose="020F0503040000060003" pitchFamily="34" charset="0"/>
              </a:rPr>
              <a:t>Micro les</a:t>
            </a:r>
          </a:p>
        </p:txBody>
      </p:sp>
      <p:sp>
        <p:nvSpPr>
          <p:cNvPr id="6" name="Afgeronde rechthoek 5">
            <a:extLst>
              <a:ext uri="{FF2B5EF4-FFF2-40B4-BE49-F238E27FC236}">
                <a16:creationId xmlns:a16="http://schemas.microsoft.com/office/drawing/2014/main" id="{22897125-24C0-2FC0-BBB8-0380D21806DE}"/>
              </a:ext>
            </a:extLst>
          </p:cNvPr>
          <p:cNvSpPr/>
          <p:nvPr/>
        </p:nvSpPr>
        <p:spPr>
          <a:xfrm>
            <a:off x="9251994" y="1039555"/>
            <a:ext cx="2202944" cy="847896"/>
          </a:xfrm>
          <a:prstGeom prst="roundRect">
            <a:avLst/>
          </a:prstGeom>
          <a:solidFill>
            <a:schemeClr val="bg1"/>
          </a:solidFill>
          <a:ln w="28575">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dirty="0">
                <a:solidFill>
                  <a:srgbClr val="E16C7F"/>
                </a:solidFill>
                <a:latin typeface="Kermit" panose="020F0503040000060003" pitchFamily="34" charset="0"/>
              </a:rPr>
              <a:t>Afsluiting</a:t>
            </a:r>
          </a:p>
        </p:txBody>
      </p:sp>
      <p:sp>
        <p:nvSpPr>
          <p:cNvPr id="17" name="Pijl links 16">
            <a:extLst>
              <a:ext uri="{FF2B5EF4-FFF2-40B4-BE49-F238E27FC236}">
                <a16:creationId xmlns:a16="http://schemas.microsoft.com/office/drawing/2014/main" id="{247E6891-AC4A-DA77-2E29-9861CC8EB0BC}"/>
              </a:ext>
            </a:extLst>
          </p:cNvPr>
          <p:cNvSpPr/>
          <p:nvPr/>
        </p:nvSpPr>
        <p:spPr>
          <a:xfrm>
            <a:off x="3948546" y="1184973"/>
            <a:ext cx="749891" cy="423948"/>
          </a:xfrm>
          <a:prstGeom prst="rightArrow">
            <a:avLst/>
          </a:prstGeom>
          <a:solidFill>
            <a:srgbClr val="E16C7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200"/>
          </a:p>
        </p:txBody>
      </p:sp>
      <p:sp>
        <p:nvSpPr>
          <p:cNvPr id="18" name="Pijl links 17">
            <a:extLst>
              <a:ext uri="{FF2B5EF4-FFF2-40B4-BE49-F238E27FC236}">
                <a16:creationId xmlns:a16="http://schemas.microsoft.com/office/drawing/2014/main" id="{AEE7CCE1-D481-F8F4-368C-ACACE11B8AF1}"/>
              </a:ext>
            </a:extLst>
          </p:cNvPr>
          <p:cNvSpPr/>
          <p:nvPr/>
        </p:nvSpPr>
        <p:spPr>
          <a:xfrm>
            <a:off x="8068887" y="1176579"/>
            <a:ext cx="749891" cy="423948"/>
          </a:xfrm>
          <a:prstGeom prst="rightArrow">
            <a:avLst/>
          </a:prstGeom>
          <a:solidFill>
            <a:srgbClr val="E16C7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200"/>
          </a:p>
        </p:txBody>
      </p:sp>
      <p:pic>
        <p:nvPicPr>
          <p:cNvPr id="20" name="Afbeelding 19" descr="Grej of the day – Kennis is cool! Ontdek Grej of the day">
            <a:extLst>
              <a:ext uri="{FF2B5EF4-FFF2-40B4-BE49-F238E27FC236}">
                <a16:creationId xmlns:a16="http://schemas.microsoft.com/office/drawing/2014/main" id="{9AA0FC78-052C-D3AF-D42F-95CE6EF8A184}"/>
              </a:ext>
            </a:extLst>
          </p:cNvPr>
          <p:cNvPicPr>
            <a:picLocks noChangeAspect="1"/>
          </p:cNvPicPr>
          <p:nvPr/>
        </p:nvPicPr>
        <p:blipFill>
          <a:blip r:embed="rId5"/>
          <a:stretch>
            <a:fillRect/>
          </a:stretch>
        </p:blipFill>
        <p:spPr>
          <a:xfrm>
            <a:off x="1861215" y="2421137"/>
            <a:ext cx="8594331" cy="3607859"/>
          </a:xfrm>
          <a:prstGeom prst="rect">
            <a:avLst/>
          </a:prstGeom>
        </p:spPr>
      </p:pic>
    </p:spTree>
    <p:extLst>
      <p:ext uri="{BB962C8B-B14F-4D97-AF65-F5344CB8AC3E}">
        <p14:creationId xmlns:p14="http://schemas.microsoft.com/office/powerpoint/2010/main" val="17081516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5220C-88CA-A549-6315-AD1516FB50B1}"/>
            </a:ext>
          </a:extLst>
        </p:cNvPr>
        <p:cNvGrpSpPr/>
        <p:nvPr/>
      </p:nvGrpSpPr>
      <p:grpSpPr>
        <a:xfrm>
          <a:off x="0" y="0"/>
          <a:ext cx="0" cy="0"/>
          <a:chOff x="0" y="0"/>
          <a:chExt cx="0" cy="0"/>
        </a:xfrm>
      </p:grpSpPr>
      <p:sp>
        <p:nvSpPr>
          <p:cNvPr id="12" name="Rechthoek 11">
            <a:extLst>
              <a:ext uri="{FF2B5EF4-FFF2-40B4-BE49-F238E27FC236}">
                <a16:creationId xmlns:a16="http://schemas.microsoft.com/office/drawing/2014/main" id="{233F6B23-E04F-F91F-B1AC-8D018C81A7D4}"/>
              </a:ext>
            </a:extLst>
          </p:cNvPr>
          <p:cNvSpPr/>
          <p:nvPr/>
        </p:nvSpPr>
        <p:spPr>
          <a:xfrm>
            <a:off x="276725" y="1876927"/>
            <a:ext cx="11696653" cy="4793878"/>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Subtitel 2">
            <a:extLst>
              <a:ext uri="{FF2B5EF4-FFF2-40B4-BE49-F238E27FC236}">
                <a16:creationId xmlns:a16="http://schemas.microsoft.com/office/drawing/2014/main" id="{C5277CA1-6802-6D65-AE6C-AB0515149995}"/>
              </a:ext>
            </a:extLst>
          </p:cNvPr>
          <p:cNvSpPr>
            <a:spLocks noGrp="1"/>
          </p:cNvSpPr>
          <p:nvPr>
            <p:ph type="subTitle" idx="1"/>
          </p:nvPr>
        </p:nvSpPr>
        <p:spPr>
          <a:xfrm rot="3266161">
            <a:off x="23918" y="1342479"/>
            <a:ext cx="1789358" cy="616767"/>
          </a:xfrm>
        </p:spPr>
        <p:txBody>
          <a:bodyPr vert="horz" lIns="91440" tIns="45720" rIns="91440" bIns="45720" rtlCol="0" anchor="t">
            <a:normAutofit/>
          </a:bodyPr>
          <a:lstStyle/>
          <a:p>
            <a:pPr algn="l"/>
            <a:r>
              <a:rPr lang="nl-NL" sz="1900">
                <a:latin typeface="Kermit" panose="020F0503040000060003" pitchFamily="34" charset="0"/>
              </a:rPr>
              <a:t>Startpunt/</a:t>
            </a:r>
            <a:br>
              <a:rPr lang="nl-NL" sz="1900">
                <a:latin typeface="Kermit" panose="020F0503040000060003" pitchFamily="34" charset="0"/>
              </a:rPr>
            </a:br>
            <a:r>
              <a:rPr lang="nl-NL" sz="1900">
                <a:latin typeface="Kermit" panose="020F0503040000060003" pitchFamily="34" charset="0"/>
              </a:rPr>
              <a:t>voorkennis </a:t>
            </a:r>
            <a:endParaRPr lang="nl-NL" sz="2000">
              <a:latin typeface="Kermit" panose="020F0503040000060003" pitchFamily="34" charset="0"/>
            </a:endParaRPr>
          </a:p>
          <a:p>
            <a:pPr marL="342900" indent="-342900" algn="l">
              <a:buChar char="•"/>
            </a:pPr>
            <a:endParaRPr lang="nl-NL" sz="2000">
              <a:latin typeface="Kermit" panose="020F0503040000060003" pitchFamily="34" charset="0"/>
            </a:endParaRPr>
          </a:p>
          <a:p>
            <a:pPr algn="l" fontAlgn="base"/>
            <a:endParaRPr lang="nl-NL" sz="2000">
              <a:latin typeface="Kermit" panose="020F0503040000060003" pitchFamily="34" charset="0"/>
            </a:endParaRPr>
          </a:p>
          <a:p>
            <a:pPr algn="l" fontAlgn="base"/>
            <a:endParaRPr lang="nl-NL" sz="2000">
              <a:latin typeface="Kermit" panose="020F0503040000060003" pitchFamily="34" charset="0"/>
            </a:endParaRPr>
          </a:p>
        </p:txBody>
      </p:sp>
      <p:sp>
        <p:nvSpPr>
          <p:cNvPr id="2" name="Tekstvak 1">
            <a:extLst>
              <a:ext uri="{FF2B5EF4-FFF2-40B4-BE49-F238E27FC236}">
                <a16:creationId xmlns:a16="http://schemas.microsoft.com/office/drawing/2014/main" id="{79B8300D-99F0-0B25-4E6A-ABB227C68D82}"/>
              </a:ext>
            </a:extLst>
          </p:cNvPr>
          <p:cNvSpPr txBox="1"/>
          <p:nvPr/>
        </p:nvSpPr>
        <p:spPr>
          <a:xfrm>
            <a:off x="1248697" y="85151"/>
            <a:ext cx="10341620" cy="861774"/>
          </a:xfrm>
          <a:prstGeom prst="rect">
            <a:avLst/>
          </a:prstGeom>
          <a:noFill/>
        </p:spPr>
        <p:txBody>
          <a:bodyPr wrap="square" lIns="91440" tIns="45720" rIns="91440" bIns="45720" rtlCol="0" anchor="t">
            <a:spAutoFit/>
          </a:bodyPr>
          <a:lstStyle/>
          <a:p>
            <a:r>
              <a:rPr lang="nl-NL" sz="3200">
                <a:solidFill>
                  <a:srgbClr val="E16C7F"/>
                </a:solidFill>
                <a:latin typeface="Kermit" panose="020F0503040000060003" pitchFamily="34" charset="0"/>
                <a:cs typeface="American Typewriter"/>
              </a:rPr>
              <a:t>Vul de leermuur aan met wat jullie hebben geleerd.</a:t>
            </a:r>
          </a:p>
          <a:p>
            <a:endParaRPr lang="nl-NL">
              <a:latin typeface="Kermit" panose="020F0503040000060003" pitchFamily="34" charset="0"/>
            </a:endParaRPr>
          </a:p>
        </p:txBody>
      </p:sp>
      <p:pic>
        <p:nvPicPr>
          <p:cNvPr id="4" name="Afbeelding 3" descr="Afbeelding met Lettertype, Graphics, rood, tekst&#10;&#10;Automatisch gegenereerde beschrijving">
            <a:extLst>
              <a:ext uri="{FF2B5EF4-FFF2-40B4-BE49-F238E27FC236}">
                <a16:creationId xmlns:a16="http://schemas.microsoft.com/office/drawing/2014/main" id="{AF0D5D81-807E-F06B-C1D0-8D70BFFE2E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93729" y="5883405"/>
            <a:ext cx="2279650" cy="787400"/>
          </a:xfrm>
          <a:prstGeom prst="rect">
            <a:avLst/>
          </a:prstGeom>
        </p:spPr>
      </p:pic>
      <p:sp>
        <p:nvSpPr>
          <p:cNvPr id="5" name="Tekstvak 4">
            <a:extLst>
              <a:ext uri="{FF2B5EF4-FFF2-40B4-BE49-F238E27FC236}">
                <a16:creationId xmlns:a16="http://schemas.microsoft.com/office/drawing/2014/main" id="{41A5430C-2D90-FCFA-5202-9CC285B16F0B}"/>
              </a:ext>
            </a:extLst>
          </p:cNvPr>
          <p:cNvSpPr txBox="1"/>
          <p:nvPr/>
        </p:nvSpPr>
        <p:spPr>
          <a:xfrm rot="3219091">
            <a:off x="1466713" y="1310353"/>
            <a:ext cx="1516762" cy="369332"/>
          </a:xfrm>
          <a:prstGeom prst="rect">
            <a:avLst/>
          </a:prstGeom>
          <a:noFill/>
        </p:spPr>
        <p:txBody>
          <a:bodyPr wrap="none" rtlCol="0">
            <a:spAutoFit/>
          </a:bodyPr>
          <a:lstStyle/>
          <a:p>
            <a:r>
              <a:rPr lang="nl-NL" sz="1800">
                <a:latin typeface="Kermit" panose="020F0503040000060003" pitchFamily="34" charset="0"/>
              </a:rPr>
              <a:t>Vragenmuur</a:t>
            </a:r>
            <a:endParaRPr lang="nl-NL" sz="1900">
              <a:latin typeface="Kermit" panose="020F0503040000060003" pitchFamily="34" charset="0"/>
            </a:endParaRPr>
          </a:p>
        </p:txBody>
      </p:sp>
      <p:sp>
        <p:nvSpPr>
          <p:cNvPr id="6" name="Tekstvak 5">
            <a:extLst>
              <a:ext uri="{FF2B5EF4-FFF2-40B4-BE49-F238E27FC236}">
                <a16:creationId xmlns:a16="http://schemas.microsoft.com/office/drawing/2014/main" id="{77DBAF7C-9BF1-7AAC-226E-4AC84DAAE251}"/>
              </a:ext>
            </a:extLst>
          </p:cNvPr>
          <p:cNvSpPr txBox="1"/>
          <p:nvPr/>
        </p:nvSpPr>
        <p:spPr>
          <a:xfrm rot="3145716">
            <a:off x="2436698" y="1253002"/>
            <a:ext cx="2140330" cy="923330"/>
          </a:xfrm>
          <a:prstGeom prst="rect">
            <a:avLst/>
          </a:prstGeom>
          <a:noFill/>
        </p:spPr>
        <p:txBody>
          <a:bodyPr wrap="none" rtlCol="0">
            <a:spAutoFit/>
          </a:bodyPr>
          <a:lstStyle/>
          <a:p>
            <a:r>
              <a:rPr lang="nl-NL" sz="1800">
                <a:latin typeface="Kermit" panose="020F0503040000060003" pitchFamily="34" charset="0"/>
              </a:rPr>
              <a:t>Huiswerkopdracht</a:t>
            </a:r>
          </a:p>
          <a:p>
            <a:r>
              <a:rPr lang="nl-NL">
                <a:latin typeface="Kermit" panose="020F0503040000060003" pitchFamily="34" charset="0"/>
              </a:rPr>
              <a:t>Startactiviteit</a:t>
            </a:r>
          </a:p>
          <a:p>
            <a:endParaRPr lang="nl-NL">
              <a:latin typeface="Kermit" panose="020F0503040000060003" pitchFamily="34" charset="0"/>
            </a:endParaRPr>
          </a:p>
        </p:txBody>
      </p:sp>
      <p:sp>
        <p:nvSpPr>
          <p:cNvPr id="8" name="Tekstvak 7">
            <a:extLst>
              <a:ext uri="{FF2B5EF4-FFF2-40B4-BE49-F238E27FC236}">
                <a16:creationId xmlns:a16="http://schemas.microsoft.com/office/drawing/2014/main" id="{5C795D33-0AA3-B50A-168E-3B06C16192E5}"/>
              </a:ext>
            </a:extLst>
          </p:cNvPr>
          <p:cNvSpPr txBox="1"/>
          <p:nvPr/>
        </p:nvSpPr>
        <p:spPr>
          <a:xfrm rot="3116803">
            <a:off x="5066924" y="1471909"/>
            <a:ext cx="3542125" cy="1200329"/>
          </a:xfrm>
          <a:prstGeom prst="rect">
            <a:avLst/>
          </a:prstGeom>
          <a:noFill/>
        </p:spPr>
        <p:txBody>
          <a:bodyPr wrap="square" rtlCol="0">
            <a:spAutoFit/>
          </a:bodyPr>
          <a:lstStyle/>
          <a:p>
            <a:pPr algn="ctr"/>
            <a:r>
              <a:rPr lang="nl-NL" sz="1800">
                <a:latin typeface="Kermit" panose="020F0503040000060003" pitchFamily="34" charset="0"/>
              </a:rPr>
              <a:t>Atelier 2.</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sp>
        <p:nvSpPr>
          <p:cNvPr id="9" name="Tekstvak 8">
            <a:extLst>
              <a:ext uri="{FF2B5EF4-FFF2-40B4-BE49-F238E27FC236}">
                <a16:creationId xmlns:a16="http://schemas.microsoft.com/office/drawing/2014/main" id="{EE16EE0C-F052-BFDA-626E-84713019D9B1}"/>
              </a:ext>
            </a:extLst>
          </p:cNvPr>
          <p:cNvSpPr txBox="1"/>
          <p:nvPr/>
        </p:nvSpPr>
        <p:spPr>
          <a:xfrm rot="3126313">
            <a:off x="3543130" y="1355851"/>
            <a:ext cx="3376019" cy="1200329"/>
          </a:xfrm>
          <a:prstGeom prst="rect">
            <a:avLst/>
          </a:prstGeom>
          <a:noFill/>
        </p:spPr>
        <p:txBody>
          <a:bodyPr wrap="square" rtlCol="0">
            <a:spAutoFit/>
          </a:bodyPr>
          <a:lstStyle/>
          <a:p>
            <a:pPr algn="ctr"/>
            <a:r>
              <a:rPr lang="nl-NL" sz="1800">
                <a:latin typeface="Kermit" panose="020F0503040000060003" pitchFamily="34" charset="0"/>
              </a:rPr>
              <a:t>Atelier 1.</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sp>
        <p:nvSpPr>
          <p:cNvPr id="10" name="Tekstvak 9">
            <a:extLst>
              <a:ext uri="{FF2B5EF4-FFF2-40B4-BE49-F238E27FC236}">
                <a16:creationId xmlns:a16="http://schemas.microsoft.com/office/drawing/2014/main" id="{A1CCAD18-2292-4F29-8B46-A0D682D7DEDA}"/>
              </a:ext>
            </a:extLst>
          </p:cNvPr>
          <p:cNvSpPr txBox="1"/>
          <p:nvPr/>
        </p:nvSpPr>
        <p:spPr>
          <a:xfrm rot="2949097">
            <a:off x="6690037" y="1409288"/>
            <a:ext cx="3513588" cy="1200329"/>
          </a:xfrm>
          <a:prstGeom prst="rect">
            <a:avLst/>
          </a:prstGeom>
          <a:noFill/>
        </p:spPr>
        <p:txBody>
          <a:bodyPr wrap="square" rtlCol="0">
            <a:spAutoFit/>
          </a:bodyPr>
          <a:lstStyle/>
          <a:p>
            <a:pPr algn="ctr"/>
            <a:r>
              <a:rPr lang="nl-NL" sz="1800">
                <a:latin typeface="Kermit" panose="020F0503040000060003" pitchFamily="34" charset="0"/>
              </a:rPr>
              <a:t>Atelier 3.</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sp>
        <p:nvSpPr>
          <p:cNvPr id="11" name="Tekstvak 10">
            <a:extLst>
              <a:ext uri="{FF2B5EF4-FFF2-40B4-BE49-F238E27FC236}">
                <a16:creationId xmlns:a16="http://schemas.microsoft.com/office/drawing/2014/main" id="{33A02B56-90A0-BA1F-8064-F7EFADFCE837}"/>
              </a:ext>
            </a:extLst>
          </p:cNvPr>
          <p:cNvSpPr txBox="1"/>
          <p:nvPr/>
        </p:nvSpPr>
        <p:spPr>
          <a:xfrm rot="2815841">
            <a:off x="8310924" y="1444122"/>
            <a:ext cx="3581248" cy="1200329"/>
          </a:xfrm>
          <a:prstGeom prst="rect">
            <a:avLst/>
          </a:prstGeom>
          <a:noFill/>
        </p:spPr>
        <p:txBody>
          <a:bodyPr wrap="square" rtlCol="0">
            <a:spAutoFit/>
          </a:bodyPr>
          <a:lstStyle/>
          <a:p>
            <a:pPr algn="ctr"/>
            <a:r>
              <a:rPr lang="nl-NL" sz="1800">
                <a:latin typeface="Kermit" panose="020F0503040000060003" pitchFamily="34" charset="0"/>
              </a:rPr>
              <a:t>Atelier 4.</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pic>
        <p:nvPicPr>
          <p:cNvPr id="14" name="Picture 2" descr="Afbeelding met tekst, tekenfilm, persoon&#10;&#10;Automatisch gegenereerde beschrijving">
            <a:extLst>
              <a:ext uri="{FF2B5EF4-FFF2-40B4-BE49-F238E27FC236}">
                <a16:creationId xmlns:a16="http://schemas.microsoft.com/office/drawing/2014/main" id="{5D4CA545-EE02-4CE2-BD84-45D14693C93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19" t="10567" r="71097" b="2628"/>
          <a:stretch/>
        </p:blipFill>
        <p:spPr bwMode="auto">
          <a:xfrm>
            <a:off x="1848382" y="2212869"/>
            <a:ext cx="1661807" cy="4332251"/>
          </a:xfrm>
          <a:prstGeom prst="rect">
            <a:avLst/>
          </a:prstGeom>
          <a:noFill/>
          <a:extLst>
            <a:ext uri="{909E8E84-426E-40DD-AFC4-6F175D3DCCD1}">
              <a14:hiddenFill xmlns:a14="http://schemas.microsoft.com/office/drawing/2010/main">
                <a:solidFill>
                  <a:srgbClr val="FFFFFF"/>
                </a:solidFill>
              </a14:hiddenFill>
            </a:ext>
          </a:extLst>
        </p:spPr>
      </p:pic>
      <p:pic>
        <p:nvPicPr>
          <p:cNvPr id="15" name="Afbeelding 14" descr="Woordweb brengt voorkennis in beeld bij wiskunde - Leraar24">
            <a:extLst>
              <a:ext uri="{FF2B5EF4-FFF2-40B4-BE49-F238E27FC236}">
                <a16:creationId xmlns:a16="http://schemas.microsoft.com/office/drawing/2014/main" id="{C3CF3194-017F-CDF3-89F2-05402DC0776B}"/>
              </a:ext>
            </a:extLst>
          </p:cNvPr>
          <p:cNvPicPr>
            <a:picLocks noChangeAspect="1"/>
          </p:cNvPicPr>
          <p:nvPr/>
        </p:nvPicPr>
        <p:blipFill>
          <a:blip r:embed="rId4"/>
          <a:stretch>
            <a:fillRect/>
          </a:stretch>
        </p:blipFill>
        <p:spPr>
          <a:xfrm>
            <a:off x="258124" y="2646069"/>
            <a:ext cx="1590429" cy="908049"/>
          </a:xfrm>
          <a:prstGeom prst="rect">
            <a:avLst/>
          </a:prstGeom>
        </p:spPr>
      </p:pic>
      <p:pic>
        <p:nvPicPr>
          <p:cNvPr id="16" name="Afbeelding 15" descr="Oude Voorwerpen In en Om het Huis | Henk-engelen-vanalleswat">
            <a:extLst>
              <a:ext uri="{FF2B5EF4-FFF2-40B4-BE49-F238E27FC236}">
                <a16:creationId xmlns:a16="http://schemas.microsoft.com/office/drawing/2014/main" id="{D4644594-8955-7494-497C-21D5F2CD13B5}"/>
              </a:ext>
            </a:extLst>
          </p:cNvPr>
          <p:cNvPicPr>
            <a:picLocks noChangeAspect="1"/>
          </p:cNvPicPr>
          <p:nvPr/>
        </p:nvPicPr>
        <p:blipFill>
          <a:blip r:embed="rId5"/>
          <a:stretch>
            <a:fillRect/>
          </a:stretch>
        </p:blipFill>
        <p:spPr>
          <a:xfrm>
            <a:off x="3839022" y="2863764"/>
            <a:ext cx="667971" cy="893885"/>
          </a:xfrm>
          <a:prstGeom prst="rect">
            <a:avLst/>
          </a:prstGeom>
        </p:spPr>
      </p:pic>
      <p:pic>
        <p:nvPicPr>
          <p:cNvPr id="17" name="Afbeelding 16" descr="18 nostalgische voorwerpen die je nu niet meer in huis vindt">
            <a:extLst>
              <a:ext uri="{FF2B5EF4-FFF2-40B4-BE49-F238E27FC236}">
                <a16:creationId xmlns:a16="http://schemas.microsoft.com/office/drawing/2014/main" id="{D0BB5D8E-B450-0752-10EE-7D74489B4DA3}"/>
              </a:ext>
            </a:extLst>
          </p:cNvPr>
          <p:cNvPicPr>
            <a:picLocks noChangeAspect="1"/>
          </p:cNvPicPr>
          <p:nvPr/>
        </p:nvPicPr>
        <p:blipFill>
          <a:blip r:embed="rId6"/>
          <a:stretch>
            <a:fillRect/>
          </a:stretch>
        </p:blipFill>
        <p:spPr>
          <a:xfrm>
            <a:off x="3652490" y="3812538"/>
            <a:ext cx="847970" cy="638986"/>
          </a:xfrm>
          <a:prstGeom prst="rect">
            <a:avLst/>
          </a:prstGeom>
        </p:spPr>
      </p:pic>
      <p:pic>
        <p:nvPicPr>
          <p:cNvPr id="18" name="Afbeelding 17" descr="Uit Grootmoederstijd">
            <a:extLst>
              <a:ext uri="{FF2B5EF4-FFF2-40B4-BE49-F238E27FC236}">
                <a16:creationId xmlns:a16="http://schemas.microsoft.com/office/drawing/2014/main" id="{4A59141F-368C-4EEA-3AC8-FFBF7778807D}"/>
              </a:ext>
            </a:extLst>
          </p:cNvPr>
          <p:cNvPicPr>
            <a:picLocks noChangeAspect="1"/>
          </p:cNvPicPr>
          <p:nvPr/>
        </p:nvPicPr>
        <p:blipFill>
          <a:blip r:embed="rId7"/>
          <a:stretch>
            <a:fillRect/>
          </a:stretch>
        </p:blipFill>
        <p:spPr>
          <a:xfrm>
            <a:off x="3620477" y="4557821"/>
            <a:ext cx="1199662" cy="621324"/>
          </a:xfrm>
          <a:prstGeom prst="rect">
            <a:avLst/>
          </a:prstGeom>
        </p:spPr>
      </p:pic>
      <p:pic>
        <p:nvPicPr>
          <p:cNvPr id="19" name="Afbeelding 18" descr="Oude brocante online te koop - Meubelmakerij de Grenenhoeve">
            <a:extLst>
              <a:ext uri="{FF2B5EF4-FFF2-40B4-BE49-F238E27FC236}">
                <a16:creationId xmlns:a16="http://schemas.microsoft.com/office/drawing/2014/main" id="{49AD081A-4D6E-5DF4-7DB3-A4DE200447A0}"/>
              </a:ext>
            </a:extLst>
          </p:cNvPr>
          <p:cNvPicPr>
            <a:picLocks noChangeAspect="1"/>
          </p:cNvPicPr>
          <p:nvPr/>
        </p:nvPicPr>
        <p:blipFill>
          <a:blip r:embed="rId8"/>
          <a:stretch>
            <a:fillRect/>
          </a:stretch>
        </p:blipFill>
        <p:spPr>
          <a:xfrm>
            <a:off x="3991708" y="5261371"/>
            <a:ext cx="828431" cy="1206779"/>
          </a:xfrm>
          <a:prstGeom prst="rect">
            <a:avLst/>
          </a:prstGeom>
        </p:spPr>
      </p:pic>
      <p:sp>
        <p:nvSpPr>
          <p:cNvPr id="20" name="Tekstvak 19">
            <a:extLst>
              <a:ext uri="{FF2B5EF4-FFF2-40B4-BE49-F238E27FC236}">
                <a16:creationId xmlns:a16="http://schemas.microsoft.com/office/drawing/2014/main" id="{69B54FC3-2C34-B00D-9BE9-02E57D78C1B1}"/>
              </a:ext>
            </a:extLst>
          </p:cNvPr>
          <p:cNvSpPr txBox="1"/>
          <p:nvPr/>
        </p:nvSpPr>
        <p:spPr>
          <a:xfrm>
            <a:off x="4315309" y="3199817"/>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1" name="Tekstvak 20">
            <a:extLst>
              <a:ext uri="{FF2B5EF4-FFF2-40B4-BE49-F238E27FC236}">
                <a16:creationId xmlns:a16="http://schemas.microsoft.com/office/drawing/2014/main" id="{CE2FD1AE-2BB9-9F99-5700-ABC201775B04}"/>
              </a:ext>
            </a:extLst>
          </p:cNvPr>
          <p:cNvSpPr txBox="1"/>
          <p:nvPr/>
        </p:nvSpPr>
        <p:spPr>
          <a:xfrm>
            <a:off x="5858847" y="3268201"/>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2" name="Tekstvak 21">
            <a:extLst>
              <a:ext uri="{FF2B5EF4-FFF2-40B4-BE49-F238E27FC236}">
                <a16:creationId xmlns:a16="http://schemas.microsoft.com/office/drawing/2014/main" id="{14098FBE-8B40-F473-E60D-D70633248337}"/>
              </a:ext>
            </a:extLst>
          </p:cNvPr>
          <p:cNvSpPr txBox="1"/>
          <p:nvPr/>
        </p:nvSpPr>
        <p:spPr>
          <a:xfrm>
            <a:off x="7675923" y="3248662"/>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3" name="Tekstvak 22">
            <a:extLst>
              <a:ext uri="{FF2B5EF4-FFF2-40B4-BE49-F238E27FC236}">
                <a16:creationId xmlns:a16="http://schemas.microsoft.com/office/drawing/2014/main" id="{A1CAAFDC-72B8-99EC-54E7-21AA1525C786}"/>
              </a:ext>
            </a:extLst>
          </p:cNvPr>
          <p:cNvSpPr txBox="1"/>
          <p:nvPr/>
        </p:nvSpPr>
        <p:spPr>
          <a:xfrm>
            <a:off x="9571155" y="3268201"/>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4" name="Tekstvak 23">
            <a:extLst>
              <a:ext uri="{FF2B5EF4-FFF2-40B4-BE49-F238E27FC236}">
                <a16:creationId xmlns:a16="http://schemas.microsoft.com/office/drawing/2014/main" id="{1C1E933D-BE80-49AB-174D-04CF53B52988}"/>
              </a:ext>
            </a:extLst>
          </p:cNvPr>
          <p:cNvSpPr txBox="1"/>
          <p:nvPr/>
        </p:nvSpPr>
        <p:spPr>
          <a:xfrm>
            <a:off x="194556" y="3865803"/>
            <a:ext cx="1685445" cy="1846659"/>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Dit weten wij al over...</a:t>
            </a:r>
            <a:endParaRPr lang="nl-NL">
              <a:latin typeface="Kermit" panose="020F0503040000060003" pitchFamily="34" charset="0"/>
            </a:endParaRPr>
          </a:p>
          <a:p>
            <a:pPr algn="ctr"/>
            <a:endParaRPr lang="nl-NL" sz="1200">
              <a:latin typeface="Kermit" panose="020F0503040000060003" pitchFamily="34" charset="0"/>
            </a:endParaRP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endParaRPr lang="nl-NL">
              <a:latin typeface="Kermit" panose="020F0503040000060003" pitchFamily="34" charset="0"/>
            </a:endParaRPr>
          </a:p>
        </p:txBody>
      </p:sp>
      <p:pic>
        <p:nvPicPr>
          <p:cNvPr id="25" name="Afbeelding 24" descr="Experiment: Hoe laat je het binnen regenen? - Technopolis">
            <a:extLst>
              <a:ext uri="{FF2B5EF4-FFF2-40B4-BE49-F238E27FC236}">
                <a16:creationId xmlns:a16="http://schemas.microsoft.com/office/drawing/2014/main" id="{C666F26E-E557-BBE9-F551-CFA96915CBFD}"/>
              </a:ext>
            </a:extLst>
          </p:cNvPr>
          <p:cNvPicPr>
            <a:picLocks noChangeAspect="1"/>
          </p:cNvPicPr>
          <p:nvPr/>
        </p:nvPicPr>
        <p:blipFill>
          <a:blip r:embed="rId9"/>
          <a:srcRect l="16996" t="32556" r="21571" b="-1487"/>
          <a:stretch/>
        </p:blipFill>
        <p:spPr>
          <a:xfrm rot="1800000">
            <a:off x="11024785" y="5013612"/>
            <a:ext cx="851230" cy="785284"/>
          </a:xfrm>
          <a:prstGeom prst="rect">
            <a:avLst/>
          </a:prstGeom>
        </p:spPr>
      </p:pic>
      <p:pic>
        <p:nvPicPr>
          <p:cNvPr id="26" name="Afbeelding 25" descr="Speciale aandacht voor kinderen in Woudagemaal in kerstvakantie -  Lemsternijs">
            <a:extLst>
              <a:ext uri="{FF2B5EF4-FFF2-40B4-BE49-F238E27FC236}">
                <a16:creationId xmlns:a16="http://schemas.microsoft.com/office/drawing/2014/main" id="{192A7DB6-62B4-3C68-4220-62E8054FC743}"/>
              </a:ext>
            </a:extLst>
          </p:cNvPr>
          <p:cNvPicPr>
            <a:picLocks noChangeAspect="1"/>
          </p:cNvPicPr>
          <p:nvPr/>
        </p:nvPicPr>
        <p:blipFill>
          <a:blip r:embed="rId10"/>
          <a:stretch>
            <a:fillRect/>
          </a:stretch>
        </p:blipFill>
        <p:spPr>
          <a:xfrm>
            <a:off x="10390554" y="3852984"/>
            <a:ext cx="1375508" cy="900724"/>
          </a:xfrm>
          <a:prstGeom prst="rect">
            <a:avLst/>
          </a:prstGeom>
        </p:spPr>
      </p:pic>
      <p:pic>
        <p:nvPicPr>
          <p:cNvPr id="27" name="Afbeelding 26" descr="Diy Steel Kits Robotproject Sets Elektrische Auto Schattige Oog Robot  Science Gadgets Experiment Stoom Educatief Speelgoed Voor Kinderen Cadeau -  AliExpress">
            <a:extLst>
              <a:ext uri="{FF2B5EF4-FFF2-40B4-BE49-F238E27FC236}">
                <a16:creationId xmlns:a16="http://schemas.microsoft.com/office/drawing/2014/main" id="{F6B73775-C65E-92FC-8487-29472AB7067A}"/>
              </a:ext>
            </a:extLst>
          </p:cNvPr>
          <p:cNvPicPr>
            <a:picLocks noChangeAspect="1"/>
          </p:cNvPicPr>
          <p:nvPr/>
        </p:nvPicPr>
        <p:blipFill>
          <a:blip r:embed="rId11"/>
          <a:stretch>
            <a:fillRect/>
          </a:stretch>
        </p:blipFill>
        <p:spPr>
          <a:xfrm rot="-900000">
            <a:off x="10144399" y="4559030"/>
            <a:ext cx="990357" cy="980587"/>
          </a:xfrm>
          <a:prstGeom prst="rect">
            <a:avLst/>
          </a:prstGeom>
        </p:spPr>
      </p:pic>
      <p:pic>
        <p:nvPicPr>
          <p:cNvPr id="28" name="Afbeelding 27" descr="Knutselen voor kinderen in de voorjaarsvakantie | Musea Zutphen">
            <a:extLst>
              <a:ext uri="{FF2B5EF4-FFF2-40B4-BE49-F238E27FC236}">
                <a16:creationId xmlns:a16="http://schemas.microsoft.com/office/drawing/2014/main" id="{C486CB4A-BF0A-319E-9CBC-715E01A2060F}"/>
              </a:ext>
            </a:extLst>
          </p:cNvPr>
          <p:cNvPicPr>
            <a:picLocks noChangeAspect="1"/>
          </p:cNvPicPr>
          <p:nvPr/>
        </p:nvPicPr>
        <p:blipFill>
          <a:blip r:embed="rId12"/>
          <a:stretch>
            <a:fillRect/>
          </a:stretch>
        </p:blipFill>
        <p:spPr>
          <a:xfrm rot="1620000">
            <a:off x="5037015" y="5494438"/>
            <a:ext cx="1150815" cy="783046"/>
          </a:xfrm>
          <a:prstGeom prst="rect">
            <a:avLst/>
          </a:prstGeom>
        </p:spPr>
      </p:pic>
      <p:pic>
        <p:nvPicPr>
          <p:cNvPr id="29" name="Afbeelding 28" descr="Napoleon I | Biography, Achievements, &amp; Facts | Britannica">
            <a:extLst>
              <a:ext uri="{FF2B5EF4-FFF2-40B4-BE49-F238E27FC236}">
                <a16:creationId xmlns:a16="http://schemas.microsoft.com/office/drawing/2014/main" id="{03C41CF5-8C0C-B4B6-89FF-6645DF53F513}"/>
              </a:ext>
            </a:extLst>
          </p:cNvPr>
          <p:cNvPicPr>
            <a:picLocks noChangeAspect="1"/>
          </p:cNvPicPr>
          <p:nvPr/>
        </p:nvPicPr>
        <p:blipFill>
          <a:blip r:embed="rId13"/>
          <a:stretch>
            <a:fillRect/>
          </a:stretch>
        </p:blipFill>
        <p:spPr>
          <a:xfrm>
            <a:off x="5164015" y="3797300"/>
            <a:ext cx="974971" cy="709247"/>
          </a:xfrm>
          <a:prstGeom prst="rect">
            <a:avLst/>
          </a:prstGeom>
        </p:spPr>
      </p:pic>
      <p:pic>
        <p:nvPicPr>
          <p:cNvPr id="30" name="Afbeelding 29" descr="Pin page">
            <a:extLst>
              <a:ext uri="{FF2B5EF4-FFF2-40B4-BE49-F238E27FC236}">
                <a16:creationId xmlns:a16="http://schemas.microsoft.com/office/drawing/2014/main" id="{A53ACBCA-DF86-7853-15C6-10BFBB9C3412}"/>
              </a:ext>
            </a:extLst>
          </p:cNvPr>
          <p:cNvPicPr>
            <a:picLocks noChangeAspect="1"/>
          </p:cNvPicPr>
          <p:nvPr/>
        </p:nvPicPr>
        <p:blipFill>
          <a:blip r:embed="rId14"/>
          <a:stretch>
            <a:fillRect/>
          </a:stretch>
        </p:blipFill>
        <p:spPr>
          <a:xfrm rot="-900000">
            <a:off x="5323743" y="4512652"/>
            <a:ext cx="811823" cy="1105389"/>
          </a:xfrm>
          <a:prstGeom prst="rect">
            <a:avLst/>
          </a:prstGeom>
        </p:spPr>
      </p:pic>
      <p:pic>
        <p:nvPicPr>
          <p:cNvPr id="31" name="Afbeelding 30" descr="Pippi Langkous postkaart - portret Pippi">
            <a:extLst>
              <a:ext uri="{FF2B5EF4-FFF2-40B4-BE49-F238E27FC236}">
                <a16:creationId xmlns:a16="http://schemas.microsoft.com/office/drawing/2014/main" id="{83D1B32D-0CC2-4EE9-C800-BDEB68DFDF6A}"/>
              </a:ext>
            </a:extLst>
          </p:cNvPr>
          <p:cNvPicPr>
            <a:picLocks noChangeAspect="1"/>
          </p:cNvPicPr>
          <p:nvPr/>
        </p:nvPicPr>
        <p:blipFill>
          <a:blip r:embed="rId15"/>
          <a:stretch>
            <a:fillRect/>
          </a:stretch>
        </p:blipFill>
        <p:spPr>
          <a:xfrm>
            <a:off x="6766169" y="3793548"/>
            <a:ext cx="1014047" cy="726519"/>
          </a:xfrm>
          <a:prstGeom prst="rect">
            <a:avLst/>
          </a:prstGeom>
        </p:spPr>
      </p:pic>
      <p:pic>
        <p:nvPicPr>
          <p:cNvPr id="32" name="Afbeelding 31" descr="Creatieve boekbespreking - Onderwijswereld-PO">
            <a:extLst>
              <a:ext uri="{FF2B5EF4-FFF2-40B4-BE49-F238E27FC236}">
                <a16:creationId xmlns:a16="http://schemas.microsoft.com/office/drawing/2014/main" id="{86654DEF-4C4A-E13A-E0F8-0B408EDBDD3D}"/>
              </a:ext>
            </a:extLst>
          </p:cNvPr>
          <p:cNvPicPr>
            <a:picLocks noChangeAspect="1"/>
          </p:cNvPicPr>
          <p:nvPr/>
        </p:nvPicPr>
        <p:blipFill>
          <a:blip r:embed="rId16"/>
          <a:stretch>
            <a:fillRect/>
          </a:stretch>
        </p:blipFill>
        <p:spPr>
          <a:xfrm>
            <a:off x="7352323" y="4421554"/>
            <a:ext cx="1014047" cy="1053124"/>
          </a:xfrm>
          <a:prstGeom prst="rect">
            <a:avLst/>
          </a:prstGeom>
        </p:spPr>
      </p:pic>
      <p:pic>
        <p:nvPicPr>
          <p:cNvPr id="33" name="Afbeelding 32" descr="Creatieve boekbespreking - Onderwijswereld-PO">
            <a:extLst>
              <a:ext uri="{FF2B5EF4-FFF2-40B4-BE49-F238E27FC236}">
                <a16:creationId xmlns:a16="http://schemas.microsoft.com/office/drawing/2014/main" id="{3B826E33-F402-AFF1-4130-8C9CAC53FA29}"/>
              </a:ext>
            </a:extLst>
          </p:cNvPr>
          <p:cNvPicPr>
            <a:picLocks noChangeAspect="1"/>
          </p:cNvPicPr>
          <p:nvPr/>
        </p:nvPicPr>
        <p:blipFill>
          <a:blip r:embed="rId17"/>
          <a:stretch>
            <a:fillRect/>
          </a:stretch>
        </p:blipFill>
        <p:spPr>
          <a:xfrm rot="780000">
            <a:off x="8788400" y="4489939"/>
            <a:ext cx="1141047" cy="1062893"/>
          </a:xfrm>
          <a:prstGeom prst="rect">
            <a:avLst/>
          </a:prstGeom>
        </p:spPr>
      </p:pic>
      <p:pic>
        <p:nvPicPr>
          <p:cNvPr id="34" name="Afbeelding 33" descr="Het Marshallplan, of hoe Amerika het westen won | Historiek">
            <a:extLst>
              <a:ext uri="{FF2B5EF4-FFF2-40B4-BE49-F238E27FC236}">
                <a16:creationId xmlns:a16="http://schemas.microsoft.com/office/drawing/2014/main" id="{6FA6CEF9-7636-58A0-1AB4-9BEFCDF2F3C7}"/>
              </a:ext>
            </a:extLst>
          </p:cNvPr>
          <p:cNvPicPr>
            <a:picLocks noChangeAspect="1"/>
          </p:cNvPicPr>
          <p:nvPr/>
        </p:nvPicPr>
        <p:blipFill>
          <a:blip r:embed="rId18"/>
          <a:stretch>
            <a:fillRect/>
          </a:stretch>
        </p:blipFill>
        <p:spPr>
          <a:xfrm>
            <a:off x="8563708" y="3789291"/>
            <a:ext cx="1014046" cy="666651"/>
          </a:xfrm>
          <a:prstGeom prst="rect">
            <a:avLst/>
          </a:prstGeom>
        </p:spPr>
      </p:pic>
      <p:pic>
        <p:nvPicPr>
          <p:cNvPr id="35" name="Afbeelding 34" descr="120 ideeën over Boekverslag maken? Leuk! | boekverslag, boekverslagen, lezen">
            <a:extLst>
              <a:ext uri="{FF2B5EF4-FFF2-40B4-BE49-F238E27FC236}">
                <a16:creationId xmlns:a16="http://schemas.microsoft.com/office/drawing/2014/main" id="{D7E2FDF5-7B11-7435-FA24-9E6D5BB9ADA9}"/>
              </a:ext>
            </a:extLst>
          </p:cNvPr>
          <p:cNvPicPr>
            <a:picLocks noChangeAspect="1"/>
          </p:cNvPicPr>
          <p:nvPr/>
        </p:nvPicPr>
        <p:blipFill>
          <a:blip r:embed="rId19"/>
          <a:srcRect l="15584" t="19682" r="14195" b="10210"/>
          <a:stretch/>
        </p:blipFill>
        <p:spPr>
          <a:xfrm rot="-780000">
            <a:off x="6573025" y="4939600"/>
            <a:ext cx="1138865" cy="1530217"/>
          </a:xfrm>
          <a:prstGeom prst="rect">
            <a:avLst/>
          </a:prstGeom>
        </p:spPr>
      </p:pic>
      <p:sp>
        <p:nvSpPr>
          <p:cNvPr id="7" name="Tekstvak 6">
            <a:extLst>
              <a:ext uri="{FF2B5EF4-FFF2-40B4-BE49-F238E27FC236}">
                <a16:creationId xmlns:a16="http://schemas.microsoft.com/office/drawing/2014/main" id="{0A79B4CA-D27F-5C74-8E8D-1DE50B6A06B0}"/>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spTree>
    <p:extLst>
      <p:ext uri="{BB962C8B-B14F-4D97-AF65-F5344CB8AC3E}">
        <p14:creationId xmlns:p14="http://schemas.microsoft.com/office/powerpoint/2010/main" val="26664201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12C257-9CCD-8151-5C3B-E75D842A057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A04DA4E-19A9-A9E0-64D8-321F5957118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065C1A4-9B27-2861-D947-067866AC420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58391DD3-4EC2-EDDE-F843-4EC576CD3539}"/>
              </a:ext>
            </a:extLst>
          </p:cNvPr>
          <p:cNvSpPr txBox="1"/>
          <p:nvPr/>
        </p:nvSpPr>
        <p:spPr>
          <a:xfrm>
            <a:off x="2632552" y="2165110"/>
            <a:ext cx="6926896" cy="1446550"/>
          </a:xfrm>
          <a:prstGeom prst="rect">
            <a:avLst/>
          </a:prstGeom>
          <a:noFill/>
        </p:spPr>
        <p:txBody>
          <a:bodyPr wrap="none" lIns="91440" tIns="45720" rIns="91440" bIns="45720" rtlCol="0" anchor="t">
            <a:spAutoFit/>
          </a:bodyPr>
          <a:lstStyle/>
          <a:p>
            <a:r>
              <a:rPr lang="nl-NL" sz="8800">
                <a:solidFill>
                  <a:srgbClr val="E16C7F"/>
                </a:solidFill>
                <a:latin typeface="Kermit" panose="020F0503040000060003" pitchFamily="34" charset="0"/>
              </a:rPr>
              <a:t>Groepen 7-8</a:t>
            </a:r>
            <a:r>
              <a:rPr lang="nl-NL" sz="3600">
                <a:solidFill>
                  <a:srgbClr val="E16C7F"/>
                </a:solidFill>
                <a:latin typeface="Kermit" panose="020F0503040000060003" pitchFamily="34" charset="0"/>
              </a:rPr>
              <a:t> </a:t>
            </a:r>
          </a:p>
        </p:txBody>
      </p:sp>
      <p:sp>
        <p:nvSpPr>
          <p:cNvPr id="4" name="Rectangle 3">
            <a:extLst>
              <a:ext uri="{FF2B5EF4-FFF2-40B4-BE49-F238E27FC236}">
                <a16:creationId xmlns:a16="http://schemas.microsoft.com/office/drawing/2014/main" id="{6CDC4E88-4604-8E35-F8FF-475234C55ED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1643D378-8D92-24AA-5685-07FC752BE6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32992844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5D7F4-7FE2-F1FB-AE25-6426DBF40B9E}"/>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CC239D60-FBEC-FA1E-5E3A-3495817B8CE4}"/>
              </a:ext>
            </a:extLst>
          </p:cNvPr>
          <p:cNvSpPr txBox="1"/>
          <p:nvPr/>
        </p:nvSpPr>
        <p:spPr>
          <a:xfrm>
            <a:off x="0" y="0"/>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ea typeface="American Typewriter" charset="0"/>
                <a:cs typeface="American Typewriter" charset="0"/>
              </a:rPr>
              <a:t>Doelen</a:t>
            </a:r>
          </a:p>
        </p:txBody>
      </p:sp>
      <p:graphicFrame>
        <p:nvGraphicFramePr>
          <p:cNvPr id="4" name="Tabel 7">
            <a:extLst>
              <a:ext uri="{FF2B5EF4-FFF2-40B4-BE49-F238E27FC236}">
                <a16:creationId xmlns:a16="http://schemas.microsoft.com/office/drawing/2014/main" id="{8A669C35-AD7F-AA2F-EF60-8641689E8ADB}"/>
              </a:ext>
            </a:extLst>
          </p:cNvPr>
          <p:cNvGraphicFramePr>
            <a:graphicFrameLocks noGrp="1"/>
          </p:cNvGraphicFramePr>
          <p:nvPr>
            <p:extLst>
              <p:ext uri="{D42A27DB-BD31-4B8C-83A1-F6EECF244321}">
                <p14:modId xmlns:p14="http://schemas.microsoft.com/office/powerpoint/2010/main" val="2994114371"/>
              </p:ext>
            </p:extLst>
          </p:nvPr>
        </p:nvGraphicFramePr>
        <p:xfrm>
          <a:off x="250372" y="840801"/>
          <a:ext cx="11805332" cy="4983947"/>
        </p:xfrm>
        <a:graphic>
          <a:graphicData uri="http://schemas.openxmlformats.org/drawingml/2006/table">
            <a:tbl>
              <a:tblPr firstRow="1" bandRow="1">
                <a:tableStyleId>{5940675A-B579-460E-94D1-54222C63F5DA}</a:tableStyleId>
              </a:tblPr>
              <a:tblGrid>
                <a:gridCol w="4987244">
                  <a:extLst>
                    <a:ext uri="{9D8B030D-6E8A-4147-A177-3AD203B41FA5}">
                      <a16:colId xmlns:a16="http://schemas.microsoft.com/office/drawing/2014/main" val="2925078866"/>
                    </a:ext>
                  </a:extLst>
                </a:gridCol>
                <a:gridCol w="6818088">
                  <a:extLst>
                    <a:ext uri="{9D8B030D-6E8A-4147-A177-3AD203B41FA5}">
                      <a16:colId xmlns:a16="http://schemas.microsoft.com/office/drawing/2014/main" val="848919208"/>
                    </a:ext>
                  </a:extLst>
                </a:gridCol>
              </a:tblGrid>
              <a:tr h="1532285">
                <a:tc>
                  <a:txBody>
                    <a:bodyPr/>
                    <a:lstStyle/>
                    <a:p>
                      <a:pPr>
                        <a:defRPr/>
                      </a:pPr>
                      <a:r>
                        <a:rPr lang="nl-NL" sz="1400" b="1" dirty="0">
                          <a:solidFill>
                            <a:srgbClr val="E16C7F"/>
                          </a:solidFill>
                          <a:latin typeface="Kermit" panose="020F0503040000060003" pitchFamily="34" charset="0"/>
                        </a:rPr>
                        <a:t>Kennis:	</a:t>
                      </a:r>
                    </a:p>
                    <a:p>
                      <a:pPr>
                        <a:defRPr/>
                      </a:pPr>
                      <a:r>
                        <a:rPr lang="nl-NL" sz="1400" b="1" dirty="0">
                          <a:solidFill>
                            <a:schemeClr val="tx1">
                              <a:lumMod val="65000"/>
                              <a:lumOff val="35000"/>
                            </a:schemeClr>
                          </a:solidFill>
                          <a:latin typeface="Kermit" panose="020F0503040000060003" pitchFamily="34" charset="0"/>
                        </a:rPr>
                        <a:t>"Ik heb een brede algemene ontwikkeling</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Kennismaken met de wereld om je heen.</a:t>
                      </a:r>
                    </a:p>
                    <a:p>
                      <a:pPr>
                        <a:defRPr/>
                      </a:pPr>
                      <a:r>
                        <a:rPr lang="nl-NL" sz="1400" dirty="0">
                          <a:solidFill>
                            <a:schemeClr val="bg1">
                              <a:lumMod val="50000"/>
                            </a:schemeClr>
                          </a:solidFill>
                          <a:latin typeface="Kermit" panose="020F0503040000060003" pitchFamily="34" charset="0"/>
                        </a:rPr>
                        <a:t>32A.3 – 32B.5b</a:t>
                      </a:r>
                    </a:p>
                  </a:txBody>
                  <a:tcPr/>
                </a:tc>
                <a:tc>
                  <a:txBody>
                    <a:bodyPr/>
                    <a:lstStyle/>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weet dat de oceaan voor een groot deel nog niet is onderzocht.</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weet waarom het onderzoeken van de oceaan moeilijk is.</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ken bijzondere verschijnselen in de oceanen en zeeën zoals de Marianentrog, de </a:t>
                      </a:r>
                      <a:r>
                        <a:rPr lang="nl-NL" sz="1400" b="0" i="0" kern="1200" dirty="0" err="1">
                          <a:solidFill>
                            <a:schemeClr val="tx1"/>
                          </a:solidFill>
                          <a:effectLst/>
                          <a:latin typeface="Kermit" panose="020F0503040000060003" pitchFamily="34" charset="0"/>
                          <a:ea typeface="+mn-ea"/>
                          <a:cs typeface="+mn-cs"/>
                        </a:rPr>
                        <a:t>Silfra</a:t>
                      </a:r>
                      <a:r>
                        <a:rPr lang="nl-NL" sz="1400" b="0" i="0" kern="1200" dirty="0">
                          <a:solidFill>
                            <a:schemeClr val="tx1"/>
                          </a:solidFill>
                          <a:effectLst/>
                          <a:latin typeface="Kermit" panose="020F0503040000060003" pitchFamily="34" charset="0"/>
                          <a:ea typeface="+mn-ea"/>
                          <a:cs typeface="+mn-cs"/>
                        </a:rPr>
                        <a:t> kloof, de golf van Alaska, Point Nemo en Tuvalu. </a:t>
                      </a:r>
                    </a:p>
                  </a:txBody>
                  <a:tcPr/>
                </a:tc>
                <a:extLst>
                  <a:ext uri="{0D108BD9-81ED-4DB2-BD59-A6C34878D82A}">
                    <a16:rowId xmlns:a16="http://schemas.microsoft.com/office/drawing/2014/main" val="2464076590"/>
                  </a:ext>
                </a:extLst>
              </a:tr>
              <a:tr h="1240037">
                <a:tc>
                  <a:txBody>
                    <a:bodyPr/>
                    <a:lstStyle/>
                    <a:p>
                      <a:pPr>
                        <a:defRPr/>
                      </a:pPr>
                      <a:r>
                        <a:rPr lang="nl-NL" sz="1400" b="1" dirty="0">
                          <a:solidFill>
                            <a:srgbClr val="E16C7F"/>
                          </a:solidFill>
                          <a:latin typeface="Kermit" panose="020F0503040000060003" pitchFamily="34" charset="0"/>
                        </a:rPr>
                        <a:t>Inzicht: (Denkbubbels)</a:t>
                      </a:r>
                    </a:p>
                    <a:p>
                      <a:pPr>
                        <a:defRPr/>
                      </a:pPr>
                      <a:r>
                        <a:rPr lang="nl-NL" sz="1400" b="1" dirty="0">
                          <a:solidFill>
                            <a:schemeClr val="tx1">
                              <a:lumMod val="65000"/>
                              <a:lumOff val="35000"/>
                            </a:schemeClr>
                          </a:solidFill>
                          <a:latin typeface="Kermit" panose="020F0503040000060003" pitchFamily="34" charset="0"/>
                        </a:rPr>
                        <a:t>"Ik weet wie ik ben en wat ik wil</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Reflectie op jezelf en de wereld.</a:t>
                      </a:r>
                    </a:p>
                    <a:p>
                      <a:pPr>
                        <a:defRPr/>
                      </a:pPr>
                      <a:r>
                        <a:rPr lang="nl-NL" sz="1400" dirty="0">
                          <a:solidFill>
                            <a:schemeClr val="bg1">
                              <a:lumMod val="50000"/>
                            </a:schemeClr>
                          </a:solidFill>
                          <a:latin typeface="Kermit" panose="020F0503040000060003" pitchFamily="34" charset="0"/>
                        </a:rPr>
                        <a:t>21B.3 – SDG 13 - SDG 14 – 25A.1,3,4 – 25B.1,2,3,4 - 32A.3</a:t>
                      </a:r>
                    </a:p>
                  </a:txBody>
                  <a:tcPr/>
                </a:tc>
                <a:tc>
                  <a:txBody>
                    <a:bodyPr/>
                    <a:lstStyle/>
                    <a:p>
                      <a:pPr marL="285750" marR="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nl-NL" sz="1400" b="0" i="0" kern="1200" dirty="0">
                          <a:solidFill>
                            <a:schemeClr val="tx1"/>
                          </a:solidFill>
                          <a:effectLst/>
                          <a:latin typeface="Kermit" panose="020F0503040000060003" pitchFamily="34" charset="0"/>
                          <a:ea typeface="+mn-ea"/>
                          <a:cs typeface="+mn-cs"/>
                        </a:rPr>
                        <a:t>Ik kan beoordelen welke informatie bruikbaar en betrouwbaar is voor mijn onderzoek en mijn keuze toelichten. (kritisch denken)</a:t>
                      </a:r>
                    </a:p>
                    <a:p>
                      <a:pPr marL="285750" marR="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nl-NL" sz="1400" b="0" i="0" kern="1200" dirty="0">
                          <a:solidFill>
                            <a:schemeClr val="tx1"/>
                          </a:solidFill>
                          <a:effectLst/>
                          <a:latin typeface="Kermit" panose="020F0503040000060003" pitchFamily="34" charset="0"/>
                          <a:ea typeface="+mn-ea"/>
                          <a:cs typeface="+mn-cs"/>
                        </a:rPr>
                        <a:t>Ik kan uitleggen waarom het belangrijk is om bijzondere plekken in de oceaan te onderzoeken en te beschermen. (waardebepaling)</a:t>
                      </a:r>
                    </a:p>
                    <a:p>
                      <a:pPr marL="285750" marR="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nl-NL" sz="1400" b="0" i="0" kern="1200" dirty="0">
                          <a:solidFill>
                            <a:schemeClr val="tx1"/>
                          </a:solidFill>
                          <a:effectLst/>
                          <a:latin typeface="Kermit" panose="020F0503040000060003" pitchFamily="34" charset="0"/>
                          <a:ea typeface="+mn-ea"/>
                          <a:cs typeface="+mn-cs"/>
                        </a:rPr>
                        <a:t>Ik kan een pakkende opening bedenken over mijn onderwerp die de luisteraars nieuwgierig maakt.  (creatief denken)</a:t>
                      </a:r>
                    </a:p>
                  </a:txBody>
                  <a:tcPr/>
                </a:tc>
                <a:extLst>
                  <a:ext uri="{0D108BD9-81ED-4DB2-BD59-A6C34878D82A}">
                    <a16:rowId xmlns:a16="http://schemas.microsoft.com/office/drawing/2014/main" val="1539926036"/>
                  </a:ext>
                </a:extLst>
              </a:tr>
              <a:tr h="2080062">
                <a:tc>
                  <a:txBody>
                    <a:bodyPr/>
                    <a:lstStyle/>
                    <a:p>
                      <a:pPr>
                        <a:defRPr/>
                      </a:pPr>
                      <a:r>
                        <a:rPr lang="nl-NL" sz="1400" b="1" dirty="0">
                          <a:solidFill>
                            <a:srgbClr val="E16C7F"/>
                          </a:solidFill>
                          <a:latin typeface="Kermit" panose="020F0503040000060003" pitchFamily="34" charset="0"/>
                        </a:rPr>
                        <a:t>Vaardigheden:</a:t>
                      </a:r>
                    </a:p>
                    <a:p>
                      <a:pPr>
                        <a:defRPr/>
                      </a:pPr>
                      <a:r>
                        <a:rPr lang="nl-NL" sz="1400" b="1" dirty="0">
                          <a:solidFill>
                            <a:schemeClr val="tx1">
                              <a:lumMod val="65000"/>
                              <a:lumOff val="35000"/>
                            </a:schemeClr>
                          </a:solidFill>
                          <a:latin typeface="Kermit" panose="020F0503040000060003" pitchFamily="34" charset="0"/>
                        </a:rPr>
                        <a:t>"Ik kan mijn kennis en inzicht toepassen in mijn leren, mijn leven en de omgang met de mensen om mij heen.</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Werkvormen, toepassingen en de transfer van het geleerde naar nieuwe situaties.</a:t>
                      </a:r>
                    </a:p>
                    <a:p>
                      <a:pPr>
                        <a:defRPr/>
                      </a:pPr>
                      <a:r>
                        <a:rPr lang="nl-NL" sz="1400" dirty="0">
                          <a:solidFill>
                            <a:schemeClr val="bg1">
                              <a:lumMod val="50000"/>
                            </a:schemeClr>
                          </a:solidFill>
                          <a:latin typeface="Kermit" panose="020F0503040000060003" pitchFamily="34" charset="0"/>
                        </a:rPr>
                        <a:t>22A.2b – 22B.1,2,3 – 23A.1,2 – 26A.1c,3 – 29A.2</a:t>
                      </a:r>
                    </a:p>
                  </a:txBody>
                  <a:tcPr/>
                </a:tc>
                <a:tc>
                  <a:txBody>
                    <a:bodyPr/>
                    <a:lstStyle/>
                    <a:p>
                      <a:pPr marL="285750" lvl="0" indent="-285750">
                        <a:buFont typeface="Arial" panose="020B0604020202020204" pitchFamily="34" charset="0"/>
                        <a:buChar char="•"/>
                      </a:pPr>
                      <a:r>
                        <a:rPr lang="nl-NL" sz="1400" dirty="0">
                          <a:solidFill>
                            <a:schemeClr val="tx1"/>
                          </a:solidFill>
                          <a:latin typeface="Kermit" panose="020F0503040000060003" pitchFamily="34" charset="0"/>
                        </a:rPr>
                        <a:t>Ik kan in een groepje een eigen </a:t>
                      </a:r>
                      <a:r>
                        <a:rPr lang="nl-NL" sz="1400" dirty="0" err="1">
                          <a:solidFill>
                            <a:schemeClr val="tx1"/>
                          </a:solidFill>
                          <a:latin typeface="Kermit" panose="020F0503040000060003" pitchFamily="34" charset="0"/>
                        </a:rPr>
                        <a:t>Grej</a:t>
                      </a:r>
                      <a:r>
                        <a:rPr lang="nl-NL" sz="1400" dirty="0">
                          <a:solidFill>
                            <a:schemeClr val="tx1"/>
                          </a:solidFill>
                          <a:latin typeface="Kermit" panose="020F0503040000060003" pitchFamily="34" charset="0"/>
                        </a:rPr>
                        <a:t> of </a:t>
                      </a:r>
                      <a:r>
                        <a:rPr lang="nl-NL" sz="1400" dirty="0" err="1">
                          <a:solidFill>
                            <a:schemeClr val="tx1"/>
                          </a:solidFill>
                          <a:latin typeface="Kermit" panose="020F0503040000060003" pitchFamily="34" charset="0"/>
                        </a:rPr>
                        <a:t>the</a:t>
                      </a:r>
                      <a:r>
                        <a:rPr lang="nl-NL" sz="1400" dirty="0">
                          <a:solidFill>
                            <a:schemeClr val="tx1"/>
                          </a:solidFill>
                          <a:latin typeface="Kermit" panose="020F0503040000060003" pitchFamily="34" charset="0"/>
                        </a:rPr>
                        <a:t> </a:t>
                      </a:r>
                      <a:r>
                        <a:rPr lang="nl-NL" sz="1400" dirty="0" err="1">
                          <a:solidFill>
                            <a:schemeClr val="tx1"/>
                          </a:solidFill>
                          <a:latin typeface="Kermit" panose="020F0503040000060003" pitchFamily="34" charset="0"/>
                        </a:rPr>
                        <a:t>day</a:t>
                      </a:r>
                      <a:r>
                        <a:rPr lang="nl-NL" sz="1400" dirty="0">
                          <a:solidFill>
                            <a:schemeClr val="tx1"/>
                          </a:solidFill>
                          <a:latin typeface="Kermit" panose="020F0503040000060003" pitchFamily="34" charset="0"/>
                        </a:rPr>
                        <a:t> maken en presenteren. </a:t>
                      </a:r>
                    </a:p>
                    <a:p>
                      <a:pPr marL="285750" lvl="0" indent="-285750">
                        <a:buFont typeface="Arial" panose="020B0604020202020204" pitchFamily="34" charset="0"/>
                        <a:buChar char="•"/>
                      </a:pPr>
                      <a:r>
                        <a:rPr lang="nl-NL" sz="1400" dirty="0">
                          <a:solidFill>
                            <a:schemeClr val="tx1"/>
                          </a:solidFill>
                          <a:latin typeface="Kermit" panose="020F0503040000060003" pitchFamily="34" charset="0"/>
                        </a:rPr>
                        <a:t>Ik kan een escaperoom maken over de oceaanverschijnselen die er mooi uit ziet, maar ook spannend en leerzaam is. </a:t>
                      </a:r>
                    </a:p>
                  </a:txBody>
                  <a:tcPr/>
                </a:tc>
                <a:extLst>
                  <a:ext uri="{0D108BD9-81ED-4DB2-BD59-A6C34878D82A}">
                    <a16:rowId xmlns:a16="http://schemas.microsoft.com/office/drawing/2014/main" val="3799098409"/>
                  </a:ext>
                </a:extLst>
              </a:tr>
            </a:tbl>
          </a:graphicData>
        </a:graphic>
      </p:graphicFrame>
      <p:pic>
        <p:nvPicPr>
          <p:cNvPr id="2" name="Afbeelding 1" descr="Afbeelding met Lettertype, Graphics, rood, tekst&#10;&#10;Automatisch gegenereerde beschrijving">
            <a:extLst>
              <a:ext uri="{FF2B5EF4-FFF2-40B4-BE49-F238E27FC236}">
                <a16:creationId xmlns:a16="http://schemas.microsoft.com/office/drawing/2014/main" id="{42FBE60B-6236-DD1B-C1CA-4FF1AE342C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21461250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2AFBF-DEEE-2751-DF30-29B755A95068}"/>
            </a:ext>
          </a:extLst>
        </p:cNvPr>
        <p:cNvGrpSpPr/>
        <p:nvPr/>
      </p:nvGrpSpPr>
      <p:grpSpPr>
        <a:xfrm>
          <a:off x="0" y="0"/>
          <a:ext cx="0" cy="0"/>
          <a:chOff x="0" y="0"/>
          <a:chExt cx="0" cy="0"/>
        </a:xfrm>
      </p:grpSpPr>
      <p:sp>
        <p:nvSpPr>
          <p:cNvPr id="7" name="Tekstvak 6">
            <a:extLst>
              <a:ext uri="{FF2B5EF4-FFF2-40B4-BE49-F238E27FC236}">
                <a16:creationId xmlns:a16="http://schemas.microsoft.com/office/drawing/2014/main" id="{B303071B-2CDD-04E2-A0F9-F2237B53D07C}"/>
              </a:ext>
            </a:extLst>
          </p:cNvPr>
          <p:cNvSpPr txBox="1"/>
          <p:nvPr/>
        </p:nvSpPr>
        <p:spPr>
          <a:xfrm>
            <a:off x="29936" y="627503"/>
            <a:ext cx="12162063"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Programma van vanmiddag</a:t>
            </a:r>
          </a:p>
        </p:txBody>
      </p:sp>
      <p:sp>
        <p:nvSpPr>
          <p:cNvPr id="8" name="Rectangle 2">
            <a:extLst>
              <a:ext uri="{FF2B5EF4-FFF2-40B4-BE49-F238E27FC236}">
                <a16:creationId xmlns:a16="http://schemas.microsoft.com/office/drawing/2014/main" id="{DCE9E14B-9349-E53A-D0D0-8F2F5C12D718}"/>
              </a:ext>
            </a:extLst>
          </p:cNvPr>
          <p:cNvSpPr>
            <a:spLocks noChangeArrowheads="1"/>
          </p:cNvSpPr>
          <p:nvPr/>
        </p:nvSpPr>
        <p:spPr bwMode="auto">
          <a:xfrm>
            <a:off x="602014" y="1451061"/>
            <a:ext cx="10987972" cy="2000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800" dirty="0">
                <a:solidFill>
                  <a:srgbClr val="E16C7F"/>
                </a:solidFill>
                <a:latin typeface="Kermit" panose="020F0503040000060003" pitchFamily="34" charset="0"/>
                <a:ea typeface="Cutive"/>
                <a:cs typeface="Cutive"/>
              </a:rPr>
              <a:t>We gaan vanmiddag aan de slag met de volgende opdrachten:</a:t>
            </a:r>
            <a:endParaRPr lang="nl-NL" sz="2800" dirty="0">
              <a:effectLst/>
              <a:latin typeface="Times New Roman" panose="02020603050405020304" pitchFamily="18" charset="0"/>
              <a:ea typeface="Times New Roman" panose="02020603050405020304" pitchFamily="18" charset="0"/>
            </a:endParaRPr>
          </a:p>
          <a:p>
            <a:pPr marL="342900" lvl="0" indent="-342900">
              <a:buFont typeface="Arial" panose="020B0604020202020204" pitchFamily="34" charset="0"/>
              <a:buChar char="•"/>
            </a:pPr>
            <a:r>
              <a:rPr lang="nl-NL" sz="2400" dirty="0" err="1">
                <a:latin typeface="Kermit" panose="020F0503040000060003" pitchFamily="34" charset="0"/>
                <a:ea typeface="Times New Roman" panose="02020603050405020304" pitchFamily="18" charset="0"/>
              </a:rPr>
              <a:t>Grej</a:t>
            </a:r>
            <a:r>
              <a:rPr lang="nl-NL" sz="2400" dirty="0">
                <a:latin typeface="Kermit" panose="020F0503040000060003" pitchFamily="34" charset="0"/>
                <a:ea typeface="Times New Roman" panose="02020603050405020304" pitchFamily="18" charset="0"/>
              </a:rPr>
              <a:t> of </a:t>
            </a:r>
            <a:r>
              <a:rPr lang="nl-NL" sz="2400" dirty="0" err="1">
                <a:latin typeface="Kermit" panose="020F0503040000060003" pitchFamily="34" charset="0"/>
                <a:ea typeface="Times New Roman" panose="02020603050405020304" pitchFamily="18" charset="0"/>
              </a:rPr>
              <a:t>the</a:t>
            </a:r>
            <a:r>
              <a:rPr lang="nl-NL" sz="2400" dirty="0">
                <a:latin typeface="Kermit" panose="020F0503040000060003" pitchFamily="34" charset="0"/>
                <a:ea typeface="Times New Roman" panose="02020603050405020304" pitchFamily="18" charset="0"/>
              </a:rPr>
              <a:t> </a:t>
            </a:r>
            <a:r>
              <a:rPr lang="nl-NL" sz="2400" dirty="0" err="1">
                <a:latin typeface="Kermit" panose="020F0503040000060003" pitchFamily="34" charset="0"/>
                <a:ea typeface="Times New Roman" panose="02020603050405020304" pitchFamily="18" charset="0"/>
              </a:rPr>
              <a:t>day</a:t>
            </a:r>
            <a:r>
              <a:rPr lang="nl-NL" sz="2400" dirty="0">
                <a:latin typeface="Kermit" panose="020F0503040000060003" pitchFamily="34" charset="0"/>
                <a:ea typeface="Times New Roman" panose="02020603050405020304" pitchFamily="18" charset="0"/>
              </a:rPr>
              <a:t> - voorbeeld</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Wat is een </a:t>
            </a:r>
            <a:r>
              <a:rPr lang="nl-NL" sz="2400" dirty="0" err="1">
                <a:latin typeface="Kermit" panose="020F0503040000060003" pitchFamily="34" charset="0"/>
                <a:ea typeface="Times New Roman" panose="02020603050405020304" pitchFamily="18" charset="0"/>
              </a:rPr>
              <a:t>Grej</a:t>
            </a:r>
            <a:r>
              <a:rPr lang="nl-NL" sz="2400" dirty="0">
                <a:latin typeface="Kermit" panose="020F0503040000060003" pitchFamily="34" charset="0"/>
                <a:ea typeface="Times New Roman" panose="02020603050405020304" pitchFamily="18" charset="0"/>
              </a:rPr>
              <a:t> of </a:t>
            </a:r>
            <a:r>
              <a:rPr lang="nl-NL" sz="2400" dirty="0" err="1">
                <a:latin typeface="Kermit" panose="020F0503040000060003" pitchFamily="34" charset="0"/>
                <a:ea typeface="Times New Roman" panose="02020603050405020304" pitchFamily="18" charset="0"/>
              </a:rPr>
              <a:t>the</a:t>
            </a:r>
            <a:r>
              <a:rPr lang="nl-NL" sz="2400" dirty="0">
                <a:latin typeface="Kermit" panose="020F0503040000060003" pitchFamily="34" charset="0"/>
                <a:ea typeface="Times New Roman" panose="02020603050405020304" pitchFamily="18" charset="0"/>
              </a:rPr>
              <a:t> </a:t>
            </a:r>
            <a:r>
              <a:rPr lang="nl-NL" sz="2400" dirty="0" err="1">
                <a:latin typeface="Kermit" panose="020F0503040000060003" pitchFamily="34" charset="0"/>
                <a:ea typeface="Times New Roman" panose="02020603050405020304" pitchFamily="18" charset="0"/>
              </a:rPr>
              <a:t>day</a:t>
            </a:r>
            <a:r>
              <a:rPr lang="nl-NL" sz="2400" dirty="0">
                <a:latin typeface="Kermit" panose="020F0503040000060003" pitchFamily="34" charset="0"/>
                <a:ea typeface="Times New Roman" panose="02020603050405020304" pitchFamily="18" charset="0"/>
              </a:rPr>
              <a:t>?</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Een eigen </a:t>
            </a:r>
            <a:r>
              <a:rPr lang="nl-NL" sz="2400" dirty="0" err="1">
                <a:latin typeface="Kermit" panose="020F0503040000060003" pitchFamily="34" charset="0"/>
                <a:ea typeface="Times New Roman" panose="02020603050405020304" pitchFamily="18" charset="0"/>
              </a:rPr>
              <a:t>Grej</a:t>
            </a:r>
            <a:r>
              <a:rPr lang="nl-NL" sz="2400" dirty="0">
                <a:latin typeface="Kermit" panose="020F0503040000060003" pitchFamily="34" charset="0"/>
                <a:ea typeface="Times New Roman" panose="02020603050405020304" pitchFamily="18" charset="0"/>
              </a:rPr>
              <a:t> of </a:t>
            </a:r>
            <a:r>
              <a:rPr lang="nl-NL" sz="2400" dirty="0" err="1">
                <a:latin typeface="Kermit" panose="020F0503040000060003" pitchFamily="34" charset="0"/>
                <a:ea typeface="Times New Roman" panose="02020603050405020304" pitchFamily="18" charset="0"/>
              </a:rPr>
              <a:t>the</a:t>
            </a:r>
            <a:r>
              <a:rPr lang="nl-NL" sz="2400" dirty="0">
                <a:latin typeface="Kermit" panose="020F0503040000060003" pitchFamily="34" charset="0"/>
                <a:ea typeface="Times New Roman" panose="02020603050405020304" pitchFamily="18" charset="0"/>
              </a:rPr>
              <a:t> </a:t>
            </a:r>
            <a:r>
              <a:rPr lang="nl-NL" sz="2400" dirty="0" err="1">
                <a:latin typeface="Kermit" panose="020F0503040000060003" pitchFamily="34" charset="0"/>
                <a:ea typeface="Times New Roman" panose="02020603050405020304" pitchFamily="18" charset="0"/>
              </a:rPr>
              <a:t>day</a:t>
            </a:r>
            <a:r>
              <a:rPr lang="nl-NL" sz="2400" dirty="0">
                <a:latin typeface="Kermit" panose="020F0503040000060003" pitchFamily="34" charset="0"/>
                <a:ea typeface="Times New Roman" panose="02020603050405020304" pitchFamily="18" charset="0"/>
              </a:rPr>
              <a:t> maken </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Luisteren naar elkaars </a:t>
            </a:r>
            <a:r>
              <a:rPr lang="nl-NL" sz="2400" dirty="0" err="1">
                <a:latin typeface="Kermit" panose="020F0503040000060003" pitchFamily="34" charset="0"/>
                <a:ea typeface="Times New Roman" panose="02020603050405020304" pitchFamily="18" charset="0"/>
              </a:rPr>
              <a:t>Grej</a:t>
            </a:r>
            <a:r>
              <a:rPr lang="nl-NL" sz="2400" dirty="0">
                <a:latin typeface="Kermit" panose="020F0503040000060003" pitchFamily="34" charset="0"/>
                <a:ea typeface="Times New Roman" panose="02020603050405020304" pitchFamily="18" charset="0"/>
              </a:rPr>
              <a:t> of </a:t>
            </a:r>
            <a:r>
              <a:rPr lang="nl-NL" sz="2400" dirty="0" err="1">
                <a:latin typeface="Kermit" panose="020F0503040000060003" pitchFamily="34" charset="0"/>
                <a:ea typeface="Times New Roman" panose="02020603050405020304" pitchFamily="18" charset="0"/>
              </a:rPr>
              <a:t>the</a:t>
            </a:r>
            <a:r>
              <a:rPr lang="nl-NL" sz="2400" dirty="0">
                <a:latin typeface="Kermit" panose="020F0503040000060003" pitchFamily="34" charset="0"/>
                <a:ea typeface="Times New Roman" panose="02020603050405020304" pitchFamily="18" charset="0"/>
              </a:rPr>
              <a:t> </a:t>
            </a:r>
            <a:r>
              <a:rPr lang="nl-NL" sz="2400" dirty="0" err="1">
                <a:latin typeface="Kermit" panose="020F0503040000060003" pitchFamily="34" charset="0"/>
                <a:ea typeface="Times New Roman" panose="02020603050405020304" pitchFamily="18" charset="0"/>
              </a:rPr>
              <a:t>day</a:t>
            </a:r>
            <a:endParaRPr lang="nl-NL" sz="2400" dirty="0">
              <a:latin typeface="Kermit" panose="020F0503040000060003" pitchFamily="34" charset="0"/>
              <a:ea typeface="Times New Roman" panose="02020603050405020304" pitchFamily="18" charset="0"/>
            </a:endParaRPr>
          </a:p>
        </p:txBody>
      </p:sp>
      <p:sp>
        <p:nvSpPr>
          <p:cNvPr id="10" name="Tekstvak 9">
            <a:extLst>
              <a:ext uri="{FF2B5EF4-FFF2-40B4-BE49-F238E27FC236}">
                <a16:creationId xmlns:a16="http://schemas.microsoft.com/office/drawing/2014/main" id="{3CE36F5E-6152-D61A-7B87-62C1F06AA913}"/>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endParaRPr lang="nl-NL" dirty="0"/>
          </a:p>
        </p:txBody>
      </p:sp>
      <p:pic>
        <p:nvPicPr>
          <p:cNvPr id="11" name="Afbeelding 10" descr="Afbeelding met Lettertype, Graphics, rood, tekst&#10;&#10;Automatisch gegenereerde beschrijving">
            <a:extLst>
              <a:ext uri="{FF2B5EF4-FFF2-40B4-BE49-F238E27FC236}">
                <a16:creationId xmlns:a16="http://schemas.microsoft.com/office/drawing/2014/main" id="{51D820AE-2F98-DB12-361E-F842D12D01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37755388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BD3C7-FD0A-66F9-58A0-8056AE4036CF}"/>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D2F09C66-9F69-64FE-6D45-7BF43D9585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kstvak 6">
            <a:extLst>
              <a:ext uri="{FF2B5EF4-FFF2-40B4-BE49-F238E27FC236}">
                <a16:creationId xmlns:a16="http://schemas.microsoft.com/office/drawing/2014/main" id="{0813192F-0DCD-D68B-3664-0EABB62BC546}"/>
              </a:ext>
            </a:extLst>
          </p:cNvPr>
          <p:cNvSpPr txBox="1"/>
          <p:nvPr/>
        </p:nvSpPr>
        <p:spPr>
          <a:xfrm>
            <a:off x="0" y="1037"/>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1: </a:t>
            </a:r>
            <a:r>
              <a:rPr lang="nl-NL" sz="1400" dirty="0">
                <a:solidFill>
                  <a:schemeClr val="bg1">
                    <a:lumMod val="50000"/>
                  </a:schemeClr>
                </a:solidFill>
                <a:latin typeface="Kermit" panose="020F0503040000060003" pitchFamily="34" charset="0"/>
              </a:rPr>
              <a:t>nieuwsgierigheid prikkelen</a:t>
            </a:r>
          </a:p>
        </p:txBody>
      </p:sp>
      <p:sp>
        <p:nvSpPr>
          <p:cNvPr id="8" name="Tekstvak 7">
            <a:extLst>
              <a:ext uri="{FF2B5EF4-FFF2-40B4-BE49-F238E27FC236}">
                <a16:creationId xmlns:a16="http://schemas.microsoft.com/office/drawing/2014/main" id="{5F51E35F-9DF9-0E72-6927-E8B54A692842}"/>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p>
        </p:txBody>
      </p:sp>
      <p:pic>
        <p:nvPicPr>
          <p:cNvPr id="9" name="Afbeelding 8" descr="Afbeelding met Lettertype, Graphics, rood, tekst&#10;&#10;Automatisch gegenereerde beschrijving">
            <a:extLst>
              <a:ext uri="{FF2B5EF4-FFF2-40B4-BE49-F238E27FC236}">
                <a16:creationId xmlns:a16="http://schemas.microsoft.com/office/drawing/2014/main" id="{B94A006E-F0DD-6AC6-AE5C-5F06F0282B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11" name="Tekstvak 10">
            <a:extLst>
              <a:ext uri="{FF2B5EF4-FFF2-40B4-BE49-F238E27FC236}">
                <a16:creationId xmlns:a16="http://schemas.microsoft.com/office/drawing/2014/main" id="{599B0C52-7881-4F4C-2249-0EB5761AD1B4}"/>
              </a:ext>
            </a:extLst>
          </p:cNvPr>
          <p:cNvSpPr txBox="1"/>
          <p:nvPr/>
        </p:nvSpPr>
        <p:spPr>
          <a:xfrm>
            <a:off x="0" y="154925"/>
            <a:ext cx="12192000" cy="584775"/>
          </a:xfrm>
          <a:prstGeom prst="rect">
            <a:avLst/>
          </a:prstGeom>
          <a:noFill/>
        </p:spPr>
        <p:txBody>
          <a:bodyPr wrap="square">
            <a:spAutoFit/>
          </a:bodyPr>
          <a:lstStyle/>
          <a:p>
            <a:pPr algn="ctr"/>
            <a:r>
              <a:rPr lang="nl-NL" sz="3200" dirty="0" err="1">
                <a:solidFill>
                  <a:srgbClr val="E16C7F"/>
                </a:solidFill>
                <a:latin typeface="Kermit" panose="020F0503040000060003" pitchFamily="34" charset="0"/>
              </a:rPr>
              <a:t>Grej</a:t>
            </a:r>
            <a:r>
              <a:rPr lang="nl-NL" sz="3200" dirty="0">
                <a:solidFill>
                  <a:srgbClr val="E16C7F"/>
                </a:solidFill>
                <a:latin typeface="Kermit" panose="020F0503040000060003" pitchFamily="34" charset="0"/>
              </a:rPr>
              <a:t> of </a:t>
            </a:r>
            <a:r>
              <a:rPr lang="nl-NL" sz="3200" dirty="0" err="1">
                <a:solidFill>
                  <a:srgbClr val="E16C7F"/>
                </a:solidFill>
                <a:latin typeface="Kermit" panose="020F0503040000060003" pitchFamily="34" charset="0"/>
              </a:rPr>
              <a:t>the</a:t>
            </a:r>
            <a:r>
              <a:rPr lang="nl-NL" sz="3200" dirty="0">
                <a:solidFill>
                  <a:srgbClr val="E16C7F"/>
                </a:solidFill>
                <a:latin typeface="Kermit" panose="020F0503040000060003" pitchFamily="34" charset="0"/>
              </a:rPr>
              <a:t> </a:t>
            </a:r>
            <a:r>
              <a:rPr lang="nl-NL" sz="3200" dirty="0" err="1">
                <a:solidFill>
                  <a:srgbClr val="E16C7F"/>
                </a:solidFill>
                <a:latin typeface="Kermit" panose="020F0503040000060003" pitchFamily="34" charset="0"/>
              </a:rPr>
              <a:t>day</a:t>
            </a:r>
            <a:endParaRPr lang="nl-NL" sz="3200" dirty="0">
              <a:solidFill>
                <a:srgbClr val="E16C7F"/>
              </a:solidFill>
            </a:endParaRPr>
          </a:p>
        </p:txBody>
      </p:sp>
      <p:sp>
        <p:nvSpPr>
          <p:cNvPr id="2" name="Tekstvak 1">
            <a:extLst>
              <a:ext uri="{FF2B5EF4-FFF2-40B4-BE49-F238E27FC236}">
                <a16:creationId xmlns:a16="http://schemas.microsoft.com/office/drawing/2014/main" id="{BB79FE71-DF63-D906-021B-5BF6FEB37313}"/>
              </a:ext>
            </a:extLst>
          </p:cNvPr>
          <p:cNvSpPr txBox="1"/>
          <p:nvPr/>
        </p:nvSpPr>
        <p:spPr>
          <a:xfrm>
            <a:off x="2820364" y="1312143"/>
            <a:ext cx="6551271" cy="3785652"/>
          </a:xfrm>
          <a:prstGeom prst="rect">
            <a:avLst/>
          </a:prstGeom>
          <a:noFill/>
        </p:spPr>
        <p:txBody>
          <a:bodyPr wrap="square" rtlCol="0">
            <a:spAutoFit/>
          </a:bodyPr>
          <a:lstStyle/>
          <a:p>
            <a:pPr algn="ctr"/>
            <a:r>
              <a:rPr lang="nl-NL" sz="4800" i="1" dirty="0">
                <a:solidFill>
                  <a:schemeClr val="bg1"/>
                </a:solidFill>
                <a:latin typeface="Kermit" panose="020F0503040000060003" pitchFamily="34" charset="0"/>
              </a:rPr>
              <a:t>Mensen weten meer over de ruimte dan over mij…</a:t>
            </a:r>
          </a:p>
          <a:p>
            <a:pPr algn="ctr"/>
            <a:endParaRPr lang="nl-NL" sz="4800" i="1" dirty="0">
              <a:solidFill>
                <a:schemeClr val="bg1"/>
              </a:solidFill>
              <a:latin typeface="Kermit" panose="020F0503040000060003" pitchFamily="34" charset="0"/>
            </a:endParaRPr>
          </a:p>
          <a:p>
            <a:pPr algn="ctr"/>
            <a:r>
              <a:rPr lang="nl-NL" sz="4800" i="1" dirty="0">
                <a:solidFill>
                  <a:schemeClr val="bg1"/>
                </a:solidFill>
                <a:latin typeface="Kermit" panose="020F0503040000060003" pitchFamily="34" charset="0"/>
              </a:rPr>
              <a:t>En toch ben ik veel dichterbij…</a:t>
            </a:r>
          </a:p>
        </p:txBody>
      </p:sp>
    </p:spTree>
    <p:extLst>
      <p:ext uri="{BB962C8B-B14F-4D97-AF65-F5344CB8AC3E}">
        <p14:creationId xmlns:p14="http://schemas.microsoft.com/office/powerpoint/2010/main" val="42650295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C83D3-0538-E361-4264-44FC22D795C4}"/>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4217CAAA-32AD-E417-280D-6250E459F3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vak 10">
            <a:extLst>
              <a:ext uri="{FF2B5EF4-FFF2-40B4-BE49-F238E27FC236}">
                <a16:creationId xmlns:a16="http://schemas.microsoft.com/office/drawing/2014/main" id="{DD16EBA1-1D30-EB51-E95A-DC25EA2ECE78}"/>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
        <p:nvSpPr>
          <p:cNvPr id="13" name="Tekstvak 12">
            <a:extLst>
              <a:ext uri="{FF2B5EF4-FFF2-40B4-BE49-F238E27FC236}">
                <a16:creationId xmlns:a16="http://schemas.microsoft.com/office/drawing/2014/main" id="{715227EF-017A-F107-6EC2-4FE9153658EE}"/>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6316CFE9-2573-FC4F-A572-2F4D2CF342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04AF0FE7-E979-3D2E-4A71-08D822F5EAAA}"/>
              </a:ext>
            </a:extLst>
          </p:cNvPr>
          <p:cNvSpPr txBox="1"/>
          <p:nvPr/>
        </p:nvSpPr>
        <p:spPr>
          <a:xfrm>
            <a:off x="0" y="227390"/>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Bijzondere verschijnselen in de oceaan</a:t>
            </a:r>
            <a:endParaRPr lang="nl-NL" sz="3200" dirty="0">
              <a:solidFill>
                <a:srgbClr val="E16C7F"/>
              </a:solidFill>
            </a:endParaRPr>
          </a:p>
        </p:txBody>
      </p:sp>
      <p:pic>
        <p:nvPicPr>
          <p:cNvPr id="6" name="Afbeelding 5">
            <a:extLst>
              <a:ext uri="{FF2B5EF4-FFF2-40B4-BE49-F238E27FC236}">
                <a16:creationId xmlns:a16="http://schemas.microsoft.com/office/drawing/2014/main" id="{64B4F092-F780-EECD-B4B9-87BDF2C76E9B}"/>
              </a:ext>
            </a:extLst>
          </p:cNvPr>
          <p:cNvPicPr>
            <a:picLocks noChangeAspect="1"/>
          </p:cNvPicPr>
          <p:nvPr/>
        </p:nvPicPr>
        <p:blipFill>
          <a:blip r:embed="rId5"/>
          <a:stretch>
            <a:fillRect/>
          </a:stretch>
        </p:blipFill>
        <p:spPr>
          <a:xfrm rot="1231742">
            <a:off x="1002340" y="1333178"/>
            <a:ext cx="9283931" cy="5091564"/>
          </a:xfrm>
          <a:prstGeom prst="rect">
            <a:avLst/>
          </a:prstGeom>
        </p:spPr>
      </p:pic>
    </p:spTree>
    <p:extLst>
      <p:ext uri="{BB962C8B-B14F-4D97-AF65-F5344CB8AC3E}">
        <p14:creationId xmlns:p14="http://schemas.microsoft.com/office/powerpoint/2010/main" val="38470543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14639-79B3-BC17-FC5F-AAC905072E4A}"/>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B458D7A6-8701-C737-3A8C-BC46DFC2A0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vak 10">
            <a:extLst>
              <a:ext uri="{FF2B5EF4-FFF2-40B4-BE49-F238E27FC236}">
                <a16:creationId xmlns:a16="http://schemas.microsoft.com/office/drawing/2014/main" id="{506F0FEC-0667-103D-D69D-C293E714F59A}"/>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
        <p:nvSpPr>
          <p:cNvPr id="13" name="Tekstvak 12">
            <a:extLst>
              <a:ext uri="{FF2B5EF4-FFF2-40B4-BE49-F238E27FC236}">
                <a16:creationId xmlns:a16="http://schemas.microsoft.com/office/drawing/2014/main" id="{3136F185-D521-2A99-4023-DC9CEBAA3940}"/>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3750A206-7EB2-5332-0542-AC46644BEF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06A27FE9-81ED-8128-B0F6-5FD9B3BDED2E}"/>
              </a:ext>
            </a:extLst>
          </p:cNvPr>
          <p:cNvSpPr txBox="1"/>
          <p:nvPr/>
        </p:nvSpPr>
        <p:spPr>
          <a:xfrm>
            <a:off x="0" y="227390"/>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Bijzondere verschijnselen in de oceaan</a:t>
            </a:r>
            <a:endParaRPr lang="nl-NL" sz="3200" dirty="0">
              <a:solidFill>
                <a:srgbClr val="E16C7F"/>
              </a:solidFill>
            </a:endParaRPr>
          </a:p>
        </p:txBody>
      </p:sp>
      <p:sp>
        <p:nvSpPr>
          <p:cNvPr id="4" name="Tekstvak 3">
            <a:extLst>
              <a:ext uri="{FF2B5EF4-FFF2-40B4-BE49-F238E27FC236}">
                <a16:creationId xmlns:a16="http://schemas.microsoft.com/office/drawing/2014/main" id="{DB413E8A-0697-9650-9725-06FE0AC2865E}"/>
              </a:ext>
            </a:extLst>
          </p:cNvPr>
          <p:cNvSpPr txBox="1"/>
          <p:nvPr/>
        </p:nvSpPr>
        <p:spPr>
          <a:xfrm>
            <a:off x="279812" y="2451121"/>
            <a:ext cx="4932218" cy="2246769"/>
          </a:xfrm>
          <a:prstGeom prst="rect">
            <a:avLst/>
          </a:prstGeom>
          <a:noFill/>
        </p:spPr>
        <p:txBody>
          <a:bodyPr wrap="square" rtlCol="0">
            <a:spAutoFit/>
          </a:bodyPr>
          <a:lstStyle/>
          <a:p>
            <a:r>
              <a:rPr lang="nl-NL" sz="2000" b="1" dirty="0">
                <a:solidFill>
                  <a:schemeClr val="bg1"/>
                </a:solidFill>
                <a:latin typeface="Kermit" panose="020F0503040000060003" pitchFamily="34" charset="0"/>
              </a:rPr>
              <a:t>Lastig te onderzoeken want: </a:t>
            </a:r>
          </a:p>
          <a:p>
            <a:pPr marL="285750" indent="-285750">
              <a:buFontTx/>
              <a:buChar char="-"/>
            </a:pPr>
            <a:r>
              <a:rPr lang="nl-NL" sz="2000" dirty="0">
                <a:solidFill>
                  <a:schemeClr val="bg1"/>
                </a:solidFill>
                <a:latin typeface="Kermit" panose="020F0503040000060003" pitchFamily="34" charset="0"/>
              </a:rPr>
              <a:t>De oceaan is heel diep</a:t>
            </a:r>
          </a:p>
          <a:p>
            <a:pPr marL="285750" indent="-285750">
              <a:buFontTx/>
              <a:buChar char="-"/>
            </a:pPr>
            <a:r>
              <a:rPr lang="nl-NL" sz="2000" dirty="0">
                <a:solidFill>
                  <a:schemeClr val="bg1"/>
                </a:solidFill>
                <a:latin typeface="Kermit" panose="020F0503040000060003" pitchFamily="34" charset="0"/>
              </a:rPr>
              <a:t>De waterdruk is heel hoog</a:t>
            </a:r>
          </a:p>
          <a:p>
            <a:pPr marL="285750" indent="-285750">
              <a:buFontTx/>
              <a:buChar char="-"/>
            </a:pPr>
            <a:r>
              <a:rPr lang="nl-NL" sz="2000" dirty="0">
                <a:solidFill>
                  <a:schemeClr val="bg1"/>
                </a:solidFill>
                <a:latin typeface="Kermit" panose="020F0503040000060003" pitchFamily="34" charset="0"/>
              </a:rPr>
              <a:t>Sommige gebieden liggen ver weg van land</a:t>
            </a:r>
          </a:p>
          <a:p>
            <a:pPr marL="285750" indent="-285750">
              <a:buFontTx/>
              <a:buChar char="-"/>
            </a:pPr>
            <a:r>
              <a:rPr lang="nl-NL" sz="2000" dirty="0">
                <a:solidFill>
                  <a:schemeClr val="bg1"/>
                </a:solidFill>
                <a:latin typeface="Kermit" panose="020F0503040000060003" pitchFamily="34" charset="0"/>
              </a:rPr>
              <a:t>De oceaan beweegt heel erg door golven en stromingen. </a:t>
            </a:r>
          </a:p>
        </p:txBody>
      </p:sp>
    </p:spTree>
    <p:extLst>
      <p:ext uri="{BB962C8B-B14F-4D97-AF65-F5344CB8AC3E}">
        <p14:creationId xmlns:p14="http://schemas.microsoft.com/office/powerpoint/2010/main" val="39689046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F9E5C-3DC5-FCBA-0E47-9EFBAE49523B}"/>
            </a:ext>
          </a:extLst>
        </p:cNvPr>
        <p:cNvGrpSpPr/>
        <p:nvPr/>
      </p:nvGrpSpPr>
      <p:grpSpPr>
        <a:xfrm>
          <a:off x="0" y="0"/>
          <a:ext cx="0" cy="0"/>
          <a:chOff x="0" y="0"/>
          <a:chExt cx="0" cy="0"/>
        </a:xfrm>
      </p:grpSpPr>
      <p:pic>
        <p:nvPicPr>
          <p:cNvPr id="2" name="Afbeelding 1">
            <a:extLst>
              <a:ext uri="{FF2B5EF4-FFF2-40B4-BE49-F238E27FC236}">
                <a16:creationId xmlns:a16="http://schemas.microsoft.com/office/drawing/2014/main" id="{36C3B518-3EE6-D0CB-324E-6AF404547C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Tekstvak 12">
            <a:extLst>
              <a:ext uri="{FF2B5EF4-FFF2-40B4-BE49-F238E27FC236}">
                <a16:creationId xmlns:a16="http://schemas.microsoft.com/office/drawing/2014/main" id="{F2828381-C511-FC42-C843-BB7586F04B87}"/>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E9092C61-14A8-9443-46A4-282453146B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3" name="Tekstvak 2">
            <a:extLst>
              <a:ext uri="{FF2B5EF4-FFF2-40B4-BE49-F238E27FC236}">
                <a16:creationId xmlns:a16="http://schemas.microsoft.com/office/drawing/2014/main" id="{854A59EB-3854-7EB2-A4DA-BC5866EF2264}"/>
              </a:ext>
            </a:extLst>
          </p:cNvPr>
          <p:cNvSpPr txBox="1"/>
          <p:nvPr/>
        </p:nvSpPr>
        <p:spPr>
          <a:xfrm>
            <a:off x="617862" y="5186127"/>
            <a:ext cx="4256117" cy="646331"/>
          </a:xfrm>
          <a:prstGeom prst="rect">
            <a:avLst/>
          </a:prstGeom>
          <a:noFill/>
        </p:spPr>
        <p:txBody>
          <a:bodyPr wrap="square" rtlCol="0">
            <a:spAutoFit/>
          </a:bodyPr>
          <a:lstStyle/>
          <a:p>
            <a:r>
              <a:rPr lang="nl-NL" dirty="0">
                <a:solidFill>
                  <a:schemeClr val="bg1"/>
                </a:solidFill>
                <a:latin typeface="Kermit" panose="020F0503040000060003" pitchFamily="34" charset="0"/>
              </a:rPr>
              <a:t>Er zijn plekken waar de oceaan dieper is dan de Mount Everest hoog is…</a:t>
            </a:r>
          </a:p>
        </p:txBody>
      </p:sp>
      <p:sp>
        <p:nvSpPr>
          <p:cNvPr id="5" name="Rechthoek 4">
            <a:extLst>
              <a:ext uri="{FF2B5EF4-FFF2-40B4-BE49-F238E27FC236}">
                <a16:creationId xmlns:a16="http://schemas.microsoft.com/office/drawing/2014/main" id="{A62973C3-C05C-1803-0F74-826BE9574C98}"/>
              </a:ext>
            </a:extLst>
          </p:cNvPr>
          <p:cNvSpPr/>
          <p:nvPr/>
        </p:nvSpPr>
        <p:spPr>
          <a:xfrm>
            <a:off x="-2721" y="-2066"/>
            <a:ext cx="12192000" cy="980501"/>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5" name="Tekstvak 14">
            <a:extLst>
              <a:ext uri="{FF2B5EF4-FFF2-40B4-BE49-F238E27FC236}">
                <a16:creationId xmlns:a16="http://schemas.microsoft.com/office/drawing/2014/main" id="{4CFB80CF-A7FA-6616-1D43-FFDCC1E0C596}"/>
              </a:ext>
            </a:extLst>
          </p:cNvPr>
          <p:cNvSpPr txBox="1"/>
          <p:nvPr/>
        </p:nvSpPr>
        <p:spPr>
          <a:xfrm>
            <a:off x="0" y="227390"/>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Bijzondere verschijnselen in de oceaan</a:t>
            </a:r>
            <a:endParaRPr lang="nl-NL" sz="3200" dirty="0">
              <a:solidFill>
                <a:srgbClr val="E16C7F"/>
              </a:solidFill>
            </a:endParaRPr>
          </a:p>
        </p:txBody>
      </p:sp>
      <p:sp>
        <p:nvSpPr>
          <p:cNvPr id="11" name="Tekstvak 10">
            <a:extLst>
              <a:ext uri="{FF2B5EF4-FFF2-40B4-BE49-F238E27FC236}">
                <a16:creationId xmlns:a16="http://schemas.microsoft.com/office/drawing/2014/main" id="{24AB91DC-742F-CD17-6349-AB28BD28DCE7}"/>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Tree>
    <p:extLst>
      <p:ext uri="{BB962C8B-B14F-4D97-AF65-F5344CB8AC3E}">
        <p14:creationId xmlns:p14="http://schemas.microsoft.com/office/powerpoint/2010/main" val="34829531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86A42-AA1D-82A2-4D5C-1CA205FED1F4}"/>
            </a:ext>
          </a:extLst>
        </p:cNvPr>
        <p:cNvGrpSpPr/>
        <p:nvPr/>
      </p:nvGrpSpPr>
      <p:grpSpPr>
        <a:xfrm>
          <a:off x="0" y="0"/>
          <a:ext cx="0" cy="0"/>
          <a:chOff x="0" y="0"/>
          <a:chExt cx="0" cy="0"/>
        </a:xfrm>
      </p:grpSpPr>
      <p:pic>
        <p:nvPicPr>
          <p:cNvPr id="2" name="Afbeelding 1" descr="Snorkelen IJsland | Zweef tussen twee continenten | Nordic">
            <a:extLst>
              <a:ext uri="{FF2B5EF4-FFF2-40B4-BE49-F238E27FC236}">
                <a16:creationId xmlns:a16="http://schemas.microsoft.com/office/drawing/2014/main" id="{ACAF76D6-1815-A268-DA21-90E7E6D3BF88}"/>
              </a:ext>
            </a:extLst>
          </p:cNvPr>
          <p:cNvPicPr>
            <a:picLocks noChangeAspect="1"/>
          </p:cNvPicPr>
          <p:nvPr/>
        </p:nvPicPr>
        <p:blipFill>
          <a:blip r:embed="rId3"/>
          <a:srcRect b="15625"/>
          <a:stretch>
            <a:fillRect/>
          </a:stretch>
        </p:blipFill>
        <p:spPr>
          <a:xfrm>
            <a:off x="-13399" y="-1"/>
            <a:ext cx="12191999" cy="6858001"/>
          </a:xfrm>
          <a:prstGeom prst="rect">
            <a:avLst/>
          </a:prstGeom>
        </p:spPr>
      </p:pic>
      <p:sp>
        <p:nvSpPr>
          <p:cNvPr id="13" name="Tekstvak 12">
            <a:extLst>
              <a:ext uri="{FF2B5EF4-FFF2-40B4-BE49-F238E27FC236}">
                <a16:creationId xmlns:a16="http://schemas.microsoft.com/office/drawing/2014/main" id="{4E95F4F2-5986-FE07-02E2-55D9B3172E12}"/>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81C7C677-3FA7-D340-78A9-2AA5BEA0EE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3" name="Tekstvak 2">
            <a:extLst>
              <a:ext uri="{FF2B5EF4-FFF2-40B4-BE49-F238E27FC236}">
                <a16:creationId xmlns:a16="http://schemas.microsoft.com/office/drawing/2014/main" id="{86B761EC-B9DF-9AAB-819B-0A2F75219790}"/>
              </a:ext>
            </a:extLst>
          </p:cNvPr>
          <p:cNvSpPr txBox="1"/>
          <p:nvPr/>
        </p:nvSpPr>
        <p:spPr>
          <a:xfrm>
            <a:off x="7922483" y="4620862"/>
            <a:ext cx="4256117" cy="646331"/>
          </a:xfrm>
          <a:prstGeom prst="rect">
            <a:avLst/>
          </a:prstGeom>
          <a:noFill/>
        </p:spPr>
        <p:txBody>
          <a:bodyPr wrap="square" rtlCol="0">
            <a:spAutoFit/>
          </a:bodyPr>
          <a:lstStyle/>
          <a:p>
            <a:r>
              <a:rPr lang="nl-NL" dirty="0">
                <a:solidFill>
                  <a:schemeClr val="bg1"/>
                </a:solidFill>
                <a:latin typeface="Kermit" panose="020F0503040000060003" pitchFamily="34" charset="0"/>
              </a:rPr>
              <a:t>Er is een plek waar je letterlijk tussen twee continenten kunt zwemmen…</a:t>
            </a:r>
          </a:p>
        </p:txBody>
      </p:sp>
      <p:sp>
        <p:nvSpPr>
          <p:cNvPr id="5" name="Rechthoek 4">
            <a:extLst>
              <a:ext uri="{FF2B5EF4-FFF2-40B4-BE49-F238E27FC236}">
                <a16:creationId xmlns:a16="http://schemas.microsoft.com/office/drawing/2014/main" id="{EDA69AE1-8605-C394-2589-622C0BFF545C}"/>
              </a:ext>
            </a:extLst>
          </p:cNvPr>
          <p:cNvSpPr/>
          <p:nvPr/>
        </p:nvSpPr>
        <p:spPr>
          <a:xfrm>
            <a:off x="-2721" y="-2066"/>
            <a:ext cx="12192000" cy="980501"/>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5" name="Tekstvak 14">
            <a:extLst>
              <a:ext uri="{FF2B5EF4-FFF2-40B4-BE49-F238E27FC236}">
                <a16:creationId xmlns:a16="http://schemas.microsoft.com/office/drawing/2014/main" id="{E4C677BB-6A91-698E-F5F6-72D7A36C2E72}"/>
              </a:ext>
            </a:extLst>
          </p:cNvPr>
          <p:cNvSpPr txBox="1"/>
          <p:nvPr/>
        </p:nvSpPr>
        <p:spPr>
          <a:xfrm>
            <a:off x="0" y="227390"/>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Bijzondere verschijnselen in de oceaan</a:t>
            </a:r>
            <a:endParaRPr lang="nl-NL" sz="3200" dirty="0">
              <a:solidFill>
                <a:srgbClr val="E16C7F"/>
              </a:solidFill>
            </a:endParaRPr>
          </a:p>
        </p:txBody>
      </p:sp>
      <p:sp>
        <p:nvSpPr>
          <p:cNvPr id="11" name="Tekstvak 10">
            <a:extLst>
              <a:ext uri="{FF2B5EF4-FFF2-40B4-BE49-F238E27FC236}">
                <a16:creationId xmlns:a16="http://schemas.microsoft.com/office/drawing/2014/main" id="{B8E84433-74D7-B0DB-ED13-8F76054D45CF}"/>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Tree>
    <p:extLst>
      <p:ext uri="{BB962C8B-B14F-4D97-AF65-F5344CB8AC3E}">
        <p14:creationId xmlns:p14="http://schemas.microsoft.com/office/powerpoint/2010/main" val="23322670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003D3-9454-834F-D94C-692160BF196F}"/>
            </a:ext>
          </a:extLst>
        </p:cNvPr>
        <p:cNvGrpSpPr/>
        <p:nvPr/>
      </p:nvGrpSpPr>
      <p:grpSpPr>
        <a:xfrm>
          <a:off x="0" y="0"/>
          <a:ext cx="0" cy="0"/>
          <a:chOff x="0" y="0"/>
          <a:chExt cx="0" cy="0"/>
        </a:xfrm>
      </p:grpSpPr>
      <p:pic>
        <p:nvPicPr>
          <p:cNvPr id="3" name="Afbeelding 2" descr="golf van alaska">
            <a:extLst>
              <a:ext uri="{FF2B5EF4-FFF2-40B4-BE49-F238E27FC236}">
                <a16:creationId xmlns:a16="http://schemas.microsoft.com/office/drawing/2014/main" id="{CCE95725-DC72-5AF7-7122-6D132462BDDF}"/>
              </a:ext>
            </a:extLst>
          </p:cNvPr>
          <p:cNvPicPr>
            <a:picLocks noChangeAspect="1"/>
          </p:cNvPicPr>
          <p:nvPr/>
        </p:nvPicPr>
        <p:blipFill>
          <a:blip r:embed="rId3"/>
          <a:srcRect t="3898" b="11497"/>
          <a:stretch>
            <a:fillRect/>
          </a:stretch>
        </p:blipFill>
        <p:spPr>
          <a:xfrm>
            <a:off x="2721" y="0"/>
            <a:ext cx="12189279" cy="6858000"/>
          </a:xfrm>
          <a:prstGeom prst="rect">
            <a:avLst/>
          </a:prstGeom>
        </p:spPr>
      </p:pic>
      <p:sp>
        <p:nvSpPr>
          <p:cNvPr id="11" name="Tekstvak 10">
            <a:extLst>
              <a:ext uri="{FF2B5EF4-FFF2-40B4-BE49-F238E27FC236}">
                <a16:creationId xmlns:a16="http://schemas.microsoft.com/office/drawing/2014/main" id="{8C88B078-552E-1E98-9D32-296BC3660260}"/>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
        <p:nvSpPr>
          <p:cNvPr id="13" name="Tekstvak 12">
            <a:extLst>
              <a:ext uri="{FF2B5EF4-FFF2-40B4-BE49-F238E27FC236}">
                <a16:creationId xmlns:a16="http://schemas.microsoft.com/office/drawing/2014/main" id="{6BB440F2-FE97-D383-CC28-FDC6817844BD}"/>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8F3A75A2-75AF-8B00-7E1E-79AB9261E7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516F3E3F-E063-C7FF-3F78-D1C89328E6E4}"/>
              </a:ext>
            </a:extLst>
          </p:cNvPr>
          <p:cNvSpPr txBox="1"/>
          <p:nvPr/>
        </p:nvSpPr>
        <p:spPr>
          <a:xfrm>
            <a:off x="0" y="227390"/>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Bijzondere verschijnselen in de oceaan</a:t>
            </a:r>
            <a:endParaRPr lang="nl-NL" sz="3200" dirty="0">
              <a:solidFill>
                <a:srgbClr val="E16C7F"/>
              </a:solidFill>
            </a:endParaRPr>
          </a:p>
        </p:txBody>
      </p:sp>
      <p:sp>
        <p:nvSpPr>
          <p:cNvPr id="4" name="Tekstvak 3">
            <a:extLst>
              <a:ext uri="{FF2B5EF4-FFF2-40B4-BE49-F238E27FC236}">
                <a16:creationId xmlns:a16="http://schemas.microsoft.com/office/drawing/2014/main" id="{C2BDB426-262B-5B66-DCF6-167B769048A8}"/>
              </a:ext>
            </a:extLst>
          </p:cNvPr>
          <p:cNvSpPr txBox="1"/>
          <p:nvPr/>
        </p:nvSpPr>
        <p:spPr>
          <a:xfrm>
            <a:off x="6492694" y="2361198"/>
            <a:ext cx="4256117" cy="646331"/>
          </a:xfrm>
          <a:prstGeom prst="rect">
            <a:avLst/>
          </a:prstGeom>
          <a:noFill/>
        </p:spPr>
        <p:txBody>
          <a:bodyPr wrap="square" rtlCol="0">
            <a:spAutoFit/>
          </a:bodyPr>
          <a:lstStyle/>
          <a:p>
            <a:r>
              <a:rPr lang="nl-NL" dirty="0">
                <a:solidFill>
                  <a:schemeClr val="bg1"/>
                </a:solidFill>
                <a:latin typeface="Kermit" panose="020F0503040000060003" pitchFamily="34" charset="0"/>
              </a:rPr>
              <a:t>Er is een plek waar het water twee verschillende kleuren lijkt te hebben…</a:t>
            </a:r>
          </a:p>
        </p:txBody>
      </p:sp>
    </p:spTree>
    <p:extLst>
      <p:ext uri="{BB962C8B-B14F-4D97-AF65-F5344CB8AC3E}">
        <p14:creationId xmlns:p14="http://schemas.microsoft.com/office/powerpoint/2010/main" val="36657882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2B4EB-75FB-FBDE-DE2E-E63F2CB24E4C}"/>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217D27A5-4BE7-3112-DCB8-957B595AC48B}"/>
              </a:ext>
              <a:ext uri="{C183D7F6-B498-43B3-948B-1728B52AA6E4}">
                <adec:decorative xmlns:adec="http://schemas.microsoft.com/office/drawing/2017/decorative" val="1"/>
              </a:ext>
            </a:extLst>
          </p:cNvPr>
          <p:cNvPicPr>
            <a:picLocks noChangeAspect="1"/>
          </p:cNvPicPr>
          <p:nvPr/>
        </p:nvPicPr>
        <p:blipFill>
          <a:blip r:embed="rId3"/>
          <a:srcRect t="10000"/>
          <a:stretch>
            <a:fillRect/>
          </a:stretch>
        </p:blipFill>
        <p:spPr>
          <a:xfrm>
            <a:off x="-2721" y="0"/>
            <a:ext cx="12192000" cy="6858000"/>
          </a:xfrm>
          <a:prstGeom prst="rect">
            <a:avLst/>
          </a:prstGeom>
        </p:spPr>
      </p:pic>
      <p:sp>
        <p:nvSpPr>
          <p:cNvPr id="11" name="Tekstvak 10">
            <a:extLst>
              <a:ext uri="{FF2B5EF4-FFF2-40B4-BE49-F238E27FC236}">
                <a16:creationId xmlns:a16="http://schemas.microsoft.com/office/drawing/2014/main" id="{407F832C-DCA3-9C15-7EF6-5A24DDDCF1E3}"/>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
        <p:nvSpPr>
          <p:cNvPr id="13" name="Tekstvak 12">
            <a:extLst>
              <a:ext uri="{FF2B5EF4-FFF2-40B4-BE49-F238E27FC236}">
                <a16:creationId xmlns:a16="http://schemas.microsoft.com/office/drawing/2014/main" id="{1CE74E5F-0E13-A159-70A7-E8DD346D931C}"/>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590ADF2F-50C2-15CC-1B8E-99AA31A721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95EDA188-FB74-EAAD-7DD2-EF1F1A2D4C1B}"/>
              </a:ext>
            </a:extLst>
          </p:cNvPr>
          <p:cNvSpPr txBox="1"/>
          <p:nvPr/>
        </p:nvSpPr>
        <p:spPr>
          <a:xfrm>
            <a:off x="0" y="227390"/>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Bijzondere verschijnselen in de oceaan</a:t>
            </a:r>
            <a:endParaRPr lang="nl-NL" sz="3200" dirty="0">
              <a:solidFill>
                <a:srgbClr val="E16C7F"/>
              </a:solidFill>
            </a:endParaRPr>
          </a:p>
        </p:txBody>
      </p:sp>
      <p:sp>
        <p:nvSpPr>
          <p:cNvPr id="4" name="Tekstvak 3">
            <a:extLst>
              <a:ext uri="{FF2B5EF4-FFF2-40B4-BE49-F238E27FC236}">
                <a16:creationId xmlns:a16="http://schemas.microsoft.com/office/drawing/2014/main" id="{8BDA5B0E-129D-57E0-8127-F7E5EC1F6F54}"/>
              </a:ext>
            </a:extLst>
          </p:cNvPr>
          <p:cNvSpPr txBox="1"/>
          <p:nvPr/>
        </p:nvSpPr>
        <p:spPr>
          <a:xfrm>
            <a:off x="241523" y="4971394"/>
            <a:ext cx="4256117" cy="923330"/>
          </a:xfrm>
          <a:prstGeom prst="rect">
            <a:avLst/>
          </a:prstGeom>
          <a:noFill/>
        </p:spPr>
        <p:txBody>
          <a:bodyPr wrap="square" rtlCol="0">
            <a:spAutoFit/>
          </a:bodyPr>
          <a:lstStyle/>
          <a:p>
            <a:r>
              <a:rPr lang="nl-NL" dirty="0">
                <a:solidFill>
                  <a:schemeClr val="bg1"/>
                </a:solidFill>
                <a:latin typeface="Kermit" panose="020F0503040000060003" pitchFamily="34" charset="0"/>
              </a:rPr>
              <a:t>Er is een plek die zo ver van alles vandaan is, dat nog geen mens er ooit is geweest!</a:t>
            </a:r>
          </a:p>
        </p:txBody>
      </p:sp>
    </p:spTree>
    <p:extLst>
      <p:ext uri="{BB962C8B-B14F-4D97-AF65-F5344CB8AC3E}">
        <p14:creationId xmlns:p14="http://schemas.microsoft.com/office/powerpoint/2010/main" val="13513602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8642D-6E1F-1696-AE33-A71DB744C8DC}"/>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AD7AD02A-AA84-89DD-265A-472251A2C4B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rcRect r="11111"/>
          <a:stretch>
            <a:fillRect/>
          </a:stretch>
        </p:blipFill>
        <p:spPr>
          <a:xfrm>
            <a:off x="0" y="0"/>
            <a:ext cx="12192000" cy="6858000"/>
          </a:xfrm>
          <a:prstGeom prst="rect">
            <a:avLst/>
          </a:prstGeom>
        </p:spPr>
      </p:pic>
      <p:sp>
        <p:nvSpPr>
          <p:cNvPr id="11" name="Tekstvak 10">
            <a:extLst>
              <a:ext uri="{FF2B5EF4-FFF2-40B4-BE49-F238E27FC236}">
                <a16:creationId xmlns:a16="http://schemas.microsoft.com/office/drawing/2014/main" id="{D503FAF1-B17A-263C-4F1D-5ADE89862223}"/>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
        <p:nvSpPr>
          <p:cNvPr id="13" name="Tekstvak 12">
            <a:extLst>
              <a:ext uri="{FF2B5EF4-FFF2-40B4-BE49-F238E27FC236}">
                <a16:creationId xmlns:a16="http://schemas.microsoft.com/office/drawing/2014/main" id="{74ABE702-0D6F-BFA4-3FED-F79A929E3CF6}"/>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D220C2AC-EF70-E8DD-A0FD-A06E43D83B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8D9629C8-600E-CB3F-105B-CC9AEB2C5696}"/>
              </a:ext>
            </a:extLst>
          </p:cNvPr>
          <p:cNvSpPr txBox="1"/>
          <p:nvPr/>
        </p:nvSpPr>
        <p:spPr>
          <a:xfrm>
            <a:off x="0" y="227390"/>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Bijzondere verschijnselen in de oceaan</a:t>
            </a:r>
            <a:endParaRPr lang="nl-NL" sz="3200" dirty="0">
              <a:solidFill>
                <a:srgbClr val="E16C7F"/>
              </a:solidFill>
            </a:endParaRPr>
          </a:p>
        </p:txBody>
      </p:sp>
      <p:sp>
        <p:nvSpPr>
          <p:cNvPr id="4" name="Tekstvak 3">
            <a:extLst>
              <a:ext uri="{FF2B5EF4-FFF2-40B4-BE49-F238E27FC236}">
                <a16:creationId xmlns:a16="http://schemas.microsoft.com/office/drawing/2014/main" id="{E142445F-2928-19F9-4F35-9ABDE2CD1731}"/>
              </a:ext>
            </a:extLst>
          </p:cNvPr>
          <p:cNvSpPr txBox="1"/>
          <p:nvPr/>
        </p:nvSpPr>
        <p:spPr>
          <a:xfrm>
            <a:off x="6642323" y="4742794"/>
            <a:ext cx="4256117" cy="1200329"/>
          </a:xfrm>
          <a:prstGeom prst="rect">
            <a:avLst/>
          </a:prstGeom>
          <a:noFill/>
        </p:spPr>
        <p:txBody>
          <a:bodyPr wrap="square" rtlCol="0">
            <a:spAutoFit/>
          </a:bodyPr>
          <a:lstStyle/>
          <a:p>
            <a:r>
              <a:rPr lang="nl-NL" sz="2400" dirty="0">
                <a:solidFill>
                  <a:schemeClr val="bg1"/>
                </a:solidFill>
                <a:latin typeface="Kermit" panose="020F0503040000060003" pitchFamily="34" charset="0"/>
              </a:rPr>
              <a:t>Er is een plek in de oceaan met een bijna perfect rond gat. </a:t>
            </a:r>
          </a:p>
        </p:txBody>
      </p:sp>
    </p:spTree>
    <p:extLst>
      <p:ext uri="{BB962C8B-B14F-4D97-AF65-F5344CB8AC3E}">
        <p14:creationId xmlns:p14="http://schemas.microsoft.com/office/powerpoint/2010/main" val="13812827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34DD7-59CC-82BC-A6E0-67DE581973E5}"/>
            </a:ext>
          </a:extLst>
        </p:cNvPr>
        <p:cNvGrpSpPr/>
        <p:nvPr/>
      </p:nvGrpSpPr>
      <p:grpSpPr>
        <a:xfrm>
          <a:off x="0" y="0"/>
          <a:ext cx="0" cy="0"/>
          <a:chOff x="0" y="0"/>
          <a:chExt cx="0" cy="0"/>
        </a:xfrm>
      </p:grpSpPr>
      <p:pic>
        <p:nvPicPr>
          <p:cNvPr id="4" name="Afbeelding 3" descr="Funafuti, Tuvalu is seen from an airplane. The island is narrow and surrounded by azure sea.">
            <a:extLst>
              <a:ext uri="{FF2B5EF4-FFF2-40B4-BE49-F238E27FC236}">
                <a16:creationId xmlns:a16="http://schemas.microsoft.com/office/drawing/2014/main" id="{78483DA6-1C6B-BD3A-E9E2-999D2AB1543D}"/>
              </a:ext>
            </a:extLst>
          </p:cNvPr>
          <p:cNvPicPr>
            <a:picLocks noChangeAspect="1"/>
          </p:cNvPicPr>
          <p:nvPr/>
        </p:nvPicPr>
        <p:blipFill>
          <a:blip r:embed="rId3"/>
          <a:srcRect t="15606"/>
          <a:stretch>
            <a:fillRect/>
          </a:stretch>
        </p:blipFill>
        <p:spPr>
          <a:xfrm>
            <a:off x="0" y="0"/>
            <a:ext cx="12189279" cy="6858000"/>
          </a:xfrm>
          <a:prstGeom prst="rect">
            <a:avLst/>
          </a:prstGeom>
        </p:spPr>
      </p:pic>
      <p:sp>
        <p:nvSpPr>
          <p:cNvPr id="11" name="Tekstvak 10">
            <a:extLst>
              <a:ext uri="{FF2B5EF4-FFF2-40B4-BE49-F238E27FC236}">
                <a16:creationId xmlns:a16="http://schemas.microsoft.com/office/drawing/2014/main" id="{505791F3-7F2D-BE99-47AD-E0431B9C3B77}"/>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
        <p:nvSpPr>
          <p:cNvPr id="13" name="Tekstvak 12">
            <a:extLst>
              <a:ext uri="{FF2B5EF4-FFF2-40B4-BE49-F238E27FC236}">
                <a16:creationId xmlns:a16="http://schemas.microsoft.com/office/drawing/2014/main" id="{2BB6DEBF-81E1-9B0B-BAA9-01AF3DE5F344}"/>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DB7ABF35-247F-37B3-1668-73E6B15FE7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EEF666E2-1F3D-520A-751B-331F98C54575}"/>
              </a:ext>
            </a:extLst>
          </p:cNvPr>
          <p:cNvSpPr txBox="1"/>
          <p:nvPr/>
        </p:nvSpPr>
        <p:spPr>
          <a:xfrm>
            <a:off x="0" y="227390"/>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Bijzondere verschijnselen in de oceaan</a:t>
            </a:r>
            <a:endParaRPr lang="nl-NL" sz="3200" dirty="0">
              <a:solidFill>
                <a:srgbClr val="E16C7F"/>
              </a:solidFill>
            </a:endParaRPr>
          </a:p>
        </p:txBody>
      </p:sp>
      <p:sp>
        <p:nvSpPr>
          <p:cNvPr id="5" name="Tekstvak 4">
            <a:extLst>
              <a:ext uri="{FF2B5EF4-FFF2-40B4-BE49-F238E27FC236}">
                <a16:creationId xmlns:a16="http://schemas.microsoft.com/office/drawing/2014/main" id="{56B565F6-562E-AE93-AD21-91A67A4A791D}"/>
              </a:ext>
            </a:extLst>
          </p:cNvPr>
          <p:cNvSpPr txBox="1"/>
          <p:nvPr/>
        </p:nvSpPr>
        <p:spPr>
          <a:xfrm>
            <a:off x="1374321" y="2407364"/>
            <a:ext cx="8517824" cy="646331"/>
          </a:xfrm>
          <a:prstGeom prst="rect">
            <a:avLst/>
          </a:prstGeom>
          <a:noFill/>
        </p:spPr>
        <p:txBody>
          <a:bodyPr wrap="square" rtlCol="0">
            <a:spAutoFit/>
          </a:bodyPr>
          <a:lstStyle/>
          <a:p>
            <a:r>
              <a:rPr lang="nl-NL" dirty="0">
                <a:solidFill>
                  <a:schemeClr val="bg1"/>
                </a:solidFill>
                <a:latin typeface="Kermit" panose="020F0503040000060003" pitchFamily="34" charset="0"/>
              </a:rPr>
              <a:t>Er zijn eilanden waarvan de inwoners zich afvragen hoe lang ze er nog kunnen blijven wonen…</a:t>
            </a:r>
          </a:p>
        </p:txBody>
      </p:sp>
    </p:spTree>
    <p:extLst>
      <p:ext uri="{BB962C8B-B14F-4D97-AF65-F5344CB8AC3E}">
        <p14:creationId xmlns:p14="http://schemas.microsoft.com/office/powerpoint/2010/main" val="5260243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94937-9156-B269-35C5-3072B93D1798}"/>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3724692D-1BB0-1767-92B3-B3806AD553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vak 10">
            <a:extLst>
              <a:ext uri="{FF2B5EF4-FFF2-40B4-BE49-F238E27FC236}">
                <a16:creationId xmlns:a16="http://schemas.microsoft.com/office/drawing/2014/main" id="{4D87AB82-85D7-7E72-1B3F-32682AE7C510}"/>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solidFill>
                  <a:schemeClr val="bg1">
                    <a:lumMod val="50000"/>
                  </a:schemeClr>
                </a:solidFill>
                <a:latin typeface="Kermit" panose="020F0503040000060003" pitchFamily="34" charset="0"/>
              </a:rPr>
              <a:t>nieuwe kennis aanbieden</a:t>
            </a:r>
          </a:p>
        </p:txBody>
      </p:sp>
      <p:sp>
        <p:nvSpPr>
          <p:cNvPr id="13" name="Tekstvak 12">
            <a:extLst>
              <a:ext uri="{FF2B5EF4-FFF2-40B4-BE49-F238E27FC236}">
                <a16:creationId xmlns:a16="http://schemas.microsoft.com/office/drawing/2014/main" id="{23E0FEB0-D714-D982-0B2C-1D76E7D60B28}"/>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2948BA65-C112-A2E1-A6FB-CB881CFFA9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CADC6F42-9EED-0683-C865-DCEE822CD020}"/>
              </a:ext>
            </a:extLst>
          </p:cNvPr>
          <p:cNvSpPr txBox="1"/>
          <p:nvPr/>
        </p:nvSpPr>
        <p:spPr>
          <a:xfrm>
            <a:off x="0" y="227390"/>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Afsluiting</a:t>
            </a:r>
            <a:endParaRPr lang="nl-NL" sz="3200" dirty="0">
              <a:solidFill>
                <a:srgbClr val="E16C7F"/>
              </a:solidFill>
            </a:endParaRPr>
          </a:p>
        </p:txBody>
      </p:sp>
      <p:sp>
        <p:nvSpPr>
          <p:cNvPr id="2" name="Tekstvak 1">
            <a:extLst>
              <a:ext uri="{FF2B5EF4-FFF2-40B4-BE49-F238E27FC236}">
                <a16:creationId xmlns:a16="http://schemas.microsoft.com/office/drawing/2014/main" id="{2C36A350-2B2D-E5ED-8C7C-2AE347403174}"/>
              </a:ext>
            </a:extLst>
          </p:cNvPr>
          <p:cNvSpPr txBox="1"/>
          <p:nvPr/>
        </p:nvSpPr>
        <p:spPr>
          <a:xfrm>
            <a:off x="1678364" y="1158074"/>
            <a:ext cx="8835272" cy="2800767"/>
          </a:xfrm>
          <a:prstGeom prst="rect">
            <a:avLst/>
          </a:prstGeom>
          <a:noFill/>
        </p:spPr>
        <p:txBody>
          <a:bodyPr wrap="square" rtlCol="0">
            <a:spAutoFit/>
          </a:bodyPr>
          <a:lstStyle/>
          <a:p>
            <a:pPr algn="ctr"/>
            <a:r>
              <a:rPr lang="nl-NL" sz="4400" dirty="0">
                <a:solidFill>
                  <a:schemeClr val="bg1"/>
                </a:solidFill>
                <a:latin typeface="Kermit" panose="020F0503040000060003" pitchFamily="34" charset="0"/>
              </a:rPr>
              <a:t>We weten meer over de ruimte, dan over de bodem en de bijzondere verschijnselen van onze oceaan. </a:t>
            </a:r>
          </a:p>
        </p:txBody>
      </p:sp>
    </p:spTree>
    <p:extLst>
      <p:ext uri="{BB962C8B-B14F-4D97-AF65-F5344CB8AC3E}">
        <p14:creationId xmlns:p14="http://schemas.microsoft.com/office/powerpoint/2010/main" val="192921489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E1C0A-3194-51B8-62A2-07E2FF6F797F}"/>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78FEA1BD-A838-F893-7B79-020A48BDCA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Afgeronde rechthoek 4">
            <a:extLst>
              <a:ext uri="{FF2B5EF4-FFF2-40B4-BE49-F238E27FC236}">
                <a16:creationId xmlns:a16="http://schemas.microsoft.com/office/drawing/2014/main" id="{BEA25BA3-1F8C-D263-5F00-B19B8004A77F}"/>
              </a:ext>
            </a:extLst>
          </p:cNvPr>
          <p:cNvSpPr/>
          <p:nvPr/>
        </p:nvSpPr>
        <p:spPr>
          <a:xfrm>
            <a:off x="4215875" y="5495320"/>
            <a:ext cx="4804757" cy="806941"/>
          </a:xfrm>
          <a:prstGeom prst="roundRect">
            <a:avLst/>
          </a:prstGeom>
          <a:solidFill>
            <a:srgbClr val="3DA17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latin typeface="Kermit" panose="020F0503040000060003" pitchFamily="34" charset="0"/>
              </a:rPr>
              <a:t>Welk bijzonder verschijnsel uit de micro les zou jij verder willen onderzoeken?</a:t>
            </a:r>
          </a:p>
        </p:txBody>
      </p:sp>
      <p:sp>
        <p:nvSpPr>
          <p:cNvPr id="11" name="Tekstvak 10">
            <a:extLst>
              <a:ext uri="{FF2B5EF4-FFF2-40B4-BE49-F238E27FC236}">
                <a16:creationId xmlns:a16="http://schemas.microsoft.com/office/drawing/2014/main" id="{2A3C9A49-DC89-29F8-3228-2A95634B06A9}"/>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ABBEB188-DBAE-B243-0D53-C343FC295AF4}"/>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EE81CC32-30C5-DCCE-0AC6-E11ABEC88B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7" name="Ovale toelichting 6">
            <a:extLst>
              <a:ext uri="{FF2B5EF4-FFF2-40B4-BE49-F238E27FC236}">
                <a16:creationId xmlns:a16="http://schemas.microsoft.com/office/drawing/2014/main" id="{2D0FD2A1-31AA-5B95-28A9-179D3546055F}"/>
              </a:ext>
            </a:extLst>
          </p:cNvPr>
          <p:cNvSpPr/>
          <p:nvPr/>
        </p:nvSpPr>
        <p:spPr>
          <a:xfrm>
            <a:off x="1619823" y="898636"/>
            <a:ext cx="8279477" cy="3842301"/>
          </a:xfrm>
          <a:prstGeom prst="wedgeEllipseCallout">
            <a:avLst>
              <a:gd name="adj1" fmla="val 53665"/>
              <a:gd name="adj2" fmla="val 27019"/>
            </a:avLst>
          </a:prstGeom>
          <a:solidFill>
            <a:srgbClr val="E16C7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Tekstvak 14">
            <a:extLst>
              <a:ext uri="{FF2B5EF4-FFF2-40B4-BE49-F238E27FC236}">
                <a16:creationId xmlns:a16="http://schemas.microsoft.com/office/drawing/2014/main" id="{1F0D024D-33CE-7362-CBE7-D9606B82A109}"/>
              </a:ext>
            </a:extLst>
          </p:cNvPr>
          <p:cNvSpPr txBox="1"/>
          <p:nvPr/>
        </p:nvSpPr>
        <p:spPr>
          <a:xfrm>
            <a:off x="0" y="260640"/>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Navertellen </a:t>
            </a:r>
            <a:endParaRPr lang="nl-NL" sz="3200" dirty="0">
              <a:solidFill>
                <a:srgbClr val="E16C7F"/>
              </a:solidFill>
            </a:endParaRPr>
          </a:p>
        </p:txBody>
      </p:sp>
      <p:sp>
        <p:nvSpPr>
          <p:cNvPr id="2" name="Tekstvak 1">
            <a:extLst>
              <a:ext uri="{FF2B5EF4-FFF2-40B4-BE49-F238E27FC236}">
                <a16:creationId xmlns:a16="http://schemas.microsoft.com/office/drawing/2014/main" id="{D3E94305-F08E-1A16-E7CC-F12268259111}"/>
              </a:ext>
            </a:extLst>
          </p:cNvPr>
          <p:cNvSpPr txBox="1"/>
          <p:nvPr/>
        </p:nvSpPr>
        <p:spPr>
          <a:xfrm>
            <a:off x="1956260" y="1665624"/>
            <a:ext cx="7606602" cy="2308324"/>
          </a:xfrm>
          <a:prstGeom prst="rect">
            <a:avLst/>
          </a:prstGeom>
          <a:noFill/>
        </p:spPr>
        <p:txBody>
          <a:bodyPr wrap="square" rtlCol="0">
            <a:spAutoFit/>
          </a:bodyPr>
          <a:lstStyle/>
          <a:p>
            <a:pPr algn="ctr"/>
            <a:r>
              <a:rPr lang="nl-NL" sz="3600" dirty="0">
                <a:solidFill>
                  <a:schemeClr val="bg1"/>
                </a:solidFill>
                <a:latin typeface="Kermit" panose="020F0503040000060003" pitchFamily="34" charset="0"/>
              </a:rPr>
              <a:t>Wat ga jij vanmiddag thuis navertellen over deze micro les?</a:t>
            </a:r>
          </a:p>
          <a:p>
            <a:pPr algn="ctr"/>
            <a:endParaRPr lang="nl-NL" sz="3600" dirty="0">
              <a:solidFill>
                <a:schemeClr val="bg1"/>
              </a:solidFill>
              <a:latin typeface="Kermit" panose="020F0503040000060003" pitchFamily="34" charset="0"/>
            </a:endParaRPr>
          </a:p>
          <a:p>
            <a:pPr algn="ctr"/>
            <a:r>
              <a:rPr lang="nl-NL" sz="3600" dirty="0">
                <a:solidFill>
                  <a:schemeClr val="bg1"/>
                </a:solidFill>
                <a:latin typeface="Kermit" panose="020F0503040000060003" pitchFamily="34" charset="0"/>
              </a:rPr>
              <a:t>Oefen dit in tweetallen </a:t>
            </a:r>
          </a:p>
        </p:txBody>
      </p:sp>
      <p:pic>
        <p:nvPicPr>
          <p:cNvPr id="3" name="Afbeelding 2">
            <a:extLst>
              <a:ext uri="{FF2B5EF4-FFF2-40B4-BE49-F238E27FC236}">
                <a16:creationId xmlns:a16="http://schemas.microsoft.com/office/drawing/2014/main" id="{70CA42F9-A3B2-265C-692B-291C4F3B3E2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0253358" y="3429000"/>
            <a:ext cx="1584584" cy="1550324"/>
          </a:xfrm>
          <a:prstGeom prst="rect">
            <a:avLst/>
          </a:prstGeom>
          <a:noFill/>
          <a:ln>
            <a:noFill/>
          </a:ln>
        </p:spPr>
      </p:pic>
      <p:pic>
        <p:nvPicPr>
          <p:cNvPr id="4" name="Afbeelding 3">
            <a:extLst>
              <a:ext uri="{FF2B5EF4-FFF2-40B4-BE49-F238E27FC236}">
                <a16:creationId xmlns:a16="http://schemas.microsoft.com/office/drawing/2014/main" id="{7E02D60E-2886-3D9C-45FC-ABDA7B350301}"/>
              </a:ext>
            </a:extLst>
          </p:cNvPr>
          <p:cNvPicPr>
            <a:picLocks noChangeAspect="1"/>
          </p:cNvPicPr>
          <p:nvPr/>
        </p:nvPicPr>
        <p:blipFill>
          <a:blip r:embed="rId6">
            <a:extLst>
              <a:ext uri="{28A0092B-C50C-407E-A947-70E740481C1C}">
                <a14:useLocalDpi xmlns:a14="http://schemas.microsoft.com/office/drawing/2010/main" val="0"/>
              </a:ext>
            </a:extLst>
          </a:blip>
          <a:srcRect t="1290" b="1290"/>
          <a:stretch/>
        </p:blipFill>
        <p:spPr bwMode="auto">
          <a:xfrm>
            <a:off x="3335080" y="5331408"/>
            <a:ext cx="1174419" cy="113476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4159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25583-C0AF-A69E-FF65-F3E6E89DEE24}"/>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614CC1B3-4879-4003-F615-166DFFDB5FC2}"/>
              </a:ext>
            </a:extLst>
          </p:cNvPr>
          <p:cNvPicPr>
            <a:picLocks noChangeAspect="1"/>
          </p:cNvPicPr>
          <p:nvPr/>
        </p:nvPicPr>
        <p:blipFill>
          <a:blip r:embed="rId3">
            <a:alphaModFix amt="38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vak 10">
            <a:extLst>
              <a:ext uri="{FF2B5EF4-FFF2-40B4-BE49-F238E27FC236}">
                <a16:creationId xmlns:a16="http://schemas.microsoft.com/office/drawing/2014/main" id="{BEE98C17-EF9C-40AD-1C47-0316372ACEE9}"/>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
        <p:nvSpPr>
          <p:cNvPr id="13" name="Tekstvak 12">
            <a:extLst>
              <a:ext uri="{FF2B5EF4-FFF2-40B4-BE49-F238E27FC236}">
                <a16:creationId xmlns:a16="http://schemas.microsoft.com/office/drawing/2014/main" id="{3B0BCAE6-00FD-2B31-6FBD-54629B9549C5}"/>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FAAED45E-A7FF-636A-0F06-DCEC627E15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2B281DE7-4E1D-8E43-54ED-5304E482F833}"/>
              </a:ext>
            </a:extLst>
          </p:cNvPr>
          <p:cNvSpPr txBox="1"/>
          <p:nvPr/>
        </p:nvSpPr>
        <p:spPr>
          <a:xfrm>
            <a:off x="0" y="227390"/>
            <a:ext cx="12192000" cy="584775"/>
          </a:xfrm>
          <a:prstGeom prst="rect">
            <a:avLst/>
          </a:prstGeom>
          <a:noFill/>
        </p:spPr>
        <p:txBody>
          <a:bodyPr wrap="square">
            <a:spAutoFit/>
          </a:bodyPr>
          <a:lstStyle/>
          <a:p>
            <a:pPr algn="ctr"/>
            <a:r>
              <a:rPr lang="nl-NL" sz="3200" dirty="0" err="1">
                <a:solidFill>
                  <a:srgbClr val="E16C7F"/>
                </a:solidFill>
                <a:latin typeface="Kermit" panose="020F0503040000060003" pitchFamily="34" charset="0"/>
              </a:rPr>
              <a:t>Grej</a:t>
            </a:r>
            <a:r>
              <a:rPr lang="nl-NL" sz="3200" dirty="0">
                <a:solidFill>
                  <a:srgbClr val="E16C7F"/>
                </a:solidFill>
                <a:latin typeface="Kermit" panose="020F0503040000060003" pitchFamily="34" charset="0"/>
              </a:rPr>
              <a:t> of </a:t>
            </a:r>
            <a:r>
              <a:rPr lang="nl-NL" sz="3200" dirty="0" err="1">
                <a:solidFill>
                  <a:srgbClr val="E16C7F"/>
                </a:solidFill>
                <a:latin typeface="Kermit" panose="020F0503040000060003" pitchFamily="34" charset="0"/>
              </a:rPr>
              <a:t>the</a:t>
            </a:r>
            <a:r>
              <a:rPr lang="nl-NL" sz="3200" dirty="0">
                <a:solidFill>
                  <a:srgbClr val="E16C7F"/>
                </a:solidFill>
                <a:latin typeface="Kermit" panose="020F0503040000060003" pitchFamily="34" charset="0"/>
              </a:rPr>
              <a:t> </a:t>
            </a:r>
            <a:r>
              <a:rPr lang="nl-NL" sz="3200" dirty="0" err="1">
                <a:solidFill>
                  <a:srgbClr val="E16C7F"/>
                </a:solidFill>
                <a:latin typeface="Kermit" panose="020F0503040000060003" pitchFamily="34" charset="0"/>
              </a:rPr>
              <a:t>day</a:t>
            </a:r>
            <a:endParaRPr lang="nl-NL" sz="3200" dirty="0">
              <a:solidFill>
                <a:srgbClr val="E16C7F"/>
              </a:solidFill>
            </a:endParaRPr>
          </a:p>
        </p:txBody>
      </p:sp>
      <p:sp>
        <p:nvSpPr>
          <p:cNvPr id="4" name="Afgeronde rechthoek 3">
            <a:extLst>
              <a:ext uri="{FF2B5EF4-FFF2-40B4-BE49-F238E27FC236}">
                <a16:creationId xmlns:a16="http://schemas.microsoft.com/office/drawing/2014/main" id="{1B724DAD-DCE1-AAEC-5849-90639021BF83}"/>
              </a:ext>
            </a:extLst>
          </p:cNvPr>
          <p:cNvSpPr/>
          <p:nvPr/>
        </p:nvSpPr>
        <p:spPr>
          <a:xfrm>
            <a:off x="698270" y="1313197"/>
            <a:ext cx="2743200" cy="1114117"/>
          </a:xfrm>
          <a:prstGeom prst="roundRect">
            <a:avLst/>
          </a:prstGeom>
          <a:solidFill>
            <a:schemeClr val="bg1"/>
          </a:solidFill>
          <a:ln w="28575">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solidFill>
                  <a:srgbClr val="E16C7F"/>
                </a:solidFill>
                <a:latin typeface="Kermit" panose="020F0503040000060003" pitchFamily="34" charset="0"/>
              </a:rPr>
              <a:t>Mysterieuze opening</a:t>
            </a:r>
          </a:p>
        </p:txBody>
      </p:sp>
      <p:sp>
        <p:nvSpPr>
          <p:cNvPr id="5" name="Afgeronde rechthoek 4">
            <a:extLst>
              <a:ext uri="{FF2B5EF4-FFF2-40B4-BE49-F238E27FC236}">
                <a16:creationId xmlns:a16="http://schemas.microsoft.com/office/drawing/2014/main" id="{AC6570C1-4853-AA6E-DB51-50F500AD5D42}"/>
              </a:ext>
            </a:extLst>
          </p:cNvPr>
          <p:cNvSpPr/>
          <p:nvPr/>
        </p:nvSpPr>
        <p:spPr>
          <a:xfrm>
            <a:off x="4724400" y="1313198"/>
            <a:ext cx="2743200" cy="1114117"/>
          </a:xfrm>
          <a:prstGeom prst="roundRect">
            <a:avLst/>
          </a:prstGeom>
          <a:solidFill>
            <a:schemeClr val="bg1"/>
          </a:solidFill>
          <a:ln w="28575">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solidFill>
                  <a:srgbClr val="E16C7F"/>
                </a:solidFill>
                <a:latin typeface="Kermit" panose="020F0503040000060003" pitchFamily="34" charset="0"/>
              </a:rPr>
              <a:t>Micro les</a:t>
            </a:r>
          </a:p>
        </p:txBody>
      </p:sp>
      <p:sp>
        <p:nvSpPr>
          <p:cNvPr id="6" name="Afgeronde rechthoek 5">
            <a:extLst>
              <a:ext uri="{FF2B5EF4-FFF2-40B4-BE49-F238E27FC236}">
                <a16:creationId xmlns:a16="http://schemas.microsoft.com/office/drawing/2014/main" id="{CADBF264-005F-9EE7-35AE-F38A66EC1F01}"/>
              </a:ext>
            </a:extLst>
          </p:cNvPr>
          <p:cNvSpPr/>
          <p:nvPr/>
        </p:nvSpPr>
        <p:spPr>
          <a:xfrm>
            <a:off x="8919485" y="1313197"/>
            <a:ext cx="2743200" cy="1114117"/>
          </a:xfrm>
          <a:prstGeom prst="roundRect">
            <a:avLst/>
          </a:prstGeom>
          <a:solidFill>
            <a:schemeClr val="bg1"/>
          </a:solidFill>
          <a:ln w="28575">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solidFill>
                  <a:srgbClr val="E16C7F"/>
                </a:solidFill>
                <a:latin typeface="Kermit" panose="020F0503040000060003" pitchFamily="34" charset="0"/>
              </a:rPr>
              <a:t>Afsluiting</a:t>
            </a:r>
          </a:p>
        </p:txBody>
      </p:sp>
      <p:sp>
        <p:nvSpPr>
          <p:cNvPr id="7" name="Afgeronde rechthoek 6">
            <a:extLst>
              <a:ext uri="{FF2B5EF4-FFF2-40B4-BE49-F238E27FC236}">
                <a16:creationId xmlns:a16="http://schemas.microsoft.com/office/drawing/2014/main" id="{92A8DCC3-0253-EA97-C2EA-72BCFFE43684}"/>
              </a:ext>
            </a:extLst>
          </p:cNvPr>
          <p:cNvSpPr/>
          <p:nvPr/>
        </p:nvSpPr>
        <p:spPr>
          <a:xfrm>
            <a:off x="698270" y="2710904"/>
            <a:ext cx="2743200" cy="1114117"/>
          </a:xfrm>
          <a:prstGeom prst="roundRect">
            <a:avLst/>
          </a:prstGeom>
          <a:solidFill>
            <a:srgbClr val="E16C7F"/>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solidFill>
                  <a:schemeClr val="bg1"/>
                </a:solidFill>
                <a:latin typeface="Kermit" panose="020F0503040000060003" pitchFamily="34" charset="0"/>
              </a:rPr>
              <a:t>Raadsel, voorwerp, vraag etc.</a:t>
            </a:r>
          </a:p>
        </p:txBody>
      </p:sp>
      <p:sp>
        <p:nvSpPr>
          <p:cNvPr id="8" name="Afgeronde rechthoek 7">
            <a:extLst>
              <a:ext uri="{FF2B5EF4-FFF2-40B4-BE49-F238E27FC236}">
                <a16:creationId xmlns:a16="http://schemas.microsoft.com/office/drawing/2014/main" id="{B0634040-1ED9-35A1-9636-86238D0EE170}"/>
              </a:ext>
            </a:extLst>
          </p:cNvPr>
          <p:cNvSpPr/>
          <p:nvPr/>
        </p:nvSpPr>
        <p:spPr>
          <a:xfrm>
            <a:off x="4724400" y="2710904"/>
            <a:ext cx="2743200" cy="1176849"/>
          </a:xfrm>
          <a:prstGeom prst="roundRect">
            <a:avLst/>
          </a:prstGeom>
          <a:solidFill>
            <a:srgbClr val="E16C7F"/>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solidFill>
                  <a:schemeClr val="bg1"/>
                </a:solidFill>
                <a:latin typeface="Kermit" panose="020F0503040000060003" pitchFamily="34" charset="0"/>
              </a:rPr>
              <a:t>Enthousiast verhaal van 3 tot 5 minuten</a:t>
            </a:r>
          </a:p>
        </p:txBody>
      </p:sp>
      <p:sp>
        <p:nvSpPr>
          <p:cNvPr id="9" name="Afgeronde rechthoek 8">
            <a:extLst>
              <a:ext uri="{FF2B5EF4-FFF2-40B4-BE49-F238E27FC236}">
                <a16:creationId xmlns:a16="http://schemas.microsoft.com/office/drawing/2014/main" id="{ADB35D79-F3BD-12C3-C751-92370C0C139E}"/>
              </a:ext>
            </a:extLst>
          </p:cNvPr>
          <p:cNvSpPr/>
          <p:nvPr/>
        </p:nvSpPr>
        <p:spPr>
          <a:xfrm>
            <a:off x="8919485" y="2713680"/>
            <a:ext cx="2743200" cy="1114117"/>
          </a:xfrm>
          <a:prstGeom prst="roundRect">
            <a:avLst/>
          </a:prstGeom>
          <a:solidFill>
            <a:srgbClr val="E16C7F"/>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solidFill>
                  <a:schemeClr val="bg1"/>
                </a:solidFill>
                <a:latin typeface="Kermit" panose="020F0503040000060003" pitchFamily="34" charset="0"/>
              </a:rPr>
              <a:t>Een sleutelzin. </a:t>
            </a:r>
          </a:p>
        </p:txBody>
      </p:sp>
      <p:sp>
        <p:nvSpPr>
          <p:cNvPr id="10" name="Afgeronde rechthoek 9">
            <a:extLst>
              <a:ext uri="{FF2B5EF4-FFF2-40B4-BE49-F238E27FC236}">
                <a16:creationId xmlns:a16="http://schemas.microsoft.com/office/drawing/2014/main" id="{6ADF8D89-9B93-6605-8D3E-7B9BA14671E8}"/>
              </a:ext>
            </a:extLst>
          </p:cNvPr>
          <p:cNvSpPr/>
          <p:nvPr/>
        </p:nvSpPr>
        <p:spPr>
          <a:xfrm>
            <a:off x="4724400" y="5340447"/>
            <a:ext cx="2743200" cy="561589"/>
          </a:xfrm>
          <a:prstGeom prst="roundRect">
            <a:avLst/>
          </a:prstGeom>
          <a:noFill/>
          <a:ln w="28575">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i="1" dirty="0">
                <a:solidFill>
                  <a:srgbClr val="E16C7F"/>
                </a:solidFill>
                <a:latin typeface="Kermit" panose="020F0503040000060003" pitchFamily="34" charset="0"/>
              </a:rPr>
              <a:t>PowerPoint</a:t>
            </a:r>
          </a:p>
        </p:txBody>
      </p:sp>
      <p:sp>
        <p:nvSpPr>
          <p:cNvPr id="12" name="Afgeronde rechthoek 11">
            <a:extLst>
              <a:ext uri="{FF2B5EF4-FFF2-40B4-BE49-F238E27FC236}">
                <a16:creationId xmlns:a16="http://schemas.microsoft.com/office/drawing/2014/main" id="{DEE9E518-6562-487E-315F-7E63EBE41465}"/>
              </a:ext>
            </a:extLst>
          </p:cNvPr>
          <p:cNvSpPr/>
          <p:nvPr/>
        </p:nvSpPr>
        <p:spPr>
          <a:xfrm>
            <a:off x="4724400" y="4025675"/>
            <a:ext cx="2743200" cy="1176849"/>
          </a:xfrm>
          <a:prstGeom prst="roundRect">
            <a:avLst/>
          </a:prstGeom>
          <a:solidFill>
            <a:srgbClr val="E16C7F"/>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solidFill>
                  <a:schemeClr val="bg1"/>
                </a:solidFill>
                <a:latin typeface="Kermit" panose="020F0503040000060003" pitchFamily="34" charset="0"/>
              </a:rPr>
              <a:t>Verassende weetjes</a:t>
            </a:r>
          </a:p>
        </p:txBody>
      </p:sp>
      <p:sp>
        <p:nvSpPr>
          <p:cNvPr id="16" name="Afgeronde rechthoek 15">
            <a:extLst>
              <a:ext uri="{FF2B5EF4-FFF2-40B4-BE49-F238E27FC236}">
                <a16:creationId xmlns:a16="http://schemas.microsoft.com/office/drawing/2014/main" id="{F5ABAD5B-7DB2-A796-99A5-927EB0D19203}"/>
              </a:ext>
            </a:extLst>
          </p:cNvPr>
          <p:cNvSpPr/>
          <p:nvPr/>
        </p:nvSpPr>
        <p:spPr>
          <a:xfrm>
            <a:off x="8919485" y="4052026"/>
            <a:ext cx="2743200" cy="1114117"/>
          </a:xfrm>
          <a:prstGeom prst="roundRect">
            <a:avLst/>
          </a:prstGeom>
          <a:solidFill>
            <a:srgbClr val="E16C7F"/>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dirty="0">
                <a:solidFill>
                  <a:schemeClr val="bg1"/>
                </a:solidFill>
                <a:latin typeface="Kermit" panose="020F0503040000060003" pitchFamily="34" charset="0"/>
              </a:rPr>
              <a:t>Eindig met een verwonderings-vraag</a:t>
            </a:r>
          </a:p>
        </p:txBody>
      </p:sp>
      <p:sp>
        <p:nvSpPr>
          <p:cNvPr id="17" name="Pijl links 16">
            <a:extLst>
              <a:ext uri="{FF2B5EF4-FFF2-40B4-BE49-F238E27FC236}">
                <a16:creationId xmlns:a16="http://schemas.microsoft.com/office/drawing/2014/main" id="{62CC1903-699B-44BC-CACB-9358BCA7B8F9}"/>
              </a:ext>
            </a:extLst>
          </p:cNvPr>
          <p:cNvSpPr/>
          <p:nvPr/>
        </p:nvSpPr>
        <p:spPr>
          <a:xfrm>
            <a:off x="3616037" y="1591725"/>
            <a:ext cx="933796" cy="557059"/>
          </a:xfrm>
          <a:prstGeom prst="rightArrow">
            <a:avLst/>
          </a:prstGeom>
          <a:solidFill>
            <a:srgbClr val="E16C7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Pijl links 17">
            <a:extLst>
              <a:ext uri="{FF2B5EF4-FFF2-40B4-BE49-F238E27FC236}">
                <a16:creationId xmlns:a16="http://schemas.microsoft.com/office/drawing/2014/main" id="{9C092A97-757F-74BB-10A5-151C86CAFAD8}"/>
              </a:ext>
            </a:extLst>
          </p:cNvPr>
          <p:cNvSpPr/>
          <p:nvPr/>
        </p:nvSpPr>
        <p:spPr>
          <a:xfrm>
            <a:off x="7736378" y="1583331"/>
            <a:ext cx="933796" cy="557059"/>
          </a:xfrm>
          <a:prstGeom prst="rightArrow">
            <a:avLst/>
          </a:prstGeom>
          <a:solidFill>
            <a:srgbClr val="E16C7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8426134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C64C5-43F6-4361-E225-552915AAAF14}"/>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40BC1109-536F-3490-376A-DFF41BADBC37}"/>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
        <p:nvSpPr>
          <p:cNvPr id="13" name="Tekstvak 12">
            <a:extLst>
              <a:ext uri="{FF2B5EF4-FFF2-40B4-BE49-F238E27FC236}">
                <a16:creationId xmlns:a16="http://schemas.microsoft.com/office/drawing/2014/main" id="{19FEDD1B-9985-E0E4-C45F-4C0EF3F89F22}"/>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95C2D2DD-7921-6188-05CD-05DE934AF6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21ED0148-4B01-EBF6-BF68-87B11406C85C}"/>
              </a:ext>
            </a:extLst>
          </p:cNvPr>
          <p:cNvSpPr txBox="1"/>
          <p:nvPr/>
        </p:nvSpPr>
        <p:spPr>
          <a:xfrm>
            <a:off x="0" y="227390"/>
            <a:ext cx="12192000" cy="584775"/>
          </a:xfrm>
          <a:prstGeom prst="rect">
            <a:avLst/>
          </a:prstGeom>
          <a:noFill/>
        </p:spPr>
        <p:txBody>
          <a:bodyPr wrap="square">
            <a:spAutoFit/>
          </a:bodyPr>
          <a:lstStyle/>
          <a:p>
            <a:pPr algn="ctr"/>
            <a:r>
              <a:rPr lang="nl-NL" sz="3200" dirty="0" err="1">
                <a:solidFill>
                  <a:srgbClr val="E16C7F"/>
                </a:solidFill>
                <a:latin typeface="Kermit" panose="020F0503040000060003" pitchFamily="34" charset="0"/>
              </a:rPr>
              <a:t>Grej</a:t>
            </a:r>
            <a:r>
              <a:rPr lang="nl-NL" sz="3200" dirty="0">
                <a:solidFill>
                  <a:srgbClr val="E16C7F"/>
                </a:solidFill>
                <a:latin typeface="Kermit" panose="020F0503040000060003" pitchFamily="34" charset="0"/>
              </a:rPr>
              <a:t> of </a:t>
            </a:r>
            <a:r>
              <a:rPr lang="nl-NL" sz="3200" dirty="0" err="1">
                <a:solidFill>
                  <a:srgbClr val="E16C7F"/>
                </a:solidFill>
                <a:latin typeface="Kermit" panose="020F0503040000060003" pitchFamily="34" charset="0"/>
              </a:rPr>
              <a:t>the</a:t>
            </a:r>
            <a:r>
              <a:rPr lang="nl-NL" sz="3200" dirty="0">
                <a:solidFill>
                  <a:srgbClr val="E16C7F"/>
                </a:solidFill>
                <a:latin typeface="Kermit" panose="020F0503040000060003" pitchFamily="34" charset="0"/>
              </a:rPr>
              <a:t> </a:t>
            </a:r>
            <a:r>
              <a:rPr lang="nl-NL" sz="3200" dirty="0" err="1">
                <a:solidFill>
                  <a:srgbClr val="E16C7F"/>
                </a:solidFill>
                <a:latin typeface="Kermit" panose="020F0503040000060003" pitchFamily="34" charset="0"/>
              </a:rPr>
              <a:t>day</a:t>
            </a:r>
            <a:endParaRPr lang="nl-NL" sz="3200" dirty="0">
              <a:solidFill>
                <a:srgbClr val="E16C7F"/>
              </a:solidFill>
            </a:endParaRPr>
          </a:p>
        </p:txBody>
      </p:sp>
      <p:pic>
        <p:nvPicPr>
          <p:cNvPr id="2" name="Onlinemedia 1" descr="Grej of the day - Wat is Grej of the day">
            <a:hlinkClick r:id="" action="ppaction://media"/>
            <a:extLst>
              <a:ext uri="{FF2B5EF4-FFF2-40B4-BE49-F238E27FC236}">
                <a16:creationId xmlns:a16="http://schemas.microsoft.com/office/drawing/2014/main" id="{7D9A5008-BCA9-F36D-1F84-59EB4CD762B8}"/>
              </a:ext>
            </a:extLst>
          </p:cNvPr>
          <p:cNvPicPr>
            <a:picLocks noRot="1" noChangeAspect="1"/>
          </p:cNvPicPr>
          <p:nvPr>
            <a:videoFile r:link="rId1"/>
          </p:nvPr>
        </p:nvPicPr>
        <p:blipFill>
          <a:blip r:embed="rId5"/>
          <a:stretch>
            <a:fillRect/>
          </a:stretch>
        </p:blipFill>
        <p:spPr>
          <a:xfrm>
            <a:off x="1710878" y="877271"/>
            <a:ext cx="8770243" cy="4955187"/>
          </a:xfrm>
          <a:prstGeom prst="rect">
            <a:avLst/>
          </a:prstGeom>
        </p:spPr>
      </p:pic>
      <p:sp>
        <p:nvSpPr>
          <p:cNvPr id="5" name="Tekstvak 4">
            <a:extLst>
              <a:ext uri="{FF2B5EF4-FFF2-40B4-BE49-F238E27FC236}">
                <a16:creationId xmlns:a16="http://schemas.microsoft.com/office/drawing/2014/main" id="{3D39033B-DF8A-903A-5EB6-82F30BFEA6B6}"/>
              </a:ext>
            </a:extLst>
          </p:cNvPr>
          <p:cNvSpPr txBox="1"/>
          <p:nvPr/>
        </p:nvSpPr>
        <p:spPr>
          <a:xfrm>
            <a:off x="3016134" y="5980729"/>
            <a:ext cx="6159730" cy="276999"/>
          </a:xfrm>
          <a:prstGeom prst="rect">
            <a:avLst/>
          </a:prstGeom>
          <a:noFill/>
        </p:spPr>
        <p:txBody>
          <a:bodyPr wrap="square">
            <a:spAutoFit/>
          </a:bodyPr>
          <a:lstStyle/>
          <a:p>
            <a:pPr lvl="0" algn="ctr"/>
            <a:r>
              <a:rPr lang="nl-NL" sz="1200" dirty="0" err="1">
                <a:latin typeface="Kermit" panose="020F0503040000060003" pitchFamily="34" charset="0"/>
              </a:rPr>
              <a:t>https</a:t>
            </a:r>
            <a:r>
              <a:rPr lang="nl-NL" sz="1200" dirty="0">
                <a:latin typeface="Kermit" panose="020F0503040000060003" pitchFamily="34" charset="0"/>
              </a:rPr>
              <a:t>://</a:t>
            </a:r>
            <a:r>
              <a:rPr lang="nl-NL" sz="1200" dirty="0" err="1">
                <a:latin typeface="Kermit" panose="020F0503040000060003" pitchFamily="34" charset="0"/>
              </a:rPr>
              <a:t>www.youtube.com</a:t>
            </a:r>
            <a:r>
              <a:rPr lang="nl-NL" sz="1200" dirty="0">
                <a:latin typeface="Kermit" panose="020F0503040000060003" pitchFamily="34" charset="0"/>
              </a:rPr>
              <a:t>/</a:t>
            </a:r>
            <a:r>
              <a:rPr lang="nl-NL" sz="1200" dirty="0" err="1">
                <a:latin typeface="Kermit" panose="020F0503040000060003" pitchFamily="34" charset="0"/>
              </a:rPr>
              <a:t>watch?v</a:t>
            </a:r>
            <a:r>
              <a:rPr lang="nl-NL" sz="1200" dirty="0">
                <a:latin typeface="Kermit" panose="020F0503040000060003" pitchFamily="34" charset="0"/>
              </a:rPr>
              <a:t>=pieGd7lGQfc (1:21)</a:t>
            </a:r>
          </a:p>
        </p:txBody>
      </p:sp>
    </p:spTree>
    <p:extLst>
      <p:ext uri="{BB962C8B-B14F-4D97-AF65-F5344CB8AC3E}">
        <p14:creationId xmlns:p14="http://schemas.microsoft.com/office/powerpoint/2010/main" val="985776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3CFA1-9E03-8117-404B-E2EA186810BF}"/>
            </a:ext>
          </a:extLst>
        </p:cNvPr>
        <p:cNvGrpSpPr/>
        <p:nvPr/>
      </p:nvGrpSpPr>
      <p:grpSpPr>
        <a:xfrm>
          <a:off x="0" y="0"/>
          <a:ext cx="0" cy="0"/>
          <a:chOff x="0" y="0"/>
          <a:chExt cx="0" cy="0"/>
        </a:xfrm>
      </p:grpSpPr>
      <p:sp>
        <p:nvSpPr>
          <p:cNvPr id="32" name="Rectangle 2">
            <a:extLst>
              <a:ext uri="{FF2B5EF4-FFF2-40B4-BE49-F238E27FC236}">
                <a16:creationId xmlns:a16="http://schemas.microsoft.com/office/drawing/2014/main" id="{2B0B49C1-DC13-480D-0C76-D0601727950B}"/>
              </a:ext>
            </a:extLst>
          </p:cNvPr>
          <p:cNvSpPr>
            <a:spLocks noChangeArrowheads="1"/>
          </p:cNvSpPr>
          <p:nvPr/>
        </p:nvSpPr>
        <p:spPr bwMode="auto">
          <a:xfrm>
            <a:off x="403546" y="5799516"/>
            <a:ext cx="9863372" cy="923330"/>
          </a:xfrm>
          <a:prstGeom prst="rect">
            <a:avLst/>
          </a:prstGeom>
          <a:solidFill>
            <a:schemeClr val="bg1"/>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b="1" dirty="0">
                <a:latin typeface="Kermit" panose="020F0503040000060003" pitchFamily="34" charset="0"/>
                <a:ea typeface="Times New Roman" panose="02020603050405020304" pitchFamily="18" charset="0"/>
              </a:rPr>
              <a:t>Klaar-/verdiepingsopdrachten</a:t>
            </a:r>
            <a:r>
              <a:rPr lang="nl-NL" b="1" dirty="0">
                <a:effectLst/>
                <a:latin typeface="Kermit" panose="020F0503040000060003" pitchFamily="34" charset="0"/>
                <a:ea typeface="Times New Roman" panose="02020603050405020304" pitchFamily="18" charset="0"/>
              </a:rPr>
              <a:t>: </a:t>
            </a:r>
            <a:endParaRPr lang="nl-NL" b="1" dirty="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dirty="0">
                <a:effectLst/>
                <a:latin typeface="Kermit" panose="020F0503040000060003" pitchFamily="34" charset="0"/>
                <a:ea typeface="Times New Roman" panose="02020603050405020304" pitchFamily="18" charset="0"/>
              </a:rPr>
              <a:t>De kinderen maken een PowerPoint presentatie bij hun </a:t>
            </a:r>
            <a:r>
              <a:rPr lang="nl-NL" dirty="0" err="1">
                <a:effectLst/>
                <a:latin typeface="Kermit" panose="020F0503040000060003" pitchFamily="34" charset="0"/>
                <a:ea typeface="Times New Roman" panose="02020603050405020304" pitchFamily="18" charset="0"/>
              </a:rPr>
              <a:t>Grej</a:t>
            </a:r>
            <a:r>
              <a:rPr lang="nl-NL" dirty="0">
                <a:effectLst/>
                <a:latin typeface="Kermit" panose="020F0503040000060003" pitchFamily="34" charset="0"/>
                <a:ea typeface="Times New Roman" panose="02020603050405020304" pitchFamily="18" charset="0"/>
              </a:rPr>
              <a:t> of </a:t>
            </a:r>
            <a:r>
              <a:rPr lang="nl-NL" dirty="0" err="1">
                <a:effectLst/>
                <a:latin typeface="Kermit" panose="020F0503040000060003" pitchFamily="34" charset="0"/>
                <a:ea typeface="Times New Roman" panose="02020603050405020304" pitchFamily="18" charset="0"/>
              </a:rPr>
              <a:t>the</a:t>
            </a:r>
            <a:r>
              <a:rPr lang="nl-NL" dirty="0">
                <a:effectLst/>
                <a:latin typeface="Kermit" panose="020F0503040000060003" pitchFamily="34" charset="0"/>
                <a:ea typeface="Times New Roman" panose="02020603050405020304" pitchFamily="18" charset="0"/>
              </a:rPr>
              <a:t> </a:t>
            </a:r>
            <a:r>
              <a:rPr lang="nl-NL" dirty="0" err="1">
                <a:effectLst/>
                <a:latin typeface="Kermit" panose="020F0503040000060003" pitchFamily="34" charset="0"/>
                <a:ea typeface="Times New Roman" panose="02020603050405020304" pitchFamily="18" charset="0"/>
              </a:rPr>
              <a:t>day</a:t>
            </a:r>
            <a:r>
              <a:rPr lang="nl-NL" dirty="0">
                <a:latin typeface="Kermit" panose="020F0503040000060003" pitchFamily="34" charset="0"/>
                <a:ea typeface="Times New Roman" panose="02020603050405020304" pitchFamily="18" charset="0"/>
              </a:rPr>
              <a:t> met veel plaatjes en zo min mogelijk tekst.</a:t>
            </a:r>
            <a:endParaRPr lang="nl-NL" dirty="0">
              <a:effectLst/>
              <a:latin typeface="Kermit" panose="020F0503040000060003" pitchFamily="34" charset="0"/>
              <a:ea typeface="Times New Roman" panose="02020603050405020304" pitchFamily="18" charset="0"/>
            </a:endParaRPr>
          </a:p>
        </p:txBody>
      </p:sp>
      <p:sp>
        <p:nvSpPr>
          <p:cNvPr id="8" name="Tekstvak 7">
            <a:extLst>
              <a:ext uri="{FF2B5EF4-FFF2-40B4-BE49-F238E27FC236}">
                <a16:creationId xmlns:a16="http://schemas.microsoft.com/office/drawing/2014/main" id="{8F714BAD-6D65-E93F-A084-591EDE84DC0F}"/>
              </a:ext>
            </a:extLst>
          </p:cNvPr>
          <p:cNvSpPr txBox="1"/>
          <p:nvPr/>
        </p:nvSpPr>
        <p:spPr>
          <a:xfrm>
            <a:off x="29935" y="9144"/>
            <a:ext cx="12162065"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Vaardigheden</a:t>
            </a:r>
          </a:p>
        </p:txBody>
      </p:sp>
      <p:pic>
        <p:nvPicPr>
          <p:cNvPr id="11" name="Afbeelding 10" descr="Afbeelding met Lettertype, Graphics, rood, tekst&#10;&#10;Automatisch gegenereerde beschrijving">
            <a:extLst>
              <a:ext uri="{FF2B5EF4-FFF2-40B4-BE49-F238E27FC236}">
                <a16:creationId xmlns:a16="http://schemas.microsoft.com/office/drawing/2014/main" id="{AA186261-E284-FA53-AB74-F9FD58AC2A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51601" y="6224454"/>
            <a:ext cx="1831694" cy="633766"/>
          </a:xfrm>
          <a:prstGeom prst="rect">
            <a:avLst/>
          </a:prstGeom>
        </p:spPr>
      </p:pic>
      <p:sp>
        <p:nvSpPr>
          <p:cNvPr id="14" name="Rectangle 2">
            <a:extLst>
              <a:ext uri="{FF2B5EF4-FFF2-40B4-BE49-F238E27FC236}">
                <a16:creationId xmlns:a16="http://schemas.microsoft.com/office/drawing/2014/main" id="{5940656F-81EB-CC5F-F08E-2A90E9754E51}"/>
              </a:ext>
            </a:extLst>
          </p:cNvPr>
          <p:cNvSpPr>
            <a:spLocks noChangeArrowheads="1"/>
          </p:cNvSpPr>
          <p:nvPr/>
        </p:nvSpPr>
        <p:spPr bwMode="auto">
          <a:xfrm>
            <a:off x="403546" y="805477"/>
            <a:ext cx="11379465" cy="923330"/>
          </a:xfrm>
          <a:prstGeom prst="rect">
            <a:avLst/>
          </a:prstGeom>
          <a:solidFill>
            <a:srgbClr val="F9E3E7"/>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b="1" dirty="0">
                <a:latin typeface="Kermit" panose="020F0503040000060003" pitchFamily="34" charset="0"/>
                <a:ea typeface="Times New Roman" panose="02020603050405020304" pitchFamily="18" charset="0"/>
              </a:rPr>
              <a:t>Opdracht</a:t>
            </a:r>
            <a:r>
              <a:rPr lang="nl-NL" b="1" dirty="0">
                <a:effectLst/>
                <a:latin typeface="Kermit" panose="020F0503040000060003" pitchFamily="34" charset="0"/>
                <a:ea typeface="Times New Roman" panose="02020603050405020304" pitchFamily="18" charset="0"/>
              </a:rPr>
              <a:t>: </a:t>
            </a:r>
            <a:endParaRPr lang="nl-NL" b="1" dirty="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dirty="0">
                <a:latin typeface="Kermit" panose="020F0503040000060003" pitchFamily="34" charset="0"/>
                <a:ea typeface="Times New Roman" panose="02020603050405020304" pitchFamily="18" charset="0"/>
              </a:rPr>
              <a:t>Maak een eigen </a:t>
            </a:r>
            <a:r>
              <a:rPr lang="nl-NL" dirty="0" err="1">
                <a:latin typeface="Kermit" panose="020F0503040000060003" pitchFamily="34" charset="0"/>
                <a:ea typeface="Times New Roman" panose="02020603050405020304" pitchFamily="18" charset="0"/>
              </a:rPr>
              <a:t>Grej</a:t>
            </a:r>
            <a:r>
              <a:rPr lang="nl-NL" dirty="0">
                <a:latin typeface="Kermit" panose="020F0503040000060003" pitchFamily="34" charset="0"/>
                <a:ea typeface="Times New Roman" panose="02020603050405020304" pitchFamily="18" charset="0"/>
              </a:rPr>
              <a:t> of </a:t>
            </a:r>
            <a:r>
              <a:rPr lang="nl-NL" dirty="0" err="1">
                <a:latin typeface="Kermit" panose="020F0503040000060003" pitchFamily="34" charset="0"/>
                <a:ea typeface="Times New Roman" panose="02020603050405020304" pitchFamily="18" charset="0"/>
              </a:rPr>
              <a:t>the</a:t>
            </a:r>
            <a:r>
              <a:rPr lang="nl-NL" dirty="0">
                <a:latin typeface="Kermit" panose="020F0503040000060003" pitchFamily="34" charset="0"/>
                <a:ea typeface="Times New Roman" panose="02020603050405020304" pitchFamily="18" charset="0"/>
              </a:rPr>
              <a:t> </a:t>
            </a:r>
            <a:r>
              <a:rPr lang="nl-NL" dirty="0" err="1">
                <a:latin typeface="Kermit" panose="020F0503040000060003" pitchFamily="34" charset="0"/>
                <a:ea typeface="Times New Roman" panose="02020603050405020304" pitchFamily="18" charset="0"/>
              </a:rPr>
              <a:t>day</a:t>
            </a:r>
            <a:r>
              <a:rPr lang="nl-NL" dirty="0">
                <a:latin typeface="Kermit" panose="020F0503040000060003" pitchFamily="34" charset="0"/>
                <a:ea typeface="Times New Roman" panose="02020603050405020304" pitchFamily="18" charset="0"/>
              </a:rPr>
              <a:t> over een bijzonder verschijnsel in de oceaan.</a:t>
            </a:r>
          </a:p>
          <a:p>
            <a:pPr marL="342900" indent="-342900">
              <a:buFont typeface="Arial" panose="020B0604020202020204" pitchFamily="34" charset="0"/>
              <a:buChar char="•"/>
            </a:pPr>
            <a:r>
              <a:rPr lang="nl-NL" dirty="0">
                <a:latin typeface="Kermit" panose="020F0503040000060003" pitchFamily="34" charset="0"/>
                <a:ea typeface="Times New Roman" panose="02020603050405020304" pitchFamily="18" charset="0"/>
              </a:rPr>
              <a:t>Je werkt in alleen of in tweetallen.</a:t>
            </a:r>
            <a:endParaRPr lang="nl-NL" dirty="0">
              <a:effectLst/>
              <a:latin typeface="Kermit" panose="020F0503040000060003" pitchFamily="34" charset="0"/>
              <a:ea typeface="Times New Roman" panose="02020603050405020304" pitchFamily="18" charset="0"/>
            </a:endParaRPr>
          </a:p>
        </p:txBody>
      </p:sp>
      <p:sp>
        <p:nvSpPr>
          <p:cNvPr id="2" name="Tekstvak 1">
            <a:extLst>
              <a:ext uri="{FF2B5EF4-FFF2-40B4-BE49-F238E27FC236}">
                <a16:creationId xmlns:a16="http://schemas.microsoft.com/office/drawing/2014/main" id="{BA57F442-D044-6724-9C01-4336832CE593}"/>
              </a:ext>
            </a:extLst>
          </p:cNvPr>
          <p:cNvSpPr txBox="1"/>
          <p:nvPr/>
        </p:nvSpPr>
        <p:spPr>
          <a:xfrm>
            <a:off x="0" y="635487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endParaRPr lang="nl-NL" dirty="0">
              <a:latin typeface="Kermit" panose="020F0503040000060003" pitchFamily="34" charset="0"/>
            </a:endParaRPr>
          </a:p>
        </p:txBody>
      </p:sp>
      <p:sp>
        <p:nvSpPr>
          <p:cNvPr id="6" name="Tekstvak 5">
            <a:extLst>
              <a:ext uri="{FF2B5EF4-FFF2-40B4-BE49-F238E27FC236}">
                <a16:creationId xmlns:a16="http://schemas.microsoft.com/office/drawing/2014/main" id="{F83931CE-5DFC-9CDD-A5F8-051FAC8FA712}"/>
              </a:ext>
            </a:extLst>
          </p:cNvPr>
          <p:cNvSpPr txBox="1"/>
          <p:nvPr/>
        </p:nvSpPr>
        <p:spPr>
          <a:xfrm>
            <a:off x="403546" y="1829198"/>
            <a:ext cx="8507699" cy="3970318"/>
          </a:xfrm>
          <a:prstGeom prst="rect">
            <a:avLst/>
          </a:prstGeom>
          <a:noFill/>
          <a:ln>
            <a:solidFill>
              <a:srgbClr val="E16C7F"/>
            </a:solidFill>
          </a:ln>
        </p:spPr>
        <p:txBody>
          <a:bodyPr wrap="square">
            <a:spAutoFit/>
          </a:bodyPr>
          <a:lstStyle/>
          <a:p>
            <a:r>
              <a:rPr lang="nl-NL" b="1" dirty="0">
                <a:latin typeface="Kermit" panose="020F0503040000060003" pitchFamily="34" charset="0"/>
                <a:ea typeface="Times New Roman" panose="02020603050405020304" pitchFamily="18" charset="0"/>
              </a:rPr>
              <a:t>Checklist bij opdracht</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één van de bijzondere verschijnselen gekozen voor mijn </a:t>
            </a:r>
            <a:r>
              <a:rPr lang="nl-NL" dirty="0" err="1">
                <a:latin typeface="Kermit" panose="020F0503040000060003" pitchFamily="34" charset="0"/>
                <a:ea typeface="Times New Roman" panose="02020603050405020304" pitchFamily="18" charset="0"/>
              </a:rPr>
              <a:t>Grej</a:t>
            </a:r>
            <a:r>
              <a:rPr lang="nl-NL" dirty="0">
                <a:latin typeface="Kermit" panose="020F0503040000060003" pitchFamily="34" charset="0"/>
                <a:ea typeface="Times New Roman" panose="02020603050405020304" pitchFamily="18" charset="0"/>
              </a:rPr>
              <a:t> of </a:t>
            </a:r>
            <a:r>
              <a:rPr lang="nl-NL" dirty="0" err="1">
                <a:latin typeface="Kermit" panose="020F0503040000060003" pitchFamily="34" charset="0"/>
                <a:ea typeface="Times New Roman" panose="02020603050405020304" pitchFamily="18" charset="0"/>
              </a:rPr>
              <a:t>the</a:t>
            </a:r>
            <a:r>
              <a:rPr lang="nl-NL" dirty="0">
                <a:latin typeface="Kermit" panose="020F0503040000060003" pitchFamily="34" charset="0"/>
                <a:ea typeface="Times New Roman" panose="02020603050405020304" pitchFamily="18" charset="0"/>
              </a:rPr>
              <a:t> </a:t>
            </a:r>
            <a:r>
              <a:rPr lang="nl-NL" dirty="0" err="1">
                <a:latin typeface="Kermit" panose="020F0503040000060003" pitchFamily="34" charset="0"/>
                <a:ea typeface="Times New Roman" panose="02020603050405020304" pitchFamily="18" charset="0"/>
              </a:rPr>
              <a:t>day</a:t>
            </a:r>
            <a:r>
              <a:rPr lang="nl-NL" dirty="0">
                <a:latin typeface="Kermit" panose="020F0503040000060003" pitchFamily="34" charset="0"/>
                <a:ea typeface="Times New Roman" panose="02020603050405020304" pitchFamily="18" charset="0"/>
              </a:rPr>
              <a:t>: </a:t>
            </a:r>
            <a:r>
              <a:rPr lang="nl-NL" i="1" dirty="0">
                <a:latin typeface="Kermit" panose="020F0503040000060003" pitchFamily="34" charset="0"/>
                <a:ea typeface="Times New Roman" panose="02020603050405020304" pitchFamily="18" charset="0"/>
              </a:rPr>
              <a:t>De Marianentrog, de </a:t>
            </a:r>
            <a:r>
              <a:rPr lang="nl-NL" i="1" dirty="0" err="1">
                <a:latin typeface="Kermit" panose="020F0503040000060003" pitchFamily="34" charset="0"/>
                <a:ea typeface="Times New Roman" panose="02020603050405020304" pitchFamily="18" charset="0"/>
              </a:rPr>
              <a:t>Silfra</a:t>
            </a:r>
            <a:r>
              <a:rPr lang="nl-NL" i="1" dirty="0">
                <a:latin typeface="Kermit" panose="020F0503040000060003" pitchFamily="34" charset="0"/>
                <a:ea typeface="Times New Roman" panose="02020603050405020304" pitchFamily="18" charset="0"/>
              </a:rPr>
              <a:t> kloof, de golf van Alaska, Point Nemo, The </a:t>
            </a:r>
            <a:r>
              <a:rPr lang="nl-NL" i="1" dirty="0" err="1">
                <a:latin typeface="Kermit" panose="020F0503040000060003" pitchFamily="34" charset="0"/>
                <a:ea typeface="Times New Roman" panose="02020603050405020304" pitchFamily="18" charset="0"/>
              </a:rPr>
              <a:t>great</a:t>
            </a:r>
            <a:r>
              <a:rPr lang="nl-NL" i="1" dirty="0">
                <a:latin typeface="Kermit" panose="020F0503040000060003" pitchFamily="34" charset="0"/>
                <a:ea typeface="Times New Roman" panose="02020603050405020304" pitchFamily="18" charset="0"/>
              </a:rPr>
              <a:t> blue hole, of Tuvalu</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twee bronnen opgezocht op het internet. Gebruik de vaardighedenkaart </a:t>
            </a:r>
            <a:r>
              <a:rPr lang="nl-NL" i="1" dirty="0">
                <a:latin typeface="Kermit" panose="020F0503040000060003" pitchFamily="34" charset="0"/>
                <a:ea typeface="Times New Roman" panose="02020603050405020304" pitchFamily="18" charset="0"/>
              </a:rPr>
              <a:t>Hoe herken ik een... betrouwbare bron?</a:t>
            </a:r>
            <a:endParaRPr lang="nl-NL" dirty="0">
              <a:latin typeface="Kermit" panose="020F0503040000060003" pitchFamily="34" charset="0"/>
              <a:ea typeface="Times New Roman" panose="02020603050405020304" pitchFamily="18" charset="0"/>
            </a:endParaRP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een opening bedacht om nieuwsgierigheid te prikkelen. </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een </a:t>
            </a:r>
            <a:r>
              <a:rPr lang="nl-NL" dirty="0" err="1">
                <a:latin typeface="Kermit" panose="020F0503040000060003" pitchFamily="34" charset="0"/>
                <a:ea typeface="Times New Roman" panose="02020603050405020304" pitchFamily="18" charset="0"/>
              </a:rPr>
              <a:t>microles</a:t>
            </a:r>
            <a:r>
              <a:rPr lang="nl-NL" dirty="0">
                <a:latin typeface="Kermit" panose="020F0503040000060003" pitchFamily="34" charset="0"/>
                <a:ea typeface="Times New Roman" panose="02020603050405020304" pitchFamily="18" charset="0"/>
              </a:rPr>
              <a:t> van 5-8 minuten bedacht over mijn onderwerp.</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ten minste drie verassende weetjes toegevoegd aan de </a:t>
            </a:r>
            <a:r>
              <a:rPr lang="nl-NL" dirty="0" err="1">
                <a:latin typeface="Kermit" panose="020F0503040000060003" pitchFamily="34" charset="0"/>
                <a:ea typeface="Times New Roman" panose="02020603050405020304" pitchFamily="18" charset="0"/>
              </a:rPr>
              <a:t>microles</a:t>
            </a:r>
            <a:r>
              <a:rPr lang="nl-NL" dirty="0">
                <a:latin typeface="Kermit" panose="020F0503040000060003" pitchFamily="34" charset="0"/>
                <a:ea typeface="Times New Roman" panose="02020603050405020304" pitchFamily="18" charset="0"/>
              </a:rPr>
              <a:t>.</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mijn bijzondere verschijnsel aangewezen op de wereldkaart. </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een afsluiting bedacht met een sleutelzin en een vraag die verwondering opwekt. </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een PowerPoint met plaatjes gemaakt bij mijn </a:t>
            </a:r>
            <a:r>
              <a:rPr lang="nl-NL" dirty="0" err="1">
                <a:latin typeface="Kermit" panose="020F0503040000060003" pitchFamily="34" charset="0"/>
                <a:ea typeface="Times New Roman" panose="02020603050405020304" pitchFamily="18" charset="0"/>
              </a:rPr>
              <a:t>microles</a:t>
            </a:r>
            <a:r>
              <a:rPr lang="nl-NL" dirty="0">
                <a:latin typeface="Kermit" panose="020F0503040000060003" pitchFamily="34" charset="0"/>
                <a:ea typeface="Times New Roman" panose="02020603050405020304" pitchFamily="18" charset="0"/>
              </a:rPr>
              <a:t>.</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de </a:t>
            </a:r>
            <a:r>
              <a:rPr lang="nl-NL" dirty="0" err="1">
                <a:latin typeface="Kermit" panose="020F0503040000060003" pitchFamily="34" charset="0"/>
                <a:ea typeface="Times New Roman" panose="02020603050405020304" pitchFamily="18" charset="0"/>
              </a:rPr>
              <a:t>Grej</a:t>
            </a:r>
            <a:r>
              <a:rPr lang="nl-NL" dirty="0">
                <a:latin typeface="Kermit" panose="020F0503040000060003" pitchFamily="34" charset="0"/>
                <a:ea typeface="Times New Roman" panose="02020603050405020304" pitchFamily="18" charset="0"/>
              </a:rPr>
              <a:t> of de </a:t>
            </a:r>
            <a:r>
              <a:rPr lang="nl-NL" dirty="0" err="1">
                <a:latin typeface="Kermit" panose="020F0503040000060003" pitchFamily="34" charset="0"/>
                <a:ea typeface="Times New Roman" panose="02020603050405020304" pitchFamily="18" charset="0"/>
              </a:rPr>
              <a:t>day</a:t>
            </a:r>
            <a:r>
              <a:rPr lang="nl-NL" dirty="0">
                <a:latin typeface="Kermit" panose="020F0503040000060003" pitchFamily="34" charset="0"/>
                <a:ea typeface="Times New Roman" panose="02020603050405020304" pitchFamily="18" charset="0"/>
              </a:rPr>
              <a:t> gegeven aan de klas. </a:t>
            </a:r>
          </a:p>
        </p:txBody>
      </p:sp>
      <p:pic>
        <p:nvPicPr>
          <p:cNvPr id="13" name="Afbeelding 12">
            <a:extLst>
              <a:ext uri="{FF2B5EF4-FFF2-40B4-BE49-F238E27FC236}">
                <a16:creationId xmlns:a16="http://schemas.microsoft.com/office/drawing/2014/main" id="{54F34EA8-7404-8E93-1571-25EB3C75818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8850140" y="3495172"/>
            <a:ext cx="837411" cy="861359"/>
          </a:xfrm>
          <a:prstGeom prst="rect">
            <a:avLst/>
          </a:prstGeom>
          <a:noFill/>
          <a:ln>
            <a:noFill/>
          </a:ln>
        </p:spPr>
      </p:pic>
      <p:sp>
        <p:nvSpPr>
          <p:cNvPr id="18" name="Tekstvak 17">
            <a:extLst>
              <a:ext uri="{FF2B5EF4-FFF2-40B4-BE49-F238E27FC236}">
                <a16:creationId xmlns:a16="http://schemas.microsoft.com/office/drawing/2014/main" id="{02B85AF4-4058-D3BA-B3EC-52B03ACD9693}"/>
              </a:ext>
            </a:extLst>
          </p:cNvPr>
          <p:cNvSpPr txBox="1"/>
          <p:nvPr/>
        </p:nvSpPr>
        <p:spPr>
          <a:xfrm>
            <a:off x="9687551" y="3429000"/>
            <a:ext cx="2242731" cy="1077218"/>
          </a:xfrm>
          <a:prstGeom prst="rect">
            <a:avLst/>
          </a:prstGeom>
          <a:noFill/>
        </p:spPr>
        <p:txBody>
          <a:bodyPr wrap="square">
            <a:spAutoFit/>
          </a:bodyPr>
          <a:lstStyle/>
          <a:p>
            <a:r>
              <a:rPr lang="nl-NL" sz="1600" dirty="0">
                <a:solidFill>
                  <a:srgbClr val="744963"/>
                </a:solidFill>
                <a:latin typeface="Kermit" panose="020F0503040000060003" pitchFamily="34" charset="0"/>
                <a:ea typeface="Times New Roman" panose="02020603050405020304" pitchFamily="18" charset="0"/>
              </a:rPr>
              <a:t>Hoe maak je de opening zo spannend dat iedereen nieuwsgierig wordt?</a:t>
            </a:r>
            <a:endParaRPr lang="nl-NL" sz="1600" dirty="0">
              <a:solidFill>
                <a:srgbClr val="744963"/>
              </a:solidFill>
              <a:latin typeface="Kermit" panose="020F0503040000060003" pitchFamily="34" charset="0"/>
            </a:endParaRPr>
          </a:p>
        </p:txBody>
      </p:sp>
      <p:sp>
        <p:nvSpPr>
          <p:cNvPr id="23" name="Tekstvak 22">
            <a:extLst>
              <a:ext uri="{FF2B5EF4-FFF2-40B4-BE49-F238E27FC236}">
                <a16:creationId xmlns:a16="http://schemas.microsoft.com/office/drawing/2014/main" id="{854E7D01-D725-543A-366D-C4286C8D384B}"/>
              </a:ext>
            </a:extLst>
          </p:cNvPr>
          <p:cNvSpPr txBox="1"/>
          <p:nvPr/>
        </p:nvSpPr>
        <p:spPr>
          <a:xfrm>
            <a:off x="9660944" y="2334786"/>
            <a:ext cx="2501121" cy="830997"/>
          </a:xfrm>
          <a:prstGeom prst="rect">
            <a:avLst/>
          </a:prstGeom>
          <a:noFill/>
        </p:spPr>
        <p:txBody>
          <a:bodyPr wrap="square">
            <a:spAutoFit/>
          </a:bodyPr>
          <a:lstStyle/>
          <a:p>
            <a:pPr lvl="0">
              <a:defRPr/>
            </a:pPr>
            <a:r>
              <a:rPr kumimoji="0" lang="nl-NL" sz="1600" b="0" i="0" u="none" strike="noStrike" kern="1200" cap="none" spc="0" normalizeH="0" baseline="0" noProof="0" dirty="0">
                <a:ln>
                  <a:noFill/>
                </a:ln>
                <a:solidFill>
                  <a:srgbClr val="8083B0"/>
                </a:solidFill>
                <a:effectLst/>
                <a:uLnTx/>
                <a:uFillTx/>
                <a:latin typeface="Kermit" panose="020F0503040000060003" pitchFamily="34" charset="0"/>
                <a:ea typeface="+mn-ea"/>
                <a:cs typeface="+mn-cs"/>
              </a:rPr>
              <a:t>Welke bron is nuttig om informatie op te zoeken?</a:t>
            </a:r>
          </a:p>
        </p:txBody>
      </p:sp>
      <p:sp>
        <p:nvSpPr>
          <p:cNvPr id="12" name="Tekstvak 11">
            <a:extLst>
              <a:ext uri="{FF2B5EF4-FFF2-40B4-BE49-F238E27FC236}">
                <a16:creationId xmlns:a16="http://schemas.microsoft.com/office/drawing/2014/main" id="{98212B80-9E38-E1EC-3EA4-F9146C1CEC39}"/>
              </a:ext>
            </a:extLst>
          </p:cNvPr>
          <p:cNvSpPr txBox="1"/>
          <p:nvPr/>
        </p:nvSpPr>
        <p:spPr>
          <a:xfrm>
            <a:off x="-29935" y="241585"/>
            <a:ext cx="12192000" cy="584775"/>
          </a:xfrm>
          <a:prstGeom prst="rect">
            <a:avLst/>
          </a:prstGeom>
          <a:noFill/>
        </p:spPr>
        <p:txBody>
          <a:bodyPr wrap="square">
            <a:spAutoFit/>
          </a:bodyPr>
          <a:lstStyle/>
          <a:p>
            <a:pPr algn="ctr"/>
            <a:r>
              <a:rPr lang="nl-NL" sz="3200" dirty="0" err="1">
                <a:solidFill>
                  <a:srgbClr val="E16C7F"/>
                </a:solidFill>
                <a:latin typeface="Kermit" panose="020F0503040000060003" pitchFamily="34" charset="0"/>
              </a:rPr>
              <a:t>Grej</a:t>
            </a:r>
            <a:r>
              <a:rPr lang="nl-NL" sz="3200" dirty="0">
                <a:solidFill>
                  <a:srgbClr val="E16C7F"/>
                </a:solidFill>
                <a:latin typeface="Kermit" panose="020F0503040000060003" pitchFamily="34" charset="0"/>
              </a:rPr>
              <a:t> of </a:t>
            </a:r>
            <a:r>
              <a:rPr lang="nl-NL" sz="3200" dirty="0" err="1">
                <a:solidFill>
                  <a:srgbClr val="E16C7F"/>
                </a:solidFill>
                <a:latin typeface="Kermit" panose="020F0503040000060003" pitchFamily="34" charset="0"/>
              </a:rPr>
              <a:t>the</a:t>
            </a:r>
            <a:r>
              <a:rPr lang="nl-NL" sz="3200" dirty="0">
                <a:solidFill>
                  <a:srgbClr val="E16C7F"/>
                </a:solidFill>
                <a:latin typeface="Kermit" panose="020F0503040000060003" pitchFamily="34" charset="0"/>
              </a:rPr>
              <a:t> </a:t>
            </a:r>
            <a:r>
              <a:rPr lang="nl-NL" sz="3200" dirty="0" err="1">
                <a:solidFill>
                  <a:srgbClr val="E16C7F"/>
                </a:solidFill>
                <a:latin typeface="Kermit" panose="020F0503040000060003" pitchFamily="34" charset="0"/>
              </a:rPr>
              <a:t>day</a:t>
            </a:r>
            <a:endParaRPr lang="nl-NL" sz="3200" dirty="0">
              <a:solidFill>
                <a:srgbClr val="E16C7F"/>
              </a:solidFill>
              <a:latin typeface="Kermit" panose="020F0503040000060003" pitchFamily="34" charset="0"/>
            </a:endParaRPr>
          </a:p>
        </p:txBody>
      </p:sp>
      <p:pic>
        <p:nvPicPr>
          <p:cNvPr id="3" name="Afbeelding 2">
            <a:extLst>
              <a:ext uri="{FF2B5EF4-FFF2-40B4-BE49-F238E27FC236}">
                <a16:creationId xmlns:a16="http://schemas.microsoft.com/office/drawing/2014/main" id="{333E72FA-D85D-F372-07CE-A50AD8AEC0B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8818370" y="2334786"/>
            <a:ext cx="842574" cy="775223"/>
          </a:xfrm>
          <a:prstGeom prst="rect">
            <a:avLst/>
          </a:prstGeom>
          <a:noFill/>
          <a:ln>
            <a:noFill/>
          </a:ln>
        </p:spPr>
      </p:pic>
    </p:spTree>
    <p:extLst>
      <p:ext uri="{BB962C8B-B14F-4D97-AF65-F5344CB8AC3E}">
        <p14:creationId xmlns:p14="http://schemas.microsoft.com/office/powerpoint/2010/main" val="377420523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A9811-7669-F999-9A26-306C3F79F929}"/>
            </a:ext>
          </a:extLst>
        </p:cNvPr>
        <p:cNvGrpSpPr/>
        <p:nvPr/>
      </p:nvGrpSpPr>
      <p:grpSpPr>
        <a:xfrm>
          <a:off x="0" y="0"/>
          <a:ext cx="0" cy="0"/>
          <a:chOff x="0" y="0"/>
          <a:chExt cx="0" cy="0"/>
        </a:xfrm>
      </p:grpSpPr>
      <p:sp>
        <p:nvSpPr>
          <p:cNvPr id="9" name="Tekstvak 8">
            <a:extLst>
              <a:ext uri="{FF2B5EF4-FFF2-40B4-BE49-F238E27FC236}">
                <a16:creationId xmlns:a16="http://schemas.microsoft.com/office/drawing/2014/main" id="{F04A61C9-E34B-4E2D-ADBD-FB00C1B6D4CD}"/>
              </a:ext>
            </a:extLst>
          </p:cNvPr>
          <p:cNvSpPr txBox="1"/>
          <p:nvPr/>
        </p:nvSpPr>
        <p:spPr>
          <a:xfrm>
            <a:off x="0" y="12845"/>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
        <p:nvSpPr>
          <p:cNvPr id="10" name="Tekstvak 9">
            <a:extLst>
              <a:ext uri="{FF2B5EF4-FFF2-40B4-BE49-F238E27FC236}">
                <a16:creationId xmlns:a16="http://schemas.microsoft.com/office/drawing/2014/main" id="{D0E2E162-192D-8659-8008-98F8221E5DA1}"/>
              </a:ext>
            </a:extLst>
          </p:cNvPr>
          <p:cNvSpPr txBox="1"/>
          <p:nvPr/>
        </p:nvSpPr>
        <p:spPr>
          <a:xfrm>
            <a:off x="0" y="6334780"/>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endParaRPr lang="nl-NL" dirty="0"/>
          </a:p>
        </p:txBody>
      </p:sp>
      <p:pic>
        <p:nvPicPr>
          <p:cNvPr id="11" name="Afbeelding 10" descr="Afbeelding met Lettertype, Graphics, rood, tekst&#10;&#10;Automatisch gegenereerde beschrijving">
            <a:extLst>
              <a:ext uri="{FF2B5EF4-FFF2-40B4-BE49-F238E27FC236}">
                <a16:creationId xmlns:a16="http://schemas.microsoft.com/office/drawing/2014/main" id="{96780A4A-6419-B295-AE0E-D3A256CA16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6887" y="6211389"/>
            <a:ext cx="1831694" cy="633766"/>
          </a:xfrm>
          <a:prstGeom prst="rect">
            <a:avLst/>
          </a:prstGeom>
        </p:spPr>
      </p:pic>
      <p:sp>
        <p:nvSpPr>
          <p:cNvPr id="12" name="Tekstvak 11">
            <a:extLst>
              <a:ext uri="{FF2B5EF4-FFF2-40B4-BE49-F238E27FC236}">
                <a16:creationId xmlns:a16="http://schemas.microsoft.com/office/drawing/2014/main" id="{C09855B1-FC39-9A88-B592-BF192A1C4685}"/>
              </a:ext>
            </a:extLst>
          </p:cNvPr>
          <p:cNvSpPr txBox="1"/>
          <p:nvPr/>
        </p:nvSpPr>
        <p:spPr>
          <a:xfrm>
            <a:off x="-2721" y="307777"/>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Zoekcommando’s</a:t>
            </a:r>
            <a:endParaRPr lang="nl-NL" sz="3200" dirty="0">
              <a:solidFill>
                <a:srgbClr val="E16C7F"/>
              </a:solidFill>
            </a:endParaRPr>
          </a:p>
        </p:txBody>
      </p:sp>
      <p:graphicFrame>
        <p:nvGraphicFramePr>
          <p:cNvPr id="2" name="Tabel 1">
            <a:extLst>
              <a:ext uri="{FF2B5EF4-FFF2-40B4-BE49-F238E27FC236}">
                <a16:creationId xmlns:a16="http://schemas.microsoft.com/office/drawing/2014/main" id="{DAD88D5D-1C30-4EDB-77EC-C2C94CD109F9}"/>
              </a:ext>
            </a:extLst>
          </p:cNvPr>
          <p:cNvGraphicFramePr>
            <a:graphicFrameLocks noGrp="1"/>
          </p:cNvGraphicFramePr>
          <p:nvPr/>
        </p:nvGraphicFramePr>
        <p:xfrm>
          <a:off x="1235528" y="865376"/>
          <a:ext cx="9857017" cy="5670932"/>
        </p:xfrm>
        <a:graphic>
          <a:graphicData uri="http://schemas.openxmlformats.org/drawingml/2006/table">
            <a:tbl>
              <a:tblPr firstRow="1" firstCol="1" bandRow="1">
                <a:tableStyleId>{FABFCF23-3B69-468F-B69F-88F6DE6A72F2}</a:tableStyleId>
              </a:tblPr>
              <a:tblGrid>
                <a:gridCol w="1973637">
                  <a:extLst>
                    <a:ext uri="{9D8B030D-6E8A-4147-A177-3AD203B41FA5}">
                      <a16:colId xmlns:a16="http://schemas.microsoft.com/office/drawing/2014/main" val="645170224"/>
                    </a:ext>
                  </a:extLst>
                </a:gridCol>
                <a:gridCol w="2082454">
                  <a:extLst>
                    <a:ext uri="{9D8B030D-6E8A-4147-A177-3AD203B41FA5}">
                      <a16:colId xmlns:a16="http://schemas.microsoft.com/office/drawing/2014/main" val="2447164159"/>
                    </a:ext>
                  </a:extLst>
                </a:gridCol>
                <a:gridCol w="2372642">
                  <a:extLst>
                    <a:ext uri="{9D8B030D-6E8A-4147-A177-3AD203B41FA5}">
                      <a16:colId xmlns:a16="http://schemas.microsoft.com/office/drawing/2014/main" val="3517448337"/>
                    </a:ext>
                  </a:extLst>
                </a:gridCol>
                <a:gridCol w="3428284">
                  <a:extLst>
                    <a:ext uri="{9D8B030D-6E8A-4147-A177-3AD203B41FA5}">
                      <a16:colId xmlns:a16="http://schemas.microsoft.com/office/drawing/2014/main" val="345479325"/>
                    </a:ext>
                  </a:extLst>
                </a:gridCol>
              </a:tblGrid>
              <a:tr h="213636">
                <a:tc>
                  <a:txBody>
                    <a:bodyPr/>
                    <a:lstStyle/>
                    <a:p>
                      <a:pPr algn="ctr">
                        <a:buNone/>
                      </a:pPr>
                      <a:r>
                        <a:rPr lang="nl-NL" sz="1600" dirty="0">
                          <a:effectLst/>
                        </a:rPr>
                        <a:t> </a:t>
                      </a:r>
                      <a:endParaRPr lang="nl-NL" sz="1600" dirty="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tc>
                  <a:txBody>
                    <a:bodyPr/>
                    <a:lstStyle/>
                    <a:p>
                      <a:pPr algn="ctr">
                        <a:buNone/>
                      </a:pPr>
                      <a:r>
                        <a:rPr lang="nl-NL" sz="1600">
                          <a:effectLst/>
                        </a:rPr>
                        <a:t>Wat type ik in</a:t>
                      </a:r>
                      <a:endParaRPr lang="nl-NL" sz="160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tc>
                  <a:txBody>
                    <a:bodyPr/>
                    <a:lstStyle/>
                    <a:p>
                      <a:pPr algn="ctr">
                        <a:buNone/>
                      </a:pPr>
                      <a:r>
                        <a:rPr lang="nl-NL" sz="1600">
                          <a:effectLst/>
                        </a:rPr>
                        <a:t>Wat doet het?</a:t>
                      </a:r>
                      <a:endParaRPr lang="nl-NL" sz="160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tc>
                  <a:txBody>
                    <a:bodyPr/>
                    <a:lstStyle/>
                    <a:p>
                      <a:pPr algn="ctr">
                        <a:buNone/>
                      </a:pPr>
                      <a:r>
                        <a:rPr lang="nl-NL" sz="1600">
                          <a:effectLst/>
                        </a:rPr>
                        <a:t>Voorbeeld</a:t>
                      </a:r>
                      <a:endParaRPr lang="nl-NL" sz="160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25761256"/>
                  </a:ext>
                </a:extLst>
              </a:tr>
              <a:tr h="640906">
                <a:tc>
                  <a:txBody>
                    <a:bodyPr/>
                    <a:lstStyle/>
                    <a:p>
                      <a:pPr algn="l">
                        <a:buNone/>
                      </a:pPr>
                      <a:r>
                        <a:rPr lang="nl-NL" sz="1600" dirty="0">
                          <a:effectLst/>
                        </a:rPr>
                        <a:t>Zoekcommando 1 </a:t>
                      </a:r>
                      <a:br>
                        <a:rPr lang="nl-NL" sz="1600" dirty="0">
                          <a:effectLst/>
                        </a:rPr>
                      </a:br>
                      <a:r>
                        <a:rPr lang="nl-NL" sz="1600" dirty="0">
                          <a:effectLst/>
                        </a:rPr>
                        <a:t>Precies deze woorden zoeken</a:t>
                      </a:r>
                      <a:endParaRPr lang="nl-NL" sz="1600" dirty="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tc>
                  <a:txBody>
                    <a:bodyPr/>
                    <a:lstStyle/>
                    <a:p>
                      <a:pPr algn="ctr">
                        <a:buNone/>
                      </a:pPr>
                      <a:r>
                        <a:rPr lang="nl-NL" sz="1600">
                          <a:effectLst/>
                        </a:rPr>
                        <a:t>“           “</a:t>
                      </a:r>
                      <a:endParaRPr lang="nl-NL" sz="160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tc>
                  <a:txBody>
                    <a:bodyPr/>
                    <a:lstStyle/>
                    <a:p>
                      <a:pPr algn="l">
                        <a:buNone/>
                      </a:pPr>
                      <a:r>
                        <a:rPr lang="nl-NL" sz="1600">
                          <a:effectLst/>
                        </a:rPr>
                        <a:t>Het zoekt alleen op websites waarin beide woorden voorkomen.</a:t>
                      </a:r>
                      <a:endParaRPr lang="nl-NL" sz="160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tc>
                  <a:txBody>
                    <a:bodyPr/>
                    <a:lstStyle/>
                    <a:p>
                      <a:pPr algn="l">
                        <a:buNone/>
                      </a:pPr>
                      <a:r>
                        <a:rPr lang="nl-NL" sz="1600" dirty="0">
                          <a:effectLst/>
                        </a:rPr>
                        <a:t>“De mens is een zoogdier”</a:t>
                      </a:r>
                      <a:endParaRPr lang="nl-NL" sz="1600" dirty="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909359477"/>
                  </a:ext>
                </a:extLst>
              </a:tr>
              <a:tr h="640906">
                <a:tc>
                  <a:txBody>
                    <a:bodyPr/>
                    <a:lstStyle/>
                    <a:p>
                      <a:pPr algn="l">
                        <a:buNone/>
                      </a:pPr>
                      <a:r>
                        <a:rPr lang="nl-NL" sz="1600">
                          <a:effectLst/>
                        </a:rPr>
                        <a:t>Zoekcommando 2</a:t>
                      </a:r>
                      <a:br>
                        <a:rPr lang="nl-NL" sz="1600">
                          <a:effectLst/>
                        </a:rPr>
                      </a:br>
                      <a:r>
                        <a:rPr lang="nl-NL" sz="1600">
                          <a:effectLst/>
                        </a:rPr>
                        <a:t>Zoek één van deze woorden</a:t>
                      </a:r>
                      <a:endParaRPr lang="nl-NL" sz="160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tc>
                  <a:txBody>
                    <a:bodyPr/>
                    <a:lstStyle/>
                    <a:p>
                      <a:pPr algn="ctr">
                        <a:buNone/>
                      </a:pPr>
                      <a:r>
                        <a:rPr lang="nl-NL" sz="1600">
                          <a:effectLst/>
                        </a:rPr>
                        <a:t>OR</a:t>
                      </a:r>
                      <a:endParaRPr lang="nl-NL" sz="160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tc>
                  <a:txBody>
                    <a:bodyPr/>
                    <a:lstStyle/>
                    <a:p>
                      <a:pPr algn="l">
                        <a:buNone/>
                      </a:pPr>
                      <a:r>
                        <a:rPr lang="nl-NL" sz="1600">
                          <a:effectLst/>
                        </a:rPr>
                        <a:t>Je gaat zoeken op al deze woorden tegelijk.</a:t>
                      </a:r>
                      <a:endParaRPr lang="nl-NL" sz="160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tc>
                  <a:txBody>
                    <a:bodyPr/>
                    <a:lstStyle/>
                    <a:p>
                      <a:pPr algn="l">
                        <a:buNone/>
                      </a:pPr>
                      <a:r>
                        <a:rPr lang="en-US" sz="1600">
                          <a:effectLst/>
                        </a:rPr>
                        <a:t>Boot OR schip OR varen</a:t>
                      </a:r>
                      <a:endParaRPr lang="nl-NL" sz="160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601742322"/>
                  </a:ext>
                </a:extLst>
              </a:tr>
              <a:tr h="640906">
                <a:tc>
                  <a:txBody>
                    <a:bodyPr/>
                    <a:lstStyle/>
                    <a:p>
                      <a:pPr algn="l">
                        <a:buNone/>
                      </a:pPr>
                      <a:r>
                        <a:rPr lang="nl-NL" sz="1600">
                          <a:effectLst/>
                        </a:rPr>
                        <a:t>Zoekcommando 3</a:t>
                      </a:r>
                    </a:p>
                    <a:p>
                      <a:pPr algn="l">
                        <a:buNone/>
                      </a:pPr>
                      <a:r>
                        <a:rPr lang="nl-NL" sz="1600">
                          <a:effectLst/>
                        </a:rPr>
                        <a:t>Zoek meerdere woorden</a:t>
                      </a:r>
                      <a:endParaRPr lang="nl-NL" sz="160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tc>
                  <a:txBody>
                    <a:bodyPr/>
                    <a:lstStyle/>
                    <a:p>
                      <a:pPr algn="ctr">
                        <a:buNone/>
                      </a:pPr>
                      <a:r>
                        <a:rPr lang="nl-NL" sz="1600" dirty="0">
                          <a:effectLst/>
                        </a:rPr>
                        <a:t>AND</a:t>
                      </a:r>
                      <a:endParaRPr lang="nl-NL" sz="1600" dirty="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tc>
                  <a:txBody>
                    <a:bodyPr/>
                    <a:lstStyle/>
                    <a:p>
                      <a:pPr algn="l">
                        <a:buNone/>
                      </a:pPr>
                      <a:r>
                        <a:rPr lang="nl-NL" sz="1600">
                          <a:effectLst/>
                        </a:rPr>
                        <a:t>Je kunt zo zoeken op meerdere woorden tegelijk</a:t>
                      </a:r>
                      <a:endParaRPr lang="nl-NL" sz="160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tc>
                  <a:txBody>
                    <a:bodyPr/>
                    <a:lstStyle/>
                    <a:p>
                      <a:pPr algn="l">
                        <a:buNone/>
                      </a:pPr>
                      <a:r>
                        <a:rPr lang="nl-NL" sz="1600">
                          <a:effectLst/>
                        </a:rPr>
                        <a:t>Auto AND motor</a:t>
                      </a:r>
                      <a:endParaRPr lang="nl-NL" sz="160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833454823"/>
                  </a:ext>
                </a:extLst>
              </a:tr>
              <a:tr h="640906">
                <a:tc>
                  <a:txBody>
                    <a:bodyPr/>
                    <a:lstStyle/>
                    <a:p>
                      <a:pPr algn="l">
                        <a:buNone/>
                      </a:pPr>
                      <a:r>
                        <a:rPr lang="nl-NL" sz="1600" dirty="0">
                          <a:effectLst/>
                        </a:rPr>
                        <a:t>Zoekcommando 3</a:t>
                      </a:r>
                    </a:p>
                    <a:p>
                      <a:pPr algn="l">
                        <a:buNone/>
                      </a:pPr>
                      <a:r>
                        <a:rPr lang="nl-NL" sz="1600" dirty="0">
                          <a:effectLst/>
                        </a:rPr>
                        <a:t>Vul de lege plek in met een sterretje</a:t>
                      </a:r>
                      <a:endParaRPr lang="nl-NL" sz="1600" dirty="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tc>
                  <a:txBody>
                    <a:bodyPr/>
                    <a:lstStyle/>
                    <a:p>
                      <a:pPr algn="ctr">
                        <a:buNone/>
                      </a:pPr>
                      <a:r>
                        <a:rPr lang="nl-NL" sz="1600">
                          <a:effectLst/>
                        </a:rPr>
                        <a:t>*</a:t>
                      </a:r>
                      <a:endParaRPr lang="nl-NL" sz="160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tc>
                  <a:txBody>
                    <a:bodyPr/>
                    <a:lstStyle/>
                    <a:p>
                      <a:pPr algn="l">
                        <a:buNone/>
                      </a:pPr>
                      <a:r>
                        <a:rPr lang="nl-NL" sz="1600" dirty="0">
                          <a:effectLst/>
                        </a:rPr>
                        <a:t>Je kunt zo iets opzoeken wat je niet precies kent.</a:t>
                      </a:r>
                      <a:endParaRPr lang="nl-NL" sz="1600" dirty="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tc>
                  <a:txBody>
                    <a:bodyPr/>
                    <a:lstStyle/>
                    <a:p>
                      <a:pPr algn="l">
                        <a:buNone/>
                      </a:pPr>
                      <a:r>
                        <a:rPr lang="nl-NL" sz="1600">
                          <a:effectLst/>
                        </a:rPr>
                        <a:t>Leven * steppe</a:t>
                      </a:r>
                      <a:endParaRPr lang="nl-NL" sz="160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947263820"/>
                  </a:ext>
                </a:extLst>
              </a:tr>
              <a:tr h="427270">
                <a:tc>
                  <a:txBody>
                    <a:bodyPr/>
                    <a:lstStyle/>
                    <a:p>
                      <a:pPr algn="l">
                        <a:buNone/>
                      </a:pPr>
                      <a:r>
                        <a:rPr lang="nl-NL" sz="1600" dirty="0">
                          <a:effectLst/>
                        </a:rPr>
                        <a:t>Zoekcommando 6</a:t>
                      </a:r>
                    </a:p>
                    <a:p>
                      <a:pPr algn="l">
                        <a:buNone/>
                      </a:pPr>
                      <a:r>
                        <a:rPr lang="nl-NL" sz="1600" dirty="0">
                          <a:effectLst/>
                        </a:rPr>
                        <a:t>Site</a:t>
                      </a:r>
                      <a:endParaRPr lang="nl-NL" sz="1600" dirty="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tc>
                  <a:txBody>
                    <a:bodyPr/>
                    <a:lstStyle/>
                    <a:p>
                      <a:pPr algn="ctr">
                        <a:buNone/>
                      </a:pPr>
                      <a:r>
                        <a:rPr lang="nl-NL" sz="1600">
                          <a:effectLst/>
                        </a:rPr>
                        <a:t>site</a:t>
                      </a:r>
                      <a:endParaRPr lang="nl-NL" sz="160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tc>
                  <a:txBody>
                    <a:bodyPr/>
                    <a:lstStyle/>
                    <a:p>
                      <a:pPr algn="l">
                        <a:buNone/>
                      </a:pPr>
                      <a:r>
                        <a:rPr lang="nl-NL" sz="1600">
                          <a:effectLst/>
                        </a:rPr>
                        <a:t>Je zoekt alleen op één website</a:t>
                      </a:r>
                      <a:endParaRPr lang="nl-NL" sz="160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tc>
                  <a:txBody>
                    <a:bodyPr/>
                    <a:lstStyle/>
                    <a:p>
                      <a:pPr algn="l">
                        <a:buNone/>
                      </a:pPr>
                      <a:r>
                        <a:rPr lang="nl-NL" sz="1600" dirty="0">
                          <a:effectLst/>
                        </a:rPr>
                        <a:t>Fietsen </a:t>
                      </a:r>
                      <a:r>
                        <a:rPr lang="nl-NL" sz="1600" dirty="0" err="1">
                          <a:effectLst/>
                        </a:rPr>
                        <a:t>site:www.hetklokhuis.nl</a:t>
                      </a:r>
                      <a:r>
                        <a:rPr lang="nl-NL" sz="1600" dirty="0">
                          <a:effectLst/>
                        </a:rPr>
                        <a:t> </a:t>
                      </a:r>
                      <a:endParaRPr lang="nl-NL" sz="1600" dirty="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75594563"/>
                  </a:ext>
                </a:extLst>
              </a:tr>
              <a:tr h="640906">
                <a:tc>
                  <a:txBody>
                    <a:bodyPr/>
                    <a:lstStyle/>
                    <a:p>
                      <a:pPr algn="l">
                        <a:buNone/>
                      </a:pPr>
                      <a:r>
                        <a:rPr lang="nl-NL" sz="1600" dirty="0">
                          <a:effectLst/>
                        </a:rPr>
                        <a:t>Zoekcommando 7</a:t>
                      </a:r>
                    </a:p>
                    <a:p>
                      <a:pPr algn="l">
                        <a:buNone/>
                      </a:pPr>
                      <a:r>
                        <a:rPr lang="nl-NL" sz="1600" dirty="0">
                          <a:effectLst/>
                        </a:rPr>
                        <a:t>Van… tot</a:t>
                      </a:r>
                      <a:endParaRPr lang="nl-NL" sz="1600" dirty="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tc>
                  <a:txBody>
                    <a:bodyPr/>
                    <a:lstStyle/>
                    <a:p>
                      <a:pPr algn="ctr">
                        <a:buNone/>
                      </a:pPr>
                      <a:r>
                        <a:rPr lang="nl-NL" sz="1600" dirty="0">
                          <a:effectLst/>
                        </a:rPr>
                        <a:t>..</a:t>
                      </a:r>
                      <a:endParaRPr lang="nl-NL" sz="1600" dirty="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tc>
                  <a:txBody>
                    <a:bodyPr/>
                    <a:lstStyle/>
                    <a:p>
                      <a:pPr algn="l">
                        <a:buNone/>
                      </a:pPr>
                      <a:r>
                        <a:rPr lang="nl-NL" sz="1600">
                          <a:effectLst/>
                        </a:rPr>
                        <a:t>Het zoekt tussen twee getallen, bijvoorbeeld jaartallen.</a:t>
                      </a:r>
                      <a:endParaRPr lang="nl-NL" sz="160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tc>
                  <a:txBody>
                    <a:bodyPr/>
                    <a:lstStyle/>
                    <a:p>
                      <a:pPr algn="l">
                        <a:buNone/>
                      </a:pPr>
                      <a:r>
                        <a:rPr lang="nl-NL" sz="1600" dirty="0">
                          <a:effectLst/>
                        </a:rPr>
                        <a:t>Stoomschip 1750..1800</a:t>
                      </a:r>
                      <a:endParaRPr lang="nl-NL" sz="1600" dirty="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258164586"/>
                  </a:ext>
                </a:extLst>
              </a:tr>
              <a:tr h="1281812">
                <a:tc>
                  <a:txBody>
                    <a:bodyPr/>
                    <a:lstStyle/>
                    <a:p>
                      <a:pPr algn="l">
                        <a:buNone/>
                      </a:pPr>
                      <a:r>
                        <a:rPr lang="nl-NL" sz="1600">
                          <a:effectLst/>
                        </a:rPr>
                        <a:t>Zoekcommando 8 </a:t>
                      </a:r>
                    </a:p>
                    <a:p>
                      <a:pPr algn="l">
                        <a:buNone/>
                      </a:pPr>
                      <a:r>
                        <a:rPr lang="nl-NL" sz="1600">
                          <a:effectLst/>
                        </a:rPr>
                        <a:t>Uitsluiten</a:t>
                      </a:r>
                      <a:endParaRPr lang="nl-NL" sz="160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tc>
                  <a:txBody>
                    <a:bodyPr/>
                    <a:lstStyle/>
                    <a:p>
                      <a:pPr algn="ctr">
                        <a:buNone/>
                      </a:pPr>
                      <a:r>
                        <a:rPr lang="nl-NL" sz="1600">
                          <a:effectLst/>
                        </a:rPr>
                        <a:t>-</a:t>
                      </a:r>
                      <a:endParaRPr lang="nl-NL" sz="160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tc>
                  <a:txBody>
                    <a:bodyPr/>
                    <a:lstStyle/>
                    <a:p>
                      <a:pPr algn="l">
                        <a:buNone/>
                      </a:pPr>
                      <a:r>
                        <a:rPr lang="nl-NL" sz="1600">
                          <a:effectLst/>
                        </a:rPr>
                        <a:t>Alle zoekresultaten die te maken hebben met het woord achter het minnetje worden verwijderd uit de resultatenlijst.</a:t>
                      </a:r>
                      <a:endParaRPr lang="nl-NL" sz="160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tc>
                  <a:txBody>
                    <a:bodyPr/>
                    <a:lstStyle/>
                    <a:p>
                      <a:pPr algn="l">
                        <a:buNone/>
                      </a:pPr>
                      <a:r>
                        <a:rPr lang="nl-NL" sz="1600" dirty="0">
                          <a:effectLst/>
                        </a:rPr>
                        <a:t>Virus –computer geeft dus meer ziektes met een virus en minder hits over computers met een virus.</a:t>
                      </a:r>
                      <a:endParaRPr lang="nl-NL" sz="1600" dirty="0">
                        <a:effectLst/>
                        <a:latin typeface="Kermit" panose="020F0503040000060003"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641611524"/>
                  </a:ext>
                </a:extLst>
              </a:tr>
            </a:tbl>
          </a:graphicData>
        </a:graphic>
      </p:graphicFrame>
    </p:spTree>
    <p:extLst>
      <p:ext uri="{BB962C8B-B14F-4D97-AF65-F5344CB8AC3E}">
        <p14:creationId xmlns:p14="http://schemas.microsoft.com/office/powerpoint/2010/main" val="365932522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B7C2B-C56A-A7F5-1652-21093E69CBCD}"/>
            </a:ext>
          </a:extLst>
        </p:cNvPr>
        <p:cNvGrpSpPr/>
        <p:nvPr/>
      </p:nvGrpSpPr>
      <p:grpSpPr>
        <a:xfrm>
          <a:off x="0" y="0"/>
          <a:ext cx="0" cy="0"/>
          <a:chOff x="0" y="0"/>
          <a:chExt cx="0" cy="0"/>
        </a:xfrm>
      </p:grpSpPr>
      <p:sp>
        <p:nvSpPr>
          <p:cNvPr id="9" name="Tekstvak 8">
            <a:extLst>
              <a:ext uri="{FF2B5EF4-FFF2-40B4-BE49-F238E27FC236}">
                <a16:creationId xmlns:a16="http://schemas.microsoft.com/office/drawing/2014/main" id="{B5403843-87BA-43D4-2A64-006689C9B9BA}"/>
              </a:ext>
            </a:extLst>
          </p:cNvPr>
          <p:cNvSpPr txBox="1"/>
          <p:nvPr/>
        </p:nvSpPr>
        <p:spPr>
          <a:xfrm>
            <a:off x="0" y="12845"/>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Vaardigheden</a:t>
            </a:r>
            <a:endParaRPr lang="nl-NL" sz="1400" dirty="0">
              <a:latin typeface="Kermit" panose="020F0503040000060003" pitchFamily="34" charset="0"/>
            </a:endParaRPr>
          </a:p>
        </p:txBody>
      </p:sp>
      <p:sp>
        <p:nvSpPr>
          <p:cNvPr id="10" name="Tekstvak 9">
            <a:extLst>
              <a:ext uri="{FF2B5EF4-FFF2-40B4-BE49-F238E27FC236}">
                <a16:creationId xmlns:a16="http://schemas.microsoft.com/office/drawing/2014/main" id="{F2D44007-0666-7C24-7047-E9AEB6272DDD}"/>
              </a:ext>
            </a:extLst>
          </p:cNvPr>
          <p:cNvSpPr txBox="1"/>
          <p:nvPr/>
        </p:nvSpPr>
        <p:spPr>
          <a:xfrm>
            <a:off x="0" y="6334780"/>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endParaRPr lang="nl-NL" dirty="0"/>
          </a:p>
        </p:txBody>
      </p:sp>
      <p:pic>
        <p:nvPicPr>
          <p:cNvPr id="11" name="Afbeelding 10" descr="Afbeelding met Lettertype, Graphics, rood, tekst&#10;&#10;Automatisch gegenereerde beschrijving">
            <a:extLst>
              <a:ext uri="{FF2B5EF4-FFF2-40B4-BE49-F238E27FC236}">
                <a16:creationId xmlns:a16="http://schemas.microsoft.com/office/drawing/2014/main" id="{0BE761B3-0E91-6F07-20A1-39967FAA15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6887" y="6211389"/>
            <a:ext cx="1831694" cy="633766"/>
          </a:xfrm>
          <a:prstGeom prst="rect">
            <a:avLst/>
          </a:prstGeom>
        </p:spPr>
      </p:pic>
      <p:sp>
        <p:nvSpPr>
          <p:cNvPr id="12" name="Tekstvak 11">
            <a:extLst>
              <a:ext uri="{FF2B5EF4-FFF2-40B4-BE49-F238E27FC236}">
                <a16:creationId xmlns:a16="http://schemas.microsoft.com/office/drawing/2014/main" id="{4D02ABF1-726F-82AF-3BAD-562A10459E61}"/>
              </a:ext>
            </a:extLst>
          </p:cNvPr>
          <p:cNvSpPr txBox="1"/>
          <p:nvPr/>
        </p:nvSpPr>
        <p:spPr>
          <a:xfrm>
            <a:off x="6581" y="254122"/>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Hoe herken ik een betrouwbare bron?</a:t>
            </a:r>
            <a:endParaRPr lang="nl-NL" sz="3200" dirty="0">
              <a:solidFill>
                <a:srgbClr val="E16C7F"/>
              </a:solidFill>
            </a:endParaRPr>
          </a:p>
        </p:txBody>
      </p:sp>
      <p:pic>
        <p:nvPicPr>
          <p:cNvPr id="3" name="Afbeelding 2">
            <a:extLst>
              <a:ext uri="{FF2B5EF4-FFF2-40B4-BE49-F238E27FC236}">
                <a16:creationId xmlns:a16="http://schemas.microsoft.com/office/drawing/2014/main" id="{D41726FA-021B-5FF8-DF44-C60169EEB88B}"/>
              </a:ext>
            </a:extLst>
          </p:cNvPr>
          <p:cNvPicPr>
            <a:picLocks noChangeAspect="1"/>
          </p:cNvPicPr>
          <p:nvPr/>
        </p:nvPicPr>
        <p:blipFill>
          <a:blip r:embed="rId4"/>
          <a:stretch>
            <a:fillRect/>
          </a:stretch>
        </p:blipFill>
        <p:spPr>
          <a:xfrm>
            <a:off x="4002364" y="856702"/>
            <a:ext cx="4240822" cy="6001298"/>
          </a:xfrm>
          <a:prstGeom prst="rect">
            <a:avLst/>
          </a:prstGeom>
        </p:spPr>
      </p:pic>
    </p:spTree>
    <p:extLst>
      <p:ext uri="{BB962C8B-B14F-4D97-AF65-F5344CB8AC3E}">
        <p14:creationId xmlns:p14="http://schemas.microsoft.com/office/powerpoint/2010/main" val="2229835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804AD-CD43-CE98-26EF-9BCFBD6337D8}"/>
            </a:ext>
          </a:extLst>
        </p:cNvPr>
        <p:cNvGrpSpPr/>
        <p:nvPr/>
      </p:nvGrpSpPr>
      <p:grpSpPr>
        <a:xfrm>
          <a:off x="0" y="0"/>
          <a:ext cx="0" cy="0"/>
          <a:chOff x="0" y="0"/>
          <a:chExt cx="0" cy="0"/>
        </a:xfrm>
      </p:grpSpPr>
      <p:sp>
        <p:nvSpPr>
          <p:cNvPr id="8" name="Tekstvak 7">
            <a:extLst>
              <a:ext uri="{FF2B5EF4-FFF2-40B4-BE49-F238E27FC236}">
                <a16:creationId xmlns:a16="http://schemas.microsoft.com/office/drawing/2014/main" id="{0B5A209E-E438-8499-85EA-6FF24CC618E7}"/>
              </a:ext>
            </a:extLst>
          </p:cNvPr>
          <p:cNvSpPr txBox="1"/>
          <p:nvPr/>
        </p:nvSpPr>
        <p:spPr>
          <a:xfrm>
            <a:off x="29935" y="9144"/>
            <a:ext cx="12162065"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Vaardigheden</a:t>
            </a:r>
          </a:p>
        </p:txBody>
      </p:sp>
      <p:pic>
        <p:nvPicPr>
          <p:cNvPr id="11" name="Afbeelding 10" descr="Afbeelding met Lettertype, Graphics, rood, tekst&#10;&#10;Automatisch gegenereerde beschrijving">
            <a:extLst>
              <a:ext uri="{FF2B5EF4-FFF2-40B4-BE49-F238E27FC236}">
                <a16:creationId xmlns:a16="http://schemas.microsoft.com/office/drawing/2014/main" id="{C2867CB1-E7BD-F45B-4C30-56C5A74E96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1601" y="6224454"/>
            <a:ext cx="1831694" cy="633766"/>
          </a:xfrm>
          <a:prstGeom prst="rect">
            <a:avLst/>
          </a:prstGeom>
        </p:spPr>
      </p:pic>
      <p:sp>
        <p:nvSpPr>
          <p:cNvPr id="2" name="Tekstvak 1">
            <a:extLst>
              <a:ext uri="{FF2B5EF4-FFF2-40B4-BE49-F238E27FC236}">
                <a16:creationId xmlns:a16="http://schemas.microsoft.com/office/drawing/2014/main" id="{DC420BA3-DB40-7C1E-3405-B15E73421991}"/>
              </a:ext>
            </a:extLst>
          </p:cNvPr>
          <p:cNvSpPr txBox="1"/>
          <p:nvPr/>
        </p:nvSpPr>
        <p:spPr>
          <a:xfrm>
            <a:off x="0" y="635487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endParaRPr lang="nl-NL" dirty="0">
              <a:latin typeface="Kermit" panose="020F0503040000060003" pitchFamily="34" charset="0"/>
            </a:endParaRPr>
          </a:p>
        </p:txBody>
      </p:sp>
      <p:sp>
        <p:nvSpPr>
          <p:cNvPr id="12" name="Tekstvak 11">
            <a:extLst>
              <a:ext uri="{FF2B5EF4-FFF2-40B4-BE49-F238E27FC236}">
                <a16:creationId xmlns:a16="http://schemas.microsoft.com/office/drawing/2014/main" id="{9FF88105-C0DD-3247-154A-97DFDD84DE09}"/>
              </a:ext>
            </a:extLst>
          </p:cNvPr>
          <p:cNvSpPr txBox="1"/>
          <p:nvPr/>
        </p:nvSpPr>
        <p:spPr>
          <a:xfrm>
            <a:off x="-29935" y="241585"/>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Bronnen</a:t>
            </a:r>
          </a:p>
        </p:txBody>
      </p:sp>
      <p:sp>
        <p:nvSpPr>
          <p:cNvPr id="3" name="Tekstvak 2">
            <a:extLst>
              <a:ext uri="{FF2B5EF4-FFF2-40B4-BE49-F238E27FC236}">
                <a16:creationId xmlns:a16="http://schemas.microsoft.com/office/drawing/2014/main" id="{1A76B556-EBB8-3968-60C4-6B639B127636}"/>
              </a:ext>
            </a:extLst>
          </p:cNvPr>
          <p:cNvSpPr txBox="1"/>
          <p:nvPr/>
        </p:nvSpPr>
        <p:spPr>
          <a:xfrm>
            <a:off x="598516" y="1230284"/>
            <a:ext cx="10906299" cy="5078313"/>
          </a:xfrm>
          <a:prstGeom prst="rect">
            <a:avLst/>
          </a:prstGeom>
          <a:noFill/>
        </p:spPr>
        <p:txBody>
          <a:bodyPr wrap="square" rtlCol="0">
            <a:spAutoFit/>
          </a:bodyPr>
          <a:lstStyle/>
          <a:p>
            <a:r>
              <a:rPr lang="nl-NL" b="1" dirty="0"/>
              <a:t>Marianentrog: </a:t>
            </a:r>
          </a:p>
          <a:p>
            <a:pPr marL="285750" indent="-285750">
              <a:buFont typeface="Arial" panose="020B0604020202020204" pitchFamily="34" charset="0"/>
              <a:buChar char="•"/>
            </a:pPr>
            <a:r>
              <a:rPr lang="nl-NL" dirty="0"/>
              <a:t>Video: </a:t>
            </a:r>
            <a:r>
              <a:rPr lang="nl-NL" dirty="0">
                <a:hlinkClick r:id="rId4"/>
              </a:rPr>
              <a:t>https://schooltv.nl/video-item/wat-is-het-diepste-punt-van-de-oceaan-earth-challenge</a:t>
            </a:r>
            <a:endParaRPr lang="nl-NL" dirty="0"/>
          </a:p>
          <a:p>
            <a:pPr marL="285750" indent="-285750">
              <a:buFont typeface="Arial" panose="020B0604020202020204" pitchFamily="34" charset="0"/>
              <a:buChar char="•"/>
            </a:pPr>
            <a:r>
              <a:rPr lang="nl-NL" dirty="0" err="1"/>
              <a:t>Wikikids</a:t>
            </a:r>
            <a:r>
              <a:rPr lang="nl-NL" dirty="0"/>
              <a:t> over de Marianentrog: </a:t>
            </a:r>
            <a:r>
              <a:rPr lang="nl-NL" dirty="0">
                <a:hlinkClick r:id="rId5"/>
              </a:rPr>
              <a:t>https://wikikids.nl/Marianentrog</a:t>
            </a:r>
            <a:endParaRPr lang="nl-NL" dirty="0"/>
          </a:p>
          <a:p>
            <a:pPr marL="285750" indent="-285750">
              <a:buFont typeface="Arial" panose="020B0604020202020204" pitchFamily="34" charset="0"/>
              <a:buChar char="•"/>
            </a:pPr>
            <a:r>
              <a:rPr lang="nl-NL" dirty="0" err="1"/>
              <a:t>Scientias</a:t>
            </a:r>
            <a:r>
              <a:rPr lang="nl-NL" dirty="0"/>
              <a:t> over de Marianentrog: </a:t>
            </a:r>
            <a:r>
              <a:rPr lang="nl-NL" dirty="0">
                <a:hlinkClick r:id="rId6"/>
              </a:rPr>
              <a:t>https://scientias.nl/zo-diep-is-marianentrog/</a:t>
            </a:r>
            <a:r>
              <a:rPr lang="nl-NL" dirty="0"/>
              <a:t> </a:t>
            </a:r>
          </a:p>
          <a:p>
            <a:pPr marL="285750" indent="-285750">
              <a:buFont typeface="Arial" panose="020B0604020202020204" pitchFamily="34" charset="0"/>
              <a:buChar char="•"/>
            </a:pPr>
            <a:endParaRPr lang="nl-NL" dirty="0"/>
          </a:p>
          <a:p>
            <a:r>
              <a:rPr lang="nl-NL" b="1" dirty="0" err="1"/>
              <a:t>Silfra</a:t>
            </a:r>
            <a:r>
              <a:rPr lang="nl-NL" b="1" dirty="0"/>
              <a:t> kloof</a:t>
            </a:r>
          </a:p>
          <a:p>
            <a:pPr marL="285750" indent="-285750">
              <a:buFont typeface="Arial" panose="020B0604020202020204" pitchFamily="34" charset="0"/>
              <a:buChar char="•"/>
            </a:pPr>
            <a:r>
              <a:rPr lang="nl-NL" dirty="0"/>
              <a:t>Video van Wonder World over de </a:t>
            </a:r>
            <a:r>
              <a:rPr lang="nl-NL" dirty="0" err="1"/>
              <a:t>Silfra</a:t>
            </a:r>
            <a:r>
              <a:rPr lang="nl-NL" dirty="0"/>
              <a:t> kloof: </a:t>
            </a:r>
            <a:r>
              <a:rPr lang="nl-NL" dirty="0">
                <a:hlinkClick r:id="rId7"/>
              </a:rPr>
              <a:t>https://www.youtube.com/watch?v=tliU5A8m7Lg</a:t>
            </a:r>
            <a:endParaRPr lang="nl-NL" dirty="0"/>
          </a:p>
          <a:p>
            <a:pPr marL="285750" indent="-285750">
              <a:buFont typeface="Arial" panose="020B0604020202020204" pitchFamily="34" charset="0"/>
              <a:buChar char="•"/>
            </a:pPr>
            <a:r>
              <a:rPr lang="nl-NL" dirty="0"/>
              <a:t>Artikel over de </a:t>
            </a:r>
            <a:r>
              <a:rPr lang="nl-NL" dirty="0" err="1"/>
              <a:t>Silfra</a:t>
            </a:r>
            <a:r>
              <a:rPr lang="nl-NL" dirty="0"/>
              <a:t> kloof: </a:t>
            </a:r>
            <a:r>
              <a:rPr lang="nl-NL" dirty="0">
                <a:hlinkClick r:id="rId8"/>
              </a:rPr>
              <a:t>https://www.bnnvara.nl/3opreis/artikelen/silfra-duiken-ijsland</a:t>
            </a:r>
            <a:r>
              <a:rPr lang="nl-NL" dirty="0"/>
              <a:t> </a:t>
            </a:r>
          </a:p>
          <a:p>
            <a:pPr marL="285750" indent="-285750">
              <a:buFont typeface="Arial" panose="020B0604020202020204" pitchFamily="34" charset="0"/>
              <a:buChar char="•"/>
            </a:pPr>
            <a:r>
              <a:rPr lang="nl-NL" dirty="0"/>
              <a:t>Tekst over de geschiedenis van de </a:t>
            </a:r>
            <a:r>
              <a:rPr lang="nl-NL" dirty="0" err="1"/>
              <a:t>Silfra</a:t>
            </a:r>
            <a:r>
              <a:rPr lang="nl-NL" dirty="0"/>
              <a:t> kloof (moeilijk): </a:t>
            </a:r>
            <a:r>
              <a:rPr lang="nl-NL" dirty="0">
                <a:hlinkClick r:id="rId9"/>
              </a:rPr>
              <a:t>https://silfra-snorkeling.com/nl/history/</a:t>
            </a:r>
            <a:r>
              <a:rPr lang="nl-NL" dirty="0"/>
              <a:t> </a:t>
            </a:r>
          </a:p>
          <a:p>
            <a:pPr marL="285750" indent="-285750">
              <a:buFont typeface="Arial" panose="020B0604020202020204" pitchFamily="34" charset="0"/>
              <a:buChar char="•"/>
            </a:pPr>
            <a:r>
              <a:rPr lang="nl-NL" dirty="0"/>
              <a:t>Duiken in de </a:t>
            </a:r>
            <a:r>
              <a:rPr lang="nl-NL" dirty="0" err="1"/>
              <a:t>Silfra</a:t>
            </a:r>
            <a:r>
              <a:rPr lang="nl-NL" dirty="0"/>
              <a:t> kloof: </a:t>
            </a:r>
            <a:r>
              <a:rPr lang="nl-NL" dirty="0">
                <a:hlinkClick r:id="rId10"/>
              </a:rPr>
              <a:t>https://ijslandspecialist.nl/inspiratie/ijsland/bezienswaardigheden/silfra-kloof-duiken-op-ijsland/</a:t>
            </a:r>
            <a:r>
              <a:rPr lang="nl-NL" dirty="0"/>
              <a:t> </a:t>
            </a:r>
          </a:p>
          <a:p>
            <a:pPr marL="285750" indent="-285750">
              <a:buFont typeface="Arial" panose="020B0604020202020204" pitchFamily="34" charset="0"/>
              <a:buChar char="•"/>
            </a:pPr>
            <a:endParaRPr lang="nl-NL" dirty="0"/>
          </a:p>
          <a:p>
            <a:r>
              <a:rPr lang="nl-NL" b="1" dirty="0"/>
              <a:t>De golf van Alaska</a:t>
            </a:r>
          </a:p>
          <a:p>
            <a:pPr marL="285750" indent="-285750">
              <a:buFont typeface="Arial" panose="020B0604020202020204" pitchFamily="34" charset="0"/>
              <a:buChar char="•"/>
            </a:pPr>
            <a:r>
              <a:rPr lang="nl-NL" dirty="0"/>
              <a:t>Uitleg over de golf van Alaska (</a:t>
            </a:r>
            <a:r>
              <a:rPr lang="nl-NL" dirty="0" err="1"/>
              <a:t>engels</a:t>
            </a:r>
            <a:r>
              <a:rPr lang="nl-NL" dirty="0"/>
              <a:t>): </a:t>
            </a:r>
            <a:r>
              <a:rPr lang="nl-NL" dirty="0">
                <a:hlinkClick r:id="rId11"/>
              </a:rPr>
              <a:t>https://www.youtube.com/watch?v=bFq3c30MB9s</a:t>
            </a:r>
            <a:r>
              <a:rPr lang="nl-NL" dirty="0"/>
              <a:t> </a:t>
            </a:r>
          </a:p>
          <a:p>
            <a:pPr marL="285750" indent="-285750">
              <a:buFont typeface="Arial" panose="020B0604020202020204" pitchFamily="34" charset="0"/>
              <a:buChar char="•"/>
            </a:pPr>
            <a:r>
              <a:rPr lang="nl-NL" dirty="0"/>
              <a:t>Tekst over de golf van Alaska: </a:t>
            </a:r>
            <a:r>
              <a:rPr lang="nl-NL" dirty="0">
                <a:hlinkClick r:id="rId12"/>
              </a:rPr>
              <a:t>https://nl.meteorologiaenred.com/golf-van-alaska.html#google_vignette</a:t>
            </a:r>
            <a:r>
              <a:rPr lang="nl-NL" dirty="0"/>
              <a:t> </a:t>
            </a:r>
          </a:p>
          <a:p>
            <a:pPr marL="285750" indent="-285750">
              <a:buFont typeface="Arial" panose="020B0604020202020204" pitchFamily="34" charset="0"/>
              <a:buChar char="•"/>
            </a:pPr>
            <a:r>
              <a:rPr lang="nl-NL" dirty="0"/>
              <a:t>Een ander kort artikel over de golf van Alaska: </a:t>
            </a:r>
            <a:r>
              <a:rPr lang="nl-NL" dirty="0">
                <a:hlinkClick r:id="rId13"/>
              </a:rPr>
              <a:t>https://www.curioctopus.nl/read/26621/de-wateren-van-de-oceaan-en-gletsjers-ontmoeten-elkaar-zonder-zich-ooit-te-vermengen:-het-suggestieve-fenomeen-in-de-golf-van-alaska</a:t>
            </a:r>
            <a:r>
              <a:rPr lang="nl-NL" dirty="0"/>
              <a:t> </a:t>
            </a:r>
          </a:p>
        </p:txBody>
      </p:sp>
    </p:spTree>
    <p:extLst>
      <p:ext uri="{BB962C8B-B14F-4D97-AF65-F5344CB8AC3E}">
        <p14:creationId xmlns:p14="http://schemas.microsoft.com/office/powerpoint/2010/main" val="1225849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C2090-1304-1075-35E5-04188E11D5A2}"/>
            </a:ext>
          </a:extLst>
        </p:cNvPr>
        <p:cNvGrpSpPr/>
        <p:nvPr/>
      </p:nvGrpSpPr>
      <p:grpSpPr>
        <a:xfrm>
          <a:off x="0" y="0"/>
          <a:ext cx="0" cy="0"/>
          <a:chOff x="0" y="0"/>
          <a:chExt cx="0" cy="0"/>
        </a:xfrm>
      </p:grpSpPr>
      <p:sp>
        <p:nvSpPr>
          <p:cNvPr id="8" name="Tekstvak 7">
            <a:extLst>
              <a:ext uri="{FF2B5EF4-FFF2-40B4-BE49-F238E27FC236}">
                <a16:creationId xmlns:a16="http://schemas.microsoft.com/office/drawing/2014/main" id="{F04F88FD-187D-570F-7FA4-E9C62A1C504F}"/>
              </a:ext>
            </a:extLst>
          </p:cNvPr>
          <p:cNvSpPr txBox="1"/>
          <p:nvPr/>
        </p:nvSpPr>
        <p:spPr>
          <a:xfrm>
            <a:off x="29935" y="9144"/>
            <a:ext cx="12162065"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Vaardigheden</a:t>
            </a:r>
          </a:p>
        </p:txBody>
      </p:sp>
      <p:pic>
        <p:nvPicPr>
          <p:cNvPr id="11" name="Afbeelding 10" descr="Afbeelding met Lettertype, Graphics, rood, tekst&#10;&#10;Automatisch gegenereerde beschrijving">
            <a:extLst>
              <a:ext uri="{FF2B5EF4-FFF2-40B4-BE49-F238E27FC236}">
                <a16:creationId xmlns:a16="http://schemas.microsoft.com/office/drawing/2014/main" id="{D7A0BD7C-2305-9D83-027C-4397BD481B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1601" y="6224454"/>
            <a:ext cx="1831694" cy="633766"/>
          </a:xfrm>
          <a:prstGeom prst="rect">
            <a:avLst/>
          </a:prstGeom>
        </p:spPr>
      </p:pic>
      <p:sp>
        <p:nvSpPr>
          <p:cNvPr id="2" name="Tekstvak 1">
            <a:extLst>
              <a:ext uri="{FF2B5EF4-FFF2-40B4-BE49-F238E27FC236}">
                <a16:creationId xmlns:a16="http://schemas.microsoft.com/office/drawing/2014/main" id="{FF5E99CA-A158-5FE1-DEDA-B3F79E7CEB6E}"/>
              </a:ext>
            </a:extLst>
          </p:cNvPr>
          <p:cNvSpPr txBox="1"/>
          <p:nvPr/>
        </p:nvSpPr>
        <p:spPr>
          <a:xfrm>
            <a:off x="0" y="635487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endParaRPr lang="nl-NL" dirty="0">
              <a:latin typeface="Kermit" panose="020F0503040000060003" pitchFamily="34" charset="0"/>
            </a:endParaRPr>
          </a:p>
        </p:txBody>
      </p:sp>
      <p:sp>
        <p:nvSpPr>
          <p:cNvPr id="12" name="Tekstvak 11">
            <a:extLst>
              <a:ext uri="{FF2B5EF4-FFF2-40B4-BE49-F238E27FC236}">
                <a16:creationId xmlns:a16="http://schemas.microsoft.com/office/drawing/2014/main" id="{CFD0EA2F-F744-A163-F366-41285B00AF83}"/>
              </a:ext>
            </a:extLst>
          </p:cNvPr>
          <p:cNvSpPr txBox="1"/>
          <p:nvPr/>
        </p:nvSpPr>
        <p:spPr>
          <a:xfrm>
            <a:off x="-29935" y="241585"/>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Bronnen</a:t>
            </a:r>
          </a:p>
        </p:txBody>
      </p:sp>
      <p:sp>
        <p:nvSpPr>
          <p:cNvPr id="3" name="Tekstvak 2">
            <a:extLst>
              <a:ext uri="{FF2B5EF4-FFF2-40B4-BE49-F238E27FC236}">
                <a16:creationId xmlns:a16="http://schemas.microsoft.com/office/drawing/2014/main" id="{1E2B9640-60B1-4308-9ABC-AB57EF72453F}"/>
              </a:ext>
            </a:extLst>
          </p:cNvPr>
          <p:cNvSpPr txBox="1"/>
          <p:nvPr/>
        </p:nvSpPr>
        <p:spPr>
          <a:xfrm>
            <a:off x="598516" y="1230284"/>
            <a:ext cx="10906299" cy="4801314"/>
          </a:xfrm>
          <a:prstGeom prst="rect">
            <a:avLst/>
          </a:prstGeom>
          <a:noFill/>
        </p:spPr>
        <p:txBody>
          <a:bodyPr wrap="square" rtlCol="0">
            <a:spAutoFit/>
          </a:bodyPr>
          <a:lstStyle/>
          <a:p>
            <a:r>
              <a:rPr lang="nl-NL" b="1" dirty="0"/>
              <a:t>Point Nemo</a:t>
            </a:r>
          </a:p>
          <a:p>
            <a:pPr marL="285750" indent="-285750">
              <a:buFont typeface="Arial" panose="020B0604020202020204" pitchFamily="34" charset="0"/>
              <a:buChar char="•"/>
            </a:pPr>
            <a:r>
              <a:rPr lang="nl-NL" dirty="0"/>
              <a:t>Tekst over Point Nemo van Kijk Magazine: </a:t>
            </a:r>
            <a:r>
              <a:rPr lang="nl-NL" dirty="0">
                <a:hlinkClick r:id="rId4"/>
              </a:rPr>
              <a:t>https://www.kijkmagazine.nl/artikel/point-nemo-kerkhof-voor-ruimtevaartobjecten/</a:t>
            </a:r>
            <a:endParaRPr lang="nl-NL" dirty="0"/>
          </a:p>
          <a:p>
            <a:pPr marL="285750" indent="-285750">
              <a:buFont typeface="Arial" panose="020B0604020202020204" pitchFamily="34" charset="0"/>
              <a:buChar char="•"/>
            </a:pPr>
            <a:r>
              <a:rPr lang="nl-NL" dirty="0"/>
              <a:t>Tekst van wetenschap in beeld over Point Nemo: </a:t>
            </a:r>
            <a:r>
              <a:rPr lang="nl-NL" dirty="0">
                <a:hlinkClick r:id="rId5"/>
              </a:rPr>
              <a:t>https://wibnet.nl/natuur/ken-je-point-nemo-de-meest-afgelegen-plek-op-aarde</a:t>
            </a:r>
            <a:r>
              <a:rPr lang="nl-NL" dirty="0"/>
              <a:t> </a:t>
            </a:r>
          </a:p>
          <a:p>
            <a:pPr marL="285750" indent="-285750">
              <a:buFont typeface="Arial" panose="020B0604020202020204" pitchFamily="34" charset="0"/>
              <a:buChar char="•"/>
            </a:pPr>
            <a:r>
              <a:rPr lang="nl-NL" dirty="0" err="1"/>
              <a:t>Vovo</a:t>
            </a:r>
            <a:r>
              <a:rPr lang="nl-NL" dirty="0"/>
              <a:t> Ocean race komt langs Point Nemo (Jeugdjournaal): </a:t>
            </a:r>
            <a:r>
              <a:rPr lang="nl-NL" dirty="0">
                <a:hlinkClick r:id="rId6"/>
              </a:rPr>
              <a:t>https://www.youtube.com/watch?v=4xrLuzxbA0M</a:t>
            </a:r>
            <a:r>
              <a:rPr lang="nl-NL" dirty="0"/>
              <a:t> </a:t>
            </a:r>
          </a:p>
          <a:p>
            <a:pPr marL="285750" indent="-285750">
              <a:buFont typeface="Arial" panose="020B0604020202020204" pitchFamily="34" charset="0"/>
              <a:buChar char="•"/>
            </a:pPr>
            <a:endParaRPr lang="nl-NL" dirty="0"/>
          </a:p>
          <a:p>
            <a:r>
              <a:rPr lang="nl-NL" b="1" dirty="0"/>
              <a:t>The Great Blue hole</a:t>
            </a:r>
            <a:endParaRPr lang="nl-NL" dirty="0"/>
          </a:p>
          <a:p>
            <a:pPr marL="285750" indent="-285750">
              <a:buFont typeface="Arial" panose="020B0604020202020204" pitchFamily="34" charset="0"/>
              <a:buChar char="•"/>
            </a:pPr>
            <a:r>
              <a:rPr lang="nl-NL" dirty="0"/>
              <a:t>Tekst van Hanneke op reis over de Great Blue hole: </a:t>
            </a:r>
            <a:r>
              <a:rPr lang="nl-NL" dirty="0">
                <a:hlinkClick r:id="rId7"/>
              </a:rPr>
              <a:t>https://www.hannekeopreis.nl/centraal-amerika/belize/vlieg-over-belizes-blue-hole/</a:t>
            </a:r>
            <a:endParaRPr lang="nl-NL" dirty="0"/>
          </a:p>
          <a:p>
            <a:pPr marL="285750" indent="-285750">
              <a:buFont typeface="Arial" panose="020B0604020202020204" pitchFamily="34" charset="0"/>
              <a:buChar char="•"/>
            </a:pPr>
            <a:r>
              <a:rPr lang="nl-NL" dirty="0"/>
              <a:t>Geraldine Kemper gaat langs bij de Great Blue hole: </a:t>
            </a:r>
            <a:r>
              <a:rPr lang="nl-NL" dirty="0">
                <a:hlinkClick r:id="rId8"/>
              </a:rPr>
              <a:t>https://www.bnnvara.nl/3opreis/artikelen/caye-caulker-the-great-blue-hole</a:t>
            </a:r>
            <a:r>
              <a:rPr lang="nl-NL" dirty="0"/>
              <a:t> </a:t>
            </a:r>
          </a:p>
          <a:p>
            <a:endParaRPr lang="nl-NL" b="1" dirty="0"/>
          </a:p>
          <a:p>
            <a:r>
              <a:rPr lang="nl-NL" b="1" dirty="0"/>
              <a:t>Tuvalu</a:t>
            </a:r>
          </a:p>
          <a:p>
            <a:pPr marL="285750" indent="-285750">
              <a:buFont typeface="Arial" panose="020B0604020202020204" pitchFamily="34" charset="0"/>
              <a:buChar char="•"/>
            </a:pPr>
            <a:r>
              <a:rPr lang="nl-NL" dirty="0" err="1"/>
              <a:t>Wikikids</a:t>
            </a:r>
            <a:r>
              <a:rPr lang="nl-NL" dirty="0"/>
              <a:t> pagina over Tuvalu: </a:t>
            </a:r>
            <a:r>
              <a:rPr lang="nl-NL" dirty="0">
                <a:hlinkClick r:id="rId9"/>
              </a:rPr>
              <a:t>https://wikikids.nl/Tuvalu</a:t>
            </a:r>
            <a:endParaRPr lang="nl-NL" dirty="0"/>
          </a:p>
          <a:p>
            <a:pPr marL="285750" indent="-285750">
              <a:buFont typeface="Arial" panose="020B0604020202020204" pitchFamily="34" charset="0"/>
              <a:buChar char="•"/>
            </a:pPr>
            <a:r>
              <a:rPr lang="nl-NL" dirty="0"/>
              <a:t>Filmpje van Greenpeace over Tuvalu: </a:t>
            </a:r>
            <a:r>
              <a:rPr lang="nl-NL" dirty="0">
                <a:hlinkClick r:id="rId10"/>
              </a:rPr>
              <a:t>https://www.youtube.com/watch?v=lhg9Ixwn894</a:t>
            </a:r>
            <a:endParaRPr lang="nl-NL" dirty="0"/>
          </a:p>
          <a:p>
            <a:pPr marL="285750" indent="-285750">
              <a:buFont typeface="Arial" panose="020B0604020202020204" pitchFamily="34" charset="0"/>
              <a:buChar char="•"/>
            </a:pPr>
            <a:r>
              <a:rPr lang="nl-NL" dirty="0" err="1"/>
              <a:t>Artiel</a:t>
            </a:r>
            <a:r>
              <a:rPr lang="nl-NL" dirty="0"/>
              <a:t> van </a:t>
            </a:r>
            <a:r>
              <a:rPr lang="nl-NL" dirty="0" err="1"/>
              <a:t>geografie.nl</a:t>
            </a:r>
            <a:r>
              <a:rPr lang="nl-NL" dirty="0"/>
              <a:t> over Tuvalu: </a:t>
            </a:r>
            <a:r>
              <a:rPr lang="nl-NL" dirty="0">
                <a:hlinkClick r:id="rId11"/>
              </a:rPr>
              <a:t>https://geografie.nl/artikel/vluchten-voor-het-klimaat-het-verhaal-van-tuvalu</a:t>
            </a:r>
            <a:r>
              <a:rPr lang="nl-NL" dirty="0"/>
              <a:t> </a:t>
            </a:r>
          </a:p>
        </p:txBody>
      </p:sp>
    </p:spTree>
    <p:extLst>
      <p:ext uri="{BB962C8B-B14F-4D97-AF65-F5344CB8AC3E}">
        <p14:creationId xmlns:p14="http://schemas.microsoft.com/office/powerpoint/2010/main" val="18791459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DE0E9-0E18-87C0-68E0-86C393D6A065}"/>
            </a:ext>
          </a:extLst>
        </p:cNvPr>
        <p:cNvGrpSpPr/>
        <p:nvPr/>
      </p:nvGrpSpPr>
      <p:grpSpPr>
        <a:xfrm>
          <a:off x="0" y="0"/>
          <a:ext cx="0" cy="0"/>
          <a:chOff x="0" y="0"/>
          <a:chExt cx="0" cy="0"/>
        </a:xfrm>
      </p:grpSpPr>
      <p:sp>
        <p:nvSpPr>
          <p:cNvPr id="32" name="Rectangle 2">
            <a:extLst>
              <a:ext uri="{FF2B5EF4-FFF2-40B4-BE49-F238E27FC236}">
                <a16:creationId xmlns:a16="http://schemas.microsoft.com/office/drawing/2014/main" id="{05906573-7AC5-8C0E-C300-6F512960165A}"/>
              </a:ext>
            </a:extLst>
          </p:cNvPr>
          <p:cNvSpPr>
            <a:spLocks noChangeArrowheads="1"/>
          </p:cNvSpPr>
          <p:nvPr/>
        </p:nvSpPr>
        <p:spPr bwMode="auto">
          <a:xfrm>
            <a:off x="368624" y="5321122"/>
            <a:ext cx="11779750" cy="1354217"/>
          </a:xfrm>
          <a:prstGeom prst="rect">
            <a:avLst/>
          </a:prstGeom>
          <a:solidFill>
            <a:schemeClr val="bg1"/>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1600" b="1" dirty="0">
                <a:latin typeface="Kermit" panose="020F0503040000060003" pitchFamily="34" charset="0"/>
                <a:ea typeface="Times New Roman" panose="02020603050405020304" pitchFamily="18" charset="0"/>
              </a:rPr>
              <a:t>Klaar-/verdiepingsopdrachten</a:t>
            </a:r>
            <a:r>
              <a:rPr lang="nl-NL" sz="1600" b="1" dirty="0">
                <a:effectLst/>
                <a:latin typeface="Kermit" panose="020F0503040000060003" pitchFamily="34" charset="0"/>
                <a:ea typeface="Times New Roman" panose="02020603050405020304" pitchFamily="18" charset="0"/>
              </a:rPr>
              <a:t>: </a:t>
            </a:r>
            <a:endParaRPr lang="nl-NL" sz="1600" b="1" dirty="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sz="1600" dirty="0">
                <a:effectLst/>
                <a:latin typeface="Kermit" panose="020F0503040000060003" pitchFamily="34" charset="0"/>
                <a:ea typeface="Times New Roman" panose="02020603050405020304" pitchFamily="18" charset="0"/>
              </a:rPr>
              <a:t>Maak een digitale versie van je escape room in PowerPoint, </a:t>
            </a:r>
            <a:r>
              <a:rPr lang="nl-NL" sz="1600" dirty="0" err="1">
                <a:effectLst/>
                <a:latin typeface="Kermit" panose="020F0503040000060003" pitchFamily="34" charset="0"/>
                <a:ea typeface="Times New Roman" panose="02020603050405020304" pitchFamily="18" charset="0"/>
              </a:rPr>
              <a:t>Genially</a:t>
            </a:r>
            <a:r>
              <a:rPr lang="nl-NL" sz="1600" dirty="0">
                <a:effectLst/>
                <a:latin typeface="Kermit" panose="020F0503040000060003" pitchFamily="34" charset="0"/>
                <a:ea typeface="Times New Roman" panose="02020603050405020304" pitchFamily="18" charset="0"/>
              </a:rPr>
              <a:t> of Google Presentaties.</a:t>
            </a:r>
          </a:p>
          <a:p>
            <a:pPr marL="342900" indent="-342900">
              <a:buFont typeface="Arial" panose="020B0604020202020204" pitchFamily="34" charset="0"/>
              <a:buChar char="•"/>
            </a:pPr>
            <a:r>
              <a:rPr lang="nl-NL" sz="1600" dirty="0">
                <a:effectLst/>
                <a:latin typeface="Kermit" panose="020F0503040000060003" pitchFamily="34" charset="0"/>
                <a:ea typeface="Times New Roman" panose="02020603050405020304" pitchFamily="18" charset="0"/>
              </a:rPr>
              <a:t>Voeg een extra uitdaging toe, zoals een rebus, geheimschrift of puzzel die alleen met goed samenwerken opgelost kan worden.</a:t>
            </a:r>
          </a:p>
          <a:p>
            <a:pPr marL="342900" indent="-342900">
              <a:buFont typeface="Arial" panose="020B0604020202020204" pitchFamily="34" charset="0"/>
              <a:buChar char="•"/>
            </a:pPr>
            <a:r>
              <a:rPr lang="nl-NL" sz="1600" dirty="0">
                <a:effectLst/>
                <a:latin typeface="Kermit" panose="020F0503040000060003" pitchFamily="34" charset="0"/>
                <a:ea typeface="Times New Roman" panose="02020603050405020304" pitchFamily="18" charset="0"/>
              </a:rPr>
              <a:t>Ontwerp een introductievideo of geluidsfragment waarmee het verhaal van de escape room begint.</a:t>
            </a:r>
          </a:p>
        </p:txBody>
      </p:sp>
      <p:sp>
        <p:nvSpPr>
          <p:cNvPr id="8" name="Tekstvak 7">
            <a:extLst>
              <a:ext uri="{FF2B5EF4-FFF2-40B4-BE49-F238E27FC236}">
                <a16:creationId xmlns:a16="http://schemas.microsoft.com/office/drawing/2014/main" id="{5D1B523C-7DB0-7D2F-C688-523067916A2F}"/>
              </a:ext>
            </a:extLst>
          </p:cNvPr>
          <p:cNvSpPr txBox="1"/>
          <p:nvPr/>
        </p:nvSpPr>
        <p:spPr>
          <a:xfrm>
            <a:off x="29935" y="9144"/>
            <a:ext cx="12162065"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Vaardigheden 8+</a:t>
            </a:r>
          </a:p>
        </p:txBody>
      </p:sp>
      <p:pic>
        <p:nvPicPr>
          <p:cNvPr id="11" name="Afbeelding 10" descr="Afbeelding met Lettertype, Graphics, rood, tekst&#10;&#10;Automatisch gegenereerde beschrijving">
            <a:extLst>
              <a:ext uri="{FF2B5EF4-FFF2-40B4-BE49-F238E27FC236}">
                <a16:creationId xmlns:a16="http://schemas.microsoft.com/office/drawing/2014/main" id="{D4C80C39-F4D6-0367-04E5-330F7B5D97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51601" y="6224454"/>
            <a:ext cx="1831694" cy="633766"/>
          </a:xfrm>
          <a:prstGeom prst="rect">
            <a:avLst/>
          </a:prstGeom>
        </p:spPr>
      </p:pic>
      <p:sp>
        <p:nvSpPr>
          <p:cNvPr id="14" name="Rectangle 2">
            <a:extLst>
              <a:ext uri="{FF2B5EF4-FFF2-40B4-BE49-F238E27FC236}">
                <a16:creationId xmlns:a16="http://schemas.microsoft.com/office/drawing/2014/main" id="{B7F86992-C0FC-B5F9-696F-5C7C0AD95803}"/>
              </a:ext>
            </a:extLst>
          </p:cNvPr>
          <p:cNvSpPr>
            <a:spLocks noChangeArrowheads="1"/>
          </p:cNvSpPr>
          <p:nvPr/>
        </p:nvSpPr>
        <p:spPr bwMode="auto">
          <a:xfrm>
            <a:off x="403546" y="811106"/>
            <a:ext cx="11379465" cy="1477328"/>
          </a:xfrm>
          <a:prstGeom prst="rect">
            <a:avLst/>
          </a:prstGeom>
          <a:solidFill>
            <a:srgbClr val="F9E3E7"/>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b="1" dirty="0">
                <a:latin typeface="Kermit" panose="020F0503040000060003" pitchFamily="34" charset="0"/>
                <a:ea typeface="Times New Roman" panose="02020603050405020304" pitchFamily="18" charset="0"/>
              </a:rPr>
              <a:t>Opdracht</a:t>
            </a:r>
            <a:r>
              <a:rPr lang="nl-NL" b="1" dirty="0">
                <a:effectLst/>
                <a:latin typeface="Kermit" panose="020F0503040000060003" pitchFamily="34" charset="0"/>
                <a:ea typeface="Times New Roman" panose="02020603050405020304" pitchFamily="18" charset="0"/>
              </a:rPr>
              <a:t>: </a:t>
            </a:r>
            <a:endParaRPr lang="nl-NL" b="1" dirty="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dirty="0">
                <a:latin typeface="Kermit" panose="020F0503040000060003" pitchFamily="34" charset="0"/>
                <a:ea typeface="Times New Roman" panose="02020603050405020304" pitchFamily="18" charset="0"/>
              </a:rPr>
              <a:t>De leerlingen maken een escaperoom over de oceaanverschijnselen. Ze bedenken een spannend verhaal waarbij de spelers worden meegenomen langs de verschillende verschijnselen waar ze opdrachten moeten uitvoeren om het raadsel op te lossen. </a:t>
            </a:r>
          </a:p>
          <a:p>
            <a:pPr marL="342900" indent="-342900">
              <a:buFont typeface="Arial" panose="020B0604020202020204" pitchFamily="34" charset="0"/>
              <a:buChar char="•"/>
            </a:pPr>
            <a:r>
              <a:rPr lang="nl-NL" dirty="0">
                <a:latin typeface="Kermit" panose="020F0503040000060003" pitchFamily="34" charset="0"/>
                <a:ea typeface="Times New Roman" panose="02020603050405020304" pitchFamily="18" charset="0"/>
              </a:rPr>
              <a:t>Je werkt in groepjes van 3/4.</a:t>
            </a:r>
            <a:endParaRPr lang="nl-NL" dirty="0">
              <a:effectLst/>
              <a:latin typeface="Kermit" panose="020F0503040000060003" pitchFamily="34" charset="0"/>
              <a:ea typeface="Times New Roman" panose="02020603050405020304" pitchFamily="18" charset="0"/>
            </a:endParaRPr>
          </a:p>
        </p:txBody>
      </p:sp>
      <p:sp>
        <p:nvSpPr>
          <p:cNvPr id="2" name="Tekstvak 1">
            <a:extLst>
              <a:ext uri="{FF2B5EF4-FFF2-40B4-BE49-F238E27FC236}">
                <a16:creationId xmlns:a16="http://schemas.microsoft.com/office/drawing/2014/main" id="{3480876C-AD37-D45C-0AAA-A0A0BEB2AEBE}"/>
              </a:ext>
            </a:extLst>
          </p:cNvPr>
          <p:cNvSpPr txBox="1"/>
          <p:nvPr/>
        </p:nvSpPr>
        <p:spPr>
          <a:xfrm>
            <a:off x="0" y="635487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8+</a:t>
            </a:r>
            <a:endParaRPr lang="nl-NL" dirty="0">
              <a:latin typeface="Kermit" panose="020F0503040000060003" pitchFamily="34" charset="0"/>
            </a:endParaRPr>
          </a:p>
        </p:txBody>
      </p:sp>
      <p:sp>
        <p:nvSpPr>
          <p:cNvPr id="6" name="Tekstvak 5">
            <a:extLst>
              <a:ext uri="{FF2B5EF4-FFF2-40B4-BE49-F238E27FC236}">
                <a16:creationId xmlns:a16="http://schemas.microsoft.com/office/drawing/2014/main" id="{F908B7B3-3E34-B368-B570-38EB712735EF}"/>
              </a:ext>
            </a:extLst>
          </p:cNvPr>
          <p:cNvSpPr txBox="1"/>
          <p:nvPr/>
        </p:nvSpPr>
        <p:spPr>
          <a:xfrm>
            <a:off x="403546" y="2483233"/>
            <a:ext cx="8386346" cy="2862322"/>
          </a:xfrm>
          <a:prstGeom prst="rect">
            <a:avLst/>
          </a:prstGeom>
          <a:noFill/>
          <a:ln>
            <a:solidFill>
              <a:srgbClr val="E16C7F"/>
            </a:solidFill>
          </a:ln>
        </p:spPr>
        <p:txBody>
          <a:bodyPr wrap="square">
            <a:spAutoFit/>
          </a:bodyPr>
          <a:lstStyle/>
          <a:p>
            <a:r>
              <a:rPr lang="nl-NL" b="1" dirty="0">
                <a:latin typeface="Kermit" panose="020F0503040000060003" pitchFamily="34" charset="0"/>
                <a:ea typeface="Times New Roman" panose="02020603050405020304" pitchFamily="18" charset="0"/>
              </a:rPr>
              <a:t>Checklist bij opdracht</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een spannend verhaal bedacht dat past bij mijn escape room.</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minimaal vijf verschillende opdrachten gemaakt.</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de opdrachten gebaseerd op de informatie over mijn oceaanverschijnsel.</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bij iedere opdracht een aanwijzing, letter of cijfer toegevoegd.</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een eindcode bedacht waarmee spelers kunnen ontsnappen.</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de opdrachten duidelijk uitgewerkt.</a:t>
            </a:r>
          </a:p>
          <a:p>
            <a:pPr marL="342900" indent="-342900">
              <a:buFont typeface="Wingdings" panose="05000000000000000000" pitchFamily="2" charset="2"/>
              <a:buChar char="ü"/>
            </a:pPr>
            <a:r>
              <a:rPr lang="nl-NL" dirty="0">
                <a:latin typeface="Kermit" panose="020F0503040000060003" pitchFamily="34" charset="0"/>
                <a:ea typeface="Times New Roman" panose="02020603050405020304" pitchFamily="18" charset="0"/>
              </a:rPr>
              <a:t>Ik heb afbeeldingen, kaarten of ander materiaal gebruikt om de escape room aantrekkelijk te maken.</a:t>
            </a:r>
          </a:p>
        </p:txBody>
      </p:sp>
      <p:pic>
        <p:nvPicPr>
          <p:cNvPr id="13" name="Afbeelding 12">
            <a:extLst>
              <a:ext uri="{FF2B5EF4-FFF2-40B4-BE49-F238E27FC236}">
                <a16:creationId xmlns:a16="http://schemas.microsoft.com/office/drawing/2014/main" id="{3278660A-6E09-5030-B0C8-D350029B40B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8824814" y="4383690"/>
            <a:ext cx="897659" cy="923330"/>
          </a:xfrm>
          <a:prstGeom prst="rect">
            <a:avLst/>
          </a:prstGeom>
          <a:noFill/>
          <a:ln>
            <a:noFill/>
          </a:ln>
        </p:spPr>
      </p:pic>
      <p:sp>
        <p:nvSpPr>
          <p:cNvPr id="18" name="Tekstvak 17">
            <a:extLst>
              <a:ext uri="{FF2B5EF4-FFF2-40B4-BE49-F238E27FC236}">
                <a16:creationId xmlns:a16="http://schemas.microsoft.com/office/drawing/2014/main" id="{96168573-0D79-9E3D-AC23-26C9D382DC69}"/>
              </a:ext>
            </a:extLst>
          </p:cNvPr>
          <p:cNvSpPr txBox="1"/>
          <p:nvPr/>
        </p:nvSpPr>
        <p:spPr>
          <a:xfrm>
            <a:off x="9630096" y="4407791"/>
            <a:ext cx="2733912" cy="830997"/>
          </a:xfrm>
          <a:prstGeom prst="rect">
            <a:avLst/>
          </a:prstGeom>
          <a:noFill/>
        </p:spPr>
        <p:txBody>
          <a:bodyPr wrap="square">
            <a:spAutoFit/>
          </a:bodyPr>
          <a:lstStyle/>
          <a:p>
            <a:r>
              <a:rPr lang="nl-NL" sz="1600" dirty="0">
                <a:solidFill>
                  <a:srgbClr val="744963"/>
                </a:solidFill>
                <a:latin typeface="Kermit" panose="020F0503040000060003" pitchFamily="34" charset="0"/>
                <a:ea typeface="Times New Roman" panose="02020603050405020304" pitchFamily="18" charset="0"/>
              </a:rPr>
              <a:t>Hoe maak jij jouw escape room spannend én leerzaam?</a:t>
            </a:r>
            <a:endParaRPr lang="nl-NL" sz="1600" dirty="0">
              <a:solidFill>
                <a:srgbClr val="744963"/>
              </a:solidFill>
              <a:latin typeface="Kermit" panose="020F0503040000060003" pitchFamily="34" charset="0"/>
            </a:endParaRPr>
          </a:p>
        </p:txBody>
      </p:sp>
      <p:sp>
        <p:nvSpPr>
          <p:cNvPr id="23" name="Tekstvak 22">
            <a:extLst>
              <a:ext uri="{FF2B5EF4-FFF2-40B4-BE49-F238E27FC236}">
                <a16:creationId xmlns:a16="http://schemas.microsoft.com/office/drawing/2014/main" id="{E3152827-8988-8E7D-44BC-C50D45EBFFB1}"/>
              </a:ext>
            </a:extLst>
          </p:cNvPr>
          <p:cNvSpPr txBox="1"/>
          <p:nvPr/>
        </p:nvSpPr>
        <p:spPr>
          <a:xfrm>
            <a:off x="9630096" y="2491378"/>
            <a:ext cx="2501121" cy="830997"/>
          </a:xfrm>
          <a:prstGeom prst="rect">
            <a:avLst/>
          </a:prstGeom>
          <a:noFill/>
        </p:spPr>
        <p:txBody>
          <a:bodyPr wrap="square">
            <a:spAutoFit/>
          </a:bodyPr>
          <a:lstStyle/>
          <a:p>
            <a:pPr lvl="0">
              <a:defRPr/>
            </a:pPr>
            <a:r>
              <a:rPr kumimoji="0" lang="nl-NL" sz="1600" b="0" i="0" u="none" strike="noStrike" kern="1200" cap="none" spc="0" normalizeH="0" baseline="0" noProof="0" dirty="0">
                <a:ln>
                  <a:noFill/>
                </a:ln>
                <a:solidFill>
                  <a:srgbClr val="8083B0"/>
                </a:solidFill>
                <a:effectLst/>
                <a:uLnTx/>
                <a:uFillTx/>
                <a:latin typeface="Kermit" panose="020F0503040000060003" pitchFamily="34" charset="0"/>
                <a:ea typeface="Times New Roman" panose="02020603050405020304" pitchFamily="18" charset="0"/>
                <a:cs typeface="+mn-cs"/>
              </a:rPr>
              <a:t>Hoe weet je zeker dat de antwoorden op jouw opdrachten kloppen?</a:t>
            </a:r>
            <a:endParaRPr kumimoji="0" lang="nl-NL" sz="1600" b="0" i="0" u="none" strike="noStrike" kern="1200" cap="none" spc="0" normalizeH="0" baseline="0" noProof="0" dirty="0">
              <a:ln>
                <a:noFill/>
              </a:ln>
              <a:solidFill>
                <a:srgbClr val="8083B0"/>
              </a:solidFill>
              <a:effectLst/>
              <a:uLnTx/>
              <a:uFillTx/>
              <a:latin typeface="Kermit" panose="020F0503040000060003" pitchFamily="34" charset="0"/>
              <a:ea typeface="+mn-ea"/>
              <a:cs typeface="+mn-cs"/>
            </a:endParaRPr>
          </a:p>
        </p:txBody>
      </p:sp>
      <p:sp>
        <p:nvSpPr>
          <p:cNvPr id="12" name="Tekstvak 11">
            <a:extLst>
              <a:ext uri="{FF2B5EF4-FFF2-40B4-BE49-F238E27FC236}">
                <a16:creationId xmlns:a16="http://schemas.microsoft.com/office/drawing/2014/main" id="{E3B81519-55BD-BA4C-98D2-C56CAB15A216}"/>
              </a:ext>
            </a:extLst>
          </p:cNvPr>
          <p:cNvSpPr txBox="1"/>
          <p:nvPr/>
        </p:nvSpPr>
        <p:spPr>
          <a:xfrm>
            <a:off x="-43626" y="222470"/>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Escaperoom</a:t>
            </a:r>
          </a:p>
        </p:txBody>
      </p:sp>
      <p:sp>
        <p:nvSpPr>
          <p:cNvPr id="3" name="Tekstvak 2">
            <a:extLst>
              <a:ext uri="{FF2B5EF4-FFF2-40B4-BE49-F238E27FC236}">
                <a16:creationId xmlns:a16="http://schemas.microsoft.com/office/drawing/2014/main" id="{E15ECD15-0019-F1A5-3443-101667280E6A}"/>
              </a:ext>
            </a:extLst>
          </p:cNvPr>
          <p:cNvSpPr txBox="1"/>
          <p:nvPr/>
        </p:nvSpPr>
        <p:spPr>
          <a:xfrm>
            <a:off x="8944445" y="3393913"/>
            <a:ext cx="3319813" cy="830997"/>
          </a:xfrm>
          <a:prstGeom prst="rect">
            <a:avLst/>
          </a:prstGeom>
          <a:noFill/>
        </p:spPr>
        <p:txBody>
          <a:bodyPr wrap="square">
            <a:spAutoFit/>
          </a:bodyPr>
          <a:lstStyle/>
          <a:p>
            <a:pPr lvl="0">
              <a:defRPr/>
            </a:pPr>
            <a:r>
              <a:rPr kumimoji="0" lang="nl-NL" sz="1600" b="0" i="0" u="none" strike="noStrike" kern="1200" cap="none" spc="0" normalizeH="0" baseline="0" noProof="0" dirty="0">
                <a:ln>
                  <a:noFill/>
                </a:ln>
                <a:solidFill>
                  <a:srgbClr val="59BFD0"/>
                </a:solidFill>
                <a:effectLst/>
                <a:uLnTx/>
                <a:uFillTx/>
                <a:latin typeface="Kermit" panose="020F0503040000060003" pitchFamily="34" charset="0"/>
                <a:ea typeface="Times New Roman" panose="02020603050405020304" pitchFamily="18" charset="0"/>
                <a:cs typeface="+mn-cs"/>
              </a:rPr>
              <a:t>Welke opdrachten helpen spelers om meer te begrijpen over jouw oceaanverschijnsel en waarom?</a:t>
            </a:r>
            <a:endParaRPr kumimoji="0" lang="nl-NL" sz="1600" b="0" i="0" u="none" strike="noStrike" kern="1200" cap="none" spc="0" normalizeH="0" baseline="0" noProof="0" dirty="0">
              <a:ln>
                <a:noFill/>
              </a:ln>
              <a:solidFill>
                <a:srgbClr val="59BFD0"/>
              </a:solidFill>
              <a:effectLst/>
              <a:uLnTx/>
              <a:uFillTx/>
              <a:latin typeface="Kermit" panose="020F0503040000060003" pitchFamily="34" charset="0"/>
              <a:ea typeface="+mn-ea"/>
              <a:cs typeface="+mn-cs"/>
            </a:endParaRPr>
          </a:p>
        </p:txBody>
      </p:sp>
      <p:pic>
        <p:nvPicPr>
          <p:cNvPr id="4" name="Afbeelding 3">
            <a:extLst>
              <a:ext uri="{FF2B5EF4-FFF2-40B4-BE49-F238E27FC236}">
                <a16:creationId xmlns:a16="http://schemas.microsoft.com/office/drawing/2014/main" id="{A2540011-9AAC-5D4B-CC52-8B262DE6AAB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8824814" y="2412493"/>
            <a:ext cx="867917" cy="798539"/>
          </a:xfrm>
          <a:prstGeom prst="rect">
            <a:avLst/>
          </a:prstGeom>
          <a:noFill/>
          <a:ln>
            <a:noFill/>
          </a:ln>
        </p:spPr>
      </p:pic>
      <p:pic>
        <p:nvPicPr>
          <p:cNvPr id="5" name="Afbeelding 4">
            <a:extLst>
              <a:ext uri="{FF2B5EF4-FFF2-40B4-BE49-F238E27FC236}">
                <a16:creationId xmlns:a16="http://schemas.microsoft.com/office/drawing/2014/main" id="{FF775DA9-6548-4085-CB8B-AA9597906F8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8080782" y="3403434"/>
            <a:ext cx="867917" cy="879061"/>
          </a:xfrm>
          <a:prstGeom prst="rect">
            <a:avLst/>
          </a:prstGeom>
          <a:noFill/>
          <a:ln>
            <a:noFill/>
          </a:ln>
        </p:spPr>
      </p:pic>
    </p:spTree>
    <p:extLst>
      <p:ext uri="{BB962C8B-B14F-4D97-AF65-F5344CB8AC3E}">
        <p14:creationId xmlns:p14="http://schemas.microsoft.com/office/powerpoint/2010/main" val="382888845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E1514-019E-CBDD-B290-A6A4FECA9DE8}"/>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87DB922D-AEB1-0EC8-1BEC-C8ADEE15A0D0}"/>
              </a:ext>
            </a:extLst>
          </p:cNvPr>
          <p:cNvPicPr>
            <a:picLocks noChangeAspect="1"/>
          </p:cNvPicPr>
          <p:nvPr/>
        </p:nvPicPr>
        <p:blipFill>
          <a:blip r:embed="rId3">
            <a:alphaModFix amt="38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vak 10">
            <a:extLst>
              <a:ext uri="{FF2B5EF4-FFF2-40B4-BE49-F238E27FC236}">
                <a16:creationId xmlns:a16="http://schemas.microsoft.com/office/drawing/2014/main" id="{495FAEAB-271A-FEB8-75A5-147757790DE7}"/>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Reflecteren</a:t>
            </a:r>
            <a:endParaRPr lang="nl-NL" sz="1400" dirty="0">
              <a:latin typeface="Kermit" panose="020F0503040000060003" pitchFamily="34" charset="0"/>
            </a:endParaRPr>
          </a:p>
        </p:txBody>
      </p:sp>
      <p:sp>
        <p:nvSpPr>
          <p:cNvPr id="13" name="Tekstvak 12">
            <a:extLst>
              <a:ext uri="{FF2B5EF4-FFF2-40B4-BE49-F238E27FC236}">
                <a16:creationId xmlns:a16="http://schemas.microsoft.com/office/drawing/2014/main" id="{81423129-04D9-8B8E-E777-ACC92DBAE07A}"/>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9F71C98C-88F2-2B0E-EA11-48C12F5873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E5659D25-6A7D-4F23-D254-ADE101BA123F}"/>
              </a:ext>
            </a:extLst>
          </p:cNvPr>
          <p:cNvSpPr txBox="1"/>
          <p:nvPr/>
        </p:nvSpPr>
        <p:spPr>
          <a:xfrm>
            <a:off x="0" y="227390"/>
            <a:ext cx="12192000" cy="584775"/>
          </a:xfrm>
          <a:prstGeom prst="rect">
            <a:avLst/>
          </a:prstGeom>
          <a:noFill/>
        </p:spPr>
        <p:txBody>
          <a:bodyPr wrap="square">
            <a:spAutoFit/>
          </a:bodyPr>
          <a:lstStyle/>
          <a:p>
            <a:pPr algn="ctr"/>
            <a:r>
              <a:rPr lang="nl-NL" sz="3200" dirty="0" err="1">
                <a:solidFill>
                  <a:srgbClr val="E16C7F"/>
                </a:solidFill>
                <a:latin typeface="Kermit" panose="020F0503040000060003" pitchFamily="34" charset="0"/>
              </a:rPr>
              <a:t>Grej</a:t>
            </a:r>
            <a:r>
              <a:rPr lang="nl-NL" sz="3200" dirty="0">
                <a:solidFill>
                  <a:srgbClr val="E16C7F"/>
                </a:solidFill>
                <a:latin typeface="Kermit" panose="020F0503040000060003" pitchFamily="34" charset="0"/>
              </a:rPr>
              <a:t> of </a:t>
            </a:r>
            <a:r>
              <a:rPr lang="nl-NL" sz="3200" dirty="0" err="1">
                <a:solidFill>
                  <a:srgbClr val="E16C7F"/>
                </a:solidFill>
                <a:latin typeface="Kermit" panose="020F0503040000060003" pitchFamily="34" charset="0"/>
              </a:rPr>
              <a:t>the</a:t>
            </a:r>
            <a:r>
              <a:rPr lang="nl-NL" sz="3200" dirty="0">
                <a:solidFill>
                  <a:srgbClr val="E16C7F"/>
                </a:solidFill>
                <a:latin typeface="Kermit" panose="020F0503040000060003" pitchFamily="34" charset="0"/>
              </a:rPr>
              <a:t> </a:t>
            </a:r>
            <a:r>
              <a:rPr lang="nl-NL" sz="3200" dirty="0" err="1">
                <a:solidFill>
                  <a:srgbClr val="E16C7F"/>
                </a:solidFill>
                <a:latin typeface="Kermit" panose="020F0503040000060003" pitchFamily="34" charset="0"/>
              </a:rPr>
              <a:t>day</a:t>
            </a:r>
            <a:r>
              <a:rPr lang="nl-NL" sz="3200" dirty="0">
                <a:solidFill>
                  <a:srgbClr val="E16C7F"/>
                </a:solidFill>
                <a:latin typeface="Kermit" panose="020F0503040000060003" pitchFamily="34" charset="0"/>
              </a:rPr>
              <a:t>: presenteren</a:t>
            </a:r>
            <a:endParaRPr lang="nl-NL" sz="3200" dirty="0">
              <a:solidFill>
                <a:srgbClr val="E16C7F"/>
              </a:solidFill>
            </a:endParaRPr>
          </a:p>
        </p:txBody>
      </p:sp>
      <p:sp>
        <p:nvSpPr>
          <p:cNvPr id="4" name="Afgeronde rechthoek 3">
            <a:extLst>
              <a:ext uri="{FF2B5EF4-FFF2-40B4-BE49-F238E27FC236}">
                <a16:creationId xmlns:a16="http://schemas.microsoft.com/office/drawing/2014/main" id="{79597240-32B5-D75D-1180-652D03D066AD}"/>
              </a:ext>
            </a:extLst>
          </p:cNvPr>
          <p:cNvSpPr/>
          <p:nvPr/>
        </p:nvSpPr>
        <p:spPr>
          <a:xfrm>
            <a:off x="1030779" y="1039555"/>
            <a:ext cx="2202944" cy="847896"/>
          </a:xfrm>
          <a:prstGeom prst="roundRect">
            <a:avLst/>
          </a:prstGeom>
          <a:solidFill>
            <a:schemeClr val="bg1"/>
          </a:solidFill>
          <a:ln w="28575">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dirty="0">
                <a:solidFill>
                  <a:srgbClr val="E16C7F"/>
                </a:solidFill>
                <a:latin typeface="Kermit" panose="020F0503040000060003" pitchFamily="34" charset="0"/>
              </a:rPr>
              <a:t>Mysterieuze opening</a:t>
            </a:r>
          </a:p>
        </p:txBody>
      </p:sp>
      <p:sp>
        <p:nvSpPr>
          <p:cNvPr id="5" name="Afgeronde rechthoek 4">
            <a:extLst>
              <a:ext uri="{FF2B5EF4-FFF2-40B4-BE49-F238E27FC236}">
                <a16:creationId xmlns:a16="http://schemas.microsoft.com/office/drawing/2014/main" id="{5E276FEB-F9FE-FD78-46E4-8C507D00AE86}"/>
              </a:ext>
            </a:extLst>
          </p:cNvPr>
          <p:cNvSpPr/>
          <p:nvPr/>
        </p:nvSpPr>
        <p:spPr>
          <a:xfrm>
            <a:off x="5056909" y="1039556"/>
            <a:ext cx="2202944" cy="847896"/>
          </a:xfrm>
          <a:prstGeom prst="roundRect">
            <a:avLst/>
          </a:prstGeom>
          <a:solidFill>
            <a:schemeClr val="bg1"/>
          </a:solidFill>
          <a:ln w="28575">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dirty="0">
                <a:solidFill>
                  <a:srgbClr val="E16C7F"/>
                </a:solidFill>
                <a:latin typeface="Kermit" panose="020F0503040000060003" pitchFamily="34" charset="0"/>
              </a:rPr>
              <a:t>Micro les</a:t>
            </a:r>
          </a:p>
        </p:txBody>
      </p:sp>
      <p:sp>
        <p:nvSpPr>
          <p:cNvPr id="6" name="Afgeronde rechthoek 5">
            <a:extLst>
              <a:ext uri="{FF2B5EF4-FFF2-40B4-BE49-F238E27FC236}">
                <a16:creationId xmlns:a16="http://schemas.microsoft.com/office/drawing/2014/main" id="{6CAD824F-8FF0-661F-A508-C27E4B78224D}"/>
              </a:ext>
            </a:extLst>
          </p:cNvPr>
          <p:cNvSpPr/>
          <p:nvPr/>
        </p:nvSpPr>
        <p:spPr>
          <a:xfrm>
            <a:off x="9251994" y="1039555"/>
            <a:ext cx="2202944" cy="847896"/>
          </a:xfrm>
          <a:prstGeom prst="roundRect">
            <a:avLst/>
          </a:prstGeom>
          <a:solidFill>
            <a:schemeClr val="bg1"/>
          </a:solidFill>
          <a:ln w="28575">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dirty="0">
                <a:solidFill>
                  <a:srgbClr val="E16C7F"/>
                </a:solidFill>
                <a:latin typeface="Kermit" panose="020F0503040000060003" pitchFamily="34" charset="0"/>
              </a:rPr>
              <a:t>Afsluiting</a:t>
            </a:r>
          </a:p>
        </p:txBody>
      </p:sp>
      <p:sp>
        <p:nvSpPr>
          <p:cNvPr id="17" name="Pijl links 16">
            <a:extLst>
              <a:ext uri="{FF2B5EF4-FFF2-40B4-BE49-F238E27FC236}">
                <a16:creationId xmlns:a16="http://schemas.microsoft.com/office/drawing/2014/main" id="{AACFF281-6920-DFEE-9003-652F9692E7E9}"/>
              </a:ext>
            </a:extLst>
          </p:cNvPr>
          <p:cNvSpPr/>
          <p:nvPr/>
        </p:nvSpPr>
        <p:spPr>
          <a:xfrm>
            <a:off x="3948546" y="1184973"/>
            <a:ext cx="749891" cy="423948"/>
          </a:xfrm>
          <a:prstGeom prst="rightArrow">
            <a:avLst/>
          </a:prstGeom>
          <a:solidFill>
            <a:srgbClr val="E16C7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200"/>
          </a:p>
        </p:txBody>
      </p:sp>
      <p:sp>
        <p:nvSpPr>
          <p:cNvPr id="18" name="Pijl links 17">
            <a:extLst>
              <a:ext uri="{FF2B5EF4-FFF2-40B4-BE49-F238E27FC236}">
                <a16:creationId xmlns:a16="http://schemas.microsoft.com/office/drawing/2014/main" id="{3BD33801-8FC7-6AB4-E064-959F4DD1EC24}"/>
              </a:ext>
            </a:extLst>
          </p:cNvPr>
          <p:cNvSpPr/>
          <p:nvPr/>
        </p:nvSpPr>
        <p:spPr>
          <a:xfrm>
            <a:off x="8068887" y="1176579"/>
            <a:ext cx="749891" cy="423948"/>
          </a:xfrm>
          <a:prstGeom prst="rightArrow">
            <a:avLst/>
          </a:prstGeom>
          <a:solidFill>
            <a:srgbClr val="E16C7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200"/>
          </a:p>
        </p:txBody>
      </p:sp>
      <p:pic>
        <p:nvPicPr>
          <p:cNvPr id="2" name="Afbeelding 1" descr="Grej of the day – Kennis is cool! Ontdek Grej of the day">
            <a:extLst>
              <a:ext uri="{FF2B5EF4-FFF2-40B4-BE49-F238E27FC236}">
                <a16:creationId xmlns:a16="http://schemas.microsoft.com/office/drawing/2014/main" id="{33C9560B-CCE7-4170-B212-E4314A873627}"/>
              </a:ext>
            </a:extLst>
          </p:cNvPr>
          <p:cNvPicPr>
            <a:picLocks noChangeAspect="1"/>
          </p:cNvPicPr>
          <p:nvPr/>
        </p:nvPicPr>
        <p:blipFill>
          <a:blip r:embed="rId5"/>
          <a:stretch>
            <a:fillRect/>
          </a:stretch>
        </p:blipFill>
        <p:spPr>
          <a:xfrm>
            <a:off x="1861215" y="2421137"/>
            <a:ext cx="8594331" cy="3607859"/>
          </a:xfrm>
          <a:prstGeom prst="rect">
            <a:avLst/>
          </a:prstGeom>
        </p:spPr>
      </p:pic>
    </p:spTree>
    <p:extLst>
      <p:ext uri="{BB962C8B-B14F-4D97-AF65-F5344CB8AC3E}">
        <p14:creationId xmlns:p14="http://schemas.microsoft.com/office/powerpoint/2010/main" val="24172889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4B3F9-AF60-BF9F-1009-05D5D0E2305C}"/>
            </a:ext>
          </a:extLst>
        </p:cNvPr>
        <p:cNvGrpSpPr/>
        <p:nvPr/>
      </p:nvGrpSpPr>
      <p:grpSpPr>
        <a:xfrm>
          <a:off x="0" y="0"/>
          <a:ext cx="0" cy="0"/>
          <a:chOff x="0" y="0"/>
          <a:chExt cx="0" cy="0"/>
        </a:xfrm>
      </p:grpSpPr>
      <p:sp>
        <p:nvSpPr>
          <p:cNvPr id="12" name="Rechthoek 11">
            <a:extLst>
              <a:ext uri="{FF2B5EF4-FFF2-40B4-BE49-F238E27FC236}">
                <a16:creationId xmlns:a16="http://schemas.microsoft.com/office/drawing/2014/main" id="{ADCF9669-2282-D7FC-B995-2D227BCBE5BE}"/>
              </a:ext>
            </a:extLst>
          </p:cNvPr>
          <p:cNvSpPr/>
          <p:nvPr/>
        </p:nvSpPr>
        <p:spPr>
          <a:xfrm>
            <a:off x="276725" y="1876927"/>
            <a:ext cx="11696653" cy="4793878"/>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Subtitel 2">
            <a:extLst>
              <a:ext uri="{FF2B5EF4-FFF2-40B4-BE49-F238E27FC236}">
                <a16:creationId xmlns:a16="http://schemas.microsoft.com/office/drawing/2014/main" id="{66930F64-E393-210B-C9C4-631280B91F40}"/>
              </a:ext>
            </a:extLst>
          </p:cNvPr>
          <p:cNvSpPr>
            <a:spLocks noGrp="1"/>
          </p:cNvSpPr>
          <p:nvPr>
            <p:ph type="subTitle" idx="1"/>
          </p:nvPr>
        </p:nvSpPr>
        <p:spPr>
          <a:xfrm rot="3266161">
            <a:off x="23918" y="1342479"/>
            <a:ext cx="1789358" cy="616767"/>
          </a:xfrm>
        </p:spPr>
        <p:txBody>
          <a:bodyPr vert="horz" lIns="91440" tIns="45720" rIns="91440" bIns="45720" rtlCol="0" anchor="t">
            <a:normAutofit/>
          </a:bodyPr>
          <a:lstStyle/>
          <a:p>
            <a:pPr algn="l"/>
            <a:r>
              <a:rPr lang="nl-NL" sz="1900">
                <a:latin typeface="Kermit" panose="020F0503040000060003" pitchFamily="34" charset="0"/>
              </a:rPr>
              <a:t>Startpunt/</a:t>
            </a:r>
            <a:br>
              <a:rPr lang="nl-NL" sz="1900">
                <a:latin typeface="Kermit" panose="020F0503040000060003" pitchFamily="34" charset="0"/>
              </a:rPr>
            </a:br>
            <a:r>
              <a:rPr lang="nl-NL" sz="1900">
                <a:latin typeface="Kermit" panose="020F0503040000060003" pitchFamily="34" charset="0"/>
              </a:rPr>
              <a:t>voorkennis </a:t>
            </a:r>
            <a:endParaRPr lang="nl-NL" sz="2000">
              <a:latin typeface="Kermit" panose="020F0503040000060003" pitchFamily="34" charset="0"/>
            </a:endParaRPr>
          </a:p>
          <a:p>
            <a:pPr marL="342900" indent="-342900" algn="l">
              <a:buChar char="•"/>
            </a:pPr>
            <a:endParaRPr lang="nl-NL" sz="2000">
              <a:latin typeface="Kermit" panose="020F0503040000060003" pitchFamily="34" charset="0"/>
            </a:endParaRPr>
          </a:p>
          <a:p>
            <a:pPr algn="l" fontAlgn="base"/>
            <a:endParaRPr lang="nl-NL" sz="2000">
              <a:latin typeface="Kermit" panose="020F0503040000060003" pitchFamily="34" charset="0"/>
            </a:endParaRPr>
          </a:p>
          <a:p>
            <a:pPr algn="l" fontAlgn="base"/>
            <a:endParaRPr lang="nl-NL" sz="2000">
              <a:latin typeface="Kermit" panose="020F0503040000060003" pitchFamily="34" charset="0"/>
            </a:endParaRPr>
          </a:p>
        </p:txBody>
      </p:sp>
      <p:sp>
        <p:nvSpPr>
          <p:cNvPr id="2" name="Tekstvak 1">
            <a:extLst>
              <a:ext uri="{FF2B5EF4-FFF2-40B4-BE49-F238E27FC236}">
                <a16:creationId xmlns:a16="http://schemas.microsoft.com/office/drawing/2014/main" id="{9C69342F-8552-EB82-E734-C18DFA65122C}"/>
              </a:ext>
            </a:extLst>
          </p:cNvPr>
          <p:cNvSpPr txBox="1"/>
          <p:nvPr/>
        </p:nvSpPr>
        <p:spPr>
          <a:xfrm>
            <a:off x="1248697" y="85151"/>
            <a:ext cx="10341620" cy="861774"/>
          </a:xfrm>
          <a:prstGeom prst="rect">
            <a:avLst/>
          </a:prstGeom>
          <a:noFill/>
        </p:spPr>
        <p:txBody>
          <a:bodyPr wrap="square" lIns="91440" tIns="45720" rIns="91440" bIns="45720" rtlCol="0" anchor="t">
            <a:spAutoFit/>
          </a:bodyPr>
          <a:lstStyle/>
          <a:p>
            <a:r>
              <a:rPr lang="nl-NL" sz="3200">
                <a:solidFill>
                  <a:srgbClr val="E16C7F"/>
                </a:solidFill>
                <a:latin typeface="Kermit" panose="020F0503040000060003" pitchFamily="34" charset="0"/>
                <a:cs typeface="American Typewriter"/>
              </a:rPr>
              <a:t>Vul de leermuur aan met wat jullie hebben geleerd.</a:t>
            </a:r>
          </a:p>
          <a:p>
            <a:endParaRPr lang="nl-NL">
              <a:latin typeface="Kermit" panose="020F0503040000060003" pitchFamily="34" charset="0"/>
            </a:endParaRPr>
          </a:p>
        </p:txBody>
      </p:sp>
      <p:pic>
        <p:nvPicPr>
          <p:cNvPr id="4" name="Afbeelding 3" descr="Afbeelding met Lettertype, Graphics, rood, tekst&#10;&#10;Automatisch gegenereerde beschrijving">
            <a:extLst>
              <a:ext uri="{FF2B5EF4-FFF2-40B4-BE49-F238E27FC236}">
                <a16:creationId xmlns:a16="http://schemas.microsoft.com/office/drawing/2014/main" id="{C7449E1E-5D57-4C70-AF0D-0B82FE5F73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93729" y="5883405"/>
            <a:ext cx="2279650" cy="787400"/>
          </a:xfrm>
          <a:prstGeom prst="rect">
            <a:avLst/>
          </a:prstGeom>
        </p:spPr>
      </p:pic>
      <p:sp>
        <p:nvSpPr>
          <p:cNvPr id="5" name="Tekstvak 4">
            <a:extLst>
              <a:ext uri="{FF2B5EF4-FFF2-40B4-BE49-F238E27FC236}">
                <a16:creationId xmlns:a16="http://schemas.microsoft.com/office/drawing/2014/main" id="{2B10DE5B-87E9-B61B-9EA5-BD502D200945}"/>
              </a:ext>
            </a:extLst>
          </p:cNvPr>
          <p:cNvSpPr txBox="1"/>
          <p:nvPr/>
        </p:nvSpPr>
        <p:spPr>
          <a:xfrm rot="3219091">
            <a:off x="1466713" y="1310353"/>
            <a:ext cx="1516762" cy="369332"/>
          </a:xfrm>
          <a:prstGeom prst="rect">
            <a:avLst/>
          </a:prstGeom>
          <a:noFill/>
        </p:spPr>
        <p:txBody>
          <a:bodyPr wrap="none" rtlCol="0">
            <a:spAutoFit/>
          </a:bodyPr>
          <a:lstStyle/>
          <a:p>
            <a:r>
              <a:rPr lang="nl-NL" sz="1800">
                <a:latin typeface="Kermit" panose="020F0503040000060003" pitchFamily="34" charset="0"/>
              </a:rPr>
              <a:t>Vragenmuur</a:t>
            </a:r>
            <a:endParaRPr lang="nl-NL" sz="1900">
              <a:latin typeface="Kermit" panose="020F0503040000060003" pitchFamily="34" charset="0"/>
            </a:endParaRPr>
          </a:p>
        </p:txBody>
      </p:sp>
      <p:sp>
        <p:nvSpPr>
          <p:cNvPr id="6" name="Tekstvak 5">
            <a:extLst>
              <a:ext uri="{FF2B5EF4-FFF2-40B4-BE49-F238E27FC236}">
                <a16:creationId xmlns:a16="http://schemas.microsoft.com/office/drawing/2014/main" id="{2D5772CC-6A8F-6B42-D7B4-591B44C0A577}"/>
              </a:ext>
            </a:extLst>
          </p:cNvPr>
          <p:cNvSpPr txBox="1"/>
          <p:nvPr/>
        </p:nvSpPr>
        <p:spPr>
          <a:xfrm rot="3145716">
            <a:off x="2436698" y="1253002"/>
            <a:ext cx="2140330" cy="923330"/>
          </a:xfrm>
          <a:prstGeom prst="rect">
            <a:avLst/>
          </a:prstGeom>
          <a:noFill/>
        </p:spPr>
        <p:txBody>
          <a:bodyPr wrap="none" rtlCol="0">
            <a:spAutoFit/>
          </a:bodyPr>
          <a:lstStyle/>
          <a:p>
            <a:r>
              <a:rPr lang="nl-NL" sz="1800">
                <a:latin typeface="Kermit" panose="020F0503040000060003" pitchFamily="34" charset="0"/>
              </a:rPr>
              <a:t>Huiswerkopdracht</a:t>
            </a:r>
          </a:p>
          <a:p>
            <a:r>
              <a:rPr lang="nl-NL">
                <a:latin typeface="Kermit" panose="020F0503040000060003" pitchFamily="34" charset="0"/>
              </a:rPr>
              <a:t>Startactiviteit</a:t>
            </a:r>
          </a:p>
          <a:p>
            <a:endParaRPr lang="nl-NL">
              <a:latin typeface="Kermit" panose="020F0503040000060003" pitchFamily="34" charset="0"/>
            </a:endParaRPr>
          </a:p>
        </p:txBody>
      </p:sp>
      <p:sp>
        <p:nvSpPr>
          <p:cNvPr id="8" name="Tekstvak 7">
            <a:extLst>
              <a:ext uri="{FF2B5EF4-FFF2-40B4-BE49-F238E27FC236}">
                <a16:creationId xmlns:a16="http://schemas.microsoft.com/office/drawing/2014/main" id="{6B058FD8-7472-0FE1-F5B4-C10E1B271AE5}"/>
              </a:ext>
            </a:extLst>
          </p:cNvPr>
          <p:cNvSpPr txBox="1"/>
          <p:nvPr/>
        </p:nvSpPr>
        <p:spPr>
          <a:xfrm rot="3116803">
            <a:off x="5066924" y="1471909"/>
            <a:ext cx="3542125" cy="1200329"/>
          </a:xfrm>
          <a:prstGeom prst="rect">
            <a:avLst/>
          </a:prstGeom>
          <a:noFill/>
        </p:spPr>
        <p:txBody>
          <a:bodyPr wrap="square" rtlCol="0">
            <a:spAutoFit/>
          </a:bodyPr>
          <a:lstStyle/>
          <a:p>
            <a:pPr algn="ctr"/>
            <a:r>
              <a:rPr lang="nl-NL" sz="1800">
                <a:latin typeface="Kermit" panose="020F0503040000060003" pitchFamily="34" charset="0"/>
              </a:rPr>
              <a:t>Atelier 2.</a:t>
            </a:r>
            <a:endParaRPr lang="nl-NL">
              <a:latin typeface="Kermit" panose="020F0503040000060003" pitchFamily="34" charset="0"/>
            </a:endParaRPr>
          </a:p>
          <a:p>
            <a:pPr algn="ctr"/>
            <a:r>
              <a:rPr lang="nl-NL" sz="1200" dirty="0">
                <a:latin typeface="Kermit" panose="020F0503040000060003" pitchFamily="34" charset="0"/>
              </a:rPr>
              <a:t>Leerdoelen </a:t>
            </a:r>
            <a:r>
              <a:rPr lang="nl-NL" sz="1200" dirty="0" err="1">
                <a:latin typeface="Kermit" panose="020F0503040000060003" pitchFamily="34" charset="0"/>
              </a:rPr>
              <a:t>mèt</a:t>
            </a:r>
            <a:r>
              <a:rPr lang="nl-NL" sz="1200" dirty="0">
                <a:latin typeface="Kermit" panose="020F0503040000060003" pitchFamily="34" charset="0"/>
              </a:rPr>
              <a:t> afbeelding per doel</a:t>
            </a:r>
            <a:br>
              <a:rPr lang="nl-NL" sz="1200" dirty="0">
                <a:latin typeface="Kermit" panose="020F0503040000060003" pitchFamily="34" charset="0"/>
              </a:rPr>
            </a:br>
            <a:r>
              <a:rPr lang="nl-NL" sz="1200" dirty="0">
                <a:latin typeface="Kermit" panose="020F0503040000060003" pitchFamily="34" charset="0"/>
              </a:rPr>
              <a:t>Voorbeeldwerk van kinderen: </a:t>
            </a:r>
            <a:br>
              <a:rPr lang="nl-NL" sz="1200" dirty="0">
                <a:latin typeface="Kermit" panose="020F0503040000060003" pitchFamily="34" charset="0"/>
              </a:rPr>
            </a:br>
            <a:r>
              <a:rPr lang="nl-NL" sz="1200" dirty="0">
                <a:latin typeface="Kermit" panose="020F0503040000060003" pitchFamily="34" charset="0"/>
              </a:rPr>
              <a:t>verhalen, foto’s, creatief, etc.</a:t>
            </a:r>
          </a:p>
          <a:p>
            <a:endParaRPr lang="nl-NL" dirty="0">
              <a:latin typeface="Kermit" panose="020F0503040000060003" pitchFamily="34" charset="0"/>
            </a:endParaRPr>
          </a:p>
        </p:txBody>
      </p:sp>
      <p:sp>
        <p:nvSpPr>
          <p:cNvPr id="9" name="Tekstvak 8">
            <a:extLst>
              <a:ext uri="{FF2B5EF4-FFF2-40B4-BE49-F238E27FC236}">
                <a16:creationId xmlns:a16="http://schemas.microsoft.com/office/drawing/2014/main" id="{1DC68684-1B69-FB1C-DDE9-0E7AC80490FD}"/>
              </a:ext>
            </a:extLst>
          </p:cNvPr>
          <p:cNvSpPr txBox="1"/>
          <p:nvPr/>
        </p:nvSpPr>
        <p:spPr>
          <a:xfrm rot="3126313">
            <a:off x="3543130" y="1355851"/>
            <a:ext cx="3376019" cy="1200329"/>
          </a:xfrm>
          <a:prstGeom prst="rect">
            <a:avLst/>
          </a:prstGeom>
          <a:noFill/>
        </p:spPr>
        <p:txBody>
          <a:bodyPr wrap="square" rtlCol="0">
            <a:spAutoFit/>
          </a:bodyPr>
          <a:lstStyle/>
          <a:p>
            <a:pPr algn="ctr"/>
            <a:r>
              <a:rPr lang="nl-NL" sz="1800" dirty="0">
                <a:latin typeface="Kermit" panose="020F0503040000060003" pitchFamily="34" charset="0"/>
              </a:rPr>
              <a:t>Atelier 1.</a:t>
            </a:r>
            <a:endParaRPr lang="nl-NL" dirty="0">
              <a:latin typeface="Kermit" panose="020F0503040000060003" pitchFamily="34" charset="0"/>
            </a:endParaRPr>
          </a:p>
          <a:p>
            <a:pPr algn="ctr"/>
            <a:r>
              <a:rPr lang="nl-NL" sz="1200" dirty="0">
                <a:latin typeface="Kermit" panose="020F0503040000060003" pitchFamily="34" charset="0"/>
              </a:rPr>
              <a:t>Leerdoelen </a:t>
            </a:r>
            <a:r>
              <a:rPr lang="nl-NL" sz="1200" dirty="0" err="1">
                <a:latin typeface="Kermit" panose="020F0503040000060003" pitchFamily="34" charset="0"/>
              </a:rPr>
              <a:t>mèt</a:t>
            </a:r>
            <a:r>
              <a:rPr lang="nl-NL" sz="1200" dirty="0">
                <a:latin typeface="Kermit" panose="020F0503040000060003" pitchFamily="34" charset="0"/>
              </a:rPr>
              <a:t> afbeelding per doel</a:t>
            </a:r>
            <a:br>
              <a:rPr lang="nl-NL" sz="1200" dirty="0">
                <a:latin typeface="Kermit" panose="020F0503040000060003" pitchFamily="34" charset="0"/>
              </a:rPr>
            </a:br>
            <a:r>
              <a:rPr lang="nl-NL" sz="1200" dirty="0">
                <a:latin typeface="Kermit" panose="020F0503040000060003" pitchFamily="34" charset="0"/>
              </a:rPr>
              <a:t>Voorbeeldwerk van kinderen: </a:t>
            </a:r>
            <a:br>
              <a:rPr lang="nl-NL" sz="1200" dirty="0">
                <a:latin typeface="Kermit" panose="020F0503040000060003" pitchFamily="34" charset="0"/>
              </a:rPr>
            </a:br>
            <a:r>
              <a:rPr lang="nl-NL" sz="1200" dirty="0">
                <a:latin typeface="Kermit" panose="020F0503040000060003" pitchFamily="34" charset="0"/>
              </a:rPr>
              <a:t>verhalen, foto’s, creatief, etc.</a:t>
            </a:r>
          </a:p>
          <a:p>
            <a:endParaRPr lang="nl-NL" dirty="0">
              <a:latin typeface="Kermit" panose="020F0503040000060003" pitchFamily="34" charset="0"/>
            </a:endParaRPr>
          </a:p>
        </p:txBody>
      </p:sp>
      <p:sp>
        <p:nvSpPr>
          <p:cNvPr id="10" name="Tekstvak 9">
            <a:extLst>
              <a:ext uri="{FF2B5EF4-FFF2-40B4-BE49-F238E27FC236}">
                <a16:creationId xmlns:a16="http://schemas.microsoft.com/office/drawing/2014/main" id="{DDF194F5-35BF-987A-126B-8AC18B37CFA0}"/>
              </a:ext>
            </a:extLst>
          </p:cNvPr>
          <p:cNvSpPr txBox="1"/>
          <p:nvPr/>
        </p:nvSpPr>
        <p:spPr>
          <a:xfrm rot="2949097">
            <a:off x="6690037" y="1409288"/>
            <a:ext cx="3513588" cy="1200329"/>
          </a:xfrm>
          <a:prstGeom prst="rect">
            <a:avLst/>
          </a:prstGeom>
          <a:noFill/>
        </p:spPr>
        <p:txBody>
          <a:bodyPr wrap="square" rtlCol="0">
            <a:spAutoFit/>
          </a:bodyPr>
          <a:lstStyle/>
          <a:p>
            <a:pPr algn="ctr"/>
            <a:r>
              <a:rPr lang="nl-NL" sz="1800">
                <a:latin typeface="Kermit" panose="020F0503040000060003" pitchFamily="34" charset="0"/>
              </a:rPr>
              <a:t>Atelier 3.</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sp>
        <p:nvSpPr>
          <p:cNvPr id="11" name="Tekstvak 10">
            <a:extLst>
              <a:ext uri="{FF2B5EF4-FFF2-40B4-BE49-F238E27FC236}">
                <a16:creationId xmlns:a16="http://schemas.microsoft.com/office/drawing/2014/main" id="{B3497B9B-38C7-3F0F-C5D6-90DF270BB9D9}"/>
              </a:ext>
            </a:extLst>
          </p:cNvPr>
          <p:cNvSpPr txBox="1"/>
          <p:nvPr/>
        </p:nvSpPr>
        <p:spPr>
          <a:xfrm rot="2815841">
            <a:off x="8310924" y="1444122"/>
            <a:ext cx="3581248" cy="1200329"/>
          </a:xfrm>
          <a:prstGeom prst="rect">
            <a:avLst/>
          </a:prstGeom>
          <a:noFill/>
        </p:spPr>
        <p:txBody>
          <a:bodyPr wrap="square" rtlCol="0">
            <a:spAutoFit/>
          </a:bodyPr>
          <a:lstStyle/>
          <a:p>
            <a:pPr algn="ctr"/>
            <a:r>
              <a:rPr lang="nl-NL" sz="1800">
                <a:latin typeface="Kermit" panose="020F0503040000060003" pitchFamily="34" charset="0"/>
              </a:rPr>
              <a:t>Atelier 4.</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pic>
        <p:nvPicPr>
          <p:cNvPr id="14" name="Picture 2" descr="Afbeelding met tekst, tekenfilm, persoon&#10;&#10;Automatisch gegenereerde beschrijving">
            <a:extLst>
              <a:ext uri="{FF2B5EF4-FFF2-40B4-BE49-F238E27FC236}">
                <a16:creationId xmlns:a16="http://schemas.microsoft.com/office/drawing/2014/main" id="{0D214EAF-439E-8490-679B-8AAA7A51039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19" t="10567" r="71097" b="2628"/>
          <a:stretch/>
        </p:blipFill>
        <p:spPr bwMode="auto">
          <a:xfrm>
            <a:off x="1848382" y="2212869"/>
            <a:ext cx="1661807" cy="4332251"/>
          </a:xfrm>
          <a:prstGeom prst="rect">
            <a:avLst/>
          </a:prstGeom>
          <a:noFill/>
          <a:extLst>
            <a:ext uri="{909E8E84-426E-40DD-AFC4-6F175D3DCCD1}">
              <a14:hiddenFill xmlns:a14="http://schemas.microsoft.com/office/drawing/2010/main">
                <a:solidFill>
                  <a:srgbClr val="FFFFFF"/>
                </a:solidFill>
              </a14:hiddenFill>
            </a:ext>
          </a:extLst>
        </p:spPr>
      </p:pic>
      <p:pic>
        <p:nvPicPr>
          <p:cNvPr id="15" name="Afbeelding 14" descr="Woordweb brengt voorkennis in beeld bij wiskunde - Leraar24">
            <a:extLst>
              <a:ext uri="{FF2B5EF4-FFF2-40B4-BE49-F238E27FC236}">
                <a16:creationId xmlns:a16="http://schemas.microsoft.com/office/drawing/2014/main" id="{87C1D962-744F-78E8-8216-134F60EC9A1B}"/>
              </a:ext>
            </a:extLst>
          </p:cNvPr>
          <p:cNvPicPr>
            <a:picLocks noChangeAspect="1"/>
          </p:cNvPicPr>
          <p:nvPr/>
        </p:nvPicPr>
        <p:blipFill>
          <a:blip r:embed="rId4"/>
          <a:stretch>
            <a:fillRect/>
          </a:stretch>
        </p:blipFill>
        <p:spPr>
          <a:xfrm>
            <a:off x="258124" y="2646069"/>
            <a:ext cx="1590429" cy="908049"/>
          </a:xfrm>
          <a:prstGeom prst="rect">
            <a:avLst/>
          </a:prstGeom>
        </p:spPr>
      </p:pic>
      <p:pic>
        <p:nvPicPr>
          <p:cNvPr id="16" name="Afbeelding 15" descr="Oude Voorwerpen In en Om het Huis | Henk-engelen-vanalleswat">
            <a:extLst>
              <a:ext uri="{FF2B5EF4-FFF2-40B4-BE49-F238E27FC236}">
                <a16:creationId xmlns:a16="http://schemas.microsoft.com/office/drawing/2014/main" id="{2E781B55-1AB9-45F2-6F70-E2B3D6F782CE}"/>
              </a:ext>
            </a:extLst>
          </p:cNvPr>
          <p:cNvPicPr>
            <a:picLocks noChangeAspect="1"/>
          </p:cNvPicPr>
          <p:nvPr/>
        </p:nvPicPr>
        <p:blipFill>
          <a:blip r:embed="rId5"/>
          <a:stretch>
            <a:fillRect/>
          </a:stretch>
        </p:blipFill>
        <p:spPr>
          <a:xfrm>
            <a:off x="3839022" y="2863764"/>
            <a:ext cx="667971" cy="893885"/>
          </a:xfrm>
          <a:prstGeom prst="rect">
            <a:avLst/>
          </a:prstGeom>
        </p:spPr>
      </p:pic>
      <p:pic>
        <p:nvPicPr>
          <p:cNvPr id="17" name="Afbeelding 16" descr="18 nostalgische voorwerpen die je nu niet meer in huis vindt">
            <a:extLst>
              <a:ext uri="{FF2B5EF4-FFF2-40B4-BE49-F238E27FC236}">
                <a16:creationId xmlns:a16="http://schemas.microsoft.com/office/drawing/2014/main" id="{B135C60A-6990-F313-BD50-C1E63FEF4FAC}"/>
              </a:ext>
            </a:extLst>
          </p:cNvPr>
          <p:cNvPicPr>
            <a:picLocks noChangeAspect="1"/>
          </p:cNvPicPr>
          <p:nvPr/>
        </p:nvPicPr>
        <p:blipFill>
          <a:blip r:embed="rId6"/>
          <a:stretch>
            <a:fillRect/>
          </a:stretch>
        </p:blipFill>
        <p:spPr>
          <a:xfrm>
            <a:off x="3652490" y="3812538"/>
            <a:ext cx="847970" cy="638986"/>
          </a:xfrm>
          <a:prstGeom prst="rect">
            <a:avLst/>
          </a:prstGeom>
        </p:spPr>
      </p:pic>
      <p:pic>
        <p:nvPicPr>
          <p:cNvPr id="18" name="Afbeelding 17" descr="Uit Grootmoederstijd">
            <a:extLst>
              <a:ext uri="{FF2B5EF4-FFF2-40B4-BE49-F238E27FC236}">
                <a16:creationId xmlns:a16="http://schemas.microsoft.com/office/drawing/2014/main" id="{951FA3BF-9EEA-471B-2B67-B8CF2D2D7A3D}"/>
              </a:ext>
            </a:extLst>
          </p:cNvPr>
          <p:cNvPicPr>
            <a:picLocks noChangeAspect="1"/>
          </p:cNvPicPr>
          <p:nvPr/>
        </p:nvPicPr>
        <p:blipFill>
          <a:blip r:embed="rId7"/>
          <a:stretch>
            <a:fillRect/>
          </a:stretch>
        </p:blipFill>
        <p:spPr>
          <a:xfrm>
            <a:off x="3620477" y="4557821"/>
            <a:ext cx="1199662" cy="621324"/>
          </a:xfrm>
          <a:prstGeom prst="rect">
            <a:avLst/>
          </a:prstGeom>
        </p:spPr>
      </p:pic>
      <p:pic>
        <p:nvPicPr>
          <p:cNvPr id="19" name="Afbeelding 18" descr="Oude brocante online te koop - Meubelmakerij de Grenenhoeve">
            <a:extLst>
              <a:ext uri="{FF2B5EF4-FFF2-40B4-BE49-F238E27FC236}">
                <a16:creationId xmlns:a16="http://schemas.microsoft.com/office/drawing/2014/main" id="{19EF27B4-3209-ACE4-D8F7-0F8CACB0C214}"/>
              </a:ext>
            </a:extLst>
          </p:cNvPr>
          <p:cNvPicPr>
            <a:picLocks noChangeAspect="1"/>
          </p:cNvPicPr>
          <p:nvPr/>
        </p:nvPicPr>
        <p:blipFill>
          <a:blip r:embed="rId8"/>
          <a:stretch>
            <a:fillRect/>
          </a:stretch>
        </p:blipFill>
        <p:spPr>
          <a:xfrm>
            <a:off x="3991708" y="5261371"/>
            <a:ext cx="828431" cy="1206779"/>
          </a:xfrm>
          <a:prstGeom prst="rect">
            <a:avLst/>
          </a:prstGeom>
        </p:spPr>
      </p:pic>
      <p:sp>
        <p:nvSpPr>
          <p:cNvPr id="20" name="Tekstvak 19">
            <a:extLst>
              <a:ext uri="{FF2B5EF4-FFF2-40B4-BE49-F238E27FC236}">
                <a16:creationId xmlns:a16="http://schemas.microsoft.com/office/drawing/2014/main" id="{76E28232-376B-A23C-0602-B036D42D386B}"/>
              </a:ext>
            </a:extLst>
          </p:cNvPr>
          <p:cNvSpPr txBox="1"/>
          <p:nvPr/>
        </p:nvSpPr>
        <p:spPr>
          <a:xfrm>
            <a:off x="4315309" y="3199817"/>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1" name="Tekstvak 20">
            <a:extLst>
              <a:ext uri="{FF2B5EF4-FFF2-40B4-BE49-F238E27FC236}">
                <a16:creationId xmlns:a16="http://schemas.microsoft.com/office/drawing/2014/main" id="{8A8E3A1D-9528-3422-0897-05AD925ED606}"/>
              </a:ext>
            </a:extLst>
          </p:cNvPr>
          <p:cNvSpPr txBox="1"/>
          <p:nvPr/>
        </p:nvSpPr>
        <p:spPr>
          <a:xfrm>
            <a:off x="5858847" y="3268201"/>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2" name="Tekstvak 21">
            <a:extLst>
              <a:ext uri="{FF2B5EF4-FFF2-40B4-BE49-F238E27FC236}">
                <a16:creationId xmlns:a16="http://schemas.microsoft.com/office/drawing/2014/main" id="{34FE6A98-7E9F-3B0F-065E-82CB5623808B}"/>
              </a:ext>
            </a:extLst>
          </p:cNvPr>
          <p:cNvSpPr txBox="1"/>
          <p:nvPr/>
        </p:nvSpPr>
        <p:spPr>
          <a:xfrm>
            <a:off x="7675923" y="3248662"/>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3" name="Tekstvak 22">
            <a:extLst>
              <a:ext uri="{FF2B5EF4-FFF2-40B4-BE49-F238E27FC236}">
                <a16:creationId xmlns:a16="http://schemas.microsoft.com/office/drawing/2014/main" id="{5E7B922C-5011-36CC-8239-40F0BCF3CDCA}"/>
              </a:ext>
            </a:extLst>
          </p:cNvPr>
          <p:cNvSpPr txBox="1"/>
          <p:nvPr/>
        </p:nvSpPr>
        <p:spPr>
          <a:xfrm>
            <a:off x="9571155" y="3268201"/>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4" name="Tekstvak 23">
            <a:extLst>
              <a:ext uri="{FF2B5EF4-FFF2-40B4-BE49-F238E27FC236}">
                <a16:creationId xmlns:a16="http://schemas.microsoft.com/office/drawing/2014/main" id="{C31F57ED-7511-AB03-ADA0-8FA686CE2AB0}"/>
              </a:ext>
            </a:extLst>
          </p:cNvPr>
          <p:cNvSpPr txBox="1"/>
          <p:nvPr/>
        </p:nvSpPr>
        <p:spPr>
          <a:xfrm>
            <a:off x="194556" y="3865803"/>
            <a:ext cx="1685445" cy="1846659"/>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Dit weten wij al over...</a:t>
            </a:r>
            <a:endParaRPr lang="nl-NL">
              <a:latin typeface="Kermit" panose="020F0503040000060003" pitchFamily="34" charset="0"/>
            </a:endParaRPr>
          </a:p>
          <a:p>
            <a:pPr algn="ctr"/>
            <a:endParaRPr lang="nl-NL" sz="1200">
              <a:latin typeface="Kermit" panose="020F0503040000060003" pitchFamily="34" charset="0"/>
            </a:endParaRP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endParaRPr lang="nl-NL">
              <a:latin typeface="Kermit" panose="020F0503040000060003" pitchFamily="34" charset="0"/>
            </a:endParaRPr>
          </a:p>
        </p:txBody>
      </p:sp>
      <p:pic>
        <p:nvPicPr>
          <p:cNvPr id="25" name="Afbeelding 24" descr="Experiment: Hoe laat je het binnen regenen? - Technopolis">
            <a:extLst>
              <a:ext uri="{FF2B5EF4-FFF2-40B4-BE49-F238E27FC236}">
                <a16:creationId xmlns:a16="http://schemas.microsoft.com/office/drawing/2014/main" id="{1A116C36-D203-90B9-A490-5A82D543A1A8}"/>
              </a:ext>
            </a:extLst>
          </p:cNvPr>
          <p:cNvPicPr>
            <a:picLocks noChangeAspect="1"/>
          </p:cNvPicPr>
          <p:nvPr/>
        </p:nvPicPr>
        <p:blipFill>
          <a:blip r:embed="rId9"/>
          <a:srcRect l="16996" t="32556" r="21571" b="-1487"/>
          <a:stretch/>
        </p:blipFill>
        <p:spPr>
          <a:xfrm rot="1800000">
            <a:off x="11024785" y="5013612"/>
            <a:ext cx="851230" cy="785284"/>
          </a:xfrm>
          <a:prstGeom prst="rect">
            <a:avLst/>
          </a:prstGeom>
        </p:spPr>
      </p:pic>
      <p:pic>
        <p:nvPicPr>
          <p:cNvPr id="26" name="Afbeelding 25" descr="Speciale aandacht voor kinderen in Woudagemaal in kerstvakantie -  Lemsternijs">
            <a:extLst>
              <a:ext uri="{FF2B5EF4-FFF2-40B4-BE49-F238E27FC236}">
                <a16:creationId xmlns:a16="http://schemas.microsoft.com/office/drawing/2014/main" id="{3D594473-CADD-CF1D-5FE9-AAA860C72DCE}"/>
              </a:ext>
            </a:extLst>
          </p:cNvPr>
          <p:cNvPicPr>
            <a:picLocks noChangeAspect="1"/>
          </p:cNvPicPr>
          <p:nvPr/>
        </p:nvPicPr>
        <p:blipFill>
          <a:blip r:embed="rId10"/>
          <a:stretch>
            <a:fillRect/>
          </a:stretch>
        </p:blipFill>
        <p:spPr>
          <a:xfrm>
            <a:off x="10390554" y="3852984"/>
            <a:ext cx="1375508" cy="900724"/>
          </a:xfrm>
          <a:prstGeom prst="rect">
            <a:avLst/>
          </a:prstGeom>
        </p:spPr>
      </p:pic>
      <p:pic>
        <p:nvPicPr>
          <p:cNvPr id="27" name="Afbeelding 26" descr="Diy Steel Kits Robotproject Sets Elektrische Auto Schattige Oog Robot  Science Gadgets Experiment Stoom Educatief Speelgoed Voor Kinderen Cadeau -  AliExpress">
            <a:extLst>
              <a:ext uri="{FF2B5EF4-FFF2-40B4-BE49-F238E27FC236}">
                <a16:creationId xmlns:a16="http://schemas.microsoft.com/office/drawing/2014/main" id="{CCB274DA-F0EB-49A7-C639-E23B19D3148A}"/>
              </a:ext>
            </a:extLst>
          </p:cNvPr>
          <p:cNvPicPr>
            <a:picLocks noChangeAspect="1"/>
          </p:cNvPicPr>
          <p:nvPr/>
        </p:nvPicPr>
        <p:blipFill>
          <a:blip r:embed="rId11"/>
          <a:stretch>
            <a:fillRect/>
          </a:stretch>
        </p:blipFill>
        <p:spPr>
          <a:xfrm rot="-900000">
            <a:off x="10144399" y="4559030"/>
            <a:ext cx="990357" cy="980587"/>
          </a:xfrm>
          <a:prstGeom prst="rect">
            <a:avLst/>
          </a:prstGeom>
        </p:spPr>
      </p:pic>
      <p:pic>
        <p:nvPicPr>
          <p:cNvPr id="28" name="Afbeelding 27" descr="Knutselen voor kinderen in de voorjaarsvakantie | Musea Zutphen">
            <a:extLst>
              <a:ext uri="{FF2B5EF4-FFF2-40B4-BE49-F238E27FC236}">
                <a16:creationId xmlns:a16="http://schemas.microsoft.com/office/drawing/2014/main" id="{C75ECDC0-DF7A-EEE2-4924-B641F0DDDD8E}"/>
              </a:ext>
            </a:extLst>
          </p:cNvPr>
          <p:cNvPicPr>
            <a:picLocks noChangeAspect="1"/>
          </p:cNvPicPr>
          <p:nvPr/>
        </p:nvPicPr>
        <p:blipFill>
          <a:blip r:embed="rId12"/>
          <a:stretch>
            <a:fillRect/>
          </a:stretch>
        </p:blipFill>
        <p:spPr>
          <a:xfrm rot="1620000">
            <a:off x="5037015" y="5494438"/>
            <a:ext cx="1150815" cy="783046"/>
          </a:xfrm>
          <a:prstGeom prst="rect">
            <a:avLst/>
          </a:prstGeom>
        </p:spPr>
      </p:pic>
      <p:pic>
        <p:nvPicPr>
          <p:cNvPr id="29" name="Afbeelding 28" descr="Napoleon I | Biography, Achievements, &amp; Facts | Britannica">
            <a:extLst>
              <a:ext uri="{FF2B5EF4-FFF2-40B4-BE49-F238E27FC236}">
                <a16:creationId xmlns:a16="http://schemas.microsoft.com/office/drawing/2014/main" id="{4688AC0D-DA74-AA8C-B4DD-B781BAAC6C86}"/>
              </a:ext>
            </a:extLst>
          </p:cNvPr>
          <p:cNvPicPr>
            <a:picLocks noChangeAspect="1"/>
          </p:cNvPicPr>
          <p:nvPr/>
        </p:nvPicPr>
        <p:blipFill>
          <a:blip r:embed="rId13"/>
          <a:stretch>
            <a:fillRect/>
          </a:stretch>
        </p:blipFill>
        <p:spPr>
          <a:xfrm>
            <a:off x="5164015" y="3797300"/>
            <a:ext cx="974971" cy="709247"/>
          </a:xfrm>
          <a:prstGeom prst="rect">
            <a:avLst/>
          </a:prstGeom>
        </p:spPr>
      </p:pic>
      <p:pic>
        <p:nvPicPr>
          <p:cNvPr id="30" name="Afbeelding 29" descr="Pin page">
            <a:extLst>
              <a:ext uri="{FF2B5EF4-FFF2-40B4-BE49-F238E27FC236}">
                <a16:creationId xmlns:a16="http://schemas.microsoft.com/office/drawing/2014/main" id="{C6952EBC-23E0-6629-5EAD-36CE9D39077B}"/>
              </a:ext>
            </a:extLst>
          </p:cNvPr>
          <p:cNvPicPr>
            <a:picLocks noChangeAspect="1"/>
          </p:cNvPicPr>
          <p:nvPr/>
        </p:nvPicPr>
        <p:blipFill>
          <a:blip r:embed="rId14"/>
          <a:stretch>
            <a:fillRect/>
          </a:stretch>
        </p:blipFill>
        <p:spPr>
          <a:xfrm rot="-900000">
            <a:off x="5323743" y="4512652"/>
            <a:ext cx="811823" cy="1105389"/>
          </a:xfrm>
          <a:prstGeom prst="rect">
            <a:avLst/>
          </a:prstGeom>
        </p:spPr>
      </p:pic>
      <p:pic>
        <p:nvPicPr>
          <p:cNvPr id="31" name="Afbeelding 30" descr="Pippi Langkous postkaart - portret Pippi">
            <a:extLst>
              <a:ext uri="{FF2B5EF4-FFF2-40B4-BE49-F238E27FC236}">
                <a16:creationId xmlns:a16="http://schemas.microsoft.com/office/drawing/2014/main" id="{F0E54D1D-464D-2B59-E478-9EBA7C0D6C48}"/>
              </a:ext>
            </a:extLst>
          </p:cNvPr>
          <p:cNvPicPr>
            <a:picLocks noChangeAspect="1"/>
          </p:cNvPicPr>
          <p:nvPr/>
        </p:nvPicPr>
        <p:blipFill>
          <a:blip r:embed="rId15"/>
          <a:stretch>
            <a:fillRect/>
          </a:stretch>
        </p:blipFill>
        <p:spPr>
          <a:xfrm>
            <a:off x="6766169" y="3793548"/>
            <a:ext cx="1014047" cy="726519"/>
          </a:xfrm>
          <a:prstGeom prst="rect">
            <a:avLst/>
          </a:prstGeom>
        </p:spPr>
      </p:pic>
      <p:pic>
        <p:nvPicPr>
          <p:cNvPr id="32" name="Afbeelding 31" descr="Creatieve boekbespreking - Onderwijswereld-PO">
            <a:extLst>
              <a:ext uri="{FF2B5EF4-FFF2-40B4-BE49-F238E27FC236}">
                <a16:creationId xmlns:a16="http://schemas.microsoft.com/office/drawing/2014/main" id="{DEFC6583-BDF6-8954-1D88-B14874E621DE}"/>
              </a:ext>
            </a:extLst>
          </p:cNvPr>
          <p:cNvPicPr>
            <a:picLocks noChangeAspect="1"/>
          </p:cNvPicPr>
          <p:nvPr/>
        </p:nvPicPr>
        <p:blipFill>
          <a:blip r:embed="rId16"/>
          <a:stretch>
            <a:fillRect/>
          </a:stretch>
        </p:blipFill>
        <p:spPr>
          <a:xfrm>
            <a:off x="7352323" y="4421554"/>
            <a:ext cx="1014047" cy="1053124"/>
          </a:xfrm>
          <a:prstGeom prst="rect">
            <a:avLst/>
          </a:prstGeom>
        </p:spPr>
      </p:pic>
      <p:pic>
        <p:nvPicPr>
          <p:cNvPr id="33" name="Afbeelding 32" descr="Creatieve boekbespreking - Onderwijswereld-PO">
            <a:extLst>
              <a:ext uri="{FF2B5EF4-FFF2-40B4-BE49-F238E27FC236}">
                <a16:creationId xmlns:a16="http://schemas.microsoft.com/office/drawing/2014/main" id="{1D370372-9116-6FA1-E1F4-B03B4807BF1B}"/>
              </a:ext>
            </a:extLst>
          </p:cNvPr>
          <p:cNvPicPr>
            <a:picLocks noChangeAspect="1"/>
          </p:cNvPicPr>
          <p:nvPr/>
        </p:nvPicPr>
        <p:blipFill>
          <a:blip r:embed="rId17"/>
          <a:stretch>
            <a:fillRect/>
          </a:stretch>
        </p:blipFill>
        <p:spPr>
          <a:xfrm rot="780000">
            <a:off x="8788400" y="4489939"/>
            <a:ext cx="1141047" cy="1062893"/>
          </a:xfrm>
          <a:prstGeom prst="rect">
            <a:avLst/>
          </a:prstGeom>
        </p:spPr>
      </p:pic>
      <p:pic>
        <p:nvPicPr>
          <p:cNvPr id="34" name="Afbeelding 33" descr="Het Marshallplan, of hoe Amerika het westen won | Historiek">
            <a:extLst>
              <a:ext uri="{FF2B5EF4-FFF2-40B4-BE49-F238E27FC236}">
                <a16:creationId xmlns:a16="http://schemas.microsoft.com/office/drawing/2014/main" id="{420F1893-662A-92C4-1CEF-37833BF3C1C0}"/>
              </a:ext>
            </a:extLst>
          </p:cNvPr>
          <p:cNvPicPr>
            <a:picLocks noChangeAspect="1"/>
          </p:cNvPicPr>
          <p:nvPr/>
        </p:nvPicPr>
        <p:blipFill>
          <a:blip r:embed="rId18"/>
          <a:stretch>
            <a:fillRect/>
          </a:stretch>
        </p:blipFill>
        <p:spPr>
          <a:xfrm>
            <a:off x="8563708" y="3789291"/>
            <a:ext cx="1014046" cy="666651"/>
          </a:xfrm>
          <a:prstGeom prst="rect">
            <a:avLst/>
          </a:prstGeom>
        </p:spPr>
      </p:pic>
      <p:pic>
        <p:nvPicPr>
          <p:cNvPr id="35" name="Afbeelding 34" descr="120 ideeën over Boekverslag maken? Leuk! | boekverslag, boekverslagen, lezen">
            <a:extLst>
              <a:ext uri="{FF2B5EF4-FFF2-40B4-BE49-F238E27FC236}">
                <a16:creationId xmlns:a16="http://schemas.microsoft.com/office/drawing/2014/main" id="{FDAF05A6-C37A-87B4-E0DE-4B362D8E6EBA}"/>
              </a:ext>
            </a:extLst>
          </p:cNvPr>
          <p:cNvPicPr>
            <a:picLocks noChangeAspect="1"/>
          </p:cNvPicPr>
          <p:nvPr/>
        </p:nvPicPr>
        <p:blipFill>
          <a:blip r:embed="rId19"/>
          <a:srcRect l="15584" t="19682" r="14195" b="10210"/>
          <a:stretch/>
        </p:blipFill>
        <p:spPr>
          <a:xfrm rot="-780000">
            <a:off x="6573025" y="4939600"/>
            <a:ext cx="1138865" cy="1530217"/>
          </a:xfrm>
          <a:prstGeom prst="rect">
            <a:avLst/>
          </a:prstGeom>
        </p:spPr>
      </p:pic>
      <p:sp>
        <p:nvSpPr>
          <p:cNvPr id="7" name="Tekstvak 6">
            <a:extLst>
              <a:ext uri="{FF2B5EF4-FFF2-40B4-BE49-F238E27FC236}">
                <a16:creationId xmlns:a16="http://schemas.microsoft.com/office/drawing/2014/main" id="{61E462D5-975F-7502-FEC8-07B52140DE0F}"/>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p:txBody>
      </p:sp>
    </p:spTree>
    <p:extLst>
      <p:ext uri="{BB962C8B-B14F-4D97-AF65-F5344CB8AC3E}">
        <p14:creationId xmlns:p14="http://schemas.microsoft.com/office/powerpoint/2010/main" val="29631480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FA2C3-9BF5-B3CC-0C67-AC4E9907967D}"/>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AD224301-61C9-B557-55E6-AFE4366D1EE9}"/>
              </a:ext>
            </a:extLst>
          </p:cNvPr>
          <p:cNvSpPr txBox="1"/>
          <p:nvPr/>
        </p:nvSpPr>
        <p:spPr>
          <a:xfrm>
            <a:off x="0" y="0"/>
            <a:ext cx="12192000"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Hoe gebruik je de PowerPoint</a:t>
            </a:r>
          </a:p>
        </p:txBody>
      </p:sp>
      <p:pic>
        <p:nvPicPr>
          <p:cNvPr id="5" name="Afbeelding 4" descr="Afbeelding met Lettertype, Graphics, rood, tekst&#10;&#10;Automatisch gegenereerde beschrijving">
            <a:extLst>
              <a:ext uri="{FF2B5EF4-FFF2-40B4-BE49-F238E27FC236}">
                <a16:creationId xmlns:a16="http://schemas.microsoft.com/office/drawing/2014/main" id="{3092BD00-DC9A-AE70-FD9D-3998564103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8" name="Rectangle 2">
            <a:extLst>
              <a:ext uri="{FF2B5EF4-FFF2-40B4-BE49-F238E27FC236}">
                <a16:creationId xmlns:a16="http://schemas.microsoft.com/office/drawing/2014/main" id="{C8813C5E-93ED-8C78-3339-6E1467334073}"/>
              </a:ext>
            </a:extLst>
          </p:cNvPr>
          <p:cNvSpPr>
            <a:spLocks noChangeArrowheads="1"/>
          </p:cNvSpPr>
          <p:nvPr/>
        </p:nvSpPr>
        <p:spPr bwMode="auto">
          <a:xfrm>
            <a:off x="878564" y="809571"/>
            <a:ext cx="10434871" cy="5909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800" b="0" i="0" u="none" strike="noStrike" cap="none" normalizeH="0" baseline="0" dirty="0">
                <a:ln>
                  <a:noFill/>
                </a:ln>
                <a:solidFill>
                  <a:schemeClr val="tx1"/>
                </a:solidFill>
                <a:effectLst/>
                <a:latin typeface="Kermit" panose="020F0503040000060003" pitchFamily="34" charset="0"/>
              </a:rPr>
              <a:t>In elke PowerPoint is één </a:t>
            </a:r>
            <a:r>
              <a:rPr lang="nl-NL" altLang="nl-NL" dirty="0">
                <a:latin typeface="Kermit" panose="020F0503040000060003" pitchFamily="34" charset="0"/>
              </a:rPr>
              <a:t>les </a:t>
            </a:r>
            <a:r>
              <a:rPr kumimoji="0" lang="nl-NL" altLang="nl-NL" sz="1800" b="0" i="0" u="none" strike="noStrike" cap="none" normalizeH="0" baseline="0" dirty="0">
                <a:ln>
                  <a:noFill/>
                </a:ln>
                <a:solidFill>
                  <a:schemeClr val="tx1"/>
                </a:solidFill>
                <a:effectLst/>
                <a:latin typeface="Kermit" panose="020F0503040000060003" pitchFamily="34" charset="0"/>
              </a:rPr>
              <a:t>te vinden uit het atelier.</a:t>
            </a:r>
          </a:p>
          <a:p>
            <a:pPr marL="0" marR="0" lvl="0" indent="0" algn="l" defTabSz="914400" rtl="0" eaLnBrk="0" fontAlgn="base" latinLnBrk="0" hangingPunct="0">
              <a:lnSpc>
                <a:spcPct val="100000"/>
              </a:lnSpc>
              <a:spcBef>
                <a:spcPct val="0"/>
              </a:spcBef>
              <a:spcAft>
                <a:spcPct val="0"/>
              </a:spcAft>
              <a:buClrTx/>
              <a:buSzTx/>
              <a:buFontTx/>
              <a:buNone/>
              <a:tabLst/>
            </a:pPr>
            <a:endParaRPr lang="nl-NL" altLang="nl-NL" dirty="0">
              <a:latin typeface="Kermit" panose="020F05030400000600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800" b="0" i="0" u="none" strike="noStrike" cap="none" normalizeH="0" baseline="0" dirty="0">
                <a:ln>
                  <a:noFill/>
                </a:ln>
                <a:solidFill>
                  <a:schemeClr val="tx1"/>
                </a:solidFill>
                <a:effectLst/>
                <a:latin typeface="Kermit" panose="020F0503040000060003" pitchFamily="34" charset="0"/>
              </a:rPr>
              <a:t>Elke les is gedifferentieerd naar groep 3-4, groep 5-6 en groep 7-8. Deze staan achter elkaar in de PowerPoint en worden gescheiden door een dia. </a:t>
            </a:r>
            <a:r>
              <a:rPr lang="nl-NL" altLang="nl-NL" dirty="0">
                <a:latin typeface="Kermit" panose="020F0503040000060003" pitchFamily="34" charset="0"/>
              </a:rPr>
              <a:t>In de linkeronderhoek van elke dia kun je zien voor welke groep die dia is bedoeld. </a:t>
            </a:r>
          </a:p>
          <a:p>
            <a:pPr marL="0" marR="0" lvl="0" indent="0" algn="l" defTabSz="914400" rtl="0" eaLnBrk="0" fontAlgn="base" latinLnBrk="0" hangingPunct="0">
              <a:lnSpc>
                <a:spcPct val="100000"/>
              </a:lnSpc>
              <a:spcBef>
                <a:spcPct val="0"/>
              </a:spcBef>
              <a:spcAft>
                <a:spcPct val="0"/>
              </a:spcAft>
              <a:buClrTx/>
              <a:buSzTx/>
              <a:buFontTx/>
              <a:buNone/>
              <a:tabLst/>
            </a:pPr>
            <a:endParaRPr lang="nl-NL" altLang="nl-NL" dirty="0">
              <a:latin typeface="Kermit" panose="020F0503040000060003" pitchFamily="34" charset="0"/>
            </a:endParaRPr>
          </a:p>
          <a:p>
            <a:pPr lvl="0" eaLnBrk="0" fontAlgn="base" hangingPunct="0">
              <a:spcBef>
                <a:spcPct val="0"/>
              </a:spcBef>
              <a:spcAft>
                <a:spcPct val="0"/>
              </a:spcAft>
            </a:pPr>
            <a:r>
              <a:rPr lang="nl-NL" altLang="nl-NL" dirty="0">
                <a:latin typeface="Kermit" panose="020F0503040000060003" pitchFamily="34" charset="0"/>
              </a:rPr>
              <a:t>Elke les bestaat uit: </a:t>
            </a:r>
          </a:p>
          <a:p>
            <a:pPr marL="285750" lvl="0" indent="-285750" eaLnBrk="0" fontAlgn="base" hangingPunct="0">
              <a:spcBef>
                <a:spcPct val="0"/>
              </a:spcBef>
              <a:spcAft>
                <a:spcPct val="0"/>
              </a:spcAft>
              <a:buFontTx/>
              <a:buChar char="-"/>
            </a:pPr>
            <a:r>
              <a:rPr lang="nl-NL" altLang="nl-NL" dirty="0">
                <a:latin typeface="Kermit" panose="020F0503040000060003" pitchFamily="34" charset="0"/>
              </a:rPr>
              <a:t>Inspiratie 1: nieuwsgierigheid prikkelen en voorkennis activeren</a:t>
            </a:r>
          </a:p>
          <a:p>
            <a:pPr marL="285750" lvl="0" indent="-285750" eaLnBrk="0" fontAlgn="base" hangingPunct="0">
              <a:spcBef>
                <a:spcPct val="0"/>
              </a:spcBef>
              <a:spcAft>
                <a:spcPct val="0"/>
              </a:spcAft>
              <a:buFontTx/>
              <a:buChar char="-"/>
            </a:pPr>
            <a:r>
              <a:rPr lang="nl-NL" altLang="nl-NL" dirty="0">
                <a:latin typeface="Kermit" panose="020F0503040000060003" pitchFamily="34" charset="0"/>
              </a:rPr>
              <a:t>Inspiratie 2: nieuwe kennis opdoen</a:t>
            </a:r>
          </a:p>
          <a:p>
            <a:pPr marL="285750" lvl="0" indent="-285750" eaLnBrk="0" fontAlgn="base" hangingPunct="0">
              <a:spcBef>
                <a:spcPct val="0"/>
              </a:spcBef>
              <a:spcAft>
                <a:spcPct val="0"/>
              </a:spcAft>
              <a:buFontTx/>
              <a:buChar char="-"/>
            </a:pPr>
            <a:r>
              <a:rPr lang="nl-NL" altLang="nl-NL" dirty="0">
                <a:latin typeface="Kermit" panose="020F0503040000060003" pitchFamily="34" charset="0"/>
              </a:rPr>
              <a:t>Vaardigheden</a:t>
            </a:r>
          </a:p>
          <a:p>
            <a:pPr marL="285750" lvl="0" indent="-285750" eaLnBrk="0" fontAlgn="base" hangingPunct="0">
              <a:spcBef>
                <a:spcPct val="0"/>
              </a:spcBef>
              <a:spcAft>
                <a:spcPct val="0"/>
              </a:spcAft>
              <a:buFontTx/>
              <a:buChar char="-"/>
            </a:pPr>
            <a:r>
              <a:rPr lang="nl-NL" altLang="nl-NL" dirty="0">
                <a:latin typeface="Kermit" panose="020F0503040000060003" pitchFamily="34" charset="0"/>
              </a:rPr>
              <a:t>Reflectie</a:t>
            </a:r>
          </a:p>
          <a:p>
            <a:pPr marL="0" marR="0" lvl="0" indent="0" algn="l" defTabSz="914400" rtl="0" eaLnBrk="0" fontAlgn="base" latinLnBrk="0" hangingPunct="0">
              <a:lnSpc>
                <a:spcPct val="100000"/>
              </a:lnSpc>
              <a:spcBef>
                <a:spcPct val="0"/>
              </a:spcBef>
              <a:spcAft>
                <a:spcPct val="0"/>
              </a:spcAft>
              <a:buClrTx/>
              <a:buSzTx/>
              <a:buFontTx/>
              <a:buNone/>
              <a:tabLst/>
            </a:pPr>
            <a:endParaRPr lang="nl-NL" altLang="nl-NL" dirty="0">
              <a:latin typeface="Kermit" panose="020F05030400000600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nl-NL" altLang="nl-NL" dirty="0">
                <a:latin typeface="Kermit" panose="020F0503040000060003" pitchFamily="34" charset="0"/>
              </a:rPr>
              <a:t>In de notities staan vaak nog extra opmerkingen en tips.</a:t>
            </a:r>
          </a:p>
          <a:p>
            <a:pPr marL="0" marR="0" lvl="0" indent="0" algn="l" defTabSz="914400" rtl="0" eaLnBrk="0" fontAlgn="base" latinLnBrk="0" hangingPunct="0">
              <a:lnSpc>
                <a:spcPct val="100000"/>
              </a:lnSpc>
              <a:spcBef>
                <a:spcPct val="0"/>
              </a:spcBef>
              <a:spcAft>
                <a:spcPct val="0"/>
              </a:spcAft>
              <a:buClrTx/>
              <a:buSzTx/>
              <a:buFontTx/>
              <a:buNone/>
              <a:tabLst/>
            </a:pPr>
            <a:endParaRPr lang="nl-NL" altLang="nl-NL" dirty="0">
              <a:latin typeface="Kermit" panose="020F05030400000600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nl-NL" altLang="nl-NL" dirty="0">
                <a:latin typeface="Kermit" panose="020F0503040000060003" pitchFamily="34" charset="0"/>
              </a:rPr>
              <a:t>De bijlagen waarnaar wordt verwezen zijn te vinden in het bijlagenboekje. </a:t>
            </a:r>
          </a:p>
          <a:p>
            <a:pPr lvl="0" eaLnBrk="0" fontAlgn="base" hangingPunct="0">
              <a:spcBef>
                <a:spcPct val="0"/>
              </a:spcBef>
              <a:spcAft>
                <a:spcPct val="0"/>
              </a:spcAft>
            </a:pPr>
            <a:br>
              <a:rPr lang="nl-NL" altLang="nl-NL" dirty="0">
                <a:latin typeface="Kermit" panose="020F0503040000060003" pitchFamily="34" charset="0"/>
              </a:rPr>
            </a:br>
            <a:r>
              <a:rPr lang="nl-NL" altLang="nl-NL" dirty="0">
                <a:latin typeface="Kermit" panose="020F0503040000060003" pitchFamily="34" charset="0"/>
              </a:rPr>
              <a:t>Maak zelf een keuze passend bij jouw voorkeur en doelen die nog behaald moeten worden uit jullie volgsysteem.</a:t>
            </a:r>
          </a:p>
          <a:p>
            <a:pPr eaLnBrk="0" fontAlgn="base" hangingPunct="0">
              <a:spcBef>
                <a:spcPct val="0"/>
              </a:spcBef>
              <a:spcAft>
                <a:spcPct val="0"/>
              </a:spcAft>
            </a:pPr>
            <a:endParaRPr lang="nl-NL" altLang="nl-NL" dirty="0">
              <a:latin typeface="Kermit" panose="020F0503040000060003" pitchFamily="34" charset="0"/>
            </a:endParaRPr>
          </a:p>
          <a:p>
            <a:pPr eaLnBrk="0" fontAlgn="base" hangingPunct="0">
              <a:spcBef>
                <a:spcPct val="0"/>
              </a:spcBef>
              <a:spcAft>
                <a:spcPct val="0"/>
              </a:spcAft>
            </a:pPr>
            <a:r>
              <a:rPr lang="nl-NL" altLang="nl-NL" dirty="0">
                <a:latin typeface="Kermit" panose="020F0503040000060003" pitchFamily="34" charset="0"/>
              </a:rPr>
              <a:t>Let op: in de notities onder de slides staat soms een toelichting of een antwoord.</a:t>
            </a:r>
          </a:p>
          <a:p>
            <a:pPr marL="0" marR="0" lvl="0" indent="0" algn="l" defTabSz="914400" rtl="0" eaLnBrk="0" fontAlgn="base" latinLnBrk="0" hangingPunct="0">
              <a:lnSpc>
                <a:spcPct val="100000"/>
              </a:lnSpc>
              <a:spcBef>
                <a:spcPct val="0"/>
              </a:spcBef>
              <a:spcAft>
                <a:spcPct val="0"/>
              </a:spcAft>
              <a:buClrTx/>
              <a:buSzTx/>
              <a:buFontTx/>
              <a:buNone/>
              <a:tabLst/>
            </a:pPr>
            <a:endParaRPr lang="nl-NL" altLang="nl-NL" dirty="0">
              <a:latin typeface="Kermit" panose="020F0503040000060003" pitchFamily="34" charset="0"/>
            </a:endParaRPr>
          </a:p>
        </p:txBody>
      </p:sp>
    </p:spTree>
    <p:extLst>
      <p:ext uri="{BB962C8B-B14F-4D97-AF65-F5344CB8AC3E}">
        <p14:creationId xmlns:p14="http://schemas.microsoft.com/office/powerpoint/2010/main" val="17129735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451FF-271D-2F19-7ED5-CE8B776C36A6}"/>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76E0FE92-FA79-5306-DE97-21F8EC9D4D0A}"/>
              </a:ext>
            </a:extLst>
          </p:cNvPr>
          <p:cNvPicPr>
            <a:picLocks noChangeAspect="1"/>
          </p:cNvPicPr>
          <p:nvPr/>
        </p:nvPicPr>
        <p:blipFill>
          <a:blip r:embed="rId2"/>
          <a:stretch>
            <a:fillRect/>
          </a:stretch>
        </p:blipFill>
        <p:spPr>
          <a:xfrm>
            <a:off x="1856668" y="715583"/>
            <a:ext cx="8478661" cy="5587019"/>
          </a:xfrm>
          <a:prstGeom prst="rect">
            <a:avLst/>
          </a:prstGeom>
        </p:spPr>
      </p:pic>
      <p:sp>
        <p:nvSpPr>
          <p:cNvPr id="2" name="Titel 1">
            <a:extLst>
              <a:ext uri="{FF2B5EF4-FFF2-40B4-BE49-F238E27FC236}">
                <a16:creationId xmlns:a16="http://schemas.microsoft.com/office/drawing/2014/main" id="{AAA881B5-35F1-D2D3-235F-6F0453F3E0A9}"/>
              </a:ext>
            </a:extLst>
          </p:cNvPr>
          <p:cNvSpPr>
            <a:spLocks noGrp="1"/>
          </p:cNvSpPr>
          <p:nvPr>
            <p:ph type="title"/>
          </p:nvPr>
        </p:nvSpPr>
        <p:spPr>
          <a:xfrm>
            <a:off x="0" y="44625"/>
            <a:ext cx="12191999" cy="1008112"/>
          </a:xfrm>
        </p:spPr>
        <p:txBody>
          <a:bodyPr>
            <a:normAutofit/>
          </a:bodyPr>
          <a:lstStyle/>
          <a:p>
            <a:pPr algn="ctr">
              <a:lnSpc>
                <a:spcPts val="3200"/>
              </a:lnSpc>
              <a:defRPr/>
            </a:pPr>
            <a:r>
              <a:rPr lang="nl-NL" sz="3600">
                <a:solidFill>
                  <a:srgbClr val="E96D7E"/>
                </a:solidFill>
                <a:latin typeface="Kermit" panose="020F0503040000060003" pitchFamily="34" charset="0"/>
                <a:ea typeface="American Typewriter" charset="0"/>
                <a:cs typeface="American Typewriter" charset="0"/>
              </a:rPr>
              <a:t>Voorbeeld ingevuld doelenblad met criteria</a:t>
            </a:r>
          </a:p>
        </p:txBody>
      </p:sp>
      <p:pic>
        <p:nvPicPr>
          <p:cNvPr id="5" name="Afbeelding 4">
            <a:extLst>
              <a:ext uri="{FF2B5EF4-FFF2-40B4-BE49-F238E27FC236}">
                <a16:creationId xmlns:a16="http://schemas.microsoft.com/office/drawing/2014/main" id="{17A2A3B8-0ACB-0D24-9A79-A9F47DDD1B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6866" y="5782553"/>
            <a:ext cx="2355134" cy="1113800"/>
          </a:xfrm>
          <a:prstGeom prst="rect">
            <a:avLst/>
          </a:prstGeom>
        </p:spPr>
      </p:pic>
      <p:sp>
        <p:nvSpPr>
          <p:cNvPr id="10" name="Tekstvak 2">
            <a:extLst>
              <a:ext uri="{FF2B5EF4-FFF2-40B4-BE49-F238E27FC236}">
                <a16:creationId xmlns:a16="http://schemas.microsoft.com/office/drawing/2014/main" id="{CEBBEE88-AC98-3E7F-00D8-1B09851FDBBC}"/>
              </a:ext>
            </a:extLst>
          </p:cNvPr>
          <p:cNvSpPr txBox="1">
            <a:spLocks noChangeArrowheads="1"/>
          </p:cNvSpPr>
          <p:nvPr/>
        </p:nvSpPr>
        <p:spPr bwMode="auto">
          <a:xfrm>
            <a:off x="3415711" y="5965448"/>
            <a:ext cx="5360576"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charset="-128"/>
              </a:defRPr>
            </a:lvl9pPr>
          </a:lstStyle>
          <a:p>
            <a:endParaRPr lang="nl-NL" altLang="nl-NL" sz="1600">
              <a:solidFill>
                <a:schemeClr val="tx1">
                  <a:lumMod val="75000"/>
                  <a:lumOff val="25000"/>
                </a:schemeClr>
              </a:solidFill>
              <a:latin typeface="Kermit" panose="020F0503040000060003" pitchFamily="34" charset="0"/>
              <a:ea typeface="American Typewriter" charset="0"/>
              <a:cs typeface="American Typewriter" charset="0"/>
            </a:endParaRPr>
          </a:p>
          <a:p>
            <a:r>
              <a:rPr lang="nl-NL" altLang="nl-NL">
                <a:solidFill>
                  <a:srgbClr val="E96D7E"/>
                </a:solidFill>
                <a:latin typeface="Kermit" panose="020F0503040000060003" pitchFamily="34" charset="0"/>
                <a:ea typeface="American Typewriter" charset="0"/>
                <a:cs typeface="American Typewriter" charset="0"/>
              </a:rPr>
              <a:t>Het format doelenblad is te vinden op de portal bij materialen midden- en bovenbouw. </a:t>
            </a:r>
            <a:endParaRPr lang="nl-NL" altLang="nl-NL" sz="160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6845901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3"/>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latin typeface="Kermit" panose="020F0503040000060003" pitchFamily="34" charset="0"/>
            </a:endParaRPr>
          </a:p>
        </p:txBody>
      </p:sp>
      <p:sp>
        <p:nvSpPr>
          <p:cNvPr id="74754" name="Rectangle 4"/>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latin typeface="Kermit" panose="020F0503040000060003" pitchFamily="34" charset="0"/>
              </a:rPr>
            </a:br>
            <a:endParaRPr lang="nl-NL">
              <a:latin typeface="Kermit" panose="020F0503040000060003" pitchFamily="34" charset="0"/>
            </a:endParaRPr>
          </a:p>
          <a:p>
            <a:endParaRPr lang="nl-NL">
              <a:latin typeface="Kermit" panose="020F0503040000060003" pitchFamily="34" charset="0"/>
            </a:endParaRPr>
          </a:p>
        </p:txBody>
      </p:sp>
      <p:sp>
        <p:nvSpPr>
          <p:cNvPr id="74755" name="Rectangle 5"/>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latin typeface="Kermit" panose="020F0503040000060003" pitchFamily="34" charset="0"/>
            </a:endParaRPr>
          </a:p>
          <a:p>
            <a:endParaRPr lang="nl-NL">
              <a:latin typeface="Kermit" panose="020F0503040000060003" pitchFamily="34" charset="0"/>
            </a:endParaRPr>
          </a:p>
        </p:txBody>
      </p:sp>
      <p:sp>
        <p:nvSpPr>
          <p:cNvPr id="2" name="Tekstvak 1">
            <a:extLst>
              <a:ext uri="{FF2B5EF4-FFF2-40B4-BE49-F238E27FC236}">
                <a16:creationId xmlns:a16="http://schemas.microsoft.com/office/drawing/2014/main" id="{1B86CCAF-1E50-CE49-8D62-37654D3DCB36}"/>
              </a:ext>
            </a:extLst>
          </p:cNvPr>
          <p:cNvSpPr txBox="1"/>
          <p:nvPr/>
        </p:nvSpPr>
        <p:spPr>
          <a:xfrm>
            <a:off x="1267595" y="207238"/>
            <a:ext cx="9656811" cy="646331"/>
          </a:xfrm>
          <a:prstGeom prst="rect">
            <a:avLst/>
          </a:prstGeom>
          <a:noFill/>
        </p:spPr>
        <p:txBody>
          <a:bodyPr wrap="none" rtlCol="0">
            <a:spAutoFit/>
          </a:bodyPr>
          <a:lstStyle/>
          <a:p>
            <a:r>
              <a:rPr lang="nl-NL" sz="3600">
                <a:solidFill>
                  <a:srgbClr val="E16C7F"/>
                </a:solidFill>
                <a:latin typeface="Kermit" panose="020F0503040000060003" pitchFamily="34" charset="0"/>
              </a:rPr>
              <a:t>Losse Denkbubbels om te gebruiken bij je les</a:t>
            </a:r>
          </a:p>
        </p:txBody>
      </p:sp>
      <p:sp>
        <p:nvSpPr>
          <p:cNvPr id="4" name="Rectangle 3">
            <a:extLst>
              <a:ext uri="{FF2B5EF4-FFF2-40B4-BE49-F238E27FC236}">
                <a16:creationId xmlns:a16="http://schemas.microsoft.com/office/drawing/2014/main" id="{235B62E8-E014-4483-8E17-1B09228C5F36}"/>
              </a:ext>
            </a:extLst>
          </p:cNvPr>
          <p:cNvSpPr>
            <a:spLocks noChangeArrowheads="1"/>
          </p:cNvSpPr>
          <p:nvPr/>
        </p:nvSpPr>
        <p:spPr bwMode="auto">
          <a:xfrm>
            <a:off x="994716" y="285738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latin typeface="Kermit" panose="020F0503040000060003" pitchFamily="34" charset="0"/>
            </a:endParaRPr>
          </a:p>
        </p:txBody>
      </p:sp>
      <p:pic>
        <p:nvPicPr>
          <p:cNvPr id="12" name="Afbeelding 11">
            <a:extLst>
              <a:ext uri="{FF2B5EF4-FFF2-40B4-BE49-F238E27FC236}">
                <a16:creationId xmlns:a16="http://schemas.microsoft.com/office/drawing/2014/main" id="{701AC72F-8E9E-4003-BF4E-7A8BFEF1563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a:off x="4157396" y="1473975"/>
            <a:ext cx="2319693" cy="2134266"/>
          </a:xfrm>
          <a:prstGeom prst="rect">
            <a:avLst/>
          </a:prstGeom>
          <a:noFill/>
          <a:ln>
            <a:noFill/>
          </a:ln>
        </p:spPr>
      </p:pic>
      <p:pic>
        <p:nvPicPr>
          <p:cNvPr id="14" name="Afbeelding 13">
            <a:extLst>
              <a:ext uri="{FF2B5EF4-FFF2-40B4-BE49-F238E27FC236}">
                <a16:creationId xmlns:a16="http://schemas.microsoft.com/office/drawing/2014/main" id="{EAD944B7-6400-4275-A3B4-55E2C18FADF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1116463" y="3910802"/>
            <a:ext cx="2319693" cy="2349479"/>
          </a:xfrm>
          <a:prstGeom prst="rect">
            <a:avLst/>
          </a:prstGeom>
          <a:noFill/>
          <a:ln>
            <a:noFill/>
          </a:ln>
        </p:spPr>
      </p:pic>
      <p:pic>
        <p:nvPicPr>
          <p:cNvPr id="15" name="Afbeelding 14">
            <a:extLst>
              <a:ext uri="{FF2B5EF4-FFF2-40B4-BE49-F238E27FC236}">
                <a16:creationId xmlns:a16="http://schemas.microsoft.com/office/drawing/2014/main" id="{FD8DFE33-3CEE-4505-BF62-AFCC93743A2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7436668" y="950277"/>
            <a:ext cx="2319693" cy="2269540"/>
          </a:xfrm>
          <a:prstGeom prst="rect">
            <a:avLst/>
          </a:prstGeom>
          <a:noFill/>
          <a:ln>
            <a:noFill/>
          </a:ln>
        </p:spPr>
      </p:pic>
      <p:pic>
        <p:nvPicPr>
          <p:cNvPr id="16" name="Afbeelding 15">
            <a:extLst>
              <a:ext uri="{FF2B5EF4-FFF2-40B4-BE49-F238E27FC236}">
                <a16:creationId xmlns:a16="http://schemas.microsoft.com/office/drawing/2014/main" id="{BC5DE565-2E17-4D1B-BE2D-6EF6167C5C8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4254684" y="4231053"/>
            <a:ext cx="2125980" cy="2186777"/>
          </a:xfrm>
          <a:prstGeom prst="rect">
            <a:avLst/>
          </a:prstGeom>
          <a:noFill/>
          <a:ln>
            <a:noFill/>
          </a:ln>
        </p:spPr>
      </p:pic>
      <p:pic>
        <p:nvPicPr>
          <p:cNvPr id="17" name="Afbeelding 16">
            <a:extLst>
              <a:ext uri="{FF2B5EF4-FFF2-40B4-BE49-F238E27FC236}">
                <a16:creationId xmlns:a16="http://schemas.microsoft.com/office/drawing/2014/main" id="{37CE2DF1-7C89-464F-9043-4F525313001B}"/>
              </a:ext>
            </a:extLst>
          </p:cNvPr>
          <p:cNvPicPr>
            <a:picLocks noChangeAspect="1"/>
          </p:cNvPicPr>
          <p:nvPr/>
        </p:nvPicPr>
        <p:blipFill>
          <a:blip r:embed="rId6">
            <a:extLst>
              <a:ext uri="{28A0092B-C50C-407E-A947-70E740481C1C}">
                <a14:useLocalDpi xmlns:a14="http://schemas.microsoft.com/office/drawing/2010/main" val="0"/>
              </a:ext>
            </a:extLst>
          </a:blip>
          <a:srcRect t="1290" b="1290"/>
          <a:stretch/>
        </p:blipFill>
        <p:spPr bwMode="auto">
          <a:xfrm>
            <a:off x="9756361" y="2419235"/>
            <a:ext cx="2348837" cy="2269533"/>
          </a:xfrm>
          <a:prstGeom prst="rect">
            <a:avLst/>
          </a:prstGeom>
          <a:noFill/>
          <a:ln>
            <a:noFill/>
          </a:ln>
          <a:extLst>
            <a:ext uri="{53640926-AAD7-44D8-BBD7-CCE9431645EC}">
              <a14:shadowObscured xmlns:a14="http://schemas.microsoft.com/office/drawing/2010/main"/>
            </a:ext>
          </a:extLst>
        </p:spPr>
      </p:pic>
      <p:pic>
        <p:nvPicPr>
          <p:cNvPr id="18" name="Afbeelding 17">
            <a:extLst>
              <a:ext uri="{FF2B5EF4-FFF2-40B4-BE49-F238E27FC236}">
                <a16:creationId xmlns:a16="http://schemas.microsoft.com/office/drawing/2014/main" id="{7C8AC67C-92A4-45E8-A4B4-6BEAF0DF53C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7313572" y="3910802"/>
            <a:ext cx="2125980" cy="2092601"/>
          </a:xfrm>
          <a:prstGeom prst="rect">
            <a:avLst/>
          </a:prstGeom>
          <a:noFill/>
          <a:ln>
            <a:noFill/>
          </a:ln>
        </p:spPr>
      </p:pic>
      <p:pic>
        <p:nvPicPr>
          <p:cNvPr id="19" name="Afbeelding 18">
            <a:extLst>
              <a:ext uri="{FF2B5EF4-FFF2-40B4-BE49-F238E27FC236}">
                <a16:creationId xmlns:a16="http://schemas.microsoft.com/office/drawing/2014/main" id="{FE10E912-3D46-4C9A-B8D7-EFA7724C968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bwMode="auto">
          <a:xfrm>
            <a:off x="871167" y="1159460"/>
            <a:ext cx="2319693" cy="2269540"/>
          </a:xfrm>
          <a:prstGeom prst="rect">
            <a:avLst/>
          </a:prstGeom>
          <a:noFill/>
          <a:ln>
            <a:noFill/>
          </a:ln>
        </p:spPr>
      </p:pic>
      <p:pic>
        <p:nvPicPr>
          <p:cNvPr id="3" name="Afbeelding 2" descr="Afbeelding met Lettertype, Graphics, rood, tekst&#10;&#10;Automatisch gegenereerde beschrijving">
            <a:extLst>
              <a:ext uri="{FF2B5EF4-FFF2-40B4-BE49-F238E27FC236}">
                <a16:creationId xmlns:a16="http://schemas.microsoft.com/office/drawing/2014/main" id="{E8B9CCB1-3535-2DEE-D47B-20ACFC69B82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4181196763"/>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a6d047e-c7c9-48a3-8f43-db3ffccf2247">
      <Terms xmlns="http://schemas.microsoft.com/office/infopath/2007/PartnerControls"/>
    </lcf76f155ced4ddcb4097134ff3c332f>
    <TaxCatchAll xmlns="6aeb2e26-bba5-43b1-a0a2-5b6d2e9179d0" xsi:nil="true"/>
    <Afbeelding xmlns="7a6d047e-c7c9-48a3-8f43-db3ffccf224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4B11BAA320F5249B4BDF5CDEE2FF242" ma:contentTypeVersion="20" ma:contentTypeDescription="Een nieuw document maken." ma:contentTypeScope="" ma:versionID="e2ef49660ffc61f027ca56fa43aadce4">
  <xsd:schema xmlns:xsd="http://www.w3.org/2001/XMLSchema" xmlns:xs="http://www.w3.org/2001/XMLSchema" xmlns:p="http://schemas.microsoft.com/office/2006/metadata/properties" xmlns:ns2="7a6d047e-c7c9-48a3-8f43-db3ffccf2247" xmlns:ns3="6aeb2e26-bba5-43b1-a0a2-5b6d2e9179d0" targetNamespace="http://schemas.microsoft.com/office/2006/metadata/properties" ma:root="true" ma:fieldsID="45580ace3f3b45f9a7bd457cb67b0ecb" ns2:_="" ns3:_="">
    <xsd:import namespace="7a6d047e-c7c9-48a3-8f43-db3ffccf2247"/>
    <xsd:import namespace="6aeb2e26-bba5-43b1-a0a2-5b6d2e9179d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element ref="ns2:Afbeelding"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6d047e-c7c9-48a3-8f43-db3ffccf224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bc594551-4bf9-4bd3-8489-c159e07133d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Afbeelding" ma:index="27" nillable="true" ma:displayName="Afbeelding" ma:format="Thumbnail" ma:internalName="Afbeelding">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aeb2e26-bba5-43b1-a0a2-5b6d2e9179d0" elementFormDefault="qualified">
    <xsd:import namespace="http://schemas.microsoft.com/office/2006/documentManagement/types"/>
    <xsd:import namespace="http://schemas.microsoft.com/office/infopath/2007/PartnerControls"/>
    <xsd:element name="SharedWithUsers" ma:index="17"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229d3af7-e122-46e5-b7bc-40126057de53}" ma:internalName="TaxCatchAll" ma:showField="CatchAllData" ma:web="6aeb2e26-bba5-43b1-a0a2-5b6d2e9179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767F6BC-912F-45B4-9349-DB025424C625}">
  <ds:schemaRefs>
    <ds:schemaRef ds:uri="http://schemas.microsoft.com/office/2006/documentManagement/types"/>
    <ds:schemaRef ds:uri="http://purl.org/dc/terms/"/>
    <ds:schemaRef ds:uri="7a6d047e-c7c9-48a3-8f43-db3ffccf2247"/>
    <ds:schemaRef ds:uri="http://schemas.openxmlformats.org/package/2006/metadata/core-properties"/>
    <ds:schemaRef ds:uri="http://purl.org/dc/dcmitype/"/>
    <ds:schemaRef ds:uri="http://schemas.microsoft.com/office/infopath/2007/PartnerControls"/>
    <ds:schemaRef ds:uri="6aeb2e26-bba5-43b1-a0a2-5b6d2e9179d0"/>
    <ds:schemaRef ds:uri="http://schemas.microsoft.com/office/2006/metadata/properties"/>
    <ds:schemaRef ds:uri="http://www.w3.org/XML/1998/namespace"/>
    <ds:schemaRef ds:uri="http://purl.org/dc/elements/1.1/"/>
  </ds:schemaRefs>
</ds:datastoreItem>
</file>

<file path=customXml/itemProps2.xml><?xml version="1.0" encoding="utf-8"?>
<ds:datastoreItem xmlns:ds="http://schemas.openxmlformats.org/officeDocument/2006/customXml" ds:itemID="{9292A828-4F60-49D1-9778-A22EF8F760E8}">
  <ds:schemaRefs>
    <ds:schemaRef ds:uri="6aeb2e26-bba5-43b1-a0a2-5b6d2e9179d0"/>
    <ds:schemaRef ds:uri="7a6d047e-c7c9-48a3-8f43-db3ffccf224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5DEFA8B-426E-4CD1-800B-85564E59DEA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96</TotalTime>
  <Words>6662</Words>
  <Application>Microsoft Macintosh PowerPoint</Application>
  <PresentationFormat>Breedbeeld</PresentationFormat>
  <Paragraphs>848</Paragraphs>
  <Slides>78</Slides>
  <Notes>58</Notes>
  <HiddenSlides>0</HiddenSlides>
  <MMClips>3</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78</vt:i4>
      </vt:variant>
    </vt:vector>
  </HeadingPairs>
  <TitlesOfParts>
    <vt:vector size="87" baseType="lpstr">
      <vt:lpstr>American Typewriter</vt:lpstr>
      <vt:lpstr>Arial</vt:lpstr>
      <vt:lpstr>Calibri</vt:lpstr>
      <vt:lpstr>Calibri Light</vt:lpstr>
      <vt:lpstr>Kermit</vt:lpstr>
      <vt:lpstr>Symbol</vt:lpstr>
      <vt:lpstr>Times New Roman</vt:lpstr>
      <vt:lpstr>Wingdings</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Voorbeeld ingevuld doelenblad met criteria</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Inge | Noordwijkse Methode</dc:creator>
  <cp:lastModifiedBy>Aleid | Noordwijkse Methode</cp:lastModifiedBy>
  <cp:revision>1</cp:revision>
  <dcterms:created xsi:type="dcterms:W3CDTF">2024-02-07T10:42:23Z</dcterms:created>
  <dcterms:modified xsi:type="dcterms:W3CDTF">2026-09-30T08:26:33Z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0x01010004B11BAA320F5249B4BDF5CDEE2FF242</vt:lpwstr>
  </property>
  <property fmtid="{D5CDD505-2E9C-101B-9397-08002B2CF9AE}" pid="3" name="MediaServiceImageTags">
    <vt:lpwstr/>
  </property>
</Properties>
</file>