
<file path=[Content_Types].xml><?xml version="1.0" encoding="utf-8"?>
<Types xmlns="http://schemas.openxmlformats.org/package/2006/content-types">
  <Default Extension="emf" ContentType="image/x-emf"/>
  <Default Extension="H1jK0rPg9bEaPF1rPAlD4QHaEK"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7"/>
  </p:notesMasterIdLst>
  <p:sldIdLst>
    <p:sldId id="2752" r:id="rId5"/>
    <p:sldId id="2740" r:id="rId6"/>
    <p:sldId id="2787" r:id="rId7"/>
    <p:sldId id="2788" r:id="rId8"/>
    <p:sldId id="2742" r:id="rId9"/>
    <p:sldId id="1348" r:id="rId10"/>
    <p:sldId id="2133" r:id="rId11"/>
    <p:sldId id="2784" r:id="rId12"/>
    <p:sldId id="2780" r:id="rId13"/>
    <p:sldId id="2766" r:id="rId14"/>
    <p:sldId id="2761" r:id="rId15"/>
    <p:sldId id="2762" r:id="rId16"/>
    <p:sldId id="2763" r:id="rId17"/>
    <p:sldId id="2765" r:id="rId18"/>
    <p:sldId id="2781" r:id="rId19"/>
    <p:sldId id="2782" r:id="rId20"/>
    <p:sldId id="2783" r:id="rId21"/>
    <p:sldId id="2764" r:id="rId22"/>
    <p:sldId id="2793" r:id="rId23"/>
    <p:sldId id="1330" r:id="rId24"/>
    <p:sldId id="2726" r:id="rId25"/>
    <p:sldId id="1339" r:id="rId26"/>
    <p:sldId id="2593" r:id="rId27"/>
    <p:sldId id="2134" r:id="rId28"/>
    <p:sldId id="2360" r:id="rId29"/>
    <p:sldId id="1426" r:id="rId30"/>
    <p:sldId id="2807" r:id="rId31"/>
    <p:sldId id="2755" r:id="rId32"/>
    <p:sldId id="2789" r:id="rId33"/>
    <p:sldId id="2596" r:id="rId34"/>
    <p:sldId id="2597" r:id="rId35"/>
    <p:sldId id="2791" r:id="rId36"/>
    <p:sldId id="2756" r:id="rId37"/>
    <p:sldId id="2758" r:id="rId38"/>
    <p:sldId id="2792" r:id="rId39"/>
    <p:sldId id="2794" r:id="rId40"/>
    <p:sldId id="2749" r:id="rId41"/>
    <p:sldId id="2760" r:id="rId42"/>
    <p:sldId id="1939" r:id="rId43"/>
    <p:sldId id="2594" r:id="rId44"/>
    <p:sldId id="2135" r:id="rId45"/>
    <p:sldId id="2779" r:id="rId46"/>
    <p:sldId id="2767" r:id="rId47"/>
    <p:sldId id="2768" r:id="rId48"/>
    <p:sldId id="2769" r:id="rId49"/>
    <p:sldId id="2809" r:id="rId50"/>
    <p:sldId id="2808" r:id="rId51"/>
    <p:sldId id="2771" r:id="rId52"/>
    <p:sldId id="2795" r:id="rId53"/>
    <p:sldId id="2796" r:id="rId54"/>
    <p:sldId id="2797" r:id="rId55"/>
    <p:sldId id="2798" r:id="rId56"/>
    <p:sldId id="2799" r:id="rId57"/>
    <p:sldId id="2801" r:id="rId58"/>
    <p:sldId id="2775" r:id="rId59"/>
    <p:sldId id="2803" r:id="rId60"/>
    <p:sldId id="2748" r:id="rId61"/>
    <p:sldId id="2806" r:id="rId62"/>
    <p:sldId id="2595" r:id="rId63"/>
    <p:sldId id="2355" r:id="rId64"/>
    <p:sldId id="2720" r:id="rId65"/>
    <p:sldId id="1331" r:id="rId6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10A4133-9928-384E-FBC4-6FB125148D92}" name="Aleid | Noordwijkse Methode" initials="A|NM" userId="S::Aleid@noordwijksemethode.nl::49d8fce3-4a7e-4451-8c46-04b3f101f857" providerId="AD"/>
  <p188:author id="{1334A75C-3CF5-32EE-33A0-4E945851CE66}" name="Betty | Noordwijkse Methode" initials="B" userId="S::betty@noordwijksemethode.nl::7c650526-d79b-48a9-a35e-658be2db3d3e" providerId="AD"/>
  <p188:author id="{F94E2DC8-2EA8-0A09-0884-B81115140489}" name="Pien Roelofs" initials="PR" userId="S::pien@noordwijksemethode.nl::b51ad472-4010-4755-ab16-f56324e95c7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6BCBC"/>
    <a:srgbClr val="57C1D2"/>
    <a:srgbClr val="63314F"/>
    <a:srgbClr val="5CC3D3"/>
    <a:srgbClr val="02CAE3"/>
    <a:srgbClr val="E16C7F"/>
    <a:srgbClr val="66CC00"/>
    <a:srgbClr val="1B9165"/>
    <a:srgbClr val="45565C"/>
    <a:srgbClr val="C2D5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FEF337-A82F-49D2-AC85-AADFFE425333}" v="1" dt="2026-09-28T10:43:19.714"/>
    <p1510:client id="{13742AD3-5675-4953-BB05-A04BADC05AC1}" v="7" dt="2026-09-29T09:33:14.018"/>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17" autoAdjust="0"/>
    <p:restoredTop sz="74576" autoAdjust="0"/>
  </p:normalViewPr>
  <p:slideViewPr>
    <p:cSldViewPr snapToGrid="0">
      <p:cViewPr varScale="1">
        <p:scale>
          <a:sx n="43" d="100"/>
          <a:sy n="43" d="100"/>
        </p:scale>
        <p:origin x="72" y="9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microsoft.com/office/2018/10/relationships/authors" Target="author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en Roelofs" userId="b51ad472-4010-4755-ab16-f56324e95c71" providerId="ADAL" clId="{A6195DEB-BC53-48DF-8A1E-7CA8BBCECAD8}"/>
    <pc:docChg chg="undo redo custSel addSld delSld modSld sldOrd">
      <pc:chgData name="Pien Roelofs" userId="b51ad472-4010-4755-ab16-f56324e95c71" providerId="ADAL" clId="{A6195DEB-BC53-48DF-8A1E-7CA8BBCECAD8}" dt="2026-09-29T09:34:26.887" v="44731" actId="20577"/>
      <pc:docMkLst>
        <pc:docMk/>
      </pc:docMkLst>
      <pc:sldChg chg="modSp mod">
        <pc:chgData name="Pien Roelofs" userId="b51ad472-4010-4755-ab16-f56324e95c71" providerId="ADAL" clId="{A6195DEB-BC53-48DF-8A1E-7CA8BBCECAD8}" dt="2026-09-09T08:06:50.541" v="35457" actId="1076"/>
        <pc:sldMkLst>
          <pc:docMk/>
          <pc:sldMk cId="3585835" sldId="1330"/>
        </pc:sldMkLst>
        <pc:spChg chg="mod">
          <ac:chgData name="Pien Roelofs" userId="b51ad472-4010-4755-ab16-f56324e95c71" providerId="ADAL" clId="{A6195DEB-BC53-48DF-8A1E-7CA8BBCECAD8}" dt="2026-09-09T08:06:50.541" v="35457" actId="1076"/>
          <ac:spMkLst>
            <pc:docMk/>
            <pc:sldMk cId="3585835" sldId="1330"/>
            <ac:spMk id="5" creationId="{5124F3D0-F7B8-18C7-1474-A73FB6C0F93E}"/>
          </ac:spMkLst>
        </pc:spChg>
        <pc:spChg chg="mod">
          <ac:chgData name="Pien Roelofs" userId="b51ad472-4010-4755-ab16-f56324e95c71" providerId="ADAL" clId="{A6195DEB-BC53-48DF-8A1E-7CA8BBCECAD8}" dt="2026-09-09T08:06:50.541" v="35457" actId="1076"/>
          <ac:spMkLst>
            <pc:docMk/>
            <pc:sldMk cId="3585835" sldId="1330"/>
            <ac:spMk id="9" creationId="{5FCC0E24-AB25-F807-B9F0-AE4C5BB49B60}"/>
          </ac:spMkLst>
        </pc:spChg>
        <pc:spChg chg="mod">
          <ac:chgData name="Pien Roelofs" userId="b51ad472-4010-4755-ab16-f56324e95c71" providerId="ADAL" clId="{A6195DEB-BC53-48DF-8A1E-7CA8BBCECAD8}" dt="2026-09-09T08:06:50.541" v="35457" actId="1076"/>
          <ac:spMkLst>
            <pc:docMk/>
            <pc:sldMk cId="3585835" sldId="1330"/>
            <ac:spMk id="18" creationId="{26F98857-4AB8-523D-B4D9-FBA350E946A8}"/>
          </ac:spMkLst>
        </pc:spChg>
        <pc:picChg chg="mod">
          <ac:chgData name="Pien Roelofs" userId="b51ad472-4010-4755-ab16-f56324e95c71" providerId="ADAL" clId="{A6195DEB-BC53-48DF-8A1E-7CA8BBCECAD8}" dt="2026-09-09T08:06:50.541" v="35457" actId="1076"/>
          <ac:picMkLst>
            <pc:docMk/>
            <pc:sldMk cId="3585835" sldId="1330"/>
            <ac:picMk id="7" creationId="{6531742D-A757-A5D6-8F3A-8A21A0E64CD8}"/>
          </ac:picMkLst>
        </pc:picChg>
        <pc:picChg chg="mod">
          <ac:chgData name="Pien Roelofs" userId="b51ad472-4010-4755-ab16-f56324e95c71" providerId="ADAL" clId="{A6195DEB-BC53-48DF-8A1E-7CA8BBCECAD8}" dt="2026-09-09T08:06:50.541" v="35457" actId="1076"/>
          <ac:picMkLst>
            <pc:docMk/>
            <pc:sldMk cId="3585835" sldId="1330"/>
            <ac:picMk id="16" creationId="{8313756C-8C40-21F7-7E66-5B2918233805}"/>
          </ac:picMkLst>
        </pc:picChg>
        <pc:picChg chg="mod">
          <ac:chgData name="Pien Roelofs" userId="b51ad472-4010-4755-ab16-f56324e95c71" providerId="ADAL" clId="{A6195DEB-BC53-48DF-8A1E-7CA8BBCECAD8}" dt="2026-09-09T08:06:50.541" v="35457" actId="1076"/>
          <ac:picMkLst>
            <pc:docMk/>
            <pc:sldMk cId="3585835" sldId="1330"/>
            <ac:picMk id="20" creationId="{F98DE589-465B-945C-F7C5-41D74C37A307}"/>
          </ac:picMkLst>
        </pc:picChg>
        <pc:picChg chg="mod">
          <ac:chgData name="Pien Roelofs" userId="b51ad472-4010-4755-ab16-f56324e95c71" providerId="ADAL" clId="{A6195DEB-BC53-48DF-8A1E-7CA8BBCECAD8}" dt="2026-09-09T08:06:42.326" v="35456" actId="1076"/>
          <ac:picMkLst>
            <pc:docMk/>
            <pc:sldMk cId="3585835" sldId="1330"/>
            <ac:picMk id="26" creationId="{52D6D649-3847-EA05-E2FF-5B1CACB98115}"/>
          </ac:picMkLst>
        </pc:picChg>
      </pc:sldChg>
      <pc:sldChg chg="modSp mod">
        <pc:chgData name="Pien Roelofs" userId="b51ad472-4010-4755-ab16-f56324e95c71" providerId="ADAL" clId="{A6195DEB-BC53-48DF-8A1E-7CA8BBCECAD8}" dt="2026-09-29T09:22:00.195" v="44397" actId="20577"/>
        <pc:sldMkLst>
          <pc:docMk/>
          <pc:sldMk cId="3492261574" sldId="1339"/>
        </pc:sldMkLst>
        <pc:spChg chg="mod">
          <ac:chgData name="Pien Roelofs" userId="b51ad472-4010-4755-ab16-f56324e95c71" providerId="ADAL" clId="{A6195DEB-BC53-48DF-8A1E-7CA8BBCECAD8}" dt="2026-09-29T09:22:00.195" v="44397" actId="20577"/>
          <ac:spMkLst>
            <pc:docMk/>
            <pc:sldMk cId="3492261574" sldId="1339"/>
            <ac:spMk id="11" creationId="{6AB34636-E122-99BA-BC35-CA88CCF878B8}"/>
          </ac:spMkLst>
        </pc:spChg>
      </pc:sldChg>
      <pc:sldChg chg="modSp mod">
        <pc:chgData name="Pien Roelofs" userId="b51ad472-4010-4755-ab16-f56324e95c71" providerId="ADAL" clId="{A6195DEB-BC53-48DF-8A1E-7CA8BBCECAD8}" dt="2026-09-29T09:21:03.446" v="44354" actId="20577"/>
        <pc:sldMkLst>
          <pc:docMk/>
          <pc:sldMk cId="1094203375" sldId="1348"/>
        </pc:sldMkLst>
        <pc:graphicFrameChg chg="modGraphic">
          <ac:chgData name="Pien Roelofs" userId="b51ad472-4010-4755-ab16-f56324e95c71" providerId="ADAL" clId="{A6195DEB-BC53-48DF-8A1E-7CA8BBCECAD8}" dt="2026-09-29T09:21:03.446" v="44354" actId="20577"/>
          <ac:graphicFrameMkLst>
            <pc:docMk/>
            <pc:sldMk cId="1094203375" sldId="1348"/>
            <ac:graphicFrameMk id="6" creationId="{223E0F25-B6D5-53C1-346A-732E8B2D8520}"/>
          </ac:graphicFrameMkLst>
        </pc:graphicFrameChg>
      </pc:sldChg>
      <pc:sldChg chg="modSp mod">
        <pc:chgData name="Pien Roelofs" userId="b51ad472-4010-4755-ab16-f56324e95c71" providerId="ADAL" clId="{A6195DEB-BC53-48DF-8A1E-7CA8BBCECAD8}" dt="2026-09-29T09:34:04.771" v="44684" actId="20577"/>
        <pc:sldMkLst>
          <pc:docMk/>
          <pc:sldMk cId="3621177804" sldId="1426"/>
        </pc:sldMkLst>
        <pc:spChg chg="mod">
          <ac:chgData name="Pien Roelofs" userId="b51ad472-4010-4755-ab16-f56324e95c71" providerId="ADAL" clId="{A6195DEB-BC53-48DF-8A1E-7CA8BBCECAD8}" dt="2026-09-29T09:34:04.771" v="44684" actId="20577"/>
          <ac:spMkLst>
            <pc:docMk/>
            <pc:sldMk cId="3621177804" sldId="1426"/>
            <ac:spMk id="8" creationId="{C3B7AE3D-6F4E-F4D3-1063-3F2CFFB9A1BB}"/>
          </ac:spMkLst>
        </pc:spChg>
      </pc:sldChg>
      <pc:sldChg chg="addSp delSp modSp mod">
        <pc:chgData name="Pien Roelofs" userId="b51ad472-4010-4755-ab16-f56324e95c71" providerId="ADAL" clId="{A6195DEB-BC53-48DF-8A1E-7CA8BBCECAD8}" dt="2026-09-09T12:31:01.366" v="43634" actId="1076"/>
        <pc:sldMkLst>
          <pc:docMk/>
          <pc:sldMk cId="1948480559" sldId="1939"/>
        </pc:sldMkLst>
        <pc:spChg chg="mod">
          <ac:chgData name="Pien Roelofs" userId="b51ad472-4010-4755-ab16-f56324e95c71" providerId="ADAL" clId="{A6195DEB-BC53-48DF-8A1E-7CA8BBCECAD8}" dt="2026-09-09T12:28:40.497" v="43461" actId="14100"/>
          <ac:spMkLst>
            <pc:docMk/>
            <pc:sldMk cId="1948480559" sldId="1939"/>
            <ac:spMk id="8" creationId="{FC96082A-5B4B-7182-2A54-B68B1A343BAE}"/>
          </ac:spMkLst>
        </pc:spChg>
        <pc:spChg chg="mod">
          <ac:chgData name="Pien Roelofs" userId="b51ad472-4010-4755-ab16-f56324e95c71" providerId="ADAL" clId="{A6195DEB-BC53-48DF-8A1E-7CA8BBCECAD8}" dt="2026-09-09T12:30:39.765" v="43613" actId="1036"/>
          <ac:spMkLst>
            <pc:docMk/>
            <pc:sldMk cId="1948480559" sldId="1939"/>
            <ac:spMk id="13" creationId="{665DC0E5-AD46-2F4D-9CB7-A2A83158B23D}"/>
          </ac:spMkLst>
        </pc:spChg>
        <pc:spChg chg="mod">
          <ac:chgData name="Pien Roelofs" userId="b51ad472-4010-4755-ab16-f56324e95c71" providerId="ADAL" clId="{A6195DEB-BC53-48DF-8A1E-7CA8BBCECAD8}" dt="2026-09-09T12:30:39.765" v="43613" actId="1036"/>
          <ac:spMkLst>
            <pc:docMk/>
            <pc:sldMk cId="1948480559" sldId="1939"/>
            <ac:spMk id="15" creationId="{DF5AA97C-748D-09D9-0D4A-3C8E9C7F5655}"/>
          </ac:spMkLst>
        </pc:spChg>
        <pc:spChg chg="add mod">
          <ac:chgData name="Pien Roelofs" userId="b51ad472-4010-4755-ab16-f56324e95c71" providerId="ADAL" clId="{A6195DEB-BC53-48DF-8A1E-7CA8BBCECAD8}" dt="2026-09-09T12:30:39.765" v="43613" actId="1036"/>
          <ac:spMkLst>
            <pc:docMk/>
            <pc:sldMk cId="1948480559" sldId="1939"/>
            <ac:spMk id="16" creationId="{85C952CD-4C33-39EB-2CD5-5C630806F2F1}"/>
          </ac:spMkLst>
        </pc:spChg>
        <pc:picChg chg="add mod">
          <ac:chgData name="Pien Roelofs" userId="b51ad472-4010-4755-ab16-f56324e95c71" providerId="ADAL" clId="{A6195DEB-BC53-48DF-8A1E-7CA8BBCECAD8}" dt="2026-09-09T12:26:02.493" v="43133" actId="1076"/>
          <ac:picMkLst>
            <pc:docMk/>
            <pc:sldMk cId="1948480559" sldId="1939"/>
            <ac:picMk id="3" creationId="{D0BBA370-E656-73BC-4620-18E850C74A7E}"/>
          </ac:picMkLst>
        </pc:picChg>
        <pc:picChg chg="add mod">
          <ac:chgData name="Pien Roelofs" userId="b51ad472-4010-4755-ab16-f56324e95c71" providerId="ADAL" clId="{A6195DEB-BC53-48DF-8A1E-7CA8BBCECAD8}" dt="2026-09-09T12:31:01.366" v="43634" actId="1076"/>
          <ac:picMkLst>
            <pc:docMk/>
            <pc:sldMk cId="1948480559" sldId="1939"/>
            <ac:picMk id="9" creationId="{0990109D-D2CB-2829-9EA3-6C9CDAE062EF}"/>
          </ac:picMkLst>
        </pc:picChg>
        <pc:picChg chg="add mod">
          <ac:chgData name="Pien Roelofs" userId="b51ad472-4010-4755-ab16-f56324e95c71" providerId="ADAL" clId="{A6195DEB-BC53-48DF-8A1E-7CA8BBCECAD8}" dt="2026-09-09T12:30:17.531" v="43577" actId="1037"/>
          <ac:picMkLst>
            <pc:docMk/>
            <pc:sldMk cId="1948480559" sldId="1939"/>
            <ac:picMk id="12" creationId="{72BCF82D-2A68-549E-E28D-C645565AED62}"/>
          </ac:picMkLst>
        </pc:picChg>
        <pc:picChg chg="mod">
          <ac:chgData name="Pien Roelofs" userId="b51ad472-4010-4755-ab16-f56324e95c71" providerId="ADAL" clId="{A6195DEB-BC53-48DF-8A1E-7CA8BBCECAD8}" dt="2026-09-09T12:30:48.389" v="43633" actId="1037"/>
          <ac:picMkLst>
            <pc:docMk/>
            <pc:sldMk cId="1948480559" sldId="1939"/>
            <ac:picMk id="19" creationId="{53670283-7FD6-25A3-B48E-C36B7D302EC0}"/>
          </ac:picMkLst>
        </pc:picChg>
        <pc:picChg chg="mod">
          <ac:chgData name="Pien Roelofs" userId="b51ad472-4010-4755-ab16-f56324e95c71" providerId="ADAL" clId="{A6195DEB-BC53-48DF-8A1E-7CA8BBCECAD8}" dt="2026-09-09T12:30:44.887" v="43623" actId="1038"/>
          <ac:picMkLst>
            <pc:docMk/>
            <pc:sldMk cId="1948480559" sldId="1939"/>
            <ac:picMk id="21" creationId="{D63C87BA-FC39-3696-9408-438096791324}"/>
          </ac:picMkLst>
        </pc:picChg>
      </pc:sldChg>
      <pc:sldChg chg="modSp mod">
        <pc:chgData name="Pien Roelofs" userId="b51ad472-4010-4755-ab16-f56324e95c71" providerId="ADAL" clId="{A6195DEB-BC53-48DF-8A1E-7CA8BBCECAD8}" dt="2026-09-29T09:32:37.912" v="44629"/>
        <pc:sldMkLst>
          <pc:docMk/>
          <pc:sldMk cId="1875714870" sldId="2360"/>
        </pc:sldMkLst>
        <pc:graphicFrameChg chg="mod modGraphic">
          <ac:chgData name="Pien Roelofs" userId="b51ad472-4010-4755-ab16-f56324e95c71" providerId="ADAL" clId="{A6195DEB-BC53-48DF-8A1E-7CA8BBCECAD8}" dt="2026-09-29T09:32:37.912" v="44629"/>
          <ac:graphicFrameMkLst>
            <pc:docMk/>
            <pc:sldMk cId="1875714870" sldId="2360"/>
            <ac:graphicFrameMk id="4" creationId="{445D7E1D-4888-C2B1-F6F2-39A44E78817D}"/>
          </ac:graphicFrameMkLst>
        </pc:graphicFrameChg>
      </pc:sldChg>
      <pc:sldChg chg="addSp delSp modSp mod setBg modNotesTx">
        <pc:chgData name="Pien Roelofs" userId="b51ad472-4010-4755-ab16-f56324e95c71" providerId="ADAL" clId="{A6195DEB-BC53-48DF-8A1E-7CA8BBCECAD8}" dt="2026-09-29T09:23:45.996" v="44483" actId="1076"/>
        <pc:sldMkLst>
          <pc:docMk/>
          <pc:sldMk cId="699691123" sldId="2596"/>
        </pc:sldMkLst>
        <pc:spChg chg="mod">
          <ac:chgData name="Pien Roelofs" userId="b51ad472-4010-4755-ab16-f56324e95c71" providerId="ADAL" clId="{A6195DEB-BC53-48DF-8A1E-7CA8BBCECAD8}" dt="2026-09-29T09:23:45.996" v="44483" actId="1076"/>
          <ac:spMkLst>
            <pc:docMk/>
            <pc:sldMk cId="699691123" sldId="2596"/>
            <ac:spMk id="22" creationId="{6C65F8D7-7293-362A-952E-717E61B1F325}"/>
          </ac:spMkLst>
        </pc:spChg>
        <pc:spChg chg="mod">
          <ac:chgData name="Pien Roelofs" userId="b51ad472-4010-4755-ab16-f56324e95c71" providerId="ADAL" clId="{A6195DEB-BC53-48DF-8A1E-7CA8BBCECAD8}" dt="2026-09-29T09:23:45.996" v="44483" actId="1076"/>
          <ac:spMkLst>
            <pc:docMk/>
            <pc:sldMk cId="699691123" sldId="2596"/>
            <ac:spMk id="24" creationId="{69A87438-315F-12FD-50E7-C126F566FD68}"/>
          </ac:spMkLst>
        </pc:spChg>
        <pc:spChg chg="add mod">
          <ac:chgData name="Pien Roelofs" userId="b51ad472-4010-4755-ab16-f56324e95c71" providerId="ADAL" clId="{A6195DEB-BC53-48DF-8A1E-7CA8BBCECAD8}" dt="2026-09-29T09:23:45.996" v="44483" actId="1076"/>
          <ac:spMkLst>
            <pc:docMk/>
            <pc:sldMk cId="699691123" sldId="2596"/>
            <ac:spMk id="26" creationId="{BCB62B63-7ADF-C7BF-DDEE-FC5B5B3E3573}"/>
          </ac:spMkLst>
        </pc:spChg>
        <pc:spChg chg="mod">
          <ac:chgData name="Pien Roelofs" userId="b51ad472-4010-4755-ab16-f56324e95c71" providerId="ADAL" clId="{A6195DEB-BC53-48DF-8A1E-7CA8BBCECAD8}" dt="2026-09-29T09:23:45.996" v="44483" actId="1076"/>
          <ac:spMkLst>
            <pc:docMk/>
            <pc:sldMk cId="699691123" sldId="2596"/>
            <ac:spMk id="36" creationId="{CE7A0405-D5C9-6C05-080A-36B92CE73CAA}"/>
          </ac:spMkLst>
        </pc:spChg>
        <pc:spChg chg="mod">
          <ac:chgData name="Pien Roelofs" userId="b51ad472-4010-4755-ab16-f56324e95c71" providerId="ADAL" clId="{A6195DEB-BC53-48DF-8A1E-7CA8BBCECAD8}" dt="2026-09-29T09:23:45.996" v="44483" actId="1076"/>
          <ac:spMkLst>
            <pc:docMk/>
            <pc:sldMk cId="699691123" sldId="2596"/>
            <ac:spMk id="38" creationId="{494114CF-3DCD-522A-B990-6D4CC742DF64}"/>
          </ac:spMkLst>
        </pc:spChg>
        <pc:picChg chg="mod">
          <ac:chgData name="Pien Roelofs" userId="b51ad472-4010-4755-ab16-f56324e95c71" providerId="ADAL" clId="{A6195DEB-BC53-48DF-8A1E-7CA8BBCECAD8}" dt="2026-09-29T09:23:45.996" v="44483" actId="1076"/>
          <ac:picMkLst>
            <pc:docMk/>
            <pc:sldMk cId="699691123" sldId="2596"/>
            <ac:picMk id="28" creationId="{DC5E0D43-E589-20A9-4A91-9093B99BC776}"/>
          </ac:picMkLst>
        </pc:picChg>
        <pc:picChg chg="mod">
          <ac:chgData name="Pien Roelofs" userId="b51ad472-4010-4755-ab16-f56324e95c71" providerId="ADAL" clId="{A6195DEB-BC53-48DF-8A1E-7CA8BBCECAD8}" dt="2026-09-29T09:23:45.996" v="44483" actId="1076"/>
          <ac:picMkLst>
            <pc:docMk/>
            <pc:sldMk cId="699691123" sldId="2596"/>
            <ac:picMk id="32" creationId="{030F0DD9-4317-BA83-5A3B-3810497D2740}"/>
          </ac:picMkLst>
        </pc:picChg>
      </pc:sldChg>
      <pc:sldChg chg="addSp modSp mod">
        <pc:chgData name="Pien Roelofs" userId="b51ad472-4010-4755-ab16-f56324e95c71" providerId="ADAL" clId="{A6195DEB-BC53-48DF-8A1E-7CA8BBCECAD8}" dt="2026-09-08T08:13:10.352" v="35116" actId="1035"/>
        <pc:sldMkLst>
          <pc:docMk/>
          <pc:sldMk cId="3371638731" sldId="2597"/>
        </pc:sldMkLst>
        <pc:spChg chg="add mod">
          <ac:chgData name="Pien Roelofs" userId="b51ad472-4010-4755-ab16-f56324e95c71" providerId="ADAL" clId="{A6195DEB-BC53-48DF-8A1E-7CA8BBCECAD8}" dt="2026-09-08T08:13:10.352" v="35116" actId="1035"/>
          <ac:spMkLst>
            <pc:docMk/>
            <pc:sldMk cId="3371638731" sldId="2597"/>
            <ac:spMk id="5" creationId="{49C57441-FAC7-1419-CFBC-5EFEB9BBC4C5}"/>
          </ac:spMkLst>
        </pc:spChg>
      </pc:sldChg>
      <pc:sldChg chg="modSp mod modCm">
        <pc:chgData name="Pien Roelofs" userId="b51ad472-4010-4755-ab16-f56324e95c71" providerId="ADAL" clId="{A6195DEB-BC53-48DF-8A1E-7CA8BBCECAD8}" dt="2026-09-09T08:11:22.033" v="35816" actId="1038"/>
        <pc:sldMkLst>
          <pc:docMk/>
          <pc:sldMk cId="2036010498" sldId="2726"/>
        </pc:sldMkLst>
        <pc:spChg chg="mod">
          <ac:chgData name="Pien Roelofs" userId="b51ad472-4010-4755-ab16-f56324e95c71" providerId="ADAL" clId="{A6195DEB-BC53-48DF-8A1E-7CA8BBCECAD8}" dt="2026-09-09T08:11:12.697" v="35804" actId="1035"/>
          <ac:spMkLst>
            <pc:docMk/>
            <pc:sldMk cId="2036010498" sldId="2726"/>
            <ac:spMk id="6" creationId="{9653520C-0CAC-6116-BA44-FBD457ED7073}"/>
          </ac:spMkLst>
        </pc:spChg>
        <pc:spChg chg="mod">
          <ac:chgData name="Pien Roelofs" userId="b51ad472-4010-4755-ab16-f56324e95c71" providerId="ADAL" clId="{A6195DEB-BC53-48DF-8A1E-7CA8BBCECAD8}" dt="2026-09-09T08:11:22.033" v="35816" actId="1038"/>
          <ac:spMkLst>
            <pc:docMk/>
            <pc:sldMk cId="2036010498" sldId="2726"/>
            <ac:spMk id="9" creationId="{5C384669-40F2-A51F-DD5E-9108D226C6EB}"/>
          </ac:spMkLst>
        </pc:spChg>
        <pc:spChg chg="mod">
          <ac:chgData name="Pien Roelofs" userId="b51ad472-4010-4755-ab16-f56324e95c71" providerId="ADAL" clId="{A6195DEB-BC53-48DF-8A1E-7CA8BBCECAD8}" dt="2026-09-09T08:11:05.601" v="35779" actId="1035"/>
          <ac:spMkLst>
            <pc:docMk/>
            <pc:sldMk cId="2036010498" sldId="2726"/>
            <ac:spMk id="12" creationId="{B9B28F3B-275B-5A91-E91B-8C58E4775643}"/>
          </ac:spMkLst>
        </pc:spChg>
        <pc:spChg chg="mod">
          <ac:chgData name="Pien Roelofs" userId="b51ad472-4010-4755-ab16-f56324e95c71" providerId="ADAL" clId="{A6195DEB-BC53-48DF-8A1E-7CA8BBCECAD8}" dt="2026-09-09T08:11:09.070" v="35794" actId="1035"/>
          <ac:spMkLst>
            <pc:docMk/>
            <pc:sldMk cId="2036010498" sldId="2726"/>
            <ac:spMk id="14" creationId="{701D080F-73DA-441C-AD41-ADFB4871DDCF}"/>
          </ac:spMkLst>
        </pc:spChg>
        <pc:spChg chg="mod">
          <ac:chgData name="Pien Roelofs" userId="b51ad472-4010-4755-ab16-f56324e95c71" providerId="ADAL" clId="{A6195DEB-BC53-48DF-8A1E-7CA8BBCECAD8}" dt="2026-09-09T08:11:22.033" v="35816" actId="1038"/>
          <ac:spMkLst>
            <pc:docMk/>
            <pc:sldMk cId="2036010498" sldId="2726"/>
            <ac:spMk id="18" creationId="{7B66B932-D57B-6690-2453-C9FE7A959EB2}"/>
          </ac:spMkLst>
        </pc:spChg>
        <pc:spChg chg="mod">
          <ac:chgData name="Pien Roelofs" userId="b51ad472-4010-4755-ab16-f56324e95c71" providerId="ADAL" clId="{A6195DEB-BC53-48DF-8A1E-7CA8BBCECAD8}" dt="2026-09-09T08:10:59.244" v="35763" actId="1036"/>
          <ac:spMkLst>
            <pc:docMk/>
            <pc:sldMk cId="2036010498" sldId="2726"/>
            <ac:spMk id="32" creationId="{18567D6E-B9DE-D369-77A8-67B48825999D}"/>
          </ac:spMkLst>
        </pc:spChg>
        <pc:picChg chg="mod">
          <ac:chgData name="Pien Roelofs" userId="b51ad472-4010-4755-ab16-f56324e95c71" providerId="ADAL" clId="{A6195DEB-BC53-48DF-8A1E-7CA8BBCECAD8}" dt="2026-09-09T08:11:22.033" v="35816" actId="1038"/>
          <ac:picMkLst>
            <pc:docMk/>
            <pc:sldMk cId="2036010498" sldId="2726"/>
            <ac:picMk id="5" creationId="{064644B7-DED8-455B-04BF-24A44E405758}"/>
          </ac:picMkLst>
        </pc:picChg>
        <pc:picChg chg="mod">
          <ac:chgData name="Pien Roelofs" userId="b51ad472-4010-4755-ab16-f56324e95c71" providerId="ADAL" clId="{A6195DEB-BC53-48DF-8A1E-7CA8BBCECAD8}" dt="2026-09-09T08:11:22.033" v="35816" actId="1038"/>
          <ac:picMkLst>
            <pc:docMk/>
            <pc:sldMk cId="2036010498" sldId="2726"/>
            <ac:picMk id="13" creationId="{421F62B1-3A99-84AB-3602-4443E54455C6}"/>
          </ac:picMkLst>
        </pc:picChg>
        <pc:extLst>
          <p:ext xmlns:p="http://schemas.openxmlformats.org/presentationml/2006/main" uri="{D6D511B9-2390-475A-947B-AFAB55BFBCF1}">
            <pc226:cmChg xmlns:pc226="http://schemas.microsoft.com/office/powerpoint/2022/06/main/command" chg="mod">
              <pc226:chgData name="Pien Roelofs" userId="b51ad472-4010-4755-ab16-f56324e95c71" providerId="ADAL" clId="{A6195DEB-BC53-48DF-8A1E-7CA8BBCECAD8}" dt="2026-09-09T08:05:59.541" v="35454" actId="20577"/>
              <pc2:cmMkLst xmlns:pc2="http://schemas.microsoft.com/office/powerpoint/2019/9/main/command">
                <pc:docMk/>
                <pc:sldMk cId="2036010498" sldId="2726"/>
                <pc2:cmMk id="{5627B0EF-9C2A-4613-8770-1F923934D79E}"/>
              </pc2:cmMkLst>
            </pc226:cmChg>
          </p:ext>
        </pc:extLst>
      </pc:sldChg>
      <pc:sldChg chg="delSp modSp mod">
        <pc:chgData name="Pien Roelofs" userId="b51ad472-4010-4755-ab16-f56324e95c71" providerId="ADAL" clId="{A6195DEB-BC53-48DF-8A1E-7CA8BBCECAD8}" dt="2026-09-09T10:11:38.326" v="36948"/>
        <pc:sldMkLst>
          <pc:docMk/>
          <pc:sldMk cId="2939450961" sldId="2742"/>
        </pc:sldMkLst>
        <pc:spChg chg="mod">
          <ac:chgData name="Pien Roelofs" userId="b51ad472-4010-4755-ab16-f56324e95c71" providerId="ADAL" clId="{A6195DEB-BC53-48DF-8A1E-7CA8BBCECAD8}" dt="2026-09-09T10:11:38.326" v="36948"/>
          <ac:spMkLst>
            <pc:docMk/>
            <pc:sldMk cId="2939450961" sldId="2742"/>
            <ac:spMk id="8" creationId="{F33A4B46-1338-0DBC-ACCB-52AF6C93503A}"/>
          </ac:spMkLst>
        </pc:spChg>
      </pc:sldChg>
      <pc:sldChg chg="addSp delSp modSp add del mod ord">
        <pc:chgData name="Pien Roelofs" userId="b51ad472-4010-4755-ab16-f56324e95c71" providerId="ADAL" clId="{A6195DEB-BC53-48DF-8A1E-7CA8BBCECAD8}" dt="2026-09-29T09:33:28.367" v="44639" actId="1076"/>
        <pc:sldMkLst>
          <pc:docMk/>
          <pc:sldMk cId="2852618854" sldId="2748"/>
        </pc:sldMkLst>
        <pc:spChg chg="add mod">
          <ac:chgData name="Pien Roelofs" userId="b51ad472-4010-4755-ab16-f56324e95c71" providerId="ADAL" clId="{A6195DEB-BC53-48DF-8A1E-7CA8BBCECAD8}" dt="2026-09-09T12:06:41.929" v="42323" actId="1035"/>
          <ac:spMkLst>
            <pc:docMk/>
            <pc:sldMk cId="2852618854" sldId="2748"/>
            <ac:spMk id="4" creationId="{4FFAB807-71F0-A447-8225-C08ED3A1FE26}"/>
          </ac:spMkLst>
        </pc:spChg>
        <pc:spChg chg="mod">
          <ac:chgData name="Pien Roelofs" userId="b51ad472-4010-4755-ab16-f56324e95c71" providerId="ADAL" clId="{A6195DEB-BC53-48DF-8A1E-7CA8BBCECAD8}" dt="2026-09-09T11:59:02.533" v="41058" actId="20577"/>
          <ac:spMkLst>
            <pc:docMk/>
            <pc:sldMk cId="2852618854" sldId="2748"/>
            <ac:spMk id="8" creationId="{5D1B523C-7DB0-7D2F-C688-523067916A2F}"/>
          </ac:spMkLst>
        </pc:spChg>
        <pc:spChg chg="add mod">
          <ac:chgData name="Pien Roelofs" userId="b51ad472-4010-4755-ab16-f56324e95c71" providerId="ADAL" clId="{A6195DEB-BC53-48DF-8A1E-7CA8BBCECAD8}" dt="2026-09-29T09:32:37.912" v="44629"/>
          <ac:spMkLst>
            <pc:docMk/>
            <pc:sldMk cId="2852618854" sldId="2748"/>
            <ac:spMk id="10" creationId="{3A59203C-7C6B-5525-758B-79D2950987E5}"/>
          </ac:spMkLst>
        </pc:spChg>
        <pc:spChg chg="mod">
          <ac:chgData name="Pien Roelofs" userId="b51ad472-4010-4755-ab16-f56324e95c71" providerId="ADAL" clId="{A6195DEB-BC53-48DF-8A1E-7CA8BBCECAD8}" dt="2026-09-09T11:59:21.810" v="41159" actId="1036"/>
          <ac:spMkLst>
            <pc:docMk/>
            <pc:sldMk cId="2852618854" sldId="2748"/>
            <ac:spMk id="12" creationId="{E3B81519-55BD-BA4C-98D2-C56CAB15A216}"/>
          </ac:spMkLst>
        </pc:spChg>
        <pc:spChg chg="mod">
          <ac:chgData name="Pien Roelofs" userId="b51ad472-4010-4755-ab16-f56324e95c71" providerId="ADAL" clId="{A6195DEB-BC53-48DF-8A1E-7CA8BBCECAD8}" dt="2026-09-29T09:33:19.099" v="44637" actId="20577"/>
          <ac:spMkLst>
            <pc:docMk/>
            <pc:sldMk cId="2852618854" sldId="2748"/>
            <ac:spMk id="14" creationId="{B7F86992-C0FC-B5F9-696F-5C7C0AD95803}"/>
          </ac:spMkLst>
        </pc:spChg>
        <pc:spChg chg="add mod">
          <ac:chgData name="Pien Roelofs" userId="b51ad472-4010-4755-ab16-f56324e95c71" providerId="ADAL" clId="{A6195DEB-BC53-48DF-8A1E-7CA8BBCECAD8}" dt="2026-09-29T09:33:26.490" v="44638" actId="1076"/>
          <ac:spMkLst>
            <pc:docMk/>
            <pc:sldMk cId="2852618854" sldId="2748"/>
            <ac:spMk id="19" creationId="{6170AFFD-B150-ED3A-5AD1-697A8A295657}"/>
          </ac:spMkLst>
        </pc:spChg>
        <pc:spChg chg="mod">
          <ac:chgData name="Pien Roelofs" userId="b51ad472-4010-4755-ab16-f56324e95c71" providerId="ADAL" clId="{A6195DEB-BC53-48DF-8A1E-7CA8BBCECAD8}" dt="2026-09-09T12:07:40.860" v="42434" actId="20577"/>
          <ac:spMkLst>
            <pc:docMk/>
            <pc:sldMk cId="2852618854" sldId="2748"/>
            <ac:spMk id="32" creationId="{05906573-7AC5-8C0E-C300-6F512960165A}"/>
          </ac:spMkLst>
        </pc:spChg>
        <pc:picChg chg="add mod">
          <ac:chgData name="Pien Roelofs" userId="b51ad472-4010-4755-ab16-f56324e95c71" providerId="ADAL" clId="{A6195DEB-BC53-48DF-8A1E-7CA8BBCECAD8}" dt="2026-09-09T12:06:11.637" v="42314" actId="1037"/>
          <ac:picMkLst>
            <pc:docMk/>
            <pc:sldMk cId="2852618854" sldId="2748"/>
            <ac:picMk id="7" creationId="{7AABCD62-3D75-DFE9-5D54-7CBC21FF3856}"/>
          </ac:picMkLst>
        </pc:picChg>
        <pc:picChg chg="add mod">
          <ac:chgData name="Pien Roelofs" userId="b51ad472-4010-4755-ab16-f56324e95c71" providerId="ADAL" clId="{A6195DEB-BC53-48DF-8A1E-7CA8BBCECAD8}" dt="2026-09-29T09:33:28.367" v="44639" actId="1076"/>
          <ac:picMkLst>
            <pc:docMk/>
            <pc:sldMk cId="2852618854" sldId="2748"/>
            <ac:picMk id="16" creationId="{3D73F9A5-43A0-5674-51B4-B43465258726}"/>
          </ac:picMkLst>
        </pc:picChg>
      </pc:sldChg>
      <pc:sldChg chg="addSp delSp modSp mod modNotesTx">
        <pc:chgData name="Pien Roelofs" userId="b51ad472-4010-4755-ab16-f56324e95c71" providerId="ADAL" clId="{A6195DEB-BC53-48DF-8A1E-7CA8BBCECAD8}" dt="2026-09-09T12:31:46.060" v="43652" actId="20577"/>
        <pc:sldMkLst>
          <pc:docMk/>
          <pc:sldMk cId="295756410" sldId="2749"/>
        </pc:sldMkLst>
        <pc:spChg chg="add mod">
          <ac:chgData name="Pien Roelofs" userId="b51ad472-4010-4755-ab16-f56324e95c71" providerId="ADAL" clId="{A6195DEB-BC53-48DF-8A1E-7CA8BBCECAD8}" dt="2026-09-09T12:23:51.423" v="42979" actId="1035"/>
          <ac:spMkLst>
            <pc:docMk/>
            <pc:sldMk cId="295756410" sldId="2749"/>
            <ac:spMk id="5" creationId="{938E5D62-87AF-E847-0794-116AD11E4F88}"/>
          </ac:spMkLst>
        </pc:spChg>
        <pc:spChg chg="add mod">
          <ac:chgData name="Pien Roelofs" userId="b51ad472-4010-4755-ab16-f56324e95c71" providerId="ADAL" clId="{A6195DEB-BC53-48DF-8A1E-7CA8BBCECAD8}" dt="2026-09-09T12:31:46.060" v="43652" actId="20577"/>
          <ac:spMkLst>
            <pc:docMk/>
            <pc:sldMk cId="295756410" sldId="2749"/>
            <ac:spMk id="10" creationId="{A909CCEA-7F1F-D026-81D7-9D4A9B4F3F40}"/>
          </ac:spMkLst>
        </pc:spChg>
        <pc:spChg chg="mod">
          <ac:chgData name="Pien Roelofs" userId="b51ad472-4010-4755-ab16-f56324e95c71" providerId="ADAL" clId="{A6195DEB-BC53-48DF-8A1E-7CA8BBCECAD8}" dt="2026-09-09T12:21:01.187" v="42705" actId="20577"/>
          <ac:spMkLst>
            <pc:docMk/>
            <pc:sldMk cId="295756410" sldId="2749"/>
            <ac:spMk id="12" creationId="{AC82A923-4E1D-3E3F-021B-FEE2EF71EB07}"/>
          </ac:spMkLst>
        </pc:spChg>
        <pc:picChg chg="add mod">
          <ac:chgData name="Pien Roelofs" userId="b51ad472-4010-4755-ab16-f56324e95c71" providerId="ADAL" clId="{A6195DEB-BC53-48DF-8A1E-7CA8BBCECAD8}" dt="2026-09-09T12:23:36.822" v="42951" actId="1035"/>
          <ac:picMkLst>
            <pc:docMk/>
            <pc:sldMk cId="295756410" sldId="2749"/>
            <ac:picMk id="17" creationId="{C09B496F-7513-C021-6C9F-72F4DC257307}"/>
          </ac:picMkLst>
        </pc:picChg>
        <pc:picChg chg="add del mod">
          <ac:chgData name="Pien Roelofs" userId="b51ad472-4010-4755-ab16-f56324e95c71" providerId="ADAL" clId="{A6195DEB-BC53-48DF-8A1E-7CA8BBCECAD8}" dt="2026-09-09T12:23:29.398" v="42943" actId="1076"/>
          <ac:picMkLst>
            <pc:docMk/>
            <pc:sldMk cId="295756410" sldId="2749"/>
            <ac:picMk id="21" creationId="{5C6228A0-A9FF-CE84-D2AA-AD46F5B185CB}"/>
          </ac:picMkLst>
        </pc:picChg>
        <pc:picChg chg="add mod">
          <ac:chgData name="Pien Roelofs" userId="b51ad472-4010-4755-ab16-f56324e95c71" providerId="ADAL" clId="{A6195DEB-BC53-48DF-8A1E-7CA8BBCECAD8}" dt="2026-09-09T12:22:44.282" v="42933" actId="1076"/>
          <ac:picMkLst>
            <pc:docMk/>
            <pc:sldMk cId="295756410" sldId="2749"/>
            <ac:picMk id="24" creationId="{24B0EAE1-FC1F-A9F0-7C4C-AD4D4C995A0B}"/>
          </ac:picMkLst>
        </pc:picChg>
        <pc:picChg chg="add mod">
          <ac:chgData name="Pien Roelofs" userId="b51ad472-4010-4755-ab16-f56324e95c71" providerId="ADAL" clId="{A6195DEB-BC53-48DF-8A1E-7CA8BBCECAD8}" dt="2026-09-09T12:22:42.759" v="42932" actId="1076"/>
          <ac:picMkLst>
            <pc:docMk/>
            <pc:sldMk cId="295756410" sldId="2749"/>
            <ac:picMk id="25" creationId="{182743C1-ABBF-0EA4-1DAF-400AAE1C3E6E}"/>
          </ac:picMkLst>
        </pc:picChg>
        <pc:picChg chg="add mod">
          <ac:chgData name="Pien Roelofs" userId="b51ad472-4010-4755-ab16-f56324e95c71" providerId="ADAL" clId="{A6195DEB-BC53-48DF-8A1E-7CA8BBCECAD8}" dt="2026-09-09T12:22:57.975" v="42936" actId="1076"/>
          <ac:picMkLst>
            <pc:docMk/>
            <pc:sldMk cId="295756410" sldId="2749"/>
            <ac:picMk id="26" creationId="{168F23DB-0F3F-5793-1E9F-3A85F9F5B4F6}"/>
          </ac:picMkLst>
        </pc:picChg>
        <pc:picChg chg="add mod">
          <ac:chgData name="Pien Roelofs" userId="b51ad472-4010-4755-ab16-f56324e95c71" providerId="ADAL" clId="{A6195DEB-BC53-48DF-8A1E-7CA8BBCECAD8}" dt="2026-09-09T12:23:01.920" v="42937" actId="1076"/>
          <ac:picMkLst>
            <pc:docMk/>
            <pc:sldMk cId="295756410" sldId="2749"/>
            <ac:picMk id="27" creationId="{FDA79CFD-2968-F291-7699-211224F3982D}"/>
          </ac:picMkLst>
        </pc:picChg>
      </pc:sldChg>
      <pc:sldChg chg="addSp delSp modSp add del mod ord modNotesTx">
        <pc:chgData name="Pien Roelofs" userId="b51ad472-4010-4755-ab16-f56324e95c71" providerId="ADAL" clId="{A6195DEB-BC53-48DF-8A1E-7CA8BBCECAD8}" dt="2026-09-29T08:55:47" v="44200" actId="2696"/>
        <pc:sldMkLst>
          <pc:docMk/>
          <pc:sldMk cId="3035026230" sldId="2754"/>
        </pc:sldMkLst>
      </pc:sldChg>
      <pc:sldChg chg="addSp delSp modSp mod modNotesTx">
        <pc:chgData name="Pien Roelofs" userId="b51ad472-4010-4755-ab16-f56324e95c71" providerId="ADAL" clId="{A6195DEB-BC53-48DF-8A1E-7CA8BBCECAD8}" dt="2026-09-09T12:44:59.862" v="43760" actId="22"/>
        <pc:sldMkLst>
          <pc:docMk/>
          <pc:sldMk cId="973588916" sldId="2756"/>
        </pc:sldMkLst>
        <pc:spChg chg="mod ord topLvl">
          <ac:chgData name="Pien Roelofs" userId="b51ad472-4010-4755-ab16-f56324e95c71" providerId="ADAL" clId="{A6195DEB-BC53-48DF-8A1E-7CA8BBCECAD8}" dt="2026-09-09T10:17:40.285" v="37251" actId="1035"/>
          <ac:spMkLst>
            <pc:docMk/>
            <pc:sldMk cId="973588916" sldId="2756"/>
            <ac:spMk id="5" creationId="{2EFA766D-AE31-ADA9-1540-CDFFD16EE7F6}"/>
          </ac:spMkLst>
        </pc:spChg>
        <pc:spChg chg="add mod">
          <ac:chgData name="Pien Roelofs" userId="b51ad472-4010-4755-ab16-f56324e95c71" providerId="ADAL" clId="{A6195DEB-BC53-48DF-8A1E-7CA8BBCECAD8}" dt="2026-09-09T11:01:57.504" v="38013" actId="1035"/>
          <ac:spMkLst>
            <pc:docMk/>
            <pc:sldMk cId="973588916" sldId="2756"/>
            <ac:spMk id="12" creationId="{FBBA9943-E265-B956-A4CB-B10298ECD8C1}"/>
          </ac:spMkLst>
        </pc:spChg>
        <pc:spChg chg="mod">
          <ac:chgData name="Pien Roelofs" userId="b51ad472-4010-4755-ab16-f56324e95c71" providerId="ADAL" clId="{A6195DEB-BC53-48DF-8A1E-7CA8BBCECAD8}" dt="2026-09-09T10:17:40.285" v="37251" actId="1035"/>
          <ac:spMkLst>
            <pc:docMk/>
            <pc:sldMk cId="973588916" sldId="2756"/>
            <ac:spMk id="15" creationId="{5D06D50B-F142-1C9F-C577-D2600F91CED4}"/>
          </ac:spMkLst>
        </pc:spChg>
        <pc:spChg chg="add">
          <ac:chgData name="Pien Roelofs" userId="b51ad472-4010-4755-ab16-f56324e95c71" providerId="ADAL" clId="{A6195DEB-BC53-48DF-8A1E-7CA8BBCECAD8}" dt="2026-09-09T12:44:59.862" v="43760" actId="22"/>
          <ac:spMkLst>
            <pc:docMk/>
            <pc:sldMk cId="973588916" sldId="2756"/>
            <ac:spMk id="28" creationId="{DB5CC68E-1405-8C9B-A6AA-7654412356E8}"/>
          </ac:spMkLst>
        </pc:spChg>
        <pc:picChg chg="add mod ord">
          <ac:chgData name="Pien Roelofs" userId="b51ad472-4010-4755-ab16-f56324e95c71" providerId="ADAL" clId="{A6195DEB-BC53-48DF-8A1E-7CA8BBCECAD8}" dt="2026-09-09T10:14:37.463" v="36956" actId="1076"/>
          <ac:picMkLst>
            <pc:docMk/>
            <pc:sldMk cId="973588916" sldId="2756"/>
            <ac:picMk id="4" creationId="{B9AB85D6-54E3-8F90-42C8-7F545267D0B4}"/>
          </ac:picMkLst>
        </pc:picChg>
        <pc:picChg chg="add mod">
          <ac:chgData name="Pien Roelofs" userId="b51ad472-4010-4755-ab16-f56324e95c71" providerId="ADAL" clId="{A6195DEB-BC53-48DF-8A1E-7CA8BBCECAD8}" dt="2026-09-09T10:14:29.607" v="36954" actId="1076"/>
          <ac:picMkLst>
            <pc:docMk/>
            <pc:sldMk cId="973588916" sldId="2756"/>
            <ac:picMk id="8" creationId="{C309CFD0-01BD-96A1-AB75-72C022C6B9A4}"/>
          </ac:picMkLst>
        </pc:picChg>
        <pc:picChg chg="add mod">
          <ac:chgData name="Pien Roelofs" userId="b51ad472-4010-4755-ab16-f56324e95c71" providerId="ADAL" clId="{A6195DEB-BC53-48DF-8A1E-7CA8BBCECAD8}" dt="2026-09-09T11:01:50.504" v="38011" actId="1037"/>
          <ac:picMkLst>
            <pc:docMk/>
            <pc:sldMk cId="973588916" sldId="2756"/>
            <ac:picMk id="20" creationId="{A35778FE-1FEB-11B6-1897-5C93D3415D0B}"/>
          </ac:picMkLst>
        </pc:picChg>
        <pc:picChg chg="mod">
          <ac:chgData name="Pien Roelofs" userId="b51ad472-4010-4755-ab16-f56324e95c71" providerId="ADAL" clId="{A6195DEB-BC53-48DF-8A1E-7CA8BBCECAD8}" dt="2026-09-09T10:14:34.569" v="36955" actId="1076"/>
          <ac:picMkLst>
            <pc:docMk/>
            <pc:sldMk cId="973588916" sldId="2756"/>
            <ac:picMk id="22" creationId="{21D43C3A-7AD4-661E-A3FA-95AD8C57C7D9}"/>
          </ac:picMkLst>
        </pc:picChg>
        <pc:picChg chg="add mod">
          <ac:chgData name="Pien Roelofs" userId="b51ad472-4010-4755-ab16-f56324e95c71" providerId="ADAL" clId="{A6195DEB-BC53-48DF-8A1E-7CA8BBCECAD8}" dt="2026-09-09T11:01:46.612" v="38003" actId="1076"/>
          <ac:picMkLst>
            <pc:docMk/>
            <pc:sldMk cId="973588916" sldId="2756"/>
            <ac:picMk id="24" creationId="{A04EC01C-C023-BEFE-324E-2E83602EE3BD}"/>
          </ac:picMkLst>
        </pc:picChg>
      </pc:sldChg>
      <pc:sldChg chg="addSp delSp modSp add mod ord modNotesTx">
        <pc:chgData name="Pien Roelofs" userId="b51ad472-4010-4755-ab16-f56324e95c71" providerId="ADAL" clId="{A6195DEB-BC53-48DF-8A1E-7CA8BBCECAD8}" dt="2026-09-09T12:45:03.343" v="43762" actId="22"/>
        <pc:sldMkLst>
          <pc:docMk/>
          <pc:sldMk cId="1989027466" sldId="2758"/>
        </pc:sldMkLst>
        <pc:spChg chg="add mod">
          <ac:chgData name="Pien Roelofs" userId="b51ad472-4010-4755-ab16-f56324e95c71" providerId="ADAL" clId="{A6195DEB-BC53-48DF-8A1E-7CA8BBCECAD8}" dt="2026-09-09T11:02:43.521" v="38020" actId="14100"/>
          <ac:spMkLst>
            <pc:docMk/>
            <pc:sldMk cId="1989027466" sldId="2758"/>
            <ac:spMk id="7" creationId="{A9119D39-43A6-779C-1F0D-FAAB49053D41}"/>
          </ac:spMkLst>
        </pc:spChg>
        <pc:spChg chg="mod">
          <ac:chgData name="Pien Roelofs" userId="b51ad472-4010-4755-ab16-f56324e95c71" providerId="ADAL" clId="{A6195DEB-BC53-48DF-8A1E-7CA8BBCECAD8}" dt="2026-09-09T10:19:05.625" v="37399" actId="1035"/>
          <ac:spMkLst>
            <pc:docMk/>
            <pc:sldMk cId="1989027466" sldId="2758"/>
            <ac:spMk id="15" creationId="{E6570075-C81E-07AB-E6BD-B6998F3B698D}"/>
          </ac:spMkLst>
        </pc:spChg>
        <pc:spChg chg="add">
          <ac:chgData name="Pien Roelofs" userId="b51ad472-4010-4755-ab16-f56324e95c71" providerId="ADAL" clId="{A6195DEB-BC53-48DF-8A1E-7CA8BBCECAD8}" dt="2026-09-09T12:45:03.343" v="43762" actId="22"/>
          <ac:spMkLst>
            <pc:docMk/>
            <pc:sldMk cId="1989027466" sldId="2758"/>
            <ac:spMk id="19" creationId="{47AC008B-EF36-BB84-CDBB-CCEAE72B788F}"/>
          </ac:spMkLst>
        </pc:spChg>
        <pc:spChg chg="mod">
          <ac:chgData name="Pien Roelofs" userId="b51ad472-4010-4755-ab16-f56324e95c71" providerId="ADAL" clId="{A6195DEB-BC53-48DF-8A1E-7CA8BBCECAD8}" dt="2026-09-09T11:03:39.834" v="38092" actId="20577"/>
          <ac:spMkLst>
            <pc:docMk/>
            <pc:sldMk cId="1989027466" sldId="2758"/>
            <ac:spMk id="30" creationId="{256C3417-8AE4-837F-B365-77C326A970C0}"/>
          </ac:spMkLst>
        </pc:spChg>
        <pc:picChg chg="mod">
          <ac:chgData name="Pien Roelofs" userId="b51ad472-4010-4755-ab16-f56324e95c71" providerId="ADAL" clId="{A6195DEB-BC53-48DF-8A1E-7CA8BBCECAD8}" dt="2026-09-09T10:20:31.974" v="37643" actId="1038"/>
          <ac:picMkLst>
            <pc:docMk/>
            <pc:sldMk cId="1989027466" sldId="2758"/>
            <ac:picMk id="2" creationId="{42516608-F1E7-12E8-DBBC-B2A3D6D8D17B}"/>
          </ac:picMkLst>
        </pc:picChg>
        <pc:picChg chg="add mod">
          <ac:chgData name="Pien Roelofs" userId="b51ad472-4010-4755-ab16-f56324e95c71" providerId="ADAL" clId="{A6195DEB-BC53-48DF-8A1E-7CA8BBCECAD8}" dt="2026-09-09T11:03:47.578" v="38093" actId="14100"/>
          <ac:picMkLst>
            <pc:docMk/>
            <pc:sldMk cId="1989027466" sldId="2758"/>
            <ac:picMk id="10" creationId="{10ECD79D-F32B-3D69-8E68-3EFE0EA66BCE}"/>
          </ac:picMkLst>
        </pc:picChg>
        <pc:picChg chg="add del mod">
          <ac:chgData name="Pien Roelofs" userId="b51ad472-4010-4755-ab16-f56324e95c71" providerId="ADAL" clId="{A6195DEB-BC53-48DF-8A1E-7CA8BBCECAD8}" dt="2026-09-09T11:02:56.852" v="38031" actId="1037"/>
          <ac:picMkLst>
            <pc:docMk/>
            <pc:sldMk cId="1989027466" sldId="2758"/>
            <ac:picMk id="16" creationId="{109B54A8-D6EA-E996-E2B1-D68C85348F28}"/>
          </ac:picMkLst>
        </pc:picChg>
        <pc:picChg chg="mod">
          <ac:chgData name="Pien Roelofs" userId="b51ad472-4010-4755-ab16-f56324e95c71" providerId="ADAL" clId="{A6195DEB-BC53-48DF-8A1E-7CA8BBCECAD8}" dt="2026-09-09T11:03:34.082" v="38091" actId="1036"/>
          <ac:picMkLst>
            <pc:docMk/>
            <pc:sldMk cId="1989027466" sldId="2758"/>
            <ac:picMk id="26" creationId="{15A5F479-4AA9-B4BE-FB6E-FA3208DB789E}"/>
          </ac:picMkLst>
        </pc:picChg>
      </pc:sldChg>
      <pc:sldChg chg="addSp delSp modSp mod">
        <pc:chgData name="Pien Roelofs" userId="b51ad472-4010-4755-ab16-f56324e95c71" providerId="ADAL" clId="{A6195DEB-BC53-48DF-8A1E-7CA8BBCECAD8}" dt="2026-09-09T12:25:12.057" v="43085" actId="1036"/>
        <pc:sldMkLst>
          <pc:docMk/>
          <pc:sldMk cId="2281765359" sldId="2760"/>
        </pc:sldMkLst>
        <pc:spChg chg="mod">
          <ac:chgData name="Pien Roelofs" userId="b51ad472-4010-4755-ab16-f56324e95c71" providerId="ADAL" clId="{A6195DEB-BC53-48DF-8A1E-7CA8BBCECAD8}" dt="2026-09-09T12:25:12.057" v="43085" actId="1036"/>
          <ac:spMkLst>
            <pc:docMk/>
            <pc:sldMk cId="2281765359" sldId="2760"/>
            <ac:spMk id="6" creationId="{6BBB738D-4841-13F4-245A-B6B4DFBB2F6F}"/>
          </ac:spMkLst>
        </pc:spChg>
        <pc:spChg chg="mod">
          <ac:chgData name="Pien Roelofs" userId="b51ad472-4010-4755-ab16-f56324e95c71" providerId="ADAL" clId="{A6195DEB-BC53-48DF-8A1E-7CA8BBCECAD8}" dt="2026-09-09T12:25:12.057" v="43085" actId="1036"/>
          <ac:spMkLst>
            <pc:docMk/>
            <pc:sldMk cId="2281765359" sldId="2760"/>
            <ac:spMk id="9" creationId="{1EFD691C-FF94-29AB-EC70-3EEFA6E784CE}"/>
          </ac:spMkLst>
        </pc:spChg>
        <pc:spChg chg="add mod">
          <ac:chgData name="Pien Roelofs" userId="b51ad472-4010-4755-ab16-f56324e95c71" providerId="ADAL" clId="{A6195DEB-BC53-48DF-8A1E-7CA8BBCECAD8}" dt="2026-09-09T12:25:12.057" v="43085" actId="1036"/>
          <ac:spMkLst>
            <pc:docMk/>
            <pc:sldMk cId="2281765359" sldId="2760"/>
            <ac:spMk id="10" creationId="{F9D902A3-09D5-1CD6-4A20-13733962D4C2}"/>
          </ac:spMkLst>
        </pc:spChg>
        <pc:spChg chg="mod">
          <ac:chgData name="Pien Roelofs" userId="b51ad472-4010-4755-ab16-f56324e95c71" providerId="ADAL" clId="{A6195DEB-BC53-48DF-8A1E-7CA8BBCECAD8}" dt="2026-09-09T12:25:12.057" v="43085" actId="1036"/>
          <ac:spMkLst>
            <pc:docMk/>
            <pc:sldMk cId="2281765359" sldId="2760"/>
            <ac:spMk id="12" creationId="{CF6B86F5-BAB0-C5EC-D37F-0BB04E6DEEC8}"/>
          </ac:spMkLst>
        </pc:spChg>
        <pc:spChg chg="mod">
          <ac:chgData name="Pien Roelofs" userId="b51ad472-4010-4755-ab16-f56324e95c71" providerId="ADAL" clId="{A6195DEB-BC53-48DF-8A1E-7CA8BBCECAD8}" dt="2026-09-09T12:25:12.057" v="43085" actId="1036"/>
          <ac:spMkLst>
            <pc:docMk/>
            <pc:sldMk cId="2281765359" sldId="2760"/>
            <ac:spMk id="14" creationId="{F3B18E64-6AA6-0F05-E583-3E0077101618}"/>
          </ac:spMkLst>
        </pc:spChg>
        <pc:spChg chg="add mod">
          <ac:chgData name="Pien Roelofs" userId="b51ad472-4010-4755-ab16-f56324e95c71" providerId="ADAL" clId="{A6195DEB-BC53-48DF-8A1E-7CA8BBCECAD8}" dt="2026-09-09T12:25:12.057" v="43085" actId="1036"/>
          <ac:spMkLst>
            <pc:docMk/>
            <pc:sldMk cId="2281765359" sldId="2760"/>
            <ac:spMk id="19" creationId="{BF42DB8A-6422-27B8-B7CD-E806EC3E9C52}"/>
          </ac:spMkLst>
        </pc:spChg>
        <pc:spChg chg="mod">
          <ac:chgData name="Pien Roelofs" userId="b51ad472-4010-4755-ab16-f56324e95c71" providerId="ADAL" clId="{A6195DEB-BC53-48DF-8A1E-7CA8BBCECAD8}" dt="2026-09-09T12:25:12.057" v="43085" actId="1036"/>
          <ac:spMkLst>
            <pc:docMk/>
            <pc:sldMk cId="2281765359" sldId="2760"/>
            <ac:spMk id="32" creationId="{97626947-D322-E09F-0615-F1FD199CF5B7}"/>
          </ac:spMkLst>
        </pc:spChg>
        <pc:picChg chg="add mod">
          <ac:chgData name="Pien Roelofs" userId="b51ad472-4010-4755-ab16-f56324e95c71" providerId="ADAL" clId="{A6195DEB-BC53-48DF-8A1E-7CA8BBCECAD8}" dt="2026-09-09T12:25:12.057" v="43085" actId="1036"/>
          <ac:picMkLst>
            <pc:docMk/>
            <pc:sldMk cId="2281765359" sldId="2760"/>
            <ac:picMk id="4" creationId="{15229F99-EAA1-9CDA-DA2B-2952464922E7}"/>
          </ac:picMkLst>
        </pc:picChg>
        <pc:picChg chg="mod">
          <ac:chgData name="Pien Roelofs" userId="b51ad472-4010-4755-ab16-f56324e95c71" providerId="ADAL" clId="{A6195DEB-BC53-48DF-8A1E-7CA8BBCECAD8}" dt="2026-09-09T12:25:12.057" v="43085" actId="1036"/>
          <ac:picMkLst>
            <pc:docMk/>
            <pc:sldMk cId="2281765359" sldId="2760"/>
            <ac:picMk id="5" creationId="{0E837838-ADE6-9446-319A-14F766AFA25A}"/>
          </ac:picMkLst>
        </pc:picChg>
        <pc:picChg chg="add mod">
          <ac:chgData name="Pien Roelofs" userId="b51ad472-4010-4755-ab16-f56324e95c71" providerId="ADAL" clId="{A6195DEB-BC53-48DF-8A1E-7CA8BBCECAD8}" dt="2026-09-09T12:25:12.057" v="43085" actId="1036"/>
          <ac:picMkLst>
            <pc:docMk/>
            <pc:sldMk cId="2281765359" sldId="2760"/>
            <ac:picMk id="16" creationId="{809EF261-5852-F238-CEFB-37B9C15B32B0}"/>
          </ac:picMkLst>
        </pc:picChg>
      </pc:sldChg>
      <pc:sldChg chg="modSp mod">
        <pc:chgData name="Pien Roelofs" userId="b51ad472-4010-4755-ab16-f56324e95c71" providerId="ADAL" clId="{A6195DEB-BC53-48DF-8A1E-7CA8BBCECAD8}" dt="2026-09-08T14:35:29.826" v="35218" actId="20577"/>
        <pc:sldMkLst>
          <pc:docMk/>
          <pc:sldMk cId="1361856360" sldId="2761"/>
        </pc:sldMkLst>
        <pc:spChg chg="mod">
          <ac:chgData name="Pien Roelofs" userId="b51ad472-4010-4755-ab16-f56324e95c71" providerId="ADAL" clId="{A6195DEB-BC53-48DF-8A1E-7CA8BBCECAD8}" dt="2026-09-08T14:35:29.826" v="35218" actId="20577"/>
          <ac:spMkLst>
            <pc:docMk/>
            <pc:sldMk cId="1361856360" sldId="2761"/>
            <ac:spMk id="7" creationId="{8D1FDE54-3FCB-951D-8A40-23B81DBAAED2}"/>
          </ac:spMkLst>
        </pc:spChg>
      </pc:sldChg>
      <pc:sldChg chg="addSp modSp mod modNotesTx">
        <pc:chgData name="Pien Roelofs" userId="b51ad472-4010-4755-ab16-f56324e95c71" providerId="ADAL" clId="{A6195DEB-BC53-48DF-8A1E-7CA8BBCECAD8}" dt="2026-09-29T08:55:34.491" v="44198" actId="313"/>
        <pc:sldMkLst>
          <pc:docMk/>
          <pc:sldMk cId="2471312917" sldId="2766"/>
        </pc:sldMkLst>
        <pc:spChg chg="mod">
          <ac:chgData name="Pien Roelofs" userId="b51ad472-4010-4755-ab16-f56324e95c71" providerId="ADAL" clId="{A6195DEB-BC53-48DF-8A1E-7CA8BBCECAD8}" dt="2026-09-29T08:54:51.155" v="44118" actId="1076"/>
          <ac:spMkLst>
            <pc:docMk/>
            <pc:sldMk cId="2471312917" sldId="2766"/>
            <ac:spMk id="5" creationId="{58CA643A-D3F9-8E92-4EB0-DCC6FFC37B6B}"/>
          </ac:spMkLst>
        </pc:spChg>
        <pc:spChg chg="add mod">
          <ac:chgData name="Pien Roelofs" userId="b51ad472-4010-4755-ab16-f56324e95c71" providerId="ADAL" clId="{A6195DEB-BC53-48DF-8A1E-7CA8BBCECAD8}" dt="2026-09-29T08:55:00.564" v="44120" actId="1076"/>
          <ac:spMkLst>
            <pc:docMk/>
            <pc:sldMk cId="2471312917" sldId="2766"/>
            <ac:spMk id="10" creationId="{D5AF4DC7-9469-9B9E-2433-344C4AA77F07}"/>
          </ac:spMkLst>
        </pc:spChg>
        <pc:spChg chg="mod">
          <ac:chgData name="Pien Roelofs" userId="b51ad472-4010-4755-ab16-f56324e95c71" providerId="ADAL" clId="{A6195DEB-BC53-48DF-8A1E-7CA8BBCECAD8}" dt="2026-09-29T08:54:51.155" v="44118" actId="1076"/>
          <ac:spMkLst>
            <pc:docMk/>
            <pc:sldMk cId="2471312917" sldId="2766"/>
            <ac:spMk id="12" creationId="{9EE254C7-E725-C5CA-8EF2-17CD341B712B}"/>
          </ac:spMkLst>
        </pc:spChg>
        <pc:picChg chg="add mod ord">
          <ac:chgData name="Pien Roelofs" userId="b51ad472-4010-4755-ab16-f56324e95c71" providerId="ADAL" clId="{A6195DEB-BC53-48DF-8A1E-7CA8BBCECAD8}" dt="2026-09-29T08:55:00.564" v="44120" actId="1076"/>
          <ac:picMkLst>
            <pc:docMk/>
            <pc:sldMk cId="2471312917" sldId="2766"/>
            <ac:picMk id="3" creationId="{159908E8-EC95-51CF-2080-3C22D91C40F7}"/>
          </ac:picMkLst>
        </pc:picChg>
        <pc:picChg chg="mod">
          <ac:chgData name="Pien Roelofs" userId="b51ad472-4010-4755-ab16-f56324e95c71" providerId="ADAL" clId="{A6195DEB-BC53-48DF-8A1E-7CA8BBCECAD8}" dt="2026-09-29T08:54:51.155" v="44118" actId="1076"/>
          <ac:picMkLst>
            <pc:docMk/>
            <pc:sldMk cId="2471312917" sldId="2766"/>
            <ac:picMk id="14" creationId="{44974A4A-5728-855B-4FC3-1E6B6A21BAEB}"/>
          </ac:picMkLst>
        </pc:picChg>
      </pc:sldChg>
      <pc:sldChg chg="modSp mod">
        <pc:chgData name="Pien Roelofs" userId="b51ad472-4010-4755-ab16-f56324e95c71" providerId="ADAL" clId="{A6195DEB-BC53-48DF-8A1E-7CA8BBCECAD8}" dt="2026-09-29T09:34:26.887" v="44731" actId="20577"/>
        <pc:sldMkLst>
          <pc:docMk/>
          <pc:sldMk cId="3437485460" sldId="2767"/>
        </pc:sldMkLst>
        <pc:spChg chg="mod">
          <ac:chgData name="Pien Roelofs" userId="b51ad472-4010-4755-ab16-f56324e95c71" providerId="ADAL" clId="{A6195DEB-BC53-48DF-8A1E-7CA8BBCECAD8}" dt="2026-09-29T09:34:26.887" v="44731" actId="20577"/>
          <ac:spMkLst>
            <pc:docMk/>
            <pc:sldMk cId="3437485460" sldId="2767"/>
            <ac:spMk id="8" creationId="{DE9D79CF-3E41-79C3-41BC-EC705C724740}"/>
          </ac:spMkLst>
        </pc:spChg>
      </pc:sldChg>
      <pc:sldChg chg="del modNotesTx">
        <pc:chgData name="Pien Roelofs" userId="b51ad472-4010-4755-ab16-f56324e95c71" providerId="ADAL" clId="{A6195DEB-BC53-48DF-8A1E-7CA8BBCECAD8}" dt="2026-09-29T09:24:09.690" v="44486" actId="2696"/>
        <pc:sldMkLst>
          <pc:docMk/>
          <pc:sldMk cId="1141950944" sldId="2770"/>
        </pc:sldMkLst>
      </pc:sldChg>
      <pc:sldChg chg="addSp delSp modSp add mod delAnim modAnim modNotesTx">
        <pc:chgData name="Pien Roelofs" userId="b51ad472-4010-4755-ab16-f56324e95c71" providerId="ADAL" clId="{A6195DEB-BC53-48DF-8A1E-7CA8BBCECAD8}" dt="2026-09-09T11:25:58.845" v="39240" actId="20577"/>
        <pc:sldMkLst>
          <pc:docMk/>
          <pc:sldMk cId="71669342" sldId="2771"/>
        </pc:sldMkLst>
        <pc:spChg chg="add mod">
          <ac:chgData name="Pien Roelofs" userId="b51ad472-4010-4755-ab16-f56324e95c71" providerId="ADAL" clId="{A6195DEB-BC53-48DF-8A1E-7CA8BBCECAD8}" dt="2026-09-09T11:23:29.409" v="38942" actId="20577"/>
          <ac:spMkLst>
            <pc:docMk/>
            <pc:sldMk cId="71669342" sldId="2771"/>
            <ac:spMk id="7" creationId="{B83DBB77-221C-A963-7D7E-8CD0CC37536F}"/>
          </ac:spMkLst>
        </pc:spChg>
        <pc:spChg chg="mod">
          <ac:chgData name="Pien Roelofs" userId="b51ad472-4010-4755-ab16-f56324e95c71" providerId="ADAL" clId="{A6195DEB-BC53-48DF-8A1E-7CA8BBCECAD8}" dt="2026-09-09T11:18:52.050" v="38704" actId="20577"/>
          <ac:spMkLst>
            <pc:docMk/>
            <pc:sldMk cId="71669342" sldId="2771"/>
            <ac:spMk id="10" creationId="{29E502E4-28C8-68E3-1BFE-165A6D943675}"/>
          </ac:spMkLst>
        </pc:spChg>
        <pc:spChg chg="add mod">
          <ac:chgData name="Pien Roelofs" userId="b51ad472-4010-4755-ab16-f56324e95c71" providerId="ADAL" clId="{A6195DEB-BC53-48DF-8A1E-7CA8BBCECAD8}" dt="2026-09-09T11:22:00.476" v="38759" actId="1036"/>
          <ac:spMkLst>
            <pc:docMk/>
            <pc:sldMk cId="71669342" sldId="2771"/>
            <ac:spMk id="19" creationId="{6CBD4033-8014-0142-5359-6C064EF2BE86}"/>
          </ac:spMkLst>
        </pc:spChg>
        <pc:spChg chg="add mod">
          <ac:chgData name="Pien Roelofs" userId="b51ad472-4010-4755-ab16-f56324e95c71" providerId="ADAL" clId="{A6195DEB-BC53-48DF-8A1E-7CA8BBCECAD8}" dt="2026-09-09T11:25:19.210" v="39113" actId="14100"/>
          <ac:spMkLst>
            <pc:docMk/>
            <pc:sldMk cId="71669342" sldId="2771"/>
            <ac:spMk id="21" creationId="{EC903C21-11AC-2D94-0104-31D3FF81F0A2}"/>
          </ac:spMkLst>
        </pc:spChg>
        <pc:picChg chg="mod ord">
          <ac:chgData name="Pien Roelofs" userId="b51ad472-4010-4755-ab16-f56324e95c71" providerId="ADAL" clId="{A6195DEB-BC53-48DF-8A1E-7CA8BBCECAD8}" dt="2026-09-09T11:22:00.476" v="38759" actId="1036"/>
          <ac:picMkLst>
            <pc:docMk/>
            <pc:sldMk cId="71669342" sldId="2771"/>
            <ac:picMk id="12" creationId="{57FC9846-DDBE-9690-594F-D8B74581F5EC}"/>
          </ac:picMkLst>
        </pc:picChg>
        <pc:picChg chg="add mod">
          <ac:chgData name="Pien Roelofs" userId="b51ad472-4010-4755-ab16-f56324e95c71" providerId="ADAL" clId="{A6195DEB-BC53-48DF-8A1E-7CA8BBCECAD8}" dt="2026-09-09T11:21:54.699" v="38744" actId="1036"/>
          <ac:picMkLst>
            <pc:docMk/>
            <pc:sldMk cId="71669342" sldId="2771"/>
            <ac:picMk id="18" creationId="{5B2628F9-2264-4307-2C36-9600B97C4CEB}"/>
          </ac:picMkLst>
        </pc:picChg>
      </pc:sldChg>
      <pc:sldChg chg="modSp add del mod ord modNotesTx">
        <pc:chgData name="Pien Roelofs" userId="b51ad472-4010-4755-ab16-f56324e95c71" providerId="ADAL" clId="{A6195DEB-BC53-48DF-8A1E-7CA8BBCECAD8}" dt="2026-09-29T09:26:12.908" v="44575" actId="20577"/>
        <pc:sldMkLst>
          <pc:docMk/>
          <pc:sldMk cId="2246189739" sldId="2775"/>
        </pc:sldMkLst>
        <pc:spChg chg="mod">
          <ac:chgData name="Pien Roelofs" userId="b51ad472-4010-4755-ab16-f56324e95c71" providerId="ADAL" clId="{A6195DEB-BC53-48DF-8A1E-7CA8BBCECAD8}" dt="2026-09-09T11:57:29.019" v="40900" actId="1035"/>
          <ac:spMkLst>
            <pc:docMk/>
            <pc:sldMk cId="2246189739" sldId="2775"/>
            <ac:spMk id="6" creationId="{B640BF76-7921-F52D-4826-FA543C50FE53}"/>
          </ac:spMkLst>
        </pc:spChg>
        <pc:spChg chg="mod">
          <ac:chgData name="Pien Roelofs" userId="b51ad472-4010-4755-ab16-f56324e95c71" providerId="ADAL" clId="{A6195DEB-BC53-48DF-8A1E-7CA8BBCECAD8}" dt="2026-09-09T11:57:25.779" v="40893" actId="1035"/>
          <ac:spMkLst>
            <pc:docMk/>
            <pc:sldMk cId="2246189739" sldId="2775"/>
            <ac:spMk id="12" creationId="{3948B594-F79F-3B22-8D50-9E8EF43116D7}"/>
          </ac:spMkLst>
        </pc:spChg>
        <pc:spChg chg="mod">
          <ac:chgData name="Pien Roelofs" userId="b51ad472-4010-4755-ab16-f56324e95c71" providerId="ADAL" clId="{A6195DEB-BC53-48DF-8A1E-7CA8BBCECAD8}" dt="2026-09-09T11:57:25.779" v="40893" actId="1035"/>
          <ac:spMkLst>
            <pc:docMk/>
            <pc:sldMk cId="2246189739" sldId="2775"/>
            <ac:spMk id="14" creationId="{B8F7EAD5-FB5E-7E0E-E2BB-04FABC110CD3}"/>
          </ac:spMkLst>
        </pc:spChg>
        <pc:spChg chg="mod">
          <ac:chgData name="Pien Roelofs" userId="b51ad472-4010-4755-ab16-f56324e95c71" providerId="ADAL" clId="{A6195DEB-BC53-48DF-8A1E-7CA8BBCECAD8}" dt="2026-09-09T11:56:12.674" v="40827" actId="1036"/>
          <ac:spMkLst>
            <pc:docMk/>
            <pc:sldMk cId="2246189739" sldId="2775"/>
            <ac:spMk id="18" creationId="{15E4B021-7D1C-FB32-62C6-BF20293780B6}"/>
          </ac:spMkLst>
        </pc:spChg>
        <pc:spChg chg="mod">
          <ac:chgData name="Pien Roelofs" userId="b51ad472-4010-4755-ab16-f56324e95c71" providerId="ADAL" clId="{A6195DEB-BC53-48DF-8A1E-7CA8BBCECAD8}" dt="2026-09-09T11:56:12.674" v="40827" actId="1036"/>
          <ac:spMkLst>
            <pc:docMk/>
            <pc:sldMk cId="2246189739" sldId="2775"/>
            <ac:spMk id="19" creationId="{11BBC13A-99A0-5DD3-FD36-3CE20BC7C884}"/>
          </ac:spMkLst>
        </pc:spChg>
        <pc:spChg chg="mod">
          <ac:chgData name="Pien Roelofs" userId="b51ad472-4010-4755-ab16-f56324e95c71" providerId="ADAL" clId="{A6195DEB-BC53-48DF-8A1E-7CA8BBCECAD8}" dt="2026-09-29T09:26:12.908" v="44575" actId="20577"/>
          <ac:spMkLst>
            <pc:docMk/>
            <pc:sldMk cId="2246189739" sldId="2775"/>
            <ac:spMk id="32" creationId="{77AB99B9-D5D1-806B-F963-35E5E6E88B81}"/>
          </ac:spMkLst>
        </pc:spChg>
        <pc:picChg chg="mod">
          <ac:chgData name="Pien Roelofs" userId="b51ad472-4010-4755-ab16-f56324e95c71" providerId="ADAL" clId="{A6195DEB-BC53-48DF-8A1E-7CA8BBCECAD8}" dt="2026-09-09T11:57:25.779" v="40893" actId="1035"/>
          <ac:picMkLst>
            <pc:docMk/>
            <pc:sldMk cId="2246189739" sldId="2775"/>
            <ac:picMk id="4" creationId="{5CD0EDAD-7E93-BD88-635E-F95A055CFA4A}"/>
          </ac:picMkLst>
        </pc:picChg>
        <pc:picChg chg="mod">
          <ac:chgData name="Pien Roelofs" userId="b51ad472-4010-4755-ab16-f56324e95c71" providerId="ADAL" clId="{A6195DEB-BC53-48DF-8A1E-7CA8BBCECAD8}" dt="2026-09-09T11:56:12.674" v="40827" actId="1036"/>
          <ac:picMkLst>
            <pc:docMk/>
            <pc:sldMk cId="2246189739" sldId="2775"/>
            <ac:picMk id="13" creationId="{0241E8DD-40A3-CEDB-6B46-9AB5FDD29FC4}"/>
          </ac:picMkLst>
        </pc:picChg>
        <pc:picChg chg="mod">
          <ac:chgData name="Pien Roelofs" userId="b51ad472-4010-4755-ab16-f56324e95c71" providerId="ADAL" clId="{A6195DEB-BC53-48DF-8A1E-7CA8BBCECAD8}" dt="2026-09-09T11:56:12.674" v="40827" actId="1036"/>
          <ac:picMkLst>
            <pc:docMk/>
            <pc:sldMk cId="2246189739" sldId="2775"/>
            <ac:picMk id="16" creationId="{76C3C8C9-CC60-5A84-B8C6-A1C3B0FA048A}"/>
          </ac:picMkLst>
        </pc:picChg>
        <pc:cxnChg chg="mod">
          <ac:chgData name="Pien Roelofs" userId="b51ad472-4010-4755-ab16-f56324e95c71" providerId="ADAL" clId="{A6195DEB-BC53-48DF-8A1E-7CA8BBCECAD8}" dt="2026-09-09T11:57:25.779" v="40893" actId="1035"/>
          <ac:cxnSpMkLst>
            <pc:docMk/>
            <pc:sldMk cId="2246189739" sldId="2775"/>
            <ac:cxnSpMk id="7" creationId="{0082CF29-9115-0A51-24FE-11CDC8C631A6}"/>
          </ac:cxnSpMkLst>
        </pc:cxnChg>
      </pc:sldChg>
      <pc:sldChg chg="modSp mod ord">
        <pc:chgData name="Pien Roelofs" userId="b51ad472-4010-4755-ab16-f56324e95c71" providerId="ADAL" clId="{A6195DEB-BC53-48DF-8A1E-7CA8BBCECAD8}" dt="2026-09-29T09:32:37.912" v="44629"/>
        <pc:sldMkLst>
          <pc:docMk/>
          <pc:sldMk cId="3258203077" sldId="2779"/>
        </pc:sldMkLst>
        <pc:graphicFrameChg chg="mod modGraphic">
          <ac:chgData name="Pien Roelofs" userId="b51ad472-4010-4755-ab16-f56324e95c71" providerId="ADAL" clId="{A6195DEB-BC53-48DF-8A1E-7CA8BBCECAD8}" dt="2026-09-29T09:32:37.912" v="44629"/>
          <ac:graphicFrameMkLst>
            <pc:docMk/>
            <pc:sldMk cId="3258203077" sldId="2779"/>
            <ac:graphicFrameMk id="4" creationId="{8D781927-0469-0826-922E-90EE4F9E4195}"/>
          </ac:graphicFrameMkLst>
        </pc:graphicFrameChg>
      </pc:sldChg>
      <pc:sldChg chg="modSp mod">
        <pc:chgData name="Pien Roelofs" userId="b51ad472-4010-4755-ab16-f56324e95c71" providerId="ADAL" clId="{A6195DEB-BC53-48DF-8A1E-7CA8BBCECAD8}" dt="2026-09-22T14:07:28.160" v="43943" actId="20577"/>
        <pc:sldMkLst>
          <pc:docMk/>
          <pc:sldMk cId="1751200177" sldId="2784"/>
        </pc:sldMkLst>
        <pc:graphicFrameChg chg="mod modGraphic">
          <ac:chgData name="Pien Roelofs" userId="b51ad472-4010-4755-ab16-f56324e95c71" providerId="ADAL" clId="{A6195DEB-BC53-48DF-8A1E-7CA8BBCECAD8}" dt="2026-09-22T14:07:28.160" v="43943" actId="20577"/>
          <ac:graphicFrameMkLst>
            <pc:docMk/>
            <pc:sldMk cId="1751200177" sldId="2784"/>
            <ac:graphicFrameMk id="4" creationId="{F0406B6F-5AD1-3C17-25B8-765B7A82256C}"/>
          </ac:graphicFrameMkLst>
        </pc:graphicFrameChg>
      </pc:sldChg>
      <pc:sldChg chg="delSp modSp add mod ord">
        <pc:chgData name="Pien Roelofs" userId="b51ad472-4010-4755-ab16-f56324e95c71" providerId="ADAL" clId="{A6195DEB-BC53-48DF-8A1E-7CA8BBCECAD8}" dt="2026-09-29T09:23:30.087" v="44482" actId="1076"/>
        <pc:sldMkLst>
          <pc:docMk/>
          <pc:sldMk cId="1603438890" sldId="2789"/>
        </pc:sldMkLst>
        <pc:spChg chg="mod">
          <ac:chgData name="Pien Roelofs" userId="b51ad472-4010-4755-ab16-f56324e95c71" providerId="ADAL" clId="{A6195DEB-BC53-48DF-8A1E-7CA8BBCECAD8}" dt="2026-09-29T09:23:18.877" v="44479" actId="1076"/>
          <ac:spMkLst>
            <pc:docMk/>
            <pc:sldMk cId="1603438890" sldId="2789"/>
            <ac:spMk id="18" creationId="{8432E377-ACEB-BFE0-DA98-27F34B4CABCD}"/>
          </ac:spMkLst>
        </pc:spChg>
        <pc:picChg chg="mod modCrop">
          <ac:chgData name="Pien Roelofs" userId="b51ad472-4010-4755-ab16-f56324e95c71" providerId="ADAL" clId="{A6195DEB-BC53-48DF-8A1E-7CA8BBCECAD8}" dt="2026-09-29T09:23:30.087" v="44482" actId="1076"/>
          <ac:picMkLst>
            <pc:docMk/>
            <pc:sldMk cId="1603438890" sldId="2789"/>
            <ac:picMk id="20" creationId="{BEAA5CBC-7C74-22C5-F2AC-4339E5BA6578}"/>
          </ac:picMkLst>
        </pc:picChg>
      </pc:sldChg>
      <pc:sldChg chg="addSp delSp modSp add mod delAnim modNotesTx">
        <pc:chgData name="Pien Roelofs" userId="b51ad472-4010-4755-ab16-f56324e95c71" providerId="ADAL" clId="{A6195DEB-BC53-48DF-8A1E-7CA8BBCECAD8}" dt="2026-09-09T12:44:42.350" v="43736" actId="20577"/>
        <pc:sldMkLst>
          <pc:docMk/>
          <pc:sldMk cId="216657614" sldId="2791"/>
        </pc:sldMkLst>
        <pc:spChg chg="mod">
          <ac:chgData name="Pien Roelofs" userId="b51ad472-4010-4755-ab16-f56324e95c71" providerId="ADAL" clId="{A6195DEB-BC53-48DF-8A1E-7CA8BBCECAD8}" dt="2026-09-09T08:25:55.753" v="35968" actId="1076"/>
          <ac:spMkLst>
            <pc:docMk/>
            <pc:sldMk cId="216657614" sldId="2791"/>
            <ac:spMk id="6" creationId="{B35617D6-C509-8BD3-A761-76D3F3F62C84}"/>
          </ac:spMkLst>
        </pc:spChg>
        <pc:spChg chg="add mod">
          <ac:chgData name="Pien Roelofs" userId="b51ad472-4010-4755-ab16-f56324e95c71" providerId="ADAL" clId="{A6195DEB-BC53-48DF-8A1E-7CA8BBCECAD8}" dt="2026-09-09T08:27:34.130" v="36184" actId="20577"/>
          <ac:spMkLst>
            <pc:docMk/>
            <pc:sldMk cId="216657614" sldId="2791"/>
            <ac:spMk id="9" creationId="{0751017C-F0F8-9B13-C900-8EE6AA6D1509}"/>
          </ac:spMkLst>
        </pc:spChg>
        <pc:spChg chg="mod">
          <ac:chgData name="Pien Roelofs" userId="b51ad472-4010-4755-ab16-f56324e95c71" providerId="ADAL" clId="{A6195DEB-BC53-48DF-8A1E-7CA8BBCECAD8}" dt="2026-09-09T12:44:42.350" v="43736" actId="20577"/>
          <ac:spMkLst>
            <pc:docMk/>
            <pc:sldMk cId="216657614" sldId="2791"/>
            <ac:spMk id="11" creationId="{177AA456-AA4C-E657-80A4-61DFF0DE1DCB}"/>
          </ac:spMkLst>
        </pc:spChg>
        <pc:spChg chg="mod">
          <ac:chgData name="Pien Roelofs" userId="b51ad472-4010-4755-ab16-f56324e95c71" providerId="ADAL" clId="{A6195DEB-BC53-48DF-8A1E-7CA8BBCECAD8}" dt="2026-09-09T08:27:54.129" v="36217" actId="1035"/>
          <ac:spMkLst>
            <pc:docMk/>
            <pc:sldMk cId="216657614" sldId="2791"/>
            <ac:spMk id="15" creationId="{A9271C67-AB87-1E60-5593-300010FE9BC0}"/>
          </ac:spMkLst>
        </pc:spChg>
        <pc:spChg chg="add mod">
          <ac:chgData name="Pien Roelofs" userId="b51ad472-4010-4755-ab16-f56324e95c71" providerId="ADAL" clId="{A6195DEB-BC53-48DF-8A1E-7CA8BBCECAD8}" dt="2026-09-09T08:27:44.446" v="36204" actId="14100"/>
          <ac:spMkLst>
            <pc:docMk/>
            <pc:sldMk cId="216657614" sldId="2791"/>
            <ac:spMk id="17" creationId="{9692C941-898E-2931-98CF-98D0043B6354}"/>
          </ac:spMkLst>
        </pc:spChg>
        <pc:picChg chg="add mod ord">
          <ac:chgData name="Pien Roelofs" userId="b51ad472-4010-4755-ab16-f56324e95c71" providerId="ADAL" clId="{A6195DEB-BC53-48DF-8A1E-7CA8BBCECAD8}" dt="2026-09-09T08:26:03.155" v="35970" actId="1076"/>
          <ac:picMkLst>
            <pc:docMk/>
            <pc:sldMk cId="216657614" sldId="2791"/>
            <ac:picMk id="7" creationId="{94319CB1-FF8D-EF16-671F-BDB5459CDC78}"/>
          </ac:picMkLst>
        </pc:picChg>
        <pc:picChg chg="mod">
          <ac:chgData name="Pien Roelofs" userId="b51ad472-4010-4755-ab16-f56324e95c71" providerId="ADAL" clId="{A6195DEB-BC53-48DF-8A1E-7CA8BBCECAD8}" dt="2026-09-09T08:25:55.753" v="35968" actId="1076"/>
          <ac:picMkLst>
            <pc:docMk/>
            <pc:sldMk cId="216657614" sldId="2791"/>
            <ac:picMk id="12" creationId="{87A3B48B-8939-E606-AEFC-6925349CBAA7}"/>
          </ac:picMkLst>
        </pc:picChg>
      </pc:sldChg>
      <pc:sldChg chg="addSp delSp modSp add mod modNotesTx">
        <pc:chgData name="Pien Roelofs" userId="b51ad472-4010-4755-ab16-f56324e95c71" providerId="ADAL" clId="{A6195DEB-BC53-48DF-8A1E-7CA8BBCECAD8}" dt="2026-09-09T12:45:08.693" v="43764" actId="22"/>
        <pc:sldMkLst>
          <pc:docMk/>
          <pc:sldMk cId="1538720450" sldId="2792"/>
        </pc:sldMkLst>
        <pc:spChg chg="add mod">
          <ac:chgData name="Pien Roelofs" userId="b51ad472-4010-4755-ab16-f56324e95c71" providerId="ADAL" clId="{A6195DEB-BC53-48DF-8A1E-7CA8BBCECAD8}" dt="2026-09-09T10:16:28.768" v="37013" actId="20577"/>
          <ac:spMkLst>
            <pc:docMk/>
            <pc:sldMk cId="1538720450" sldId="2792"/>
            <ac:spMk id="8" creationId="{0D8523A5-92E7-092D-AC71-C53381B2DDC3}"/>
          </ac:spMkLst>
        </pc:spChg>
        <pc:spChg chg="add">
          <ac:chgData name="Pien Roelofs" userId="b51ad472-4010-4755-ab16-f56324e95c71" providerId="ADAL" clId="{A6195DEB-BC53-48DF-8A1E-7CA8BBCECAD8}" dt="2026-09-09T12:45:08.693" v="43764" actId="22"/>
          <ac:spMkLst>
            <pc:docMk/>
            <pc:sldMk cId="1538720450" sldId="2792"/>
            <ac:spMk id="16" creationId="{AAB08456-85C4-8B79-2008-963D95C7CDB2}"/>
          </ac:spMkLst>
        </pc:spChg>
        <pc:spChg chg="mod">
          <ac:chgData name="Pien Roelofs" userId="b51ad472-4010-4755-ab16-f56324e95c71" providerId="ADAL" clId="{A6195DEB-BC53-48DF-8A1E-7CA8BBCECAD8}" dt="2026-09-09T10:16:58.098" v="37109" actId="14100"/>
          <ac:spMkLst>
            <pc:docMk/>
            <pc:sldMk cId="1538720450" sldId="2792"/>
            <ac:spMk id="31" creationId="{CD8E15A4-7FEB-0C09-6724-2F9A75A60A22}"/>
          </ac:spMkLst>
        </pc:spChg>
        <pc:picChg chg="mod">
          <ac:chgData name="Pien Roelofs" userId="b51ad472-4010-4755-ab16-f56324e95c71" providerId="ADAL" clId="{A6195DEB-BC53-48DF-8A1E-7CA8BBCECAD8}" dt="2026-09-09T10:16:09.365" v="36990" actId="1076"/>
          <ac:picMkLst>
            <pc:docMk/>
            <pc:sldMk cId="1538720450" sldId="2792"/>
            <ac:picMk id="3" creationId="{08A41572-24B0-4370-9B96-21BD634C082B}"/>
          </ac:picMkLst>
        </pc:picChg>
        <pc:picChg chg="add mod">
          <ac:chgData name="Pien Roelofs" userId="b51ad472-4010-4755-ab16-f56324e95c71" providerId="ADAL" clId="{A6195DEB-BC53-48DF-8A1E-7CA8BBCECAD8}" dt="2026-09-09T11:01:25.520" v="37997" actId="1076"/>
          <ac:picMkLst>
            <pc:docMk/>
            <pc:sldMk cId="1538720450" sldId="2792"/>
            <ac:picMk id="10" creationId="{CC85FE0F-0B7F-6A02-114D-116D6EDE5335}"/>
          </ac:picMkLst>
        </pc:picChg>
        <pc:picChg chg="mod">
          <ac:chgData name="Pien Roelofs" userId="b51ad472-4010-4755-ab16-f56324e95c71" providerId="ADAL" clId="{A6195DEB-BC53-48DF-8A1E-7CA8BBCECAD8}" dt="2026-09-09T10:16:35.398" v="37014" actId="1076"/>
          <ac:picMkLst>
            <pc:docMk/>
            <pc:sldMk cId="1538720450" sldId="2792"/>
            <ac:picMk id="33" creationId="{B98FB4C7-403B-D3F9-CA12-5758AC64A3C8}"/>
          </ac:picMkLst>
        </pc:picChg>
      </pc:sldChg>
      <pc:sldChg chg="addSp delSp modSp add mod ord modNotesTx">
        <pc:chgData name="Pien Roelofs" userId="b51ad472-4010-4755-ab16-f56324e95c71" providerId="ADAL" clId="{A6195DEB-BC53-48DF-8A1E-7CA8BBCECAD8}" dt="2026-09-09T12:45:11.995" v="43766" actId="22"/>
        <pc:sldMkLst>
          <pc:docMk/>
          <pc:sldMk cId="127097138" sldId="2794"/>
        </pc:sldMkLst>
        <pc:spChg chg="add mod">
          <ac:chgData name="Pien Roelofs" userId="b51ad472-4010-4755-ab16-f56324e95c71" providerId="ADAL" clId="{A6195DEB-BC53-48DF-8A1E-7CA8BBCECAD8}" dt="2026-09-09T10:23:36.457" v="37820" actId="20577"/>
          <ac:spMkLst>
            <pc:docMk/>
            <pc:sldMk cId="127097138" sldId="2794"/>
            <ac:spMk id="4" creationId="{66581518-E01E-FF7D-E232-366D3D043160}"/>
          </ac:spMkLst>
        </pc:spChg>
        <pc:spChg chg="mod">
          <ac:chgData name="Pien Roelofs" userId="b51ad472-4010-4755-ab16-f56324e95c71" providerId="ADAL" clId="{A6195DEB-BC53-48DF-8A1E-7CA8BBCECAD8}" dt="2026-09-09T12:19:19.442" v="42538" actId="20577"/>
          <ac:spMkLst>
            <pc:docMk/>
            <pc:sldMk cId="127097138" sldId="2794"/>
            <ac:spMk id="8" creationId="{DAF2AE29-9F8E-5867-72AE-A89D5FF618C4}"/>
          </ac:spMkLst>
        </pc:spChg>
        <pc:spChg chg="add">
          <ac:chgData name="Pien Roelofs" userId="b51ad472-4010-4755-ab16-f56324e95c71" providerId="ADAL" clId="{A6195DEB-BC53-48DF-8A1E-7CA8BBCECAD8}" dt="2026-09-09T12:45:11.995" v="43766" actId="22"/>
          <ac:spMkLst>
            <pc:docMk/>
            <pc:sldMk cId="127097138" sldId="2794"/>
            <ac:spMk id="16" creationId="{EFD9F68D-28FB-B360-DAB1-0F5963165B7D}"/>
          </ac:spMkLst>
        </pc:spChg>
        <pc:spChg chg="mod">
          <ac:chgData name="Pien Roelofs" userId="b51ad472-4010-4755-ab16-f56324e95c71" providerId="ADAL" clId="{A6195DEB-BC53-48DF-8A1E-7CA8BBCECAD8}" dt="2026-09-09T10:23:04.852" v="37756" actId="1038"/>
          <ac:spMkLst>
            <pc:docMk/>
            <pc:sldMk cId="127097138" sldId="2794"/>
            <ac:spMk id="31" creationId="{1C51803D-35D5-E408-4F28-E4734EA853D0}"/>
          </ac:spMkLst>
        </pc:spChg>
        <pc:picChg chg="mod">
          <ac:chgData name="Pien Roelofs" userId="b51ad472-4010-4755-ab16-f56324e95c71" providerId="ADAL" clId="{A6195DEB-BC53-48DF-8A1E-7CA8BBCECAD8}" dt="2026-09-09T10:23:04.852" v="37756" actId="1038"/>
          <ac:picMkLst>
            <pc:docMk/>
            <pc:sldMk cId="127097138" sldId="2794"/>
            <ac:picMk id="3" creationId="{A8C0D20E-7234-647E-549D-B80C786AE9F1}"/>
          </ac:picMkLst>
        </pc:picChg>
        <pc:picChg chg="add mod">
          <ac:chgData name="Pien Roelofs" userId="b51ad472-4010-4755-ab16-f56324e95c71" providerId="ADAL" clId="{A6195DEB-BC53-48DF-8A1E-7CA8BBCECAD8}" dt="2026-09-09T11:01:31.375" v="37999" actId="1076"/>
          <ac:picMkLst>
            <pc:docMk/>
            <pc:sldMk cId="127097138" sldId="2794"/>
            <ac:picMk id="12" creationId="{7B8AA4CA-E72C-28EF-2E24-5CA8E5FC70BD}"/>
          </ac:picMkLst>
        </pc:picChg>
        <pc:picChg chg="mod">
          <ac:chgData name="Pien Roelofs" userId="b51ad472-4010-4755-ab16-f56324e95c71" providerId="ADAL" clId="{A6195DEB-BC53-48DF-8A1E-7CA8BBCECAD8}" dt="2026-09-09T10:23:04.852" v="37756" actId="1038"/>
          <ac:picMkLst>
            <pc:docMk/>
            <pc:sldMk cId="127097138" sldId="2794"/>
            <ac:picMk id="33" creationId="{804217D1-DF04-43B9-716A-2AFD2E1ED8F4}"/>
          </ac:picMkLst>
        </pc:picChg>
        <pc:cxnChg chg="add mod">
          <ac:chgData name="Pien Roelofs" userId="b51ad472-4010-4755-ab16-f56324e95c71" providerId="ADAL" clId="{A6195DEB-BC53-48DF-8A1E-7CA8BBCECAD8}" dt="2026-09-09T10:24:14.286" v="37837" actId="1582"/>
          <ac:cxnSpMkLst>
            <pc:docMk/>
            <pc:sldMk cId="127097138" sldId="2794"/>
            <ac:cxnSpMk id="6" creationId="{64EF9624-882E-35C4-72C2-5F5BBA5C060F}"/>
          </ac:cxnSpMkLst>
        </pc:cxnChg>
      </pc:sldChg>
      <pc:sldChg chg="addSp delSp modSp add mod">
        <pc:chgData name="Pien Roelofs" userId="b51ad472-4010-4755-ab16-f56324e95c71" providerId="ADAL" clId="{A6195DEB-BC53-48DF-8A1E-7CA8BBCECAD8}" dt="2026-09-09T12:45:46.389" v="43768" actId="22"/>
        <pc:sldMkLst>
          <pc:docMk/>
          <pc:sldMk cId="3659619271" sldId="2795"/>
        </pc:sldMkLst>
        <pc:spChg chg="add">
          <ac:chgData name="Pien Roelofs" userId="b51ad472-4010-4755-ab16-f56324e95c71" providerId="ADAL" clId="{A6195DEB-BC53-48DF-8A1E-7CA8BBCECAD8}" dt="2026-09-09T12:45:46.389" v="43768" actId="22"/>
          <ac:spMkLst>
            <pc:docMk/>
            <pc:sldMk cId="3659619271" sldId="2795"/>
            <ac:spMk id="3" creationId="{4C2229E0-6E55-63AA-346A-0B2B51132EED}"/>
          </ac:spMkLst>
        </pc:spChg>
        <pc:spChg chg="mod">
          <ac:chgData name="Pien Roelofs" userId="b51ad472-4010-4755-ab16-f56324e95c71" providerId="ADAL" clId="{A6195DEB-BC53-48DF-8A1E-7CA8BBCECAD8}" dt="2026-09-09T11:26:12.729" v="39243" actId="20577"/>
          <ac:spMkLst>
            <pc:docMk/>
            <pc:sldMk cId="3659619271" sldId="2795"/>
            <ac:spMk id="13" creationId="{126A02EB-D7E3-57AC-73A6-E650F2E13477}"/>
          </ac:spMkLst>
        </pc:spChg>
      </pc:sldChg>
      <pc:sldChg chg="addSp delSp modSp add mod">
        <pc:chgData name="Pien Roelofs" userId="b51ad472-4010-4755-ab16-f56324e95c71" providerId="ADAL" clId="{A6195DEB-BC53-48DF-8A1E-7CA8BBCECAD8}" dt="2026-09-09T12:45:51.022" v="43770" actId="22"/>
        <pc:sldMkLst>
          <pc:docMk/>
          <pc:sldMk cId="1840232433" sldId="2796"/>
        </pc:sldMkLst>
        <pc:spChg chg="add">
          <ac:chgData name="Pien Roelofs" userId="b51ad472-4010-4755-ab16-f56324e95c71" providerId="ADAL" clId="{A6195DEB-BC53-48DF-8A1E-7CA8BBCECAD8}" dt="2026-09-09T12:45:51.022" v="43770" actId="22"/>
          <ac:spMkLst>
            <pc:docMk/>
            <pc:sldMk cId="1840232433" sldId="2796"/>
            <ac:spMk id="3" creationId="{008E4821-82A8-6BE1-A728-1FDC7D6E4C45}"/>
          </ac:spMkLst>
        </pc:spChg>
        <pc:spChg chg="mod">
          <ac:chgData name="Pien Roelofs" userId="b51ad472-4010-4755-ab16-f56324e95c71" providerId="ADAL" clId="{A6195DEB-BC53-48DF-8A1E-7CA8BBCECAD8}" dt="2026-09-09T11:26:17.426" v="39246" actId="20577"/>
          <ac:spMkLst>
            <pc:docMk/>
            <pc:sldMk cId="1840232433" sldId="2796"/>
            <ac:spMk id="13" creationId="{DE6FDDD8-D0DF-AF76-4D06-D8DBE3807BCA}"/>
          </ac:spMkLst>
        </pc:spChg>
      </pc:sldChg>
      <pc:sldChg chg="addSp delSp modSp add mod">
        <pc:chgData name="Pien Roelofs" userId="b51ad472-4010-4755-ab16-f56324e95c71" providerId="ADAL" clId="{A6195DEB-BC53-48DF-8A1E-7CA8BBCECAD8}" dt="2026-09-09T12:45:55.966" v="43772" actId="22"/>
        <pc:sldMkLst>
          <pc:docMk/>
          <pc:sldMk cId="1994881191" sldId="2797"/>
        </pc:sldMkLst>
        <pc:spChg chg="mod">
          <ac:chgData name="Pien Roelofs" userId="b51ad472-4010-4755-ab16-f56324e95c71" providerId="ADAL" clId="{A6195DEB-BC53-48DF-8A1E-7CA8BBCECAD8}" dt="2026-09-09T11:26:57.604" v="39291" actId="1037"/>
          <ac:spMkLst>
            <pc:docMk/>
            <pc:sldMk cId="1994881191" sldId="2797"/>
            <ac:spMk id="7" creationId="{BFD6D72D-F0C8-283A-0971-004E40CC2FE3}"/>
          </ac:spMkLst>
        </pc:spChg>
        <pc:spChg chg="add">
          <ac:chgData name="Pien Roelofs" userId="b51ad472-4010-4755-ab16-f56324e95c71" providerId="ADAL" clId="{A6195DEB-BC53-48DF-8A1E-7CA8BBCECAD8}" dt="2026-09-09T12:45:55.966" v="43772" actId="22"/>
          <ac:spMkLst>
            <pc:docMk/>
            <pc:sldMk cId="1994881191" sldId="2797"/>
            <ac:spMk id="9" creationId="{534FB74C-8F4A-CC38-D534-926175625D47}"/>
          </ac:spMkLst>
        </pc:spChg>
        <pc:spChg chg="mod">
          <ac:chgData name="Pien Roelofs" userId="b51ad472-4010-4755-ab16-f56324e95c71" providerId="ADAL" clId="{A6195DEB-BC53-48DF-8A1E-7CA8BBCECAD8}" dt="2026-09-09T11:26:23.691" v="39249" actId="20577"/>
          <ac:spMkLst>
            <pc:docMk/>
            <pc:sldMk cId="1994881191" sldId="2797"/>
            <ac:spMk id="13" creationId="{021CA69F-F9CA-73F0-DD48-9DA47F610DE0}"/>
          </ac:spMkLst>
        </pc:spChg>
        <pc:picChg chg="add mod">
          <ac:chgData name="Pien Roelofs" userId="b51ad472-4010-4755-ab16-f56324e95c71" providerId="ADAL" clId="{A6195DEB-BC53-48DF-8A1E-7CA8BBCECAD8}" dt="2026-09-09T11:26:53.638" v="39277" actId="1037"/>
          <ac:picMkLst>
            <pc:docMk/>
            <pc:sldMk cId="1994881191" sldId="2797"/>
            <ac:picMk id="4" creationId="{BFCB1EB5-2742-B6A9-3344-67BE80C97D0B}"/>
          </ac:picMkLst>
        </pc:picChg>
        <pc:picChg chg="add mod">
          <ac:chgData name="Pien Roelofs" userId="b51ad472-4010-4755-ab16-f56324e95c71" providerId="ADAL" clId="{A6195DEB-BC53-48DF-8A1E-7CA8BBCECAD8}" dt="2026-09-09T11:26:53.638" v="39277" actId="1037"/>
          <ac:picMkLst>
            <pc:docMk/>
            <pc:sldMk cId="1994881191" sldId="2797"/>
            <ac:picMk id="6" creationId="{D0484001-7FEF-B907-A2D9-925CB24E84C0}"/>
          </ac:picMkLst>
        </pc:picChg>
      </pc:sldChg>
      <pc:sldChg chg="addSp delSp modSp add mod">
        <pc:chgData name="Pien Roelofs" userId="b51ad472-4010-4755-ab16-f56324e95c71" providerId="ADAL" clId="{A6195DEB-BC53-48DF-8A1E-7CA8BBCECAD8}" dt="2026-09-09T12:45:59.978" v="43774" actId="22"/>
        <pc:sldMkLst>
          <pc:docMk/>
          <pc:sldMk cId="2393636415" sldId="2798"/>
        </pc:sldMkLst>
        <pc:spChg chg="add mod">
          <ac:chgData name="Pien Roelofs" userId="b51ad472-4010-4755-ab16-f56324e95c71" providerId="ADAL" clId="{A6195DEB-BC53-48DF-8A1E-7CA8BBCECAD8}" dt="2026-09-09T11:27:48.110" v="39393" actId="1037"/>
          <ac:spMkLst>
            <pc:docMk/>
            <pc:sldMk cId="2393636415" sldId="2798"/>
            <ac:spMk id="4" creationId="{CC917A1E-466E-310D-0DB1-C1D424505C08}"/>
          </ac:spMkLst>
        </pc:spChg>
        <pc:spChg chg="add">
          <ac:chgData name="Pien Roelofs" userId="b51ad472-4010-4755-ab16-f56324e95c71" providerId="ADAL" clId="{A6195DEB-BC53-48DF-8A1E-7CA8BBCECAD8}" dt="2026-09-09T12:45:59.978" v="43774" actId="22"/>
          <ac:spMkLst>
            <pc:docMk/>
            <pc:sldMk cId="2393636415" sldId="2798"/>
            <ac:spMk id="6" creationId="{F623330A-B10A-41A6-0C49-5B1A2CB1CD3D}"/>
          </ac:spMkLst>
        </pc:spChg>
        <pc:spChg chg="mod">
          <ac:chgData name="Pien Roelofs" userId="b51ad472-4010-4755-ab16-f56324e95c71" providerId="ADAL" clId="{A6195DEB-BC53-48DF-8A1E-7CA8BBCECAD8}" dt="2026-09-09T11:27:04.749" v="39294" actId="20577"/>
          <ac:spMkLst>
            <pc:docMk/>
            <pc:sldMk cId="2393636415" sldId="2798"/>
            <ac:spMk id="13" creationId="{45EB6428-A01F-1B88-7D81-4973E0A5E7BE}"/>
          </ac:spMkLst>
        </pc:spChg>
      </pc:sldChg>
      <pc:sldChg chg="addSp delSp modSp add mod">
        <pc:chgData name="Pien Roelofs" userId="b51ad472-4010-4755-ab16-f56324e95c71" providerId="ADAL" clId="{A6195DEB-BC53-48DF-8A1E-7CA8BBCECAD8}" dt="2026-09-09T12:46:03.269" v="43776" actId="22"/>
        <pc:sldMkLst>
          <pc:docMk/>
          <pc:sldMk cId="1289318911" sldId="2799"/>
        </pc:sldMkLst>
        <pc:spChg chg="add">
          <ac:chgData name="Pien Roelofs" userId="b51ad472-4010-4755-ab16-f56324e95c71" providerId="ADAL" clId="{A6195DEB-BC53-48DF-8A1E-7CA8BBCECAD8}" dt="2026-09-09T12:46:03.269" v="43776" actId="22"/>
          <ac:spMkLst>
            <pc:docMk/>
            <pc:sldMk cId="1289318911" sldId="2799"/>
            <ac:spMk id="5" creationId="{E361BEEA-FF4F-008E-D4B9-178BF16607BE}"/>
          </ac:spMkLst>
        </pc:spChg>
        <pc:spChg chg="mod">
          <ac:chgData name="Pien Roelofs" userId="b51ad472-4010-4755-ab16-f56324e95c71" providerId="ADAL" clId="{A6195DEB-BC53-48DF-8A1E-7CA8BBCECAD8}" dt="2026-09-09T12:19:28.380" v="42554" actId="20577"/>
          <ac:spMkLst>
            <pc:docMk/>
            <pc:sldMk cId="1289318911" sldId="2799"/>
            <ac:spMk id="8" creationId="{095AA5A3-FBC7-802A-04A6-69C898381D63}"/>
          </ac:spMkLst>
        </pc:spChg>
        <pc:spChg chg="mod">
          <ac:chgData name="Pien Roelofs" userId="b51ad472-4010-4755-ab16-f56324e95c71" providerId="ADAL" clId="{A6195DEB-BC53-48DF-8A1E-7CA8BBCECAD8}" dt="2026-09-09T11:28:04.519" v="39396" actId="20577"/>
          <ac:spMkLst>
            <pc:docMk/>
            <pc:sldMk cId="1289318911" sldId="2799"/>
            <ac:spMk id="13" creationId="{EB911A4E-E820-1883-1A78-47F2028FC0C6}"/>
          </ac:spMkLst>
        </pc:spChg>
      </pc:sldChg>
      <pc:sldChg chg="modSp add mod">
        <pc:chgData name="Pien Roelofs" userId="b51ad472-4010-4755-ab16-f56324e95c71" providerId="ADAL" clId="{A6195DEB-BC53-48DF-8A1E-7CA8BBCECAD8}" dt="2026-09-09T11:55:20.301" v="40771" actId="20577"/>
        <pc:sldMkLst>
          <pc:docMk/>
          <pc:sldMk cId="3941185529" sldId="2801"/>
        </pc:sldMkLst>
        <pc:spChg chg="mod">
          <ac:chgData name="Pien Roelofs" userId="b51ad472-4010-4755-ab16-f56324e95c71" providerId="ADAL" clId="{A6195DEB-BC53-48DF-8A1E-7CA8BBCECAD8}" dt="2026-09-09T11:55:20.301" v="40771" actId="20577"/>
          <ac:spMkLst>
            <pc:docMk/>
            <pc:sldMk cId="3941185529" sldId="2801"/>
            <ac:spMk id="2" creationId="{EB5546DD-789B-8D2B-9E70-8E5D093D19D1}"/>
          </ac:spMkLst>
        </pc:spChg>
      </pc:sldChg>
      <pc:sldChg chg="addSp delSp modSp add mod">
        <pc:chgData name="Pien Roelofs" userId="b51ad472-4010-4755-ab16-f56324e95c71" providerId="ADAL" clId="{A6195DEB-BC53-48DF-8A1E-7CA8BBCECAD8}" dt="2026-09-29T09:25:07.801" v="44561" actId="20577"/>
        <pc:sldMkLst>
          <pc:docMk/>
          <pc:sldMk cId="2019979386" sldId="2803"/>
        </pc:sldMkLst>
        <pc:spChg chg="mod">
          <ac:chgData name="Pien Roelofs" userId="b51ad472-4010-4755-ab16-f56324e95c71" providerId="ADAL" clId="{A6195DEB-BC53-48DF-8A1E-7CA8BBCECAD8}" dt="2026-09-09T11:56:35.972" v="40845" actId="20577"/>
          <ac:spMkLst>
            <pc:docMk/>
            <pc:sldMk cId="2019979386" sldId="2803"/>
            <ac:spMk id="2" creationId="{705FC5D3-267E-8CCB-A360-A91254A27BCF}"/>
          </ac:spMkLst>
        </pc:spChg>
        <pc:spChg chg="mod">
          <ac:chgData name="Pien Roelofs" userId="b51ad472-4010-4755-ab16-f56324e95c71" providerId="ADAL" clId="{A6195DEB-BC53-48DF-8A1E-7CA8BBCECAD8}" dt="2026-09-09T11:57:51.588" v="40935" actId="1035"/>
          <ac:spMkLst>
            <pc:docMk/>
            <pc:sldMk cId="2019979386" sldId="2803"/>
            <ac:spMk id="6" creationId="{345AD157-D233-1A50-6764-295BE08666CD}"/>
          </ac:spMkLst>
        </pc:spChg>
        <pc:spChg chg="add ord">
          <ac:chgData name="Pien Roelofs" userId="b51ad472-4010-4755-ab16-f56324e95c71" providerId="ADAL" clId="{A6195DEB-BC53-48DF-8A1E-7CA8BBCECAD8}" dt="2026-09-09T12:34:37.904" v="43674" actId="167"/>
          <ac:spMkLst>
            <pc:docMk/>
            <pc:sldMk cId="2019979386" sldId="2803"/>
            <ac:spMk id="7" creationId="{811043A9-1C69-8F76-A6F0-49C7793CFCAE}"/>
          </ac:spMkLst>
        </pc:spChg>
        <pc:spChg chg="mod">
          <ac:chgData name="Pien Roelofs" userId="b51ad472-4010-4755-ab16-f56324e95c71" providerId="ADAL" clId="{A6195DEB-BC53-48DF-8A1E-7CA8BBCECAD8}" dt="2026-09-09T11:57:51.588" v="40935" actId="1035"/>
          <ac:spMkLst>
            <pc:docMk/>
            <pc:sldMk cId="2019979386" sldId="2803"/>
            <ac:spMk id="9" creationId="{1CB76670-016A-D27A-4463-D13836212AF4}"/>
          </ac:spMkLst>
        </pc:spChg>
        <pc:spChg chg="mod">
          <ac:chgData name="Pien Roelofs" userId="b51ad472-4010-4755-ab16-f56324e95c71" providerId="ADAL" clId="{A6195DEB-BC53-48DF-8A1E-7CA8BBCECAD8}" dt="2026-09-29T09:25:07.801" v="44561" actId="20577"/>
          <ac:spMkLst>
            <pc:docMk/>
            <pc:sldMk cId="2019979386" sldId="2803"/>
            <ac:spMk id="10" creationId="{0C404F18-6F10-8533-FEA6-ED9877CCBF45}"/>
          </ac:spMkLst>
        </pc:spChg>
        <pc:spChg chg="mod">
          <ac:chgData name="Pien Roelofs" userId="b51ad472-4010-4755-ab16-f56324e95c71" providerId="ADAL" clId="{A6195DEB-BC53-48DF-8A1E-7CA8BBCECAD8}" dt="2026-09-09T11:57:51.588" v="40935" actId="1035"/>
          <ac:spMkLst>
            <pc:docMk/>
            <pc:sldMk cId="2019979386" sldId="2803"/>
            <ac:spMk id="12" creationId="{2F5C8493-066F-5C4A-DEEA-9901983EEC03}"/>
          </ac:spMkLst>
        </pc:spChg>
        <pc:spChg chg="mod">
          <ac:chgData name="Pien Roelofs" userId="b51ad472-4010-4755-ab16-f56324e95c71" providerId="ADAL" clId="{A6195DEB-BC53-48DF-8A1E-7CA8BBCECAD8}" dt="2026-09-09T12:34:31.239" v="43673" actId="20577"/>
          <ac:spMkLst>
            <pc:docMk/>
            <pc:sldMk cId="2019979386" sldId="2803"/>
            <ac:spMk id="14" creationId="{905CA0D5-C5C1-1BBF-A9F9-824874A6FD6C}"/>
          </ac:spMkLst>
        </pc:spChg>
        <pc:spChg chg="mod">
          <ac:chgData name="Pien Roelofs" userId="b51ad472-4010-4755-ab16-f56324e95c71" providerId="ADAL" clId="{A6195DEB-BC53-48DF-8A1E-7CA8BBCECAD8}" dt="2026-09-09T11:57:51.588" v="40935" actId="1035"/>
          <ac:spMkLst>
            <pc:docMk/>
            <pc:sldMk cId="2019979386" sldId="2803"/>
            <ac:spMk id="19" creationId="{E44C40D7-5395-252D-BC96-C1E41B3981B8}"/>
          </ac:spMkLst>
        </pc:spChg>
        <pc:picChg chg="mod">
          <ac:chgData name="Pien Roelofs" userId="b51ad472-4010-4755-ab16-f56324e95c71" providerId="ADAL" clId="{A6195DEB-BC53-48DF-8A1E-7CA8BBCECAD8}" dt="2026-09-09T11:57:51.588" v="40935" actId="1035"/>
          <ac:picMkLst>
            <pc:docMk/>
            <pc:sldMk cId="2019979386" sldId="2803"/>
            <ac:picMk id="4" creationId="{79D34292-FCA3-E734-1D21-B1A2232059CC}"/>
          </ac:picMkLst>
        </pc:picChg>
        <pc:picChg chg="mod">
          <ac:chgData name="Pien Roelofs" userId="b51ad472-4010-4755-ab16-f56324e95c71" providerId="ADAL" clId="{A6195DEB-BC53-48DF-8A1E-7CA8BBCECAD8}" dt="2026-09-09T11:57:51.588" v="40935" actId="1035"/>
          <ac:picMkLst>
            <pc:docMk/>
            <pc:sldMk cId="2019979386" sldId="2803"/>
            <ac:picMk id="5" creationId="{D7E19549-0F13-F0CF-E323-26D65BE3F121}"/>
          </ac:picMkLst>
        </pc:picChg>
        <pc:picChg chg="mod">
          <ac:chgData name="Pien Roelofs" userId="b51ad472-4010-4755-ab16-f56324e95c71" providerId="ADAL" clId="{A6195DEB-BC53-48DF-8A1E-7CA8BBCECAD8}" dt="2026-09-09T11:57:51.588" v="40935" actId="1035"/>
          <ac:picMkLst>
            <pc:docMk/>
            <pc:sldMk cId="2019979386" sldId="2803"/>
            <ac:picMk id="16" creationId="{5AC1046B-1A79-40FA-2D89-78AC7D18907F}"/>
          </ac:picMkLst>
        </pc:picChg>
      </pc:sldChg>
      <pc:sldChg chg="modSp add mod">
        <pc:chgData name="Pien Roelofs" userId="b51ad472-4010-4755-ab16-f56324e95c71" providerId="ADAL" clId="{A6195DEB-BC53-48DF-8A1E-7CA8BBCECAD8}" dt="2026-09-09T12:32:20.013" v="43659" actId="20577"/>
        <pc:sldMkLst>
          <pc:docMk/>
          <pc:sldMk cId="1187305779" sldId="2806"/>
        </pc:sldMkLst>
        <pc:spChg chg="mod">
          <ac:chgData name="Pien Roelofs" userId="b51ad472-4010-4755-ab16-f56324e95c71" providerId="ADAL" clId="{A6195DEB-BC53-48DF-8A1E-7CA8BBCECAD8}" dt="2026-09-09T12:32:20.013" v="43659" actId="20577"/>
          <ac:spMkLst>
            <pc:docMk/>
            <pc:sldMk cId="1187305779" sldId="2806"/>
            <ac:spMk id="6" creationId="{12CA7A59-B516-94D8-FEBF-419B5DA9B2D6}"/>
          </ac:spMkLst>
        </pc:spChg>
      </pc:sldChg>
      <pc:sldChg chg="add">
        <pc:chgData name="Pien Roelofs" userId="b51ad472-4010-4755-ab16-f56324e95c71" providerId="ADAL" clId="{A6195DEB-BC53-48DF-8A1E-7CA8BBCECAD8}" dt="2026-09-29T08:55:42.667" v="44199"/>
        <pc:sldMkLst>
          <pc:docMk/>
          <pc:sldMk cId="627675754" sldId="2807"/>
        </pc:sldMkLst>
      </pc:sldChg>
      <pc:sldChg chg="delSp modSp add mod">
        <pc:chgData name="Pien Roelofs" userId="b51ad472-4010-4755-ab16-f56324e95c71" providerId="ADAL" clId="{A6195DEB-BC53-48DF-8A1E-7CA8BBCECAD8}" dt="2026-09-29T09:24:24.294" v="44490" actId="1076"/>
        <pc:sldMkLst>
          <pc:docMk/>
          <pc:sldMk cId="2687003592" sldId="2808"/>
        </pc:sldMkLst>
        <pc:spChg chg="del">
          <ac:chgData name="Pien Roelofs" userId="b51ad472-4010-4755-ab16-f56324e95c71" providerId="ADAL" clId="{A6195DEB-BC53-48DF-8A1E-7CA8BBCECAD8}" dt="2026-09-29T09:24:20.219" v="44489" actId="478"/>
          <ac:spMkLst>
            <pc:docMk/>
            <pc:sldMk cId="2687003592" sldId="2808"/>
            <ac:spMk id="18" creationId="{FC73BFA9-0966-A170-5E96-147691D09B69}"/>
          </ac:spMkLst>
        </pc:spChg>
        <pc:spChg chg="mod">
          <ac:chgData name="Pien Roelofs" userId="b51ad472-4010-4755-ab16-f56324e95c71" providerId="ADAL" clId="{A6195DEB-BC53-48DF-8A1E-7CA8BBCECAD8}" dt="2026-09-29T09:24:24.294" v="44490" actId="1076"/>
          <ac:spMkLst>
            <pc:docMk/>
            <pc:sldMk cId="2687003592" sldId="2808"/>
            <ac:spMk id="22" creationId="{4F505BC0-66E7-5C44-E0A6-384922CE84AC}"/>
          </ac:spMkLst>
        </pc:spChg>
        <pc:spChg chg="mod">
          <ac:chgData name="Pien Roelofs" userId="b51ad472-4010-4755-ab16-f56324e95c71" providerId="ADAL" clId="{A6195DEB-BC53-48DF-8A1E-7CA8BBCECAD8}" dt="2026-09-29T09:24:24.294" v="44490" actId="1076"/>
          <ac:spMkLst>
            <pc:docMk/>
            <pc:sldMk cId="2687003592" sldId="2808"/>
            <ac:spMk id="24" creationId="{940720E1-46FC-AC2C-B5D2-3D127AF6734D}"/>
          </ac:spMkLst>
        </pc:spChg>
        <pc:spChg chg="mod">
          <ac:chgData name="Pien Roelofs" userId="b51ad472-4010-4755-ab16-f56324e95c71" providerId="ADAL" clId="{A6195DEB-BC53-48DF-8A1E-7CA8BBCECAD8}" dt="2026-09-29T09:24:24.294" v="44490" actId="1076"/>
          <ac:spMkLst>
            <pc:docMk/>
            <pc:sldMk cId="2687003592" sldId="2808"/>
            <ac:spMk id="26" creationId="{E38B37B0-44D1-55CD-5C8A-DAE0A4DD39BD}"/>
          </ac:spMkLst>
        </pc:spChg>
        <pc:spChg chg="mod">
          <ac:chgData name="Pien Roelofs" userId="b51ad472-4010-4755-ab16-f56324e95c71" providerId="ADAL" clId="{A6195DEB-BC53-48DF-8A1E-7CA8BBCECAD8}" dt="2026-09-29T09:24:24.294" v="44490" actId="1076"/>
          <ac:spMkLst>
            <pc:docMk/>
            <pc:sldMk cId="2687003592" sldId="2808"/>
            <ac:spMk id="36" creationId="{0EAE4310-7A95-B06C-8FBD-5D3A331DE73F}"/>
          </ac:spMkLst>
        </pc:spChg>
        <pc:spChg chg="mod">
          <ac:chgData name="Pien Roelofs" userId="b51ad472-4010-4755-ab16-f56324e95c71" providerId="ADAL" clId="{A6195DEB-BC53-48DF-8A1E-7CA8BBCECAD8}" dt="2026-09-29T09:24:24.294" v="44490" actId="1076"/>
          <ac:spMkLst>
            <pc:docMk/>
            <pc:sldMk cId="2687003592" sldId="2808"/>
            <ac:spMk id="38" creationId="{ED0806E9-CC1C-E5F6-F840-D3C4F5759968}"/>
          </ac:spMkLst>
        </pc:spChg>
        <pc:picChg chg="del">
          <ac:chgData name="Pien Roelofs" userId="b51ad472-4010-4755-ab16-f56324e95c71" providerId="ADAL" clId="{A6195DEB-BC53-48DF-8A1E-7CA8BBCECAD8}" dt="2026-09-29T09:24:19.010" v="44488" actId="478"/>
          <ac:picMkLst>
            <pc:docMk/>
            <pc:sldMk cId="2687003592" sldId="2808"/>
            <ac:picMk id="20" creationId="{3F1E4126-3ADD-09F0-2516-0E4071528C66}"/>
          </ac:picMkLst>
        </pc:picChg>
        <pc:picChg chg="mod">
          <ac:chgData name="Pien Roelofs" userId="b51ad472-4010-4755-ab16-f56324e95c71" providerId="ADAL" clId="{A6195DEB-BC53-48DF-8A1E-7CA8BBCECAD8}" dt="2026-09-29T09:24:24.294" v="44490" actId="1076"/>
          <ac:picMkLst>
            <pc:docMk/>
            <pc:sldMk cId="2687003592" sldId="2808"/>
            <ac:picMk id="28" creationId="{B705D26E-4F6F-5603-9FD6-B235DCD9F293}"/>
          </ac:picMkLst>
        </pc:picChg>
        <pc:picChg chg="mod">
          <ac:chgData name="Pien Roelofs" userId="b51ad472-4010-4755-ab16-f56324e95c71" providerId="ADAL" clId="{A6195DEB-BC53-48DF-8A1E-7CA8BBCECAD8}" dt="2026-09-29T09:24:24.294" v="44490" actId="1076"/>
          <ac:picMkLst>
            <pc:docMk/>
            <pc:sldMk cId="2687003592" sldId="2808"/>
            <ac:picMk id="32" creationId="{A5B2790C-0727-5A8C-EEB2-6EF836C769F1}"/>
          </ac:picMkLst>
        </pc:picChg>
      </pc:sldChg>
      <pc:sldChg chg="add setBg">
        <pc:chgData name="Pien Roelofs" userId="b51ad472-4010-4755-ab16-f56324e95c71" providerId="ADAL" clId="{A6195DEB-BC53-48DF-8A1E-7CA8BBCECAD8}" dt="2026-09-29T09:24:17.046" v="44487"/>
        <pc:sldMkLst>
          <pc:docMk/>
          <pc:sldMk cId="155006103" sldId="2809"/>
        </pc:sldMkLst>
      </pc:sldChg>
    </pc:docChg>
  </pc:docChgLst>
  <pc:docChgLst>
    <pc:chgData name="Puck | Noordwijkse Methode" userId="9b8360c1-7afe-46f8-b7af-d1f05ff17f21" providerId="ADAL" clId="{BF2DD49D-E9F2-42BD-B943-B2FC7929122A}"/>
    <pc:docChg chg="custSel addSld modSld">
      <pc:chgData name="Puck | Noordwijkse Methode" userId="9b8360c1-7afe-46f8-b7af-d1f05ff17f21" providerId="ADAL" clId="{BF2DD49D-E9F2-42BD-B943-B2FC7929122A}" dt="2026-09-09T08:51:21.299" v="740" actId="1076"/>
      <pc:docMkLst>
        <pc:docMk/>
      </pc:docMkLst>
      <pc:sldChg chg="modSp mod">
        <pc:chgData name="Puck | Noordwijkse Methode" userId="9b8360c1-7afe-46f8-b7af-d1f05ff17f21" providerId="ADAL" clId="{BF2DD49D-E9F2-42BD-B943-B2FC7929122A}" dt="2026-09-09T08:51:21.299" v="740" actId="1076"/>
        <pc:sldMkLst>
          <pc:docMk/>
          <pc:sldMk cId="2036010498" sldId="2726"/>
        </pc:sldMkLst>
        <pc:spChg chg="mod">
          <ac:chgData name="Puck | Noordwijkse Methode" userId="9b8360c1-7afe-46f8-b7af-d1f05ff17f21" providerId="ADAL" clId="{BF2DD49D-E9F2-42BD-B943-B2FC7929122A}" dt="2026-09-09T08:50:34.403" v="646" actId="1076"/>
          <ac:spMkLst>
            <pc:docMk/>
            <pc:sldMk cId="2036010498" sldId="2726"/>
            <ac:spMk id="6" creationId="{9653520C-0CAC-6116-BA44-FBD457ED7073}"/>
          </ac:spMkLst>
        </pc:spChg>
        <pc:spChg chg="mod">
          <ac:chgData name="Puck | Noordwijkse Methode" userId="9b8360c1-7afe-46f8-b7af-d1f05ff17f21" providerId="ADAL" clId="{BF2DD49D-E9F2-42BD-B943-B2FC7929122A}" dt="2026-09-09T08:50:29.575" v="644" actId="1076"/>
          <ac:spMkLst>
            <pc:docMk/>
            <pc:sldMk cId="2036010498" sldId="2726"/>
            <ac:spMk id="12" creationId="{B9B28F3B-275B-5A91-E91B-8C58E4775643}"/>
          </ac:spMkLst>
        </pc:spChg>
        <pc:spChg chg="mod">
          <ac:chgData name="Puck | Noordwijkse Methode" userId="9b8360c1-7afe-46f8-b7af-d1f05ff17f21" providerId="ADAL" clId="{BF2DD49D-E9F2-42BD-B943-B2FC7929122A}" dt="2026-09-09T08:50:31.444" v="645" actId="1076"/>
          <ac:spMkLst>
            <pc:docMk/>
            <pc:sldMk cId="2036010498" sldId="2726"/>
            <ac:spMk id="14" creationId="{701D080F-73DA-441C-AD41-ADFB4871DDCF}"/>
          </ac:spMkLst>
        </pc:spChg>
        <pc:spChg chg="mod">
          <ac:chgData name="Puck | Noordwijkse Methode" userId="9b8360c1-7afe-46f8-b7af-d1f05ff17f21" providerId="ADAL" clId="{BF2DD49D-E9F2-42BD-B943-B2FC7929122A}" dt="2026-09-09T08:51:20.434" v="739" actId="1076"/>
          <ac:spMkLst>
            <pc:docMk/>
            <pc:sldMk cId="2036010498" sldId="2726"/>
            <ac:spMk id="18" creationId="{7B66B932-D57B-6690-2453-C9FE7A959EB2}"/>
          </ac:spMkLst>
        </pc:spChg>
        <pc:spChg chg="mod">
          <ac:chgData name="Puck | Noordwijkse Methode" userId="9b8360c1-7afe-46f8-b7af-d1f05ff17f21" providerId="ADAL" clId="{BF2DD49D-E9F2-42BD-B943-B2FC7929122A}" dt="2026-09-09T08:50:43.310" v="649" actId="1076"/>
          <ac:spMkLst>
            <pc:docMk/>
            <pc:sldMk cId="2036010498" sldId="2726"/>
            <ac:spMk id="23" creationId="{8C93E763-F5B2-284A-DF4D-2208A54B7C7B}"/>
          </ac:spMkLst>
        </pc:spChg>
        <pc:spChg chg="mod">
          <ac:chgData name="Puck | Noordwijkse Methode" userId="9b8360c1-7afe-46f8-b7af-d1f05ff17f21" providerId="ADAL" clId="{BF2DD49D-E9F2-42BD-B943-B2FC7929122A}" dt="2026-09-09T08:50:38.633" v="647" actId="1076"/>
          <ac:spMkLst>
            <pc:docMk/>
            <pc:sldMk cId="2036010498" sldId="2726"/>
            <ac:spMk id="32" creationId="{18567D6E-B9DE-D369-77A8-67B48825999D}"/>
          </ac:spMkLst>
        </pc:spChg>
        <pc:picChg chg="mod">
          <ac:chgData name="Puck | Noordwijkse Methode" userId="9b8360c1-7afe-46f8-b7af-d1f05ff17f21" providerId="ADAL" clId="{BF2DD49D-E9F2-42BD-B943-B2FC7929122A}" dt="2026-09-09T08:51:21.299" v="740" actId="1076"/>
          <ac:picMkLst>
            <pc:docMk/>
            <pc:sldMk cId="2036010498" sldId="2726"/>
            <ac:picMk id="13" creationId="{421F62B1-3A99-84AB-3602-4443E54455C6}"/>
          </ac:picMkLst>
        </pc:picChg>
        <pc:picChg chg="mod">
          <ac:chgData name="Puck | Noordwijkse Methode" userId="9b8360c1-7afe-46f8-b7af-d1f05ff17f21" providerId="ADAL" clId="{BF2DD49D-E9F2-42BD-B943-B2FC7929122A}" dt="2026-09-09T08:50:41.237" v="648" actId="1076"/>
          <ac:picMkLst>
            <pc:docMk/>
            <pc:sldMk cId="2036010498" sldId="2726"/>
            <ac:picMk id="20" creationId="{8A44C809-646F-4D19-95E7-9ADE779C75CE}"/>
          </ac:picMkLst>
        </pc:picChg>
      </pc:sldChg>
      <pc:sldChg chg="addSp delSp modSp mod modNotesTx">
        <pc:chgData name="Puck | Noordwijkse Methode" userId="9b8360c1-7afe-46f8-b7af-d1f05ff17f21" providerId="ADAL" clId="{BF2DD49D-E9F2-42BD-B943-B2FC7929122A}" dt="2026-09-09T08:50:00.625" v="568" actId="14100"/>
        <pc:sldMkLst>
          <pc:docMk/>
          <pc:sldMk cId="2574842478" sldId="2793"/>
        </pc:sldMkLst>
        <pc:spChg chg="mod ord">
          <ac:chgData name="Puck | Noordwijkse Methode" userId="9b8360c1-7afe-46f8-b7af-d1f05ff17f21" providerId="ADAL" clId="{BF2DD49D-E9F2-42BD-B943-B2FC7929122A}" dt="2026-09-09T08:48:23.007" v="529" actId="166"/>
          <ac:spMkLst>
            <pc:docMk/>
            <pc:sldMk cId="2574842478" sldId="2793"/>
            <ac:spMk id="10" creationId="{393B7A68-AAA9-DBBB-5C8E-89F7FEFB7047}"/>
          </ac:spMkLst>
        </pc:spChg>
        <pc:picChg chg="mod">
          <ac:chgData name="Puck | Noordwijkse Methode" userId="9b8360c1-7afe-46f8-b7af-d1f05ff17f21" providerId="ADAL" clId="{BF2DD49D-E9F2-42BD-B943-B2FC7929122A}" dt="2026-09-09T08:44:21.094" v="206" actId="1076"/>
          <ac:picMkLst>
            <pc:docMk/>
            <pc:sldMk cId="2574842478" sldId="2793"/>
            <ac:picMk id="6" creationId="{053C4B8B-26EC-58D2-069F-20389E5193E8}"/>
          </ac:picMkLst>
        </pc:picChg>
        <pc:picChg chg="add mod modCrop">
          <ac:chgData name="Puck | Noordwijkse Methode" userId="9b8360c1-7afe-46f8-b7af-d1f05ff17f21" providerId="ADAL" clId="{BF2DD49D-E9F2-42BD-B943-B2FC7929122A}" dt="2026-09-09T08:35:44.655" v="73" actId="1076"/>
          <ac:picMkLst>
            <pc:docMk/>
            <pc:sldMk cId="2574842478" sldId="2793"/>
            <ac:picMk id="16" creationId="{B37E2A26-9FB1-F625-FF6B-48D6267FD1B3}"/>
          </ac:picMkLst>
        </pc:picChg>
        <pc:picChg chg="add mod">
          <ac:chgData name="Puck | Noordwijkse Methode" userId="9b8360c1-7afe-46f8-b7af-d1f05ff17f21" providerId="ADAL" clId="{BF2DD49D-E9F2-42BD-B943-B2FC7929122A}" dt="2026-09-09T08:40:39.264" v="158" actId="1076"/>
          <ac:picMkLst>
            <pc:docMk/>
            <pc:sldMk cId="2574842478" sldId="2793"/>
            <ac:picMk id="20" creationId="{6D599A28-D98D-D306-13D1-DFAE661CCD02}"/>
          </ac:picMkLst>
        </pc:picChg>
        <pc:picChg chg="add mod">
          <ac:chgData name="Puck | Noordwijkse Methode" userId="9b8360c1-7afe-46f8-b7af-d1f05ff17f21" providerId="ADAL" clId="{BF2DD49D-E9F2-42BD-B943-B2FC7929122A}" dt="2026-09-09T08:41:36.516" v="186" actId="1076"/>
          <ac:picMkLst>
            <pc:docMk/>
            <pc:sldMk cId="2574842478" sldId="2793"/>
            <ac:picMk id="23" creationId="{92DE5B66-3B4C-802D-FC0E-BAD2270EECAB}"/>
          </ac:picMkLst>
        </pc:picChg>
        <pc:picChg chg="add mod">
          <ac:chgData name="Puck | Noordwijkse Methode" userId="9b8360c1-7afe-46f8-b7af-d1f05ff17f21" providerId="ADAL" clId="{BF2DD49D-E9F2-42BD-B943-B2FC7929122A}" dt="2026-09-09T08:49:49.974" v="564" actId="1076"/>
          <ac:picMkLst>
            <pc:docMk/>
            <pc:sldMk cId="2574842478" sldId="2793"/>
            <ac:picMk id="26" creationId="{44523002-AD01-439D-AD72-40384ED005FC}"/>
          </ac:picMkLst>
        </pc:picChg>
        <pc:picChg chg="add mod ord modCrop">
          <ac:chgData name="Puck | Noordwijkse Methode" userId="9b8360c1-7afe-46f8-b7af-d1f05ff17f21" providerId="ADAL" clId="{BF2DD49D-E9F2-42BD-B943-B2FC7929122A}" dt="2026-09-09T08:50:00.625" v="568" actId="14100"/>
          <ac:picMkLst>
            <pc:docMk/>
            <pc:sldMk cId="2574842478" sldId="2793"/>
            <ac:picMk id="27" creationId="{B9DA7CC3-56BC-4853-E847-DE6FD1D290E2}"/>
          </ac:picMkLst>
        </pc:picChg>
      </pc:sldChg>
    </pc:docChg>
  </pc:docChgLst>
  <pc:docChgLst>
    <pc:chgData name="Betty | Noordwijkse Methode" userId="7c650526-d79b-48a9-a35e-658be2db3d3e" providerId="ADAL" clId="{B7411758-69D6-4A81-ACED-C7F1B55E2910}"/>
    <pc:docChg chg="undo custSel modSld">
      <pc:chgData name="Betty | Noordwijkse Methode" userId="7c650526-d79b-48a9-a35e-658be2db3d3e" providerId="ADAL" clId="{B7411758-69D6-4A81-ACED-C7F1B55E2910}" dt="2026-09-28T10:43:18.769" v="54" actId="20577"/>
      <pc:docMkLst>
        <pc:docMk/>
      </pc:docMkLst>
      <pc:sldChg chg="modNotesTx">
        <pc:chgData name="Betty | Noordwijkse Methode" userId="7c650526-d79b-48a9-a35e-658be2db3d3e" providerId="ADAL" clId="{B7411758-69D6-4A81-ACED-C7F1B55E2910}" dt="2026-09-28T10:24:58.255" v="49" actId="20577"/>
        <pc:sldMkLst>
          <pc:docMk/>
          <pc:sldMk cId="973588916" sldId="2756"/>
        </pc:sldMkLst>
      </pc:sldChg>
      <pc:sldChg chg="modSp mod">
        <pc:chgData name="Betty | Noordwijkse Methode" userId="7c650526-d79b-48a9-a35e-658be2db3d3e" providerId="ADAL" clId="{B7411758-69D6-4A81-ACED-C7F1B55E2910}" dt="2026-09-28T10:04:23.437" v="1" actId="1076"/>
        <pc:sldMkLst>
          <pc:docMk/>
          <pc:sldMk cId="3864779158" sldId="2763"/>
        </pc:sldMkLst>
        <pc:spChg chg="mod">
          <ac:chgData name="Betty | Noordwijkse Methode" userId="7c650526-d79b-48a9-a35e-658be2db3d3e" providerId="ADAL" clId="{B7411758-69D6-4A81-ACED-C7F1B55E2910}" dt="2026-09-28T10:04:23.437" v="1" actId="1076"/>
          <ac:spMkLst>
            <pc:docMk/>
            <pc:sldMk cId="3864779158" sldId="2763"/>
            <ac:spMk id="11" creationId="{FD16DFBB-BB4C-4F84-02BD-A22AE1A02B64}"/>
          </ac:spMkLst>
        </pc:spChg>
      </pc:sldChg>
      <pc:sldChg chg="modNotesTx">
        <pc:chgData name="Betty | Noordwijkse Methode" userId="7c650526-d79b-48a9-a35e-658be2db3d3e" providerId="ADAL" clId="{B7411758-69D6-4A81-ACED-C7F1B55E2910}" dt="2026-09-28T10:23:56.755" v="2" actId="20577"/>
        <pc:sldMkLst>
          <pc:docMk/>
          <pc:sldMk cId="216657614" sldId="2791"/>
        </pc:sldMkLst>
      </pc:sldChg>
      <pc:sldChg chg="modNotesTx">
        <pc:chgData name="Betty | Noordwijkse Methode" userId="7c650526-d79b-48a9-a35e-658be2db3d3e" providerId="ADAL" clId="{B7411758-69D6-4A81-ACED-C7F1B55E2910}" dt="2026-09-28T10:43:18.769" v="54" actId="20577"/>
        <pc:sldMkLst>
          <pc:docMk/>
          <pc:sldMk cId="2019979386" sldId="280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63ED4F-DDB5-4ECE-8373-C205642DB551}" type="datetimeFigureOut">
              <a:rPr lang="nl-NL" smtClean="0"/>
              <a:t>29-9-2026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6B0619-5E7D-4043-9E64-AB5674A10325}" type="slidenum">
              <a:rPr lang="nl-NL" smtClean="0"/>
              <a:t>‹nr.›</a:t>
            </a:fld>
            <a:endParaRPr lang="nl-NL"/>
          </a:p>
        </p:txBody>
      </p:sp>
    </p:spTree>
    <p:extLst>
      <p:ext uri="{BB962C8B-B14F-4D97-AF65-F5344CB8AC3E}">
        <p14:creationId xmlns:p14="http://schemas.microsoft.com/office/powerpoint/2010/main" val="3653641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BB59B-4BC5-AFAC-5357-59ED9BC7DC2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ADDA12E-BC16-0148-99AC-3F1AA4D421A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2C09BC5-A608-0A89-3C87-7273640F585D}"/>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BC144240-2422-523E-5096-976B39E307BF}"/>
              </a:ext>
            </a:extLst>
          </p:cNvPr>
          <p:cNvSpPr>
            <a:spLocks noGrp="1"/>
          </p:cNvSpPr>
          <p:nvPr>
            <p:ph type="sldNum" sz="quarter" idx="5"/>
          </p:nvPr>
        </p:nvSpPr>
        <p:spPr/>
        <p:txBody>
          <a:bodyPr/>
          <a:lstStyle/>
          <a:p>
            <a:fld id="{14B9C266-6BA2-43B1-BFBA-7C3D359042D9}" type="slidenum">
              <a:rPr lang="nl-NL" smtClean="0"/>
              <a:t>1</a:t>
            </a:fld>
            <a:endParaRPr lang="nl-NL"/>
          </a:p>
        </p:txBody>
      </p:sp>
    </p:spTree>
    <p:extLst>
      <p:ext uri="{BB962C8B-B14F-4D97-AF65-F5344CB8AC3E}">
        <p14:creationId xmlns:p14="http://schemas.microsoft.com/office/powerpoint/2010/main" val="1993564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B5E59-C8AB-F3B9-1C72-744DBAC6B3D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11BDEEF-91BC-F612-8E5C-BAB8C8D0564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98226F5-DD70-DD02-A860-768ACC1935A1}"/>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5F6C8527-9F5A-2270-1757-202809E6D731}"/>
              </a:ext>
            </a:extLst>
          </p:cNvPr>
          <p:cNvSpPr>
            <a:spLocks noGrp="1"/>
          </p:cNvSpPr>
          <p:nvPr>
            <p:ph type="sldNum" sz="quarter" idx="5"/>
          </p:nvPr>
        </p:nvSpPr>
        <p:spPr/>
        <p:txBody>
          <a:bodyPr/>
          <a:lstStyle/>
          <a:p>
            <a:fld id="{046B0619-5E7D-4043-9E64-AB5674A10325}" type="slidenum">
              <a:rPr lang="nl-NL" smtClean="0"/>
              <a:t>2</a:t>
            </a:fld>
            <a:endParaRPr lang="nl-NL"/>
          </a:p>
        </p:txBody>
      </p:sp>
    </p:spTree>
    <p:extLst>
      <p:ext uri="{BB962C8B-B14F-4D97-AF65-F5344CB8AC3E}">
        <p14:creationId xmlns:p14="http://schemas.microsoft.com/office/powerpoint/2010/main" val="1913874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3</a:t>
            </a:fld>
            <a:endParaRPr lang="nl-NL"/>
          </a:p>
        </p:txBody>
      </p:sp>
    </p:spTree>
    <p:extLst>
      <p:ext uri="{BB962C8B-B14F-4D97-AF65-F5344CB8AC3E}">
        <p14:creationId xmlns:p14="http://schemas.microsoft.com/office/powerpoint/2010/main" val="2715482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97EFF-485C-29C5-7326-51164E36853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A9AC7AB-4BA1-2AE0-DDB4-C5F1233B48ED}"/>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B4AE2914-9720-64FC-95E3-BDA55253AD0C}"/>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2AFAFAF8-5BEA-D44A-61C6-4215F0DBBF5C}"/>
              </a:ext>
            </a:extLst>
          </p:cNvPr>
          <p:cNvSpPr>
            <a:spLocks noGrp="1"/>
          </p:cNvSpPr>
          <p:nvPr>
            <p:ph type="sldNum" sz="quarter" idx="5"/>
          </p:nvPr>
        </p:nvSpPr>
        <p:spPr/>
        <p:txBody>
          <a:bodyPr/>
          <a:lstStyle/>
          <a:p>
            <a:fld id="{046B0619-5E7D-4043-9E64-AB5674A10325}" type="slidenum">
              <a:rPr lang="nl-NL" smtClean="0"/>
              <a:t>4</a:t>
            </a:fld>
            <a:endParaRPr lang="nl-NL"/>
          </a:p>
        </p:txBody>
      </p:sp>
    </p:spTree>
    <p:extLst>
      <p:ext uri="{BB962C8B-B14F-4D97-AF65-F5344CB8AC3E}">
        <p14:creationId xmlns:p14="http://schemas.microsoft.com/office/powerpoint/2010/main" val="905269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8</a:t>
            </a:fld>
            <a:endParaRPr lang="nl-NL"/>
          </a:p>
        </p:txBody>
      </p:sp>
    </p:spTree>
    <p:extLst>
      <p:ext uri="{BB962C8B-B14F-4D97-AF65-F5344CB8AC3E}">
        <p14:creationId xmlns:p14="http://schemas.microsoft.com/office/powerpoint/2010/main" val="1178285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C9CE0-6EC3-8167-8F4C-8E32A0C1C24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95C0D32-CB60-47BC-5D25-5FD4C09E60A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602E92E-76D3-C3A9-B1DD-7EF083099F0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Maak “plastic soep” door eerst thee te zetten. Scheur bijvoorbeeld oude plastic zakjes kapot en meng die door de thee.</a:t>
            </a:r>
          </a:p>
          <a:p>
            <a:r>
              <a:rPr lang="nl-NL" dirty="0"/>
              <a:t>Zet een grote pan “plastic soep” op tafel en begin hieruit te scheppen als de kinderen binnenkomen. Geef een paar kinderen (bijvoorbeeld één per groepje) een schaaltje soep. Benoem nog niet wat erin zit. </a:t>
            </a:r>
          </a:p>
          <a:p>
            <a:r>
              <a:rPr lang="nl-NL" dirty="0"/>
              <a:t>Stel de Denkbubbelvragen.</a:t>
            </a:r>
          </a:p>
          <a:p>
            <a:endParaRPr lang="nl-NL" dirty="0"/>
          </a:p>
          <a:p>
            <a:r>
              <a:rPr lang="nl-NL" dirty="0"/>
              <a:t>Je kunt de “soep” bijvoorbeeld zeven om het plastic eruit te halen.</a:t>
            </a:r>
          </a:p>
        </p:txBody>
      </p:sp>
      <p:sp>
        <p:nvSpPr>
          <p:cNvPr id="4" name="Tijdelijke aanduiding voor dianummer 3">
            <a:extLst>
              <a:ext uri="{FF2B5EF4-FFF2-40B4-BE49-F238E27FC236}">
                <a16:creationId xmlns:a16="http://schemas.microsoft.com/office/drawing/2014/main" id="{25BB7036-B591-B91A-072D-0A8A56D18BD6}"/>
              </a:ext>
            </a:extLst>
          </p:cNvPr>
          <p:cNvSpPr>
            <a:spLocks noGrp="1"/>
          </p:cNvSpPr>
          <p:nvPr>
            <p:ph type="sldNum" sz="quarter" idx="5"/>
          </p:nvPr>
        </p:nvSpPr>
        <p:spPr/>
        <p:txBody>
          <a:bodyPr/>
          <a:lstStyle/>
          <a:p>
            <a:fld id="{046B0619-5E7D-4043-9E64-AB5674A10325}" type="slidenum">
              <a:rPr lang="nl-NL" smtClean="0"/>
              <a:t>10</a:t>
            </a:fld>
            <a:endParaRPr lang="nl-NL"/>
          </a:p>
        </p:txBody>
      </p:sp>
    </p:spTree>
    <p:extLst>
      <p:ext uri="{BB962C8B-B14F-4D97-AF65-F5344CB8AC3E}">
        <p14:creationId xmlns:p14="http://schemas.microsoft.com/office/powerpoint/2010/main" val="3415045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6EAC6-1F9E-EDC2-E2EB-60FEB374A18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0DC475D-0A60-D66F-0C3F-02D37D159C4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9D3C0C8-19AD-3D3B-17E1-507CF5911D0E}"/>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10D04C9E-5E65-2029-4036-320C7C0B1D64}"/>
              </a:ext>
            </a:extLst>
          </p:cNvPr>
          <p:cNvSpPr>
            <a:spLocks noGrp="1"/>
          </p:cNvSpPr>
          <p:nvPr>
            <p:ph type="sldNum" sz="quarter" idx="5"/>
          </p:nvPr>
        </p:nvSpPr>
        <p:spPr/>
        <p:txBody>
          <a:bodyPr/>
          <a:lstStyle/>
          <a:p>
            <a:fld id="{046B0619-5E7D-4043-9E64-AB5674A10325}" type="slidenum">
              <a:rPr lang="nl-NL" smtClean="0"/>
              <a:t>11</a:t>
            </a:fld>
            <a:endParaRPr lang="nl-NL"/>
          </a:p>
        </p:txBody>
      </p:sp>
    </p:spTree>
    <p:extLst>
      <p:ext uri="{BB962C8B-B14F-4D97-AF65-F5344CB8AC3E}">
        <p14:creationId xmlns:p14="http://schemas.microsoft.com/office/powerpoint/2010/main" val="512801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9C9D1-4938-E0FE-2EED-CA6B48188A7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82E87DB-38E7-4C18-671C-C853B2F5DFB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531CF8D-0647-4BC0-ECB4-CB88A6AE34C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De kinderen lopen door de klas. Als je in je handen klapt of de muziek uitzet, gaan ze naar het kind dat het dichtste bij hen staat. Samen geven ze antwoord op de eerste vraag. Voor de volgende vraag vormen ze weer een nieuw duo.</a:t>
            </a:r>
          </a:p>
          <a:p>
            <a:r>
              <a:rPr lang="nl-NL"/>
              <a:t>Bron: https://plasticsoep.sites.uu.nl/wat-is-de-plastic-soep/ </a:t>
            </a:r>
          </a:p>
          <a:p>
            <a:endParaRPr lang="nl-NL"/>
          </a:p>
        </p:txBody>
      </p:sp>
      <p:sp>
        <p:nvSpPr>
          <p:cNvPr id="4" name="Tijdelijke aanduiding voor dianummer 3">
            <a:extLst>
              <a:ext uri="{FF2B5EF4-FFF2-40B4-BE49-F238E27FC236}">
                <a16:creationId xmlns:a16="http://schemas.microsoft.com/office/drawing/2014/main" id="{5DAD3777-859D-2F00-96F5-438C8503493E}"/>
              </a:ext>
            </a:extLst>
          </p:cNvPr>
          <p:cNvSpPr>
            <a:spLocks noGrp="1"/>
          </p:cNvSpPr>
          <p:nvPr>
            <p:ph type="sldNum" sz="quarter" idx="5"/>
          </p:nvPr>
        </p:nvSpPr>
        <p:spPr/>
        <p:txBody>
          <a:bodyPr/>
          <a:lstStyle/>
          <a:p>
            <a:fld id="{046B0619-5E7D-4043-9E64-AB5674A10325}" type="slidenum">
              <a:rPr lang="nl-NL" smtClean="0"/>
              <a:t>12</a:t>
            </a:fld>
            <a:endParaRPr lang="nl-NL"/>
          </a:p>
        </p:txBody>
      </p:sp>
    </p:spTree>
    <p:extLst>
      <p:ext uri="{BB962C8B-B14F-4D97-AF65-F5344CB8AC3E}">
        <p14:creationId xmlns:p14="http://schemas.microsoft.com/office/powerpoint/2010/main" val="13064583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CC268-E072-62DF-D324-6F3498F1C84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70A9491-7621-D93F-E9E8-48B626D7602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2570EBD-38B2-CCDF-74CD-A07C97B66BBF}"/>
              </a:ext>
            </a:extLst>
          </p:cNvPr>
          <p:cNvSpPr>
            <a:spLocks noGrp="1"/>
          </p:cNvSpPr>
          <p:nvPr>
            <p:ph type="body" idx="1"/>
          </p:nvPr>
        </p:nvSpPr>
        <p:spPr/>
        <p:txBody>
          <a:bodyPr/>
          <a:lstStyle/>
          <a:p>
            <a:pPr marL="0" lvl="0" indent="0">
              <a:buFont typeface="Symbol" panose="05050102010706020507" pitchFamily="18" charset="2"/>
              <a:buNone/>
            </a:pPr>
            <a:r>
              <a:rPr lang="nl-NL"/>
              <a:t>Kijk het filmpje: https://schooltv.nl/video-item/hoe-komen-we-af-van-het-plastic-in-de-zee-grote-en-kleine-stukken-plastic-bedreigen-het-milieu (kijk tot 04:30)</a:t>
            </a:r>
          </a:p>
          <a:p>
            <a:pPr marL="0" lvl="0" indent="0">
              <a:buFont typeface="Symbol" panose="05050102010706020507" pitchFamily="18" charset="2"/>
              <a:buNone/>
            </a:pPr>
            <a:endParaRPr lang="nl-NL"/>
          </a:p>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48F9F268-F0AF-179A-38A0-4822381CB9AC}"/>
              </a:ext>
            </a:extLst>
          </p:cNvPr>
          <p:cNvSpPr>
            <a:spLocks noGrp="1"/>
          </p:cNvSpPr>
          <p:nvPr>
            <p:ph type="sldNum" sz="quarter" idx="5"/>
          </p:nvPr>
        </p:nvSpPr>
        <p:spPr/>
        <p:txBody>
          <a:bodyPr/>
          <a:lstStyle/>
          <a:p>
            <a:fld id="{046B0619-5E7D-4043-9E64-AB5674A10325}" type="slidenum">
              <a:rPr lang="nl-NL" smtClean="0"/>
              <a:t>13</a:t>
            </a:fld>
            <a:endParaRPr lang="nl-NL"/>
          </a:p>
        </p:txBody>
      </p:sp>
    </p:spTree>
    <p:extLst>
      <p:ext uri="{BB962C8B-B14F-4D97-AF65-F5344CB8AC3E}">
        <p14:creationId xmlns:p14="http://schemas.microsoft.com/office/powerpoint/2010/main" val="1317373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AE9D8-0A8B-EB69-578D-1ACB2918615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03B060D-4EAA-FF05-CBD5-B6C54FA9214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59AD998-18DA-BE58-9822-18A39A29C675}"/>
              </a:ext>
            </a:extLst>
          </p:cNvPr>
          <p:cNvSpPr>
            <a:spLocks noGrp="1"/>
          </p:cNvSpPr>
          <p:nvPr>
            <p:ph type="body" idx="1"/>
          </p:nvPr>
        </p:nvSpPr>
        <p:spPr/>
        <p:txBody>
          <a:bodyPr/>
          <a:lstStyle/>
          <a:p>
            <a:pPr marL="0" lvl="0" indent="0">
              <a:buFont typeface="Symbol" panose="05050102010706020507" pitchFamily="18" charset="2"/>
              <a:buNone/>
            </a:pPr>
            <a:r>
              <a:rPr lang="nl-NL"/>
              <a:t>Niet waar: Het gaat niet snel kapot. Het blijft heel lang bestaan als het in de natuur terechtkomt.</a:t>
            </a:r>
          </a:p>
          <a:p>
            <a:pPr marL="0" lvl="0" indent="0">
              <a:buFont typeface="Symbol" panose="05050102010706020507" pitchFamily="18" charset="2"/>
              <a:buNone/>
            </a:pPr>
            <a:endParaRPr lang="nl-NL"/>
          </a:p>
          <a:p>
            <a:pPr marL="0" lvl="0" indent="0">
              <a:buFont typeface="Symbol" panose="05050102010706020507" pitchFamily="18" charset="2"/>
              <a:buNone/>
            </a:pPr>
            <a:r>
              <a:rPr lang="nl-NL"/>
              <a:t>Bron: https://schooltv.nl/video-item/hoe-komen-we-af-van-het-plastic-in-de-zee-grote-en-kleine-stukken-plastic-bedreigen-het-milieu </a:t>
            </a:r>
          </a:p>
        </p:txBody>
      </p:sp>
      <p:sp>
        <p:nvSpPr>
          <p:cNvPr id="4" name="Tijdelijke aanduiding voor dianummer 3">
            <a:extLst>
              <a:ext uri="{FF2B5EF4-FFF2-40B4-BE49-F238E27FC236}">
                <a16:creationId xmlns:a16="http://schemas.microsoft.com/office/drawing/2014/main" id="{483B1866-1CAB-EC5E-7484-E3CDC4B5BD93}"/>
              </a:ext>
            </a:extLst>
          </p:cNvPr>
          <p:cNvSpPr>
            <a:spLocks noGrp="1"/>
          </p:cNvSpPr>
          <p:nvPr>
            <p:ph type="sldNum" sz="quarter" idx="5"/>
          </p:nvPr>
        </p:nvSpPr>
        <p:spPr/>
        <p:txBody>
          <a:bodyPr/>
          <a:lstStyle/>
          <a:p>
            <a:fld id="{046B0619-5E7D-4043-9E64-AB5674A10325}" type="slidenum">
              <a:rPr lang="nl-NL" smtClean="0"/>
              <a:t>14</a:t>
            </a:fld>
            <a:endParaRPr lang="nl-NL"/>
          </a:p>
        </p:txBody>
      </p:sp>
    </p:spTree>
    <p:extLst>
      <p:ext uri="{BB962C8B-B14F-4D97-AF65-F5344CB8AC3E}">
        <p14:creationId xmlns:p14="http://schemas.microsoft.com/office/powerpoint/2010/main" val="1364160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18FB9-12DA-527D-F12D-D2AAEBE501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4F0B549-651F-BB8B-339B-91DBA5276AD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5729A52-EF7C-BE53-2C7C-629F34668B5C}"/>
              </a:ext>
            </a:extLst>
          </p:cNvPr>
          <p:cNvSpPr>
            <a:spLocks noGrp="1"/>
          </p:cNvSpPr>
          <p:nvPr>
            <p:ph type="body" idx="1"/>
          </p:nvPr>
        </p:nvSpPr>
        <p:spPr/>
        <p:txBody>
          <a:bodyPr/>
          <a:lstStyle/>
          <a:p>
            <a:pPr marL="0" lvl="0" indent="0">
              <a:buFont typeface="Symbol" panose="05050102010706020507" pitchFamily="18" charset="2"/>
              <a:buNone/>
            </a:pPr>
            <a:r>
              <a:rPr lang="nl-NL"/>
              <a:t>Waar: Vooral op bepaalde plekken ver weg van de kust ligt veel plastic. </a:t>
            </a:r>
          </a:p>
          <a:p>
            <a:pPr marL="0" lvl="0" indent="0">
              <a:buFont typeface="Symbol" panose="05050102010706020507" pitchFamily="18" charset="2"/>
              <a:buNone/>
            </a:pPr>
            <a:endParaRPr lang="nl-NL"/>
          </a:p>
          <a:p>
            <a:pPr marL="0" lvl="0" indent="0">
              <a:buFont typeface="Symbol" panose="05050102010706020507" pitchFamily="18" charset="2"/>
              <a:buNone/>
            </a:pPr>
            <a:r>
              <a:rPr lang="nl-NL"/>
              <a:t>Bron: https://schooltv.nl/video-item/hoe-komen-we-af-van-het-plastic-in-de-zee-grote-en-kleine-stukken-plastic-bedreigen-het-milieu </a:t>
            </a:r>
          </a:p>
        </p:txBody>
      </p:sp>
      <p:sp>
        <p:nvSpPr>
          <p:cNvPr id="4" name="Tijdelijke aanduiding voor dianummer 3">
            <a:extLst>
              <a:ext uri="{FF2B5EF4-FFF2-40B4-BE49-F238E27FC236}">
                <a16:creationId xmlns:a16="http://schemas.microsoft.com/office/drawing/2014/main" id="{981D7B62-E481-1F48-E008-AD4978E8B859}"/>
              </a:ext>
            </a:extLst>
          </p:cNvPr>
          <p:cNvSpPr>
            <a:spLocks noGrp="1"/>
          </p:cNvSpPr>
          <p:nvPr>
            <p:ph type="sldNum" sz="quarter" idx="5"/>
          </p:nvPr>
        </p:nvSpPr>
        <p:spPr/>
        <p:txBody>
          <a:bodyPr/>
          <a:lstStyle/>
          <a:p>
            <a:fld id="{046B0619-5E7D-4043-9E64-AB5674A10325}" type="slidenum">
              <a:rPr lang="nl-NL" smtClean="0"/>
              <a:t>15</a:t>
            </a:fld>
            <a:endParaRPr lang="nl-NL"/>
          </a:p>
        </p:txBody>
      </p:sp>
    </p:spTree>
    <p:extLst>
      <p:ext uri="{BB962C8B-B14F-4D97-AF65-F5344CB8AC3E}">
        <p14:creationId xmlns:p14="http://schemas.microsoft.com/office/powerpoint/2010/main" val="29564890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CAEDD-AABA-A547-739B-CA29B22940F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980903E-8B15-56AE-03BF-BD477B354CB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E3AECF0-E790-153E-5CDA-4B328C97ABC2}"/>
              </a:ext>
            </a:extLst>
          </p:cNvPr>
          <p:cNvSpPr>
            <a:spLocks noGrp="1"/>
          </p:cNvSpPr>
          <p:nvPr>
            <p:ph type="body" idx="1"/>
          </p:nvPr>
        </p:nvSpPr>
        <p:spPr/>
        <p:txBody>
          <a:bodyPr/>
          <a:lstStyle/>
          <a:p>
            <a:pPr marL="0" lvl="0" indent="0">
              <a:buFont typeface="Symbol" panose="05050102010706020507" pitchFamily="18" charset="2"/>
              <a:buNone/>
            </a:pPr>
            <a:r>
              <a:rPr lang="nl-NL"/>
              <a:t>Niet waar: Grote plastic stukken breken uiteen in kleine stukjes.</a:t>
            </a:r>
          </a:p>
          <a:p>
            <a:pPr marL="0" lvl="0" indent="0">
              <a:buFont typeface="Symbol" panose="05050102010706020507" pitchFamily="18" charset="2"/>
              <a:buNone/>
            </a:pPr>
            <a:endParaRPr lang="nl-NL"/>
          </a:p>
          <a:p>
            <a:pPr marL="0" lvl="0" indent="0">
              <a:buFont typeface="Symbol" panose="05050102010706020507" pitchFamily="18" charset="2"/>
              <a:buNone/>
            </a:pPr>
            <a:r>
              <a:rPr lang="nl-NL"/>
              <a:t>Bron: https://schooltv.nl/video-item/hoe-komen-we-af-van-het-plastic-in-de-zee-grote-en-kleine-stukken-plastic-bedreigen-het-milieu </a:t>
            </a:r>
          </a:p>
        </p:txBody>
      </p:sp>
      <p:sp>
        <p:nvSpPr>
          <p:cNvPr id="4" name="Tijdelijke aanduiding voor dianummer 3">
            <a:extLst>
              <a:ext uri="{FF2B5EF4-FFF2-40B4-BE49-F238E27FC236}">
                <a16:creationId xmlns:a16="http://schemas.microsoft.com/office/drawing/2014/main" id="{3755AD8B-E782-AA07-2CE6-2CF23DF7EFD8}"/>
              </a:ext>
            </a:extLst>
          </p:cNvPr>
          <p:cNvSpPr>
            <a:spLocks noGrp="1"/>
          </p:cNvSpPr>
          <p:nvPr>
            <p:ph type="sldNum" sz="quarter" idx="5"/>
          </p:nvPr>
        </p:nvSpPr>
        <p:spPr/>
        <p:txBody>
          <a:bodyPr/>
          <a:lstStyle/>
          <a:p>
            <a:fld id="{046B0619-5E7D-4043-9E64-AB5674A10325}" type="slidenum">
              <a:rPr lang="nl-NL" smtClean="0"/>
              <a:t>16</a:t>
            </a:fld>
            <a:endParaRPr lang="nl-NL"/>
          </a:p>
        </p:txBody>
      </p:sp>
    </p:spTree>
    <p:extLst>
      <p:ext uri="{BB962C8B-B14F-4D97-AF65-F5344CB8AC3E}">
        <p14:creationId xmlns:p14="http://schemas.microsoft.com/office/powerpoint/2010/main" val="1571791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7B83E-2549-543E-9DD5-03B19206BD8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7ECCA4D-F135-DA76-6DAF-000FB890D95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1BA3ECA-AAAC-6D1A-D46C-9B13D13C14AE}"/>
              </a:ext>
            </a:extLst>
          </p:cNvPr>
          <p:cNvSpPr>
            <a:spLocks noGrp="1"/>
          </p:cNvSpPr>
          <p:nvPr>
            <p:ph type="body" idx="1"/>
          </p:nvPr>
        </p:nvSpPr>
        <p:spPr/>
        <p:txBody>
          <a:bodyPr/>
          <a:lstStyle/>
          <a:p>
            <a:pPr marL="0" lvl="0" indent="0">
              <a:buFont typeface="Symbol" panose="05050102010706020507" pitchFamily="18" charset="2"/>
              <a:buNone/>
            </a:pPr>
            <a:r>
              <a:rPr lang="nl-NL"/>
              <a:t>Niet waar: Als de zee beweegt, bijvoorbeeld door de wind, zinken de stukjes naar beneden.</a:t>
            </a:r>
          </a:p>
          <a:p>
            <a:pPr marL="0" lvl="0" indent="0">
              <a:buFont typeface="Symbol" panose="05050102010706020507" pitchFamily="18" charset="2"/>
              <a:buNone/>
            </a:pPr>
            <a:endParaRPr lang="nl-NL"/>
          </a:p>
          <a:p>
            <a:pPr marL="0" lvl="0" indent="0">
              <a:buFont typeface="Symbol" panose="05050102010706020507" pitchFamily="18" charset="2"/>
              <a:buNone/>
            </a:pPr>
            <a:r>
              <a:rPr lang="nl-NL"/>
              <a:t>Bron: https://schooltv.nl/video-item/hoe-komen-we-af-van-het-plastic-in-de-zee-grote-en-kleine-stukken-plastic-bedreigen-het-milieu </a:t>
            </a:r>
          </a:p>
        </p:txBody>
      </p:sp>
      <p:sp>
        <p:nvSpPr>
          <p:cNvPr id="4" name="Tijdelijke aanduiding voor dianummer 3">
            <a:extLst>
              <a:ext uri="{FF2B5EF4-FFF2-40B4-BE49-F238E27FC236}">
                <a16:creationId xmlns:a16="http://schemas.microsoft.com/office/drawing/2014/main" id="{31135D79-7140-1BDD-1CE6-C2B2975644E0}"/>
              </a:ext>
            </a:extLst>
          </p:cNvPr>
          <p:cNvSpPr>
            <a:spLocks noGrp="1"/>
          </p:cNvSpPr>
          <p:nvPr>
            <p:ph type="sldNum" sz="quarter" idx="5"/>
          </p:nvPr>
        </p:nvSpPr>
        <p:spPr/>
        <p:txBody>
          <a:bodyPr/>
          <a:lstStyle/>
          <a:p>
            <a:fld id="{046B0619-5E7D-4043-9E64-AB5674A10325}" type="slidenum">
              <a:rPr lang="nl-NL" smtClean="0"/>
              <a:t>17</a:t>
            </a:fld>
            <a:endParaRPr lang="nl-NL"/>
          </a:p>
        </p:txBody>
      </p:sp>
    </p:spTree>
    <p:extLst>
      <p:ext uri="{BB962C8B-B14F-4D97-AF65-F5344CB8AC3E}">
        <p14:creationId xmlns:p14="http://schemas.microsoft.com/office/powerpoint/2010/main" val="2227227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CC268-E072-62DF-D324-6F3498F1C84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70A9491-7621-D93F-E9E8-48B626D7602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2570EBD-38B2-CCDF-74CD-A07C97B66BBF}"/>
              </a:ext>
            </a:extLst>
          </p:cNvPr>
          <p:cNvSpPr>
            <a:spLocks noGrp="1"/>
          </p:cNvSpPr>
          <p:nvPr>
            <p:ph type="body" idx="1"/>
          </p:nvPr>
        </p:nvSpPr>
        <p:spPr/>
        <p:txBody>
          <a:bodyPr/>
          <a:lstStyle/>
          <a:p>
            <a:pPr marL="0" lvl="0" indent="0">
              <a:buFont typeface="Symbol" panose="05050102010706020507" pitchFamily="18" charset="2"/>
              <a:buNone/>
            </a:pPr>
            <a:r>
              <a:rPr lang="nl-NL"/>
              <a:t>Kijk het filmpje: https://schooltv.nl/video-item/hoe-zorg-je-dat-plastic-niet-in-de-zee-komt-plastic-opvangen-met-bubbeltjes (04:07)</a:t>
            </a:r>
          </a:p>
        </p:txBody>
      </p:sp>
      <p:sp>
        <p:nvSpPr>
          <p:cNvPr id="4" name="Tijdelijke aanduiding voor dianummer 3">
            <a:extLst>
              <a:ext uri="{FF2B5EF4-FFF2-40B4-BE49-F238E27FC236}">
                <a16:creationId xmlns:a16="http://schemas.microsoft.com/office/drawing/2014/main" id="{48F9F268-F0AF-179A-38A0-4822381CB9AC}"/>
              </a:ext>
            </a:extLst>
          </p:cNvPr>
          <p:cNvSpPr>
            <a:spLocks noGrp="1"/>
          </p:cNvSpPr>
          <p:nvPr>
            <p:ph type="sldNum" sz="quarter" idx="5"/>
          </p:nvPr>
        </p:nvSpPr>
        <p:spPr/>
        <p:txBody>
          <a:bodyPr/>
          <a:lstStyle/>
          <a:p>
            <a:fld id="{046B0619-5E7D-4043-9E64-AB5674A10325}" type="slidenum">
              <a:rPr lang="nl-NL" smtClean="0"/>
              <a:t>18</a:t>
            </a:fld>
            <a:endParaRPr lang="nl-NL"/>
          </a:p>
        </p:txBody>
      </p:sp>
    </p:spTree>
    <p:extLst>
      <p:ext uri="{BB962C8B-B14F-4D97-AF65-F5344CB8AC3E}">
        <p14:creationId xmlns:p14="http://schemas.microsoft.com/office/powerpoint/2010/main" val="1162404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7AC60-6145-B7A7-45BF-29140CA63B0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418D3F2-4001-BACF-CFA9-0FF7B4B56E5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B540228-76CA-1D51-29A4-5D3F9C6C6506}"/>
              </a:ext>
            </a:extLst>
          </p:cNvPr>
          <p:cNvSpPr>
            <a:spLocks noGrp="1"/>
          </p:cNvSpPr>
          <p:nvPr>
            <p:ph type="body" idx="1"/>
          </p:nvPr>
        </p:nvSpPr>
        <p:spPr/>
        <p:txBody>
          <a:bodyPr/>
          <a:lstStyle/>
          <a:p>
            <a:pPr marL="0" lvl="0" indent="0">
              <a:buFont typeface="Symbol" panose="05050102010706020507" pitchFamily="18" charset="2"/>
              <a:buNone/>
            </a:pPr>
            <a:r>
              <a:rPr lang="nl-NL"/>
              <a:t>Bron bovenste drie afbeeldingen: https://theoceancleanup.com/ -&gt; met een lopende band uit het water, plastic buis met een scherm waar plastic in blijft hangen</a:t>
            </a:r>
          </a:p>
          <a:p>
            <a:pPr marL="0" lvl="0" indent="0">
              <a:buFont typeface="Symbol" panose="05050102010706020507" pitchFamily="18" charset="2"/>
              <a:buNone/>
            </a:pPr>
            <a:r>
              <a:rPr lang="nl-NL"/>
              <a:t>Bron links onder: https://www.change.inc/retail/deze-innovaties-ruimen-de-plastic-soep-op-31185 -&gt; een net achter een boot aan slepen</a:t>
            </a:r>
          </a:p>
          <a:p>
            <a:pPr marL="0" lvl="0" indent="0">
              <a:buFont typeface="Symbol" panose="05050102010706020507" pitchFamily="18" charset="2"/>
              <a:buNone/>
            </a:pPr>
            <a:r>
              <a:rPr lang="nl-NL"/>
              <a:t>Bron rechts onder: https://deingenieur.nl/artikelen/drijvende-tandwielen-vangen-plastic-afval-uit-de-rivier-af -&gt; met tandwielen</a:t>
            </a:r>
          </a:p>
        </p:txBody>
      </p:sp>
      <p:sp>
        <p:nvSpPr>
          <p:cNvPr id="4" name="Tijdelijke aanduiding voor dianummer 3">
            <a:extLst>
              <a:ext uri="{FF2B5EF4-FFF2-40B4-BE49-F238E27FC236}">
                <a16:creationId xmlns:a16="http://schemas.microsoft.com/office/drawing/2014/main" id="{CE948C83-E9AB-1F5C-29D1-050B33FB76B8}"/>
              </a:ext>
            </a:extLst>
          </p:cNvPr>
          <p:cNvSpPr>
            <a:spLocks noGrp="1"/>
          </p:cNvSpPr>
          <p:nvPr>
            <p:ph type="sldNum" sz="quarter" idx="5"/>
          </p:nvPr>
        </p:nvSpPr>
        <p:spPr/>
        <p:txBody>
          <a:bodyPr/>
          <a:lstStyle/>
          <a:p>
            <a:fld id="{046B0619-5E7D-4043-9E64-AB5674A10325}" type="slidenum">
              <a:rPr lang="nl-NL" smtClean="0"/>
              <a:t>19</a:t>
            </a:fld>
            <a:endParaRPr lang="nl-NL"/>
          </a:p>
        </p:txBody>
      </p:sp>
    </p:spTree>
    <p:extLst>
      <p:ext uri="{BB962C8B-B14F-4D97-AF65-F5344CB8AC3E}">
        <p14:creationId xmlns:p14="http://schemas.microsoft.com/office/powerpoint/2010/main" val="18867534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lvl="0" indent="0">
              <a:buFont typeface="Symbol" panose="05050102010706020507" pitchFamily="18" charset="2"/>
              <a:buNone/>
            </a:pPr>
            <a:r>
              <a:rPr lang="nl-NL"/>
              <a:t>Stel de eerste Denkbubbelvraag. De kinderen tekenen hun antwoord op hun wisbordje. Daarna vertellen ze in hun groepje hun antwoord. Dan overleggen de kinderen wat het beste antwoord is en wat het groepsantwoord wordt.</a:t>
            </a:r>
          </a:p>
          <a:p>
            <a:pPr marL="0" lvl="0" indent="0">
              <a:buFont typeface="Symbol" panose="05050102010706020507" pitchFamily="18" charset="2"/>
              <a:buNone/>
            </a:pPr>
            <a:endParaRPr lang="nl-NL"/>
          </a:p>
          <a:p>
            <a:pPr marL="0" lvl="0" indent="0">
              <a:buFont typeface="Symbol" panose="05050102010706020507" pitchFamily="18" charset="2"/>
              <a:buNone/>
            </a:pPr>
            <a:r>
              <a:rPr lang="nl-NL"/>
              <a:t>Herhaal deze opdracht met de volgende twee Denkbubbelvragen.</a:t>
            </a: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20</a:t>
            </a:fld>
            <a:endParaRPr lang="nl-NL"/>
          </a:p>
        </p:txBody>
      </p:sp>
    </p:spTree>
    <p:extLst>
      <p:ext uri="{BB962C8B-B14F-4D97-AF65-F5344CB8AC3E}">
        <p14:creationId xmlns:p14="http://schemas.microsoft.com/office/powerpoint/2010/main" val="702726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B2B9C-C528-F8B1-413A-7F8EB24B65B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7029BDE-D3F9-BBB7-C44E-B79EFFBF1E9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63AF19E-1BC4-1A8E-05CC-494003FF004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Maak “plastic soep” door eerst thee te zetten. Scheur bijvoorbeeld oude plastic zakjes kapot en meng die door de thee.</a:t>
            </a:r>
          </a:p>
          <a:p>
            <a:r>
              <a:rPr lang="nl-NL" dirty="0"/>
              <a:t>Zet een grote pan “plastic soep” op tafel en begin hieruit te scheppen als de kinderen binnenkomen. Geef een paar kinderen (bijvoorbeeld één per groepje) een schaaltje soep. Benoem nog niet wat erin zit. </a:t>
            </a:r>
          </a:p>
          <a:p>
            <a:r>
              <a:rPr lang="nl-NL" dirty="0"/>
              <a:t>Stel de Denkbubbelvragen.</a:t>
            </a:r>
          </a:p>
          <a:p>
            <a:endParaRPr lang="nl-NL" dirty="0"/>
          </a:p>
          <a:p>
            <a:r>
              <a:rPr lang="nl-NL" dirty="0"/>
              <a:t>Je kunt de “soep” bijvoorbeeld zeven om het plastic eruit te halen.</a:t>
            </a:r>
          </a:p>
        </p:txBody>
      </p:sp>
      <p:sp>
        <p:nvSpPr>
          <p:cNvPr id="4" name="Tijdelijke aanduiding voor dianummer 3">
            <a:extLst>
              <a:ext uri="{FF2B5EF4-FFF2-40B4-BE49-F238E27FC236}">
                <a16:creationId xmlns:a16="http://schemas.microsoft.com/office/drawing/2014/main" id="{AE6CBE72-E56E-4DCF-BA98-10C4A29451A6}"/>
              </a:ext>
            </a:extLst>
          </p:cNvPr>
          <p:cNvSpPr>
            <a:spLocks noGrp="1"/>
          </p:cNvSpPr>
          <p:nvPr>
            <p:ph type="sldNum" sz="quarter" idx="5"/>
          </p:nvPr>
        </p:nvSpPr>
        <p:spPr/>
        <p:txBody>
          <a:bodyPr/>
          <a:lstStyle/>
          <a:p>
            <a:fld id="{046B0619-5E7D-4043-9E64-AB5674A10325}" type="slidenum">
              <a:rPr lang="nl-NL" smtClean="0"/>
              <a:t>27</a:t>
            </a:fld>
            <a:endParaRPr lang="nl-NL"/>
          </a:p>
        </p:txBody>
      </p:sp>
    </p:spTree>
    <p:extLst>
      <p:ext uri="{BB962C8B-B14F-4D97-AF65-F5344CB8AC3E}">
        <p14:creationId xmlns:p14="http://schemas.microsoft.com/office/powerpoint/2010/main" val="31327360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28</a:t>
            </a:fld>
            <a:endParaRPr lang="nl-NL"/>
          </a:p>
        </p:txBody>
      </p:sp>
    </p:spTree>
    <p:extLst>
      <p:ext uri="{BB962C8B-B14F-4D97-AF65-F5344CB8AC3E}">
        <p14:creationId xmlns:p14="http://schemas.microsoft.com/office/powerpoint/2010/main" val="12087099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5C710-A4CA-7348-EB55-B705C7C302B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A9D80B8-FDFB-B824-CD20-FE651DDF0B3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5AAB3E8-5D35-BD61-C4AC-D03135E989C2}"/>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0CE93903-5AA2-28C0-72B2-F59DDE929AA2}"/>
              </a:ext>
            </a:extLst>
          </p:cNvPr>
          <p:cNvSpPr>
            <a:spLocks noGrp="1"/>
          </p:cNvSpPr>
          <p:nvPr>
            <p:ph type="sldNum" sz="quarter" idx="5"/>
          </p:nvPr>
        </p:nvSpPr>
        <p:spPr/>
        <p:txBody>
          <a:bodyPr/>
          <a:lstStyle/>
          <a:p>
            <a:fld id="{046B0619-5E7D-4043-9E64-AB5674A10325}" type="slidenum">
              <a:rPr lang="nl-NL" smtClean="0"/>
              <a:t>29</a:t>
            </a:fld>
            <a:endParaRPr lang="nl-NL"/>
          </a:p>
        </p:txBody>
      </p:sp>
    </p:spTree>
    <p:extLst>
      <p:ext uri="{BB962C8B-B14F-4D97-AF65-F5344CB8AC3E}">
        <p14:creationId xmlns:p14="http://schemas.microsoft.com/office/powerpoint/2010/main" val="6908099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De kinderen lopen door de klas. Als je in je handen klapt of de muziek uitzet, gaan ze naar het kind dat het dichtste bij hen staat. Samen geven ze antwoord op de eerste vraag. Voor de volgende vraag vormen ze weer een nieuw duo.</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Antwoord op vraag 3: Het plastic verspreid zich over de oceanen door wind, doordat het met de golfstroom </a:t>
            </a:r>
            <a:r>
              <a:rPr lang="nl-NL" dirty="0" err="1"/>
              <a:t>meestroomt</a:t>
            </a: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r>
              <a:rPr lang="nl-NL" dirty="0"/>
              <a:t>Bron: https://plasticsoep.sites.uu.nl/wat-is-de-plastic-soep/ </a:t>
            </a:r>
          </a:p>
          <a:p>
            <a:endParaRPr lang="nl-NL" dirty="0"/>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30</a:t>
            </a:fld>
            <a:endParaRPr lang="nl-NL"/>
          </a:p>
        </p:txBody>
      </p:sp>
    </p:spTree>
    <p:extLst>
      <p:ext uri="{BB962C8B-B14F-4D97-AF65-F5344CB8AC3E}">
        <p14:creationId xmlns:p14="http://schemas.microsoft.com/office/powerpoint/2010/main" val="22813139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5A21C-63E3-4031-B0C1-2511F8DF159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D2D88D2-DDB0-F942-513E-6399B59D054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37450E5-984B-E634-270B-284B065FCEA4}"/>
              </a:ext>
            </a:extLst>
          </p:cNvPr>
          <p:cNvSpPr>
            <a:spLocks noGrp="1"/>
          </p:cNvSpPr>
          <p:nvPr>
            <p:ph type="body" idx="1"/>
          </p:nvPr>
        </p:nvSpPr>
        <p:spPr/>
        <p:txBody>
          <a:bodyPr/>
          <a:lstStyle/>
          <a:p>
            <a:pPr marL="0" lvl="0" indent="0">
              <a:buFont typeface="Symbol" panose="05050102010706020507" pitchFamily="18" charset="2"/>
              <a:buNone/>
            </a:pPr>
            <a:r>
              <a:rPr lang="nl-NL"/>
              <a:t>Van 2:38 – 6:20 gaat de video over </a:t>
            </a:r>
            <a:r>
              <a:rPr lang="nl-NL" err="1"/>
              <a:t>bioplastic</a:t>
            </a:r>
            <a:r>
              <a:rPr lang="nl-NL"/>
              <a:t> maken, dat gedeelte kan eventueel worden overgeslagen.</a:t>
            </a:r>
          </a:p>
          <a:p>
            <a:pPr marL="0" lvl="0" indent="0">
              <a:buFont typeface="Symbol" panose="05050102010706020507" pitchFamily="18" charset="2"/>
              <a:buNone/>
            </a:pPr>
            <a:endParaRPr lang="nl-NL"/>
          </a:p>
          <a:p>
            <a:pPr marL="0" lvl="0" indent="0">
              <a:buFont typeface="Symbol" panose="05050102010706020507" pitchFamily="18" charset="2"/>
              <a:buNone/>
            </a:pPr>
            <a:r>
              <a:rPr lang="nl-NL"/>
              <a:t>https://www.youtube.com/watch?v=3z1_SFw2w1Y (7:44)</a:t>
            </a:r>
          </a:p>
        </p:txBody>
      </p:sp>
      <p:sp>
        <p:nvSpPr>
          <p:cNvPr id="4" name="Tijdelijke aanduiding voor dianummer 3">
            <a:extLst>
              <a:ext uri="{FF2B5EF4-FFF2-40B4-BE49-F238E27FC236}">
                <a16:creationId xmlns:a16="http://schemas.microsoft.com/office/drawing/2014/main" id="{05AB0E02-8397-F7E1-2BCE-ABF4EF1E26F4}"/>
              </a:ext>
            </a:extLst>
          </p:cNvPr>
          <p:cNvSpPr>
            <a:spLocks noGrp="1"/>
          </p:cNvSpPr>
          <p:nvPr>
            <p:ph type="sldNum" sz="quarter" idx="5"/>
          </p:nvPr>
        </p:nvSpPr>
        <p:spPr/>
        <p:txBody>
          <a:bodyPr/>
          <a:lstStyle/>
          <a:p>
            <a:fld id="{046B0619-5E7D-4043-9E64-AB5674A10325}" type="slidenum">
              <a:rPr lang="nl-NL" smtClean="0"/>
              <a:t>31</a:t>
            </a:fld>
            <a:endParaRPr lang="nl-NL"/>
          </a:p>
        </p:txBody>
      </p:sp>
    </p:spTree>
    <p:extLst>
      <p:ext uri="{BB962C8B-B14F-4D97-AF65-F5344CB8AC3E}">
        <p14:creationId xmlns:p14="http://schemas.microsoft.com/office/powerpoint/2010/main" val="36169830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5A21C-63E3-4031-B0C1-2511F8DF159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D2D88D2-DDB0-F942-513E-6399B59D054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37450E5-984B-E634-270B-284B065FCEA4}"/>
              </a:ext>
            </a:extLst>
          </p:cNvPr>
          <p:cNvSpPr>
            <a:spLocks noGrp="1"/>
          </p:cNvSpPr>
          <p:nvPr>
            <p:ph type="body" idx="1"/>
          </p:nvPr>
        </p:nvSpPr>
        <p:spPr/>
        <p:txBody>
          <a:bodyPr/>
          <a:lstStyle/>
          <a:p>
            <a:pPr marL="0" lvl="0" indent="0">
              <a:buFont typeface="Symbol" panose="05050102010706020507" pitchFamily="18" charset="2"/>
              <a:buNone/>
            </a:pPr>
            <a:r>
              <a:rPr lang="nl-NL" dirty="0"/>
              <a:t>De placemat staat in het bijlageboekje.</a:t>
            </a:r>
          </a:p>
        </p:txBody>
      </p:sp>
      <p:sp>
        <p:nvSpPr>
          <p:cNvPr id="4" name="Tijdelijke aanduiding voor dianummer 3">
            <a:extLst>
              <a:ext uri="{FF2B5EF4-FFF2-40B4-BE49-F238E27FC236}">
                <a16:creationId xmlns:a16="http://schemas.microsoft.com/office/drawing/2014/main" id="{05AB0E02-8397-F7E1-2BCE-ABF4EF1E26F4}"/>
              </a:ext>
            </a:extLst>
          </p:cNvPr>
          <p:cNvSpPr>
            <a:spLocks noGrp="1"/>
          </p:cNvSpPr>
          <p:nvPr>
            <p:ph type="sldNum" sz="quarter" idx="5"/>
          </p:nvPr>
        </p:nvSpPr>
        <p:spPr/>
        <p:txBody>
          <a:bodyPr/>
          <a:lstStyle/>
          <a:p>
            <a:fld id="{046B0619-5E7D-4043-9E64-AB5674A10325}" type="slidenum">
              <a:rPr lang="nl-NL" smtClean="0"/>
              <a:t>32</a:t>
            </a:fld>
            <a:endParaRPr lang="nl-NL"/>
          </a:p>
        </p:txBody>
      </p:sp>
    </p:spTree>
    <p:extLst>
      <p:ext uri="{BB962C8B-B14F-4D97-AF65-F5344CB8AC3E}">
        <p14:creationId xmlns:p14="http://schemas.microsoft.com/office/powerpoint/2010/main" val="3196426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3148D-868A-3F67-BC38-76FB6D83C9E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651FA65-00BB-309B-1F3D-221D8735F82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4C81EFA-028B-50A8-269D-F97BC77FBE1F}"/>
              </a:ext>
            </a:extLst>
          </p:cNvPr>
          <p:cNvSpPr>
            <a:spLocks noGrp="1"/>
          </p:cNvSpPr>
          <p:nvPr>
            <p:ph type="body" idx="1"/>
          </p:nvPr>
        </p:nvSpPr>
        <p:spPr/>
        <p:txBody>
          <a:bodyPr/>
          <a:lstStyle/>
          <a:p>
            <a:pPr marL="0" lvl="0" indent="0">
              <a:buFont typeface="Symbol" panose="05050102010706020507" pitchFamily="18" charset="2"/>
              <a:buNone/>
            </a:pPr>
            <a:r>
              <a:rPr lang="nl-NL" dirty="0"/>
              <a:t>De teksten staan in het bijlagenboekje.</a:t>
            </a:r>
          </a:p>
          <a:p>
            <a:pPr marL="0" lvl="0" indent="0">
              <a:buFont typeface="Symbol" panose="05050102010706020507" pitchFamily="18" charset="2"/>
              <a:buNone/>
            </a:pPr>
            <a:r>
              <a:rPr lang="nl-NL" dirty="0"/>
              <a:t>Bron: https://www.greenpeace.org/nl/algemeen/17514/wat-is-de-plastic-soep/</a:t>
            </a:r>
          </a:p>
        </p:txBody>
      </p:sp>
      <p:sp>
        <p:nvSpPr>
          <p:cNvPr id="4" name="Tijdelijke aanduiding voor dianummer 3">
            <a:extLst>
              <a:ext uri="{FF2B5EF4-FFF2-40B4-BE49-F238E27FC236}">
                <a16:creationId xmlns:a16="http://schemas.microsoft.com/office/drawing/2014/main" id="{A6556ACE-C6ED-749B-387D-738AB4CAB366}"/>
              </a:ext>
            </a:extLst>
          </p:cNvPr>
          <p:cNvSpPr>
            <a:spLocks noGrp="1"/>
          </p:cNvSpPr>
          <p:nvPr>
            <p:ph type="sldNum" sz="quarter" idx="5"/>
          </p:nvPr>
        </p:nvSpPr>
        <p:spPr/>
        <p:txBody>
          <a:bodyPr/>
          <a:lstStyle/>
          <a:p>
            <a:fld id="{046B0619-5E7D-4043-9E64-AB5674A10325}" type="slidenum">
              <a:rPr lang="nl-NL" smtClean="0"/>
              <a:t>33</a:t>
            </a:fld>
            <a:endParaRPr lang="nl-NL"/>
          </a:p>
        </p:txBody>
      </p:sp>
    </p:spTree>
    <p:extLst>
      <p:ext uri="{BB962C8B-B14F-4D97-AF65-F5344CB8AC3E}">
        <p14:creationId xmlns:p14="http://schemas.microsoft.com/office/powerpoint/2010/main" val="23680248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98B0E-E0B9-80DC-4FA4-91EAFB312BB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1C07B68-6B99-C9B6-79AA-03F63524A51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1EB037A-184A-A22A-022B-5FF035CA9BEE}"/>
              </a:ext>
            </a:extLst>
          </p:cNvPr>
          <p:cNvSpPr>
            <a:spLocks noGrp="1"/>
          </p:cNvSpPr>
          <p:nvPr>
            <p:ph type="body" idx="1"/>
          </p:nvPr>
        </p:nvSpPr>
        <p:spPr/>
        <p:txBody>
          <a:bodyPr/>
          <a:lstStyle/>
          <a:p>
            <a:pPr marL="0" lvl="0" indent="0">
              <a:buFont typeface="Symbol" panose="05050102010706020507" pitchFamily="18" charset="2"/>
              <a:buNone/>
            </a:pPr>
            <a:r>
              <a:rPr lang="nl-NL" dirty="0"/>
              <a:t>Antwoord: Deze afbeelding is een voorbeeld van een campagne van WWF. Hiermee maken ze mensen bewust van hoe de producten die zij gebruiken invloed hebben op de vorming van de plastic soep.</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Bron: https://www.wwf.nl/wat-we-doen/focus/oceanen/vervuiling/plastic-soep#wwf</a:t>
            </a:r>
          </a:p>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B364C593-E658-689D-7B9A-12CC5BC90C37}"/>
              </a:ext>
            </a:extLst>
          </p:cNvPr>
          <p:cNvSpPr>
            <a:spLocks noGrp="1"/>
          </p:cNvSpPr>
          <p:nvPr>
            <p:ph type="sldNum" sz="quarter" idx="5"/>
          </p:nvPr>
        </p:nvSpPr>
        <p:spPr/>
        <p:txBody>
          <a:bodyPr/>
          <a:lstStyle/>
          <a:p>
            <a:fld id="{046B0619-5E7D-4043-9E64-AB5674A10325}" type="slidenum">
              <a:rPr lang="nl-NL" smtClean="0"/>
              <a:t>34</a:t>
            </a:fld>
            <a:endParaRPr lang="nl-NL"/>
          </a:p>
        </p:txBody>
      </p:sp>
    </p:spTree>
    <p:extLst>
      <p:ext uri="{BB962C8B-B14F-4D97-AF65-F5344CB8AC3E}">
        <p14:creationId xmlns:p14="http://schemas.microsoft.com/office/powerpoint/2010/main" val="31342691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6A992-470E-E5E6-F3B5-EE8537290F1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84E6692-6ECB-C0CB-323B-388816FC238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89CCC78-7A5D-E322-B332-5512967FE71C}"/>
              </a:ext>
            </a:extLst>
          </p:cNvPr>
          <p:cNvSpPr>
            <a:spLocks noGrp="1"/>
          </p:cNvSpPr>
          <p:nvPr>
            <p:ph type="body" idx="1"/>
          </p:nvPr>
        </p:nvSpPr>
        <p:spPr/>
        <p:txBody>
          <a:bodyPr/>
          <a:lstStyle/>
          <a:p>
            <a:pPr marL="0" lvl="0" indent="0">
              <a:buFont typeface="Symbol" panose="05050102010706020507" pitchFamily="18" charset="2"/>
              <a:buNone/>
            </a:pPr>
            <a:r>
              <a:rPr lang="nl-NL" dirty="0"/>
              <a:t>Antwoord: Dit plaatje past bij Greenpeace, omdat zij grote bedrijven aanspreken op hun plasticgebruik.</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Bron: https://www.greenpeace.org/nl/algemeen/17514/wat-is-de-plastic-soep/</a:t>
            </a:r>
          </a:p>
        </p:txBody>
      </p:sp>
      <p:sp>
        <p:nvSpPr>
          <p:cNvPr id="4" name="Tijdelijke aanduiding voor dianummer 3">
            <a:extLst>
              <a:ext uri="{FF2B5EF4-FFF2-40B4-BE49-F238E27FC236}">
                <a16:creationId xmlns:a16="http://schemas.microsoft.com/office/drawing/2014/main" id="{8820E94B-58F4-27B8-6E69-BE2D277EFF23}"/>
              </a:ext>
            </a:extLst>
          </p:cNvPr>
          <p:cNvSpPr>
            <a:spLocks noGrp="1"/>
          </p:cNvSpPr>
          <p:nvPr>
            <p:ph type="sldNum" sz="quarter" idx="5"/>
          </p:nvPr>
        </p:nvSpPr>
        <p:spPr/>
        <p:txBody>
          <a:bodyPr/>
          <a:lstStyle/>
          <a:p>
            <a:fld id="{046B0619-5E7D-4043-9E64-AB5674A10325}" type="slidenum">
              <a:rPr lang="nl-NL" smtClean="0"/>
              <a:t>35</a:t>
            </a:fld>
            <a:endParaRPr lang="nl-NL"/>
          </a:p>
        </p:txBody>
      </p:sp>
    </p:spTree>
    <p:extLst>
      <p:ext uri="{BB962C8B-B14F-4D97-AF65-F5344CB8AC3E}">
        <p14:creationId xmlns:p14="http://schemas.microsoft.com/office/powerpoint/2010/main" val="5211448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F7D6E-6BB8-B04C-0864-24881E3CA2D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5DDA513-F539-11C7-D160-406E06B406C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014A6BE-98C6-009C-0C30-93CB36201BF3}"/>
              </a:ext>
            </a:extLst>
          </p:cNvPr>
          <p:cNvSpPr>
            <a:spLocks noGrp="1"/>
          </p:cNvSpPr>
          <p:nvPr>
            <p:ph type="body" idx="1"/>
          </p:nvPr>
        </p:nvSpPr>
        <p:spPr/>
        <p:txBody>
          <a:bodyPr/>
          <a:lstStyle/>
          <a:p>
            <a:pPr marL="0" lvl="0" indent="0">
              <a:buFont typeface="Symbol" panose="05050102010706020507" pitchFamily="18" charset="2"/>
              <a:buNone/>
            </a:pPr>
            <a:r>
              <a:rPr lang="nl-NL" dirty="0"/>
              <a:t>Antwoord: Dit plaatje past bij The Ocean </a:t>
            </a:r>
            <a:r>
              <a:rPr lang="nl-NL" dirty="0" err="1"/>
              <a:t>Cleanup</a:t>
            </a:r>
            <a:r>
              <a:rPr lang="nl-NL" dirty="0"/>
              <a:t>, omdat je één van hun systemen ziet waarmee ze plastic opruimen.</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Bron: https://www.greenpeace.org/nl/algemeen/17514/wat-is-de-plastic-soep/</a:t>
            </a:r>
          </a:p>
        </p:txBody>
      </p:sp>
      <p:sp>
        <p:nvSpPr>
          <p:cNvPr id="4" name="Tijdelijke aanduiding voor dianummer 3">
            <a:extLst>
              <a:ext uri="{FF2B5EF4-FFF2-40B4-BE49-F238E27FC236}">
                <a16:creationId xmlns:a16="http://schemas.microsoft.com/office/drawing/2014/main" id="{AD721093-55F4-304A-B823-000AACD2892F}"/>
              </a:ext>
            </a:extLst>
          </p:cNvPr>
          <p:cNvSpPr>
            <a:spLocks noGrp="1"/>
          </p:cNvSpPr>
          <p:nvPr>
            <p:ph type="sldNum" sz="quarter" idx="5"/>
          </p:nvPr>
        </p:nvSpPr>
        <p:spPr/>
        <p:txBody>
          <a:bodyPr/>
          <a:lstStyle/>
          <a:p>
            <a:fld id="{046B0619-5E7D-4043-9E64-AB5674A10325}" type="slidenum">
              <a:rPr lang="nl-NL" smtClean="0"/>
              <a:t>36</a:t>
            </a:fld>
            <a:endParaRPr lang="nl-NL"/>
          </a:p>
        </p:txBody>
      </p:sp>
    </p:spTree>
    <p:extLst>
      <p:ext uri="{BB962C8B-B14F-4D97-AF65-F5344CB8AC3E}">
        <p14:creationId xmlns:p14="http://schemas.microsoft.com/office/powerpoint/2010/main" val="16147024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Antwoord: Bij WWF, want zij verkopen lokaal producten van gerecycled plastic. Zo willen ze het bewustzijn vergroten rondom plastic dat wordt weggegooid. </a:t>
            </a:r>
          </a:p>
          <a:p>
            <a:endParaRPr lang="nl-NL" dirty="0"/>
          </a:p>
          <a:p>
            <a:r>
              <a:rPr lang="nl-NL" dirty="0"/>
              <a:t>Bronnen: </a:t>
            </a:r>
          </a:p>
          <a:p>
            <a:r>
              <a:rPr lang="nl-NL" dirty="0"/>
              <a:t>https://nl.pinterest.com/pin/9992430419298823/</a:t>
            </a:r>
          </a:p>
          <a:p>
            <a:r>
              <a:rPr lang="nl-NL" dirty="0"/>
              <a:t>https://nl.pinterest.com/pin/462956036714591678/</a:t>
            </a:r>
          </a:p>
          <a:p>
            <a:r>
              <a:rPr lang="nl-NL" dirty="0"/>
              <a:t>https://nl.pinterest.com/pin/7388786884972319/</a:t>
            </a:r>
          </a:p>
          <a:p>
            <a:r>
              <a:rPr lang="nl-NL" dirty="0"/>
              <a:t>https://nl.pinterest.com/pin/844493676592910/</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37</a:t>
            </a:fld>
            <a:endParaRPr lang="nl-NL"/>
          </a:p>
        </p:txBody>
      </p:sp>
    </p:spTree>
    <p:extLst>
      <p:ext uri="{BB962C8B-B14F-4D97-AF65-F5344CB8AC3E}">
        <p14:creationId xmlns:p14="http://schemas.microsoft.com/office/powerpoint/2010/main" val="33340872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C344A-8447-A278-3CDC-D222AC6543B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EBF62C2-4058-0EBD-6952-C0A31518732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2E5AB4B-2214-38A4-428E-DDB70D270965}"/>
              </a:ext>
            </a:extLst>
          </p:cNvPr>
          <p:cNvSpPr>
            <a:spLocks noGrp="1"/>
          </p:cNvSpPr>
          <p:nvPr>
            <p:ph type="body" idx="1"/>
          </p:nvPr>
        </p:nvSpPr>
        <p:spPr/>
        <p:txBody>
          <a:bodyPr/>
          <a:lstStyle/>
          <a:p>
            <a:r>
              <a:rPr lang="nl-NL"/>
              <a:t>Voorbeelden van plastic dieren: https://www.unicornsandfairytales.be/knutselen-met-afval-plastic/</a:t>
            </a:r>
          </a:p>
        </p:txBody>
      </p:sp>
      <p:sp>
        <p:nvSpPr>
          <p:cNvPr id="4" name="Tijdelijke aanduiding voor dianummer 3">
            <a:extLst>
              <a:ext uri="{FF2B5EF4-FFF2-40B4-BE49-F238E27FC236}">
                <a16:creationId xmlns:a16="http://schemas.microsoft.com/office/drawing/2014/main" id="{99FD0348-E84F-4176-5D73-DE741E0B99D2}"/>
              </a:ext>
            </a:extLst>
          </p:cNvPr>
          <p:cNvSpPr>
            <a:spLocks noGrp="1"/>
          </p:cNvSpPr>
          <p:nvPr>
            <p:ph type="sldNum" sz="quarter" idx="5"/>
          </p:nvPr>
        </p:nvSpPr>
        <p:spPr/>
        <p:txBody>
          <a:bodyPr/>
          <a:lstStyle/>
          <a:p>
            <a:fld id="{046B0619-5E7D-4043-9E64-AB5674A10325}" type="slidenum">
              <a:rPr lang="nl-NL" smtClean="0"/>
              <a:t>38</a:t>
            </a:fld>
            <a:endParaRPr lang="nl-NL"/>
          </a:p>
        </p:txBody>
      </p:sp>
    </p:spTree>
    <p:extLst>
      <p:ext uri="{BB962C8B-B14F-4D97-AF65-F5344CB8AC3E}">
        <p14:creationId xmlns:p14="http://schemas.microsoft.com/office/powerpoint/2010/main" val="30355523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39</a:t>
            </a:fld>
            <a:endParaRPr lang="nl-NL"/>
          </a:p>
        </p:txBody>
      </p:sp>
    </p:spTree>
    <p:extLst>
      <p:ext uri="{BB962C8B-B14F-4D97-AF65-F5344CB8AC3E}">
        <p14:creationId xmlns:p14="http://schemas.microsoft.com/office/powerpoint/2010/main" val="29333972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BC6E0-5195-0455-6E3B-DB1D4B8DB83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3E28F82-989E-6596-DABF-66871A9DAE9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E29125B-7B69-F9AF-497D-11C344BB9D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Help de kinderen de vraag te beantwoorden, door eventueel nog extra Denkbubbelvragen te stellen, zoals: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a:t>Waar heeft de duiker het flesje gevonden?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a:t>Hoe is het flesje daar terecht gekomen?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a:t>Wat heeft dat met Coca Cola te maken?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Bron: https://www.greenpeace.org/nl/algemeen/17514/wat-is-de-plastic-soep/</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p:txBody>
      </p:sp>
      <p:sp>
        <p:nvSpPr>
          <p:cNvPr id="4" name="Tijdelijke aanduiding voor dianummer 3">
            <a:extLst>
              <a:ext uri="{FF2B5EF4-FFF2-40B4-BE49-F238E27FC236}">
                <a16:creationId xmlns:a16="http://schemas.microsoft.com/office/drawing/2014/main" id="{8B627057-9FFF-DF68-2ED2-2AC01010398F}"/>
              </a:ext>
            </a:extLst>
          </p:cNvPr>
          <p:cNvSpPr>
            <a:spLocks noGrp="1"/>
          </p:cNvSpPr>
          <p:nvPr>
            <p:ph type="sldNum" sz="quarter" idx="5"/>
          </p:nvPr>
        </p:nvSpPr>
        <p:spPr/>
        <p:txBody>
          <a:bodyPr/>
          <a:lstStyle/>
          <a:p>
            <a:fld id="{046B0619-5E7D-4043-9E64-AB5674A10325}" type="slidenum">
              <a:rPr lang="nl-NL" smtClean="0"/>
              <a:t>44</a:t>
            </a:fld>
            <a:endParaRPr lang="nl-NL"/>
          </a:p>
        </p:txBody>
      </p:sp>
    </p:spTree>
    <p:extLst>
      <p:ext uri="{BB962C8B-B14F-4D97-AF65-F5344CB8AC3E}">
        <p14:creationId xmlns:p14="http://schemas.microsoft.com/office/powerpoint/2010/main" val="30122598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B9D85-55E1-6031-D57A-400B23C5203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C64CB6A-C1BC-913B-F4D6-9FF02796833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94E97D9-0CD1-3780-04A6-795744F981A9}"/>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128463B1-F04B-DEBA-4BA2-353571F3F317}"/>
              </a:ext>
            </a:extLst>
          </p:cNvPr>
          <p:cNvSpPr>
            <a:spLocks noGrp="1"/>
          </p:cNvSpPr>
          <p:nvPr>
            <p:ph type="sldNum" sz="quarter" idx="5"/>
          </p:nvPr>
        </p:nvSpPr>
        <p:spPr/>
        <p:txBody>
          <a:bodyPr/>
          <a:lstStyle/>
          <a:p>
            <a:fld id="{046B0619-5E7D-4043-9E64-AB5674A10325}" type="slidenum">
              <a:rPr lang="nl-NL" smtClean="0"/>
              <a:t>45</a:t>
            </a:fld>
            <a:endParaRPr lang="nl-NL"/>
          </a:p>
        </p:txBody>
      </p:sp>
    </p:spTree>
    <p:extLst>
      <p:ext uri="{BB962C8B-B14F-4D97-AF65-F5344CB8AC3E}">
        <p14:creationId xmlns:p14="http://schemas.microsoft.com/office/powerpoint/2010/main" val="9791099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0D18D-E156-B1C5-CC62-26D47725C27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7011FC7-4237-A208-B2E8-1A819F8C954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D46BC43-5DDB-4917-B4E3-5354FB2DA5F6}"/>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D036EB21-7A49-714A-3C1D-44993E1B64AE}"/>
              </a:ext>
            </a:extLst>
          </p:cNvPr>
          <p:cNvSpPr>
            <a:spLocks noGrp="1"/>
          </p:cNvSpPr>
          <p:nvPr>
            <p:ph type="sldNum" sz="quarter" idx="5"/>
          </p:nvPr>
        </p:nvSpPr>
        <p:spPr/>
        <p:txBody>
          <a:bodyPr/>
          <a:lstStyle/>
          <a:p>
            <a:fld id="{046B0619-5E7D-4043-9E64-AB5674A10325}" type="slidenum">
              <a:rPr lang="nl-NL" smtClean="0"/>
              <a:t>46</a:t>
            </a:fld>
            <a:endParaRPr lang="nl-NL"/>
          </a:p>
        </p:txBody>
      </p:sp>
    </p:spTree>
    <p:extLst>
      <p:ext uri="{BB962C8B-B14F-4D97-AF65-F5344CB8AC3E}">
        <p14:creationId xmlns:p14="http://schemas.microsoft.com/office/powerpoint/2010/main" val="42008612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402C2-8E57-756A-8BA0-8A2C3AAAFD9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B737AFF-A1CB-3278-3470-6091F887D56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40737A3-4305-2909-3456-3C8B3D873CF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De kinderen lopen door de klas. Als je in je handen klapt of de muziek uitzet, gaan ze naar het kind dat het dichtste bij hen staat. Samen geven ze antwoord op de eerste vraag. Voor de volgende vraag vormen ze weer een nieuw duo.</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Antwoord op vraag 3: Het plastic verspreid zich over de oceanen door wind, doordat het met de golfstroom </a:t>
            </a:r>
            <a:r>
              <a:rPr lang="nl-NL" err="1"/>
              <a:t>meestroomt</a:t>
            </a: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r>
              <a:rPr lang="nl-NL"/>
              <a:t>Bron: https://plasticsoep.sites.uu.nl/wat-is-de-plastic-soep/ </a:t>
            </a:r>
          </a:p>
          <a:p>
            <a:endParaRPr lang="nl-NL"/>
          </a:p>
        </p:txBody>
      </p:sp>
      <p:sp>
        <p:nvSpPr>
          <p:cNvPr id="4" name="Tijdelijke aanduiding voor dianummer 3">
            <a:extLst>
              <a:ext uri="{FF2B5EF4-FFF2-40B4-BE49-F238E27FC236}">
                <a16:creationId xmlns:a16="http://schemas.microsoft.com/office/drawing/2014/main" id="{EB48C56E-FC0C-4B64-166D-3A0EE2AEFBAB}"/>
              </a:ext>
            </a:extLst>
          </p:cNvPr>
          <p:cNvSpPr>
            <a:spLocks noGrp="1"/>
          </p:cNvSpPr>
          <p:nvPr>
            <p:ph type="sldNum" sz="quarter" idx="5"/>
          </p:nvPr>
        </p:nvSpPr>
        <p:spPr/>
        <p:txBody>
          <a:bodyPr/>
          <a:lstStyle/>
          <a:p>
            <a:fld id="{046B0619-5E7D-4043-9E64-AB5674A10325}" type="slidenum">
              <a:rPr lang="nl-NL" smtClean="0"/>
              <a:t>47</a:t>
            </a:fld>
            <a:endParaRPr lang="nl-NL"/>
          </a:p>
        </p:txBody>
      </p:sp>
    </p:spTree>
    <p:extLst>
      <p:ext uri="{BB962C8B-B14F-4D97-AF65-F5344CB8AC3E}">
        <p14:creationId xmlns:p14="http://schemas.microsoft.com/office/powerpoint/2010/main" val="14210602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16CC8-8588-2DC8-11B5-E85A7CE8153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1DB04B9-8116-4963-7FC8-385A836927D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2C58485-13BA-BBBD-E048-C579977AAE42}"/>
              </a:ext>
            </a:extLst>
          </p:cNvPr>
          <p:cNvSpPr>
            <a:spLocks noGrp="1"/>
          </p:cNvSpPr>
          <p:nvPr>
            <p:ph type="body" idx="1"/>
          </p:nvPr>
        </p:nvSpPr>
        <p:spPr/>
        <p:txBody>
          <a:bodyPr/>
          <a:lstStyle/>
          <a:p>
            <a:pPr marL="0" lvl="0" indent="0">
              <a:buFont typeface="Symbol" panose="05050102010706020507" pitchFamily="18" charset="2"/>
              <a:buNone/>
            </a:pPr>
            <a:r>
              <a:rPr lang="nl-NL" dirty="0"/>
              <a:t>https://www.youtube.com/watch?v=EFfyZ8cGpIA (kijk tot 4:34)</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Antwoord: Zeestromen, zoals de Golfstroom, zorgen ervoor dat plastic naar bepaalde plekken toestroomt.</a:t>
            </a:r>
          </a:p>
        </p:txBody>
      </p:sp>
      <p:sp>
        <p:nvSpPr>
          <p:cNvPr id="4" name="Tijdelijke aanduiding voor dianummer 3">
            <a:extLst>
              <a:ext uri="{FF2B5EF4-FFF2-40B4-BE49-F238E27FC236}">
                <a16:creationId xmlns:a16="http://schemas.microsoft.com/office/drawing/2014/main" id="{AA24EC56-654C-D970-37E4-F358F36A3FE9}"/>
              </a:ext>
            </a:extLst>
          </p:cNvPr>
          <p:cNvSpPr>
            <a:spLocks noGrp="1"/>
          </p:cNvSpPr>
          <p:nvPr>
            <p:ph type="sldNum" sz="quarter" idx="5"/>
          </p:nvPr>
        </p:nvSpPr>
        <p:spPr/>
        <p:txBody>
          <a:bodyPr/>
          <a:lstStyle/>
          <a:p>
            <a:fld id="{046B0619-5E7D-4043-9E64-AB5674A10325}" type="slidenum">
              <a:rPr lang="nl-NL" smtClean="0"/>
              <a:t>48</a:t>
            </a:fld>
            <a:endParaRPr lang="nl-NL"/>
          </a:p>
        </p:txBody>
      </p:sp>
    </p:spTree>
    <p:extLst>
      <p:ext uri="{BB962C8B-B14F-4D97-AF65-F5344CB8AC3E}">
        <p14:creationId xmlns:p14="http://schemas.microsoft.com/office/powerpoint/2010/main" val="20175637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573BF-7D73-BF01-2FA9-514EBFEE5F7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228D592-554A-7716-2AC0-8936C9E4F7C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0452EB3-8170-2F86-2857-76C0C2828DF0}"/>
              </a:ext>
            </a:extLst>
          </p:cNvPr>
          <p:cNvSpPr>
            <a:spLocks noGrp="1"/>
          </p:cNvSpPr>
          <p:nvPr>
            <p:ph type="body" idx="1"/>
          </p:nvPr>
        </p:nvSpPr>
        <p:spPr/>
        <p:txBody>
          <a:bodyPr/>
          <a:lstStyle/>
          <a:p>
            <a:pPr marL="0" lvl="0" indent="0">
              <a:buFont typeface="Symbol" panose="05050102010706020507" pitchFamily="18" charset="2"/>
              <a:buNone/>
            </a:pPr>
            <a:r>
              <a:rPr lang="nl-NL" dirty="0"/>
              <a:t>De placemat staat in het bijlageboekje</a:t>
            </a:r>
          </a:p>
        </p:txBody>
      </p:sp>
      <p:sp>
        <p:nvSpPr>
          <p:cNvPr id="4" name="Tijdelijke aanduiding voor dianummer 3">
            <a:extLst>
              <a:ext uri="{FF2B5EF4-FFF2-40B4-BE49-F238E27FC236}">
                <a16:creationId xmlns:a16="http://schemas.microsoft.com/office/drawing/2014/main" id="{E7BF9A64-9416-B328-D1A0-081F8B0F82E2}"/>
              </a:ext>
            </a:extLst>
          </p:cNvPr>
          <p:cNvSpPr>
            <a:spLocks noGrp="1"/>
          </p:cNvSpPr>
          <p:nvPr>
            <p:ph type="sldNum" sz="quarter" idx="5"/>
          </p:nvPr>
        </p:nvSpPr>
        <p:spPr/>
        <p:txBody>
          <a:bodyPr/>
          <a:lstStyle/>
          <a:p>
            <a:fld id="{046B0619-5E7D-4043-9E64-AB5674A10325}" type="slidenum">
              <a:rPr lang="nl-NL" smtClean="0"/>
              <a:t>49</a:t>
            </a:fld>
            <a:endParaRPr lang="nl-NL"/>
          </a:p>
        </p:txBody>
      </p:sp>
    </p:spTree>
    <p:extLst>
      <p:ext uri="{BB962C8B-B14F-4D97-AF65-F5344CB8AC3E}">
        <p14:creationId xmlns:p14="http://schemas.microsoft.com/office/powerpoint/2010/main" val="27346008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20FFD-8B14-647D-23E9-38C1FA787FF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56C50C7-1297-5DA6-63E0-F719B5EA1CD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23DC261-AF7B-D53A-DCAA-53CF0383FD7F}"/>
              </a:ext>
            </a:extLst>
          </p:cNvPr>
          <p:cNvSpPr>
            <a:spLocks noGrp="1"/>
          </p:cNvSpPr>
          <p:nvPr>
            <p:ph type="body" idx="1"/>
          </p:nvPr>
        </p:nvSpPr>
        <p:spPr/>
        <p:txBody>
          <a:bodyPr/>
          <a:lstStyle/>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Bron: https://www.greenpeace.org/nl/algemeen/17514/wat-is-de-plastic-soep/</a:t>
            </a:r>
          </a:p>
        </p:txBody>
      </p:sp>
      <p:sp>
        <p:nvSpPr>
          <p:cNvPr id="4" name="Tijdelijke aanduiding voor dianummer 3">
            <a:extLst>
              <a:ext uri="{FF2B5EF4-FFF2-40B4-BE49-F238E27FC236}">
                <a16:creationId xmlns:a16="http://schemas.microsoft.com/office/drawing/2014/main" id="{829188BF-C79C-9BE3-7943-03D68EE0E491}"/>
              </a:ext>
            </a:extLst>
          </p:cNvPr>
          <p:cNvSpPr>
            <a:spLocks noGrp="1"/>
          </p:cNvSpPr>
          <p:nvPr>
            <p:ph type="sldNum" sz="quarter" idx="5"/>
          </p:nvPr>
        </p:nvSpPr>
        <p:spPr/>
        <p:txBody>
          <a:bodyPr/>
          <a:lstStyle/>
          <a:p>
            <a:fld id="{046B0619-5E7D-4043-9E64-AB5674A10325}" type="slidenum">
              <a:rPr lang="nl-NL" smtClean="0"/>
              <a:t>50</a:t>
            </a:fld>
            <a:endParaRPr lang="nl-NL"/>
          </a:p>
        </p:txBody>
      </p:sp>
    </p:spTree>
    <p:extLst>
      <p:ext uri="{BB962C8B-B14F-4D97-AF65-F5344CB8AC3E}">
        <p14:creationId xmlns:p14="http://schemas.microsoft.com/office/powerpoint/2010/main" val="42064822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BD9F4-595A-45FA-0745-9CB3083E940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332EF66-7135-DFAB-7E8E-64A539A2DCB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6EC2C2F-8AEF-2E2D-4A82-E67C1FAE7AB6}"/>
              </a:ext>
            </a:extLst>
          </p:cNvPr>
          <p:cNvSpPr>
            <a:spLocks noGrp="1"/>
          </p:cNvSpPr>
          <p:nvPr>
            <p:ph type="body" idx="1"/>
          </p:nvPr>
        </p:nvSpPr>
        <p:spPr/>
        <p:txBody>
          <a:bodyPr/>
          <a:lstStyle/>
          <a:p>
            <a:pPr marL="0" lvl="0" indent="0">
              <a:buFont typeface="Symbol" panose="05050102010706020507" pitchFamily="18" charset="2"/>
              <a:buNone/>
            </a:pPr>
            <a:r>
              <a:rPr lang="nl-NL" dirty="0"/>
              <a:t>Antwoord: Deze afbeelding is een voorbeeld van een campagne van WWF. Hiermee maken ze mensen bewust van hoe de producten die zij gebruiken invloed hebben op de vorming van de plastic soep.</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Bron: https://www.wwf.nl/wat-we-doen/focus/oceanen/vervuiling/plastic-soep#wwf</a:t>
            </a:r>
          </a:p>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26720040-DBC1-0B4A-9A8E-7505AB5C5B63}"/>
              </a:ext>
            </a:extLst>
          </p:cNvPr>
          <p:cNvSpPr>
            <a:spLocks noGrp="1"/>
          </p:cNvSpPr>
          <p:nvPr>
            <p:ph type="sldNum" sz="quarter" idx="5"/>
          </p:nvPr>
        </p:nvSpPr>
        <p:spPr/>
        <p:txBody>
          <a:bodyPr/>
          <a:lstStyle/>
          <a:p>
            <a:fld id="{046B0619-5E7D-4043-9E64-AB5674A10325}" type="slidenum">
              <a:rPr lang="nl-NL" smtClean="0"/>
              <a:t>51</a:t>
            </a:fld>
            <a:endParaRPr lang="nl-NL"/>
          </a:p>
        </p:txBody>
      </p:sp>
    </p:spTree>
    <p:extLst>
      <p:ext uri="{BB962C8B-B14F-4D97-AF65-F5344CB8AC3E}">
        <p14:creationId xmlns:p14="http://schemas.microsoft.com/office/powerpoint/2010/main" val="22236137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A67A9-F0AC-7A42-9402-F45DB6AD252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B5F3953-DA92-C7BA-C3A1-9FE6BC62D81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4C09F7D-5061-C617-33CB-908F9F0F259D}"/>
              </a:ext>
            </a:extLst>
          </p:cNvPr>
          <p:cNvSpPr>
            <a:spLocks noGrp="1"/>
          </p:cNvSpPr>
          <p:nvPr>
            <p:ph type="body" idx="1"/>
          </p:nvPr>
        </p:nvSpPr>
        <p:spPr/>
        <p:txBody>
          <a:bodyPr/>
          <a:lstStyle/>
          <a:p>
            <a:pPr marL="0" lvl="0" indent="0">
              <a:buFont typeface="Symbol" panose="05050102010706020507" pitchFamily="18" charset="2"/>
              <a:buNone/>
            </a:pPr>
            <a:r>
              <a:rPr lang="nl-NL" dirty="0"/>
              <a:t>Antwoord: Dit plaatje past bij Greenpeace, omdat zij grote bedrijven aanspreken op hun plasticgebruik.</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Bron: https://www.greenpeace.org/nl/algemeen/17514/wat-is-de-plastic-soep/</a:t>
            </a:r>
          </a:p>
        </p:txBody>
      </p:sp>
      <p:sp>
        <p:nvSpPr>
          <p:cNvPr id="4" name="Tijdelijke aanduiding voor dianummer 3">
            <a:extLst>
              <a:ext uri="{FF2B5EF4-FFF2-40B4-BE49-F238E27FC236}">
                <a16:creationId xmlns:a16="http://schemas.microsoft.com/office/drawing/2014/main" id="{3A066094-E3C6-B51F-368C-D177F131217D}"/>
              </a:ext>
            </a:extLst>
          </p:cNvPr>
          <p:cNvSpPr>
            <a:spLocks noGrp="1"/>
          </p:cNvSpPr>
          <p:nvPr>
            <p:ph type="sldNum" sz="quarter" idx="5"/>
          </p:nvPr>
        </p:nvSpPr>
        <p:spPr/>
        <p:txBody>
          <a:bodyPr/>
          <a:lstStyle/>
          <a:p>
            <a:fld id="{046B0619-5E7D-4043-9E64-AB5674A10325}" type="slidenum">
              <a:rPr lang="nl-NL" smtClean="0"/>
              <a:t>52</a:t>
            </a:fld>
            <a:endParaRPr lang="nl-NL"/>
          </a:p>
        </p:txBody>
      </p:sp>
    </p:spTree>
    <p:extLst>
      <p:ext uri="{BB962C8B-B14F-4D97-AF65-F5344CB8AC3E}">
        <p14:creationId xmlns:p14="http://schemas.microsoft.com/office/powerpoint/2010/main" val="8656348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A4A01-7E2C-AA21-AD78-84A7679A1C2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3FEE090-21FF-30E2-62BD-EFF1F8D50C4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B161D22-6973-2B1B-0759-9147EC8E04E7}"/>
              </a:ext>
            </a:extLst>
          </p:cNvPr>
          <p:cNvSpPr>
            <a:spLocks noGrp="1"/>
          </p:cNvSpPr>
          <p:nvPr>
            <p:ph type="body" idx="1"/>
          </p:nvPr>
        </p:nvSpPr>
        <p:spPr/>
        <p:txBody>
          <a:bodyPr/>
          <a:lstStyle/>
          <a:p>
            <a:pPr marL="0" lvl="0" indent="0">
              <a:buFont typeface="Symbol" panose="05050102010706020507" pitchFamily="18" charset="2"/>
              <a:buNone/>
            </a:pPr>
            <a:r>
              <a:rPr lang="nl-NL" dirty="0"/>
              <a:t>Antwoord: Dit plaatje past bij The Ocean </a:t>
            </a:r>
            <a:r>
              <a:rPr lang="nl-NL" dirty="0" err="1"/>
              <a:t>Cleanup</a:t>
            </a:r>
            <a:r>
              <a:rPr lang="nl-NL" dirty="0"/>
              <a:t>, omdat je één van hun systemen ziet waarmee ze plastic opruimen.</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Bron: https://www.greenpeace.org/nl/algemeen/17514/wat-is-de-plastic-soep/</a:t>
            </a:r>
          </a:p>
        </p:txBody>
      </p:sp>
      <p:sp>
        <p:nvSpPr>
          <p:cNvPr id="4" name="Tijdelijke aanduiding voor dianummer 3">
            <a:extLst>
              <a:ext uri="{FF2B5EF4-FFF2-40B4-BE49-F238E27FC236}">
                <a16:creationId xmlns:a16="http://schemas.microsoft.com/office/drawing/2014/main" id="{7E26AA88-81CA-EBF5-6570-DAEBF722C379}"/>
              </a:ext>
            </a:extLst>
          </p:cNvPr>
          <p:cNvSpPr>
            <a:spLocks noGrp="1"/>
          </p:cNvSpPr>
          <p:nvPr>
            <p:ph type="sldNum" sz="quarter" idx="5"/>
          </p:nvPr>
        </p:nvSpPr>
        <p:spPr/>
        <p:txBody>
          <a:bodyPr/>
          <a:lstStyle/>
          <a:p>
            <a:fld id="{046B0619-5E7D-4043-9E64-AB5674A10325}" type="slidenum">
              <a:rPr lang="nl-NL" smtClean="0"/>
              <a:t>53</a:t>
            </a:fld>
            <a:endParaRPr lang="nl-NL"/>
          </a:p>
        </p:txBody>
      </p:sp>
    </p:spTree>
    <p:extLst>
      <p:ext uri="{BB962C8B-B14F-4D97-AF65-F5344CB8AC3E}">
        <p14:creationId xmlns:p14="http://schemas.microsoft.com/office/powerpoint/2010/main" val="42705835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0DA87-9D30-A3BE-756C-BC68A3B5CD0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43A307D-7DBF-CBC2-4FAA-4DB1F6AAC69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618AD48-951D-F988-7070-69FA5A5CDB73}"/>
              </a:ext>
            </a:extLst>
          </p:cNvPr>
          <p:cNvSpPr>
            <a:spLocks noGrp="1"/>
          </p:cNvSpPr>
          <p:nvPr>
            <p:ph type="body" idx="1"/>
          </p:nvPr>
        </p:nvSpPr>
        <p:spPr/>
        <p:txBody>
          <a:bodyPr/>
          <a:lstStyle/>
          <a:p>
            <a:r>
              <a:rPr lang="nl-NL" dirty="0"/>
              <a:t>Bronnen: </a:t>
            </a:r>
          </a:p>
          <a:p>
            <a:r>
              <a:rPr lang="nl-NL" dirty="0"/>
              <a:t>https://nl.pinterest.com/pin/9992430419298823/</a:t>
            </a:r>
          </a:p>
          <a:p>
            <a:r>
              <a:rPr lang="nl-NL" dirty="0"/>
              <a:t>https://nl.pinterest.com/pin/462956036714591678/</a:t>
            </a:r>
          </a:p>
          <a:p>
            <a:r>
              <a:rPr lang="nl-NL" dirty="0"/>
              <a:t>https://nl.pinterest.com/pin/7388786884972319/</a:t>
            </a:r>
          </a:p>
          <a:p>
            <a:r>
              <a:rPr lang="nl-NL" dirty="0"/>
              <a:t>https://nl.pinterest.com/pin/844493676592910/</a:t>
            </a:r>
          </a:p>
          <a:p>
            <a:endParaRPr lang="nl-NL" dirty="0"/>
          </a:p>
          <a:p>
            <a:endParaRPr lang="nl-NL" dirty="0"/>
          </a:p>
        </p:txBody>
      </p:sp>
      <p:sp>
        <p:nvSpPr>
          <p:cNvPr id="4" name="Tijdelijke aanduiding voor dianummer 3">
            <a:extLst>
              <a:ext uri="{FF2B5EF4-FFF2-40B4-BE49-F238E27FC236}">
                <a16:creationId xmlns:a16="http://schemas.microsoft.com/office/drawing/2014/main" id="{0941C897-AB0F-6771-4E83-F4CDF7D7F1B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6B0619-5E7D-4043-9E64-AB5674A1032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13303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13978-BDEF-E3AA-9545-5563C1BE61A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3C1975E-C72C-060B-AB44-73773DE9B07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E7FF3D8-7382-8732-B61E-B26888F7F247}"/>
              </a:ext>
            </a:extLst>
          </p:cNvPr>
          <p:cNvSpPr>
            <a:spLocks noGrp="1"/>
          </p:cNvSpPr>
          <p:nvPr>
            <p:ph type="body" idx="1"/>
          </p:nvPr>
        </p:nvSpPr>
        <p:spPr/>
        <p:txBody>
          <a:bodyPr/>
          <a:lstStyle/>
          <a:p>
            <a:r>
              <a:rPr lang="nl-NL" dirty="0"/>
              <a:t>Recept lippenbalsem en deodorant: https://www.wwf.nl/kom-in-actie/met-tijd/tips-gedrag/duurzame-tips-voor-persoonlijke-verzorging</a:t>
            </a:r>
          </a:p>
        </p:txBody>
      </p:sp>
      <p:sp>
        <p:nvSpPr>
          <p:cNvPr id="4" name="Tijdelijke aanduiding voor dianummer 3">
            <a:extLst>
              <a:ext uri="{FF2B5EF4-FFF2-40B4-BE49-F238E27FC236}">
                <a16:creationId xmlns:a16="http://schemas.microsoft.com/office/drawing/2014/main" id="{541FE74D-659E-25D9-3C72-EC1D56EB987F}"/>
              </a:ext>
            </a:extLst>
          </p:cNvPr>
          <p:cNvSpPr>
            <a:spLocks noGrp="1"/>
          </p:cNvSpPr>
          <p:nvPr>
            <p:ph type="sldNum" sz="quarter" idx="5"/>
          </p:nvPr>
        </p:nvSpPr>
        <p:spPr/>
        <p:txBody>
          <a:bodyPr/>
          <a:lstStyle/>
          <a:p>
            <a:fld id="{046B0619-5E7D-4043-9E64-AB5674A10325}" type="slidenum">
              <a:rPr lang="nl-NL" smtClean="0"/>
              <a:t>55</a:t>
            </a:fld>
            <a:endParaRPr lang="nl-NL"/>
          </a:p>
        </p:txBody>
      </p:sp>
    </p:spTree>
    <p:extLst>
      <p:ext uri="{BB962C8B-B14F-4D97-AF65-F5344CB8AC3E}">
        <p14:creationId xmlns:p14="http://schemas.microsoft.com/office/powerpoint/2010/main" val="42260625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AB7B3-481E-C910-A3F5-56C0204D6D2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8F1E0B5-D5EE-FFD7-86BC-BAA511E7AF2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14A748E-E03F-94B4-657A-86EA6DD45363}"/>
              </a:ext>
            </a:extLst>
          </p:cNvPr>
          <p:cNvSpPr>
            <a:spLocks noGrp="1"/>
          </p:cNvSpPr>
          <p:nvPr>
            <p:ph type="body" idx="1"/>
          </p:nvPr>
        </p:nvSpPr>
        <p:spPr/>
        <p:txBody>
          <a:bodyPr/>
          <a:lstStyle/>
          <a:p>
            <a:r>
              <a:rPr lang="nl-NL" dirty="0"/>
              <a:t>Voorbeelden van plastic dieren: https://www.unicornsandfairytales.be/knutselen-met-afval-plastic/</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Recept lippenbalsem en deodorant: https://www.wwf.nl/kom-in-actie/met-tijd/tips-gedrag/duurzame-tips-voor-persoonlijke-verzorging</a:t>
            </a:r>
          </a:p>
          <a:p>
            <a:endParaRPr lang="nl-NL" dirty="0"/>
          </a:p>
        </p:txBody>
      </p:sp>
      <p:sp>
        <p:nvSpPr>
          <p:cNvPr id="4" name="Tijdelijke aanduiding voor dianummer 3">
            <a:extLst>
              <a:ext uri="{FF2B5EF4-FFF2-40B4-BE49-F238E27FC236}">
                <a16:creationId xmlns:a16="http://schemas.microsoft.com/office/drawing/2014/main" id="{2F7E7133-03DB-7728-07C7-200E4E1ED7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6B0619-5E7D-4043-9E64-AB5674A1032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17797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57</a:t>
            </a:fld>
            <a:endParaRPr lang="nl-NL"/>
          </a:p>
        </p:txBody>
      </p:sp>
    </p:spTree>
    <p:extLst>
      <p:ext uri="{BB962C8B-B14F-4D97-AF65-F5344CB8AC3E}">
        <p14:creationId xmlns:p14="http://schemas.microsoft.com/office/powerpoint/2010/main" val="26643792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D823A-B476-2757-4C73-6D9D5EF7AB3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3058848-A221-6579-696D-232C927C7A0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3282ACC-7332-0277-3B14-F0D4532BB74F}"/>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BEA67B0B-9BD3-BB3E-CA8D-D98151A038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6B0619-5E7D-4043-9E64-AB5674A1032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11835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BFE53-66E3-1774-8028-2811BCA7519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FDACEC2-9FC0-2542-8946-E04F89EFE0A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E06B22F-B21C-90DD-F638-CE34C512503E}"/>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6C5F6BD1-27AB-089B-17A4-C9D0A58373DA}"/>
              </a:ext>
            </a:extLst>
          </p:cNvPr>
          <p:cNvSpPr>
            <a:spLocks noGrp="1"/>
          </p:cNvSpPr>
          <p:nvPr>
            <p:ph type="sldNum" sz="quarter" idx="5"/>
          </p:nvPr>
        </p:nvSpPr>
        <p:spPr/>
        <p:txBody>
          <a:bodyPr/>
          <a:lstStyle/>
          <a:p>
            <a:fld id="{046B0619-5E7D-4043-9E64-AB5674A10325}" type="slidenum">
              <a:rPr lang="nl-NL" smtClean="0"/>
              <a:t>60</a:t>
            </a:fld>
            <a:endParaRPr lang="nl-NL"/>
          </a:p>
        </p:txBody>
      </p:sp>
    </p:spTree>
    <p:extLst>
      <p:ext uri="{BB962C8B-B14F-4D97-AF65-F5344CB8AC3E}">
        <p14:creationId xmlns:p14="http://schemas.microsoft.com/office/powerpoint/2010/main" val="1557801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65B2C3-49A7-BEB2-8229-6428DE1EB77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13B42EA-ACC8-76B3-78D2-5BB02F4A5F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07D0CE40-2D94-A9A9-BC7C-F60CBA9DC7A4}"/>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59758E47-1152-345F-39A7-47F49A69C99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FA4C48B-EEA1-30F9-CF0A-9D704BD4EED6}"/>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2079788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BFAFDA-B2DA-E1F7-E354-F0D22666E40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EBDA633-A2A9-2A53-CBF6-BE3B0C08F33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044A577-6C56-685B-D8FC-0FEE55766FF1}"/>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60A60DF9-6579-649E-C020-F7F8466474E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D5B235B-E3BA-2201-B4EA-FBD7E1A519B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4223959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3738A1-6B61-522E-6607-AD448894A74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AC5E9157-3225-7078-587C-8F5DBC93FA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D6002E46-323F-B5B1-3278-316828B1DDE0}"/>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B241ACA9-FF40-8DB7-2385-9980E1688C4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80750A0-218A-68F2-B8F9-9F3B72302BCC}"/>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2619645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8FB564-3F59-E2BD-0EDF-3977AD69D3B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00E5F6D-744E-D2D0-DC94-970B00717EF0}"/>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521B866-8D5B-38F0-D940-6D4710991A2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D47C11D-3D68-397F-D5AD-E022FF320FEA}"/>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6" name="Tijdelijke aanduiding voor voettekst 5">
            <a:extLst>
              <a:ext uri="{FF2B5EF4-FFF2-40B4-BE49-F238E27FC236}">
                <a16:creationId xmlns:a16="http://schemas.microsoft.com/office/drawing/2014/main" id="{A2D795DD-A16F-1837-F49F-040C27839EC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C61B0F8-952D-324F-4953-225213440F14}"/>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225836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233951-579B-BDC1-9CAA-42F17C3B3A0F}"/>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EE32A61-08DD-E31C-DC6F-9DA3198147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503319F5-D938-EF01-83A4-C064E083885B}"/>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897FF453-FBF7-3CC2-CCE5-2031E0EA96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EA60DAD-D9DC-0304-F5DB-FF73434BA89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DE3695B9-43B6-745F-585F-E61A60D84938}"/>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8" name="Tijdelijke aanduiding voor voettekst 7">
            <a:extLst>
              <a:ext uri="{FF2B5EF4-FFF2-40B4-BE49-F238E27FC236}">
                <a16:creationId xmlns:a16="http://schemas.microsoft.com/office/drawing/2014/main" id="{C6F5617B-551A-D954-F797-E2E416FB55B1}"/>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D300098-0381-B6D0-D0C9-C38B6A08D65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448906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3183D9-6A46-8AD5-D3D1-DCAC99069DFA}"/>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9D41B390-127B-210D-7B74-4DC9455DC0A8}"/>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4" name="Tijdelijke aanduiding voor voettekst 3">
            <a:extLst>
              <a:ext uri="{FF2B5EF4-FFF2-40B4-BE49-F238E27FC236}">
                <a16:creationId xmlns:a16="http://schemas.microsoft.com/office/drawing/2014/main" id="{06ACC822-2430-16E2-9911-9261D130D286}"/>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7F0E918-48A5-2728-C35E-68D4F0A0CC84}"/>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1253840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14E2484-439D-4890-A21D-8BF40CBB7F23}"/>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3" name="Tijdelijke aanduiding voor voettekst 2">
            <a:extLst>
              <a:ext uri="{FF2B5EF4-FFF2-40B4-BE49-F238E27FC236}">
                <a16:creationId xmlns:a16="http://schemas.microsoft.com/office/drawing/2014/main" id="{FFE4F9B8-7FE8-34E5-2E00-04558B73A81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801DDD99-78B8-6A12-4A82-4DFB8A03513E}"/>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355924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2F11C6-404C-36EC-E163-C9CD725815B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37EC12B6-F1ED-B9A7-760A-9693D934B9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6E139C1-E04C-E0BF-3A9C-1D84A55C8C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64AFD1D-497D-355E-775D-AA12DB4C8321}"/>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6" name="Tijdelijke aanduiding voor voettekst 5">
            <a:extLst>
              <a:ext uri="{FF2B5EF4-FFF2-40B4-BE49-F238E27FC236}">
                <a16:creationId xmlns:a16="http://schemas.microsoft.com/office/drawing/2014/main" id="{468101AD-D4BB-B8F7-5B8D-1EAFF563FB9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0D5B59B-8637-9640-494F-5900ED13A316}"/>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1633387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AB337C-8CE1-89E5-00B7-B5F7AF3E2C1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F474736D-953A-6D9E-A706-E5D52853AB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77231C43-A47F-B4D3-FB12-796317B4E2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E867583-D274-01FA-DD6C-D49A8DC50B8D}"/>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6" name="Tijdelijke aanduiding voor voettekst 5">
            <a:extLst>
              <a:ext uri="{FF2B5EF4-FFF2-40B4-BE49-F238E27FC236}">
                <a16:creationId xmlns:a16="http://schemas.microsoft.com/office/drawing/2014/main" id="{00D7F086-0369-0AAF-B352-1AE63C30969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E3C16AB-2579-297D-81FE-CDAA307959AF}"/>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771310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CCEE6E-FF2D-889E-9375-C755BEC31CB6}"/>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077FC591-CD27-641C-D8FE-57C72FB67D74}"/>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ED2172A-462F-7A88-8106-206D424A33B7}"/>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518179FD-5505-10C8-A565-13F0198ED66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C12CA9A-1354-0B5E-5E52-1757D26D168C}"/>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615256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3320B0E8-7E2C-47F0-4687-DF254A1B1484}"/>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595119E-282D-C051-A64B-D914F8771E73}"/>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2705949-C28A-9695-118C-753D5EEF0176}"/>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2139D884-AF9E-C824-B691-8E1DA0F26CB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C22A57C-4E31-94D5-E6A0-E6D04A1E2AA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983942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14109EE-2F12-14BA-521D-1438C7E7E7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65175DC-6FC1-45E3-4927-8074168C0D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A2A1E65-45A7-AA9D-DA1E-6A80D4EA7E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694DB6-4CAD-46DF-9691-2FE02491E92D}"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253F12AB-286D-AEEE-DC85-449401D05E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E24414D2-93CF-E811-3BE7-57870131E3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EA1CE1-B85B-4276-9F90-EF72C2AF746F}" type="slidenum">
              <a:rPr lang="nl-NL" smtClean="0"/>
              <a:t>‹nr.›</a:t>
            </a:fld>
            <a:endParaRPr lang="nl-NL"/>
          </a:p>
        </p:txBody>
      </p:sp>
    </p:spTree>
    <p:extLst>
      <p:ext uri="{BB962C8B-B14F-4D97-AF65-F5344CB8AC3E}">
        <p14:creationId xmlns:p14="http://schemas.microsoft.com/office/powerpoint/2010/main" val="2414668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greenpeace.org/nl/plastic/plasticsoep/"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hyperlink" Target="https://www.youtube.com/watch?v=EFfyZ8cGpIA"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hyperlink" Target="https://schooltv.nl/video-item/hoe-komen-we-af-van-het-plastic-in-de-zee-grote-en-kleine-stukken-plastic-bedreigen-het-milieu" TargetMode="Externa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hyperlink" Target="https://schooltv.nl/video-item/hoe-zorg-je-dat-plastic-niet-in-de-zee-komt-plastic-opvangen-met-bubbeltjes" TargetMode="Externa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7.jpeg"/><Relationship Id="rId7"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png"/><Relationship Id="rId9"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24.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8.jpeg"/><Relationship Id="rId18" Type="http://schemas.openxmlformats.org/officeDocument/2006/relationships/image" Target="../media/image43.jpeg"/><Relationship Id="rId3" Type="http://schemas.openxmlformats.org/officeDocument/2006/relationships/image" Target="../media/image28.jpeg"/><Relationship Id="rId7" Type="http://schemas.openxmlformats.org/officeDocument/2006/relationships/image" Target="../media/image32.jpeg"/><Relationship Id="rId12" Type="http://schemas.openxmlformats.org/officeDocument/2006/relationships/image" Target="../media/image37.jpeg"/><Relationship Id="rId17" Type="http://schemas.openxmlformats.org/officeDocument/2006/relationships/image" Target="../media/image42.jpeg"/><Relationship Id="rId2" Type="http://schemas.openxmlformats.org/officeDocument/2006/relationships/image" Target="../media/image27.png"/><Relationship Id="rId16" Type="http://schemas.openxmlformats.org/officeDocument/2006/relationships/image" Target="../media/image41.jpeg"/><Relationship Id="rId1" Type="http://schemas.openxmlformats.org/officeDocument/2006/relationships/slideLayout" Target="../slideLayouts/slideLayout1.xml"/><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jpeg"/><Relationship Id="rId15" Type="http://schemas.openxmlformats.org/officeDocument/2006/relationships/image" Target="../media/image40.jpeg"/><Relationship Id="rId10" Type="http://schemas.openxmlformats.org/officeDocument/2006/relationships/image" Target="../media/image35.jpeg"/><Relationship Id="rId19" Type="http://schemas.openxmlformats.org/officeDocument/2006/relationships/image" Target="../media/image44.jpeg"/><Relationship Id="rId4" Type="http://schemas.openxmlformats.org/officeDocument/2006/relationships/image" Target="../media/image29.png"/><Relationship Id="rId9" Type="http://schemas.openxmlformats.org/officeDocument/2006/relationships/image" Target="../media/image34.jpeg"/><Relationship Id="rId14" Type="http://schemas.openxmlformats.org/officeDocument/2006/relationships/image" Target="../media/image39.jpeg"/></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hyperlink" Target="https://www.youtube.com/watch?v=3z1_SFw2w1Y" TargetMode="External"/><Relationship Id="rId2" Type="http://schemas.openxmlformats.org/officeDocument/2006/relationships/slideLayout" Target="../slideLayouts/slideLayout7.xml"/><Relationship Id="rId1" Type="http://schemas.openxmlformats.org/officeDocument/2006/relationships/video" Target="https://www.youtube.com/embed/3z1_SFw2w1Y?feature=oembed" TargetMode="External"/><Relationship Id="rId6" Type="http://schemas.openxmlformats.org/officeDocument/2006/relationships/image" Target="../media/image12.png"/><Relationship Id="rId5" Type="http://schemas.openxmlformats.org/officeDocument/2006/relationships/image" Target="../media/image45.jpe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8.svg"/><Relationship Id="rId7"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0.H1jK0rPg9bEaPF1rPAlD4QHaEK"/><Relationship Id="rId5" Type="http://schemas.openxmlformats.org/officeDocument/2006/relationships/image" Target="../media/image49.sv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52.jpe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8" Type="http://schemas.openxmlformats.org/officeDocument/2006/relationships/image" Target="../media/image56.jpg"/><Relationship Id="rId3" Type="http://schemas.openxmlformats.org/officeDocument/2006/relationships/image" Target="../media/image2.png"/><Relationship Id="rId7" Type="http://schemas.openxmlformats.org/officeDocument/2006/relationships/image" Target="../media/image55.jp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54.jpg"/><Relationship Id="rId5"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57.jpg"/></Relationships>
</file>

<file path=ppt/slides/_rels/slide38.xml.rels><?xml version="1.0" encoding="UTF-8" standalone="yes"?>
<Relationships xmlns="http://schemas.openxmlformats.org/package/2006/relationships"><Relationship Id="rId3" Type="http://schemas.openxmlformats.org/officeDocument/2006/relationships/hyperlink" Target="https://www.wwf.nl/kom-in-actie/met-tijd/tips-gedrag/plasticvrije-tips" TargetMode="External"/><Relationship Id="rId7"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8" Type="http://schemas.openxmlformats.org/officeDocument/2006/relationships/image" Target="../media/image50.H1jK0rPg9bEaPF1rPAlD4QHaEK"/><Relationship Id="rId3" Type="http://schemas.openxmlformats.org/officeDocument/2006/relationships/image" Target="../media/image2.png"/><Relationship Id="rId7" Type="http://schemas.openxmlformats.org/officeDocument/2006/relationships/image" Target="../media/image49.sv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48.svg"/><Relationship Id="rId5" Type="http://schemas.openxmlformats.org/officeDocument/2006/relationships/image" Target="../media/image24.png"/><Relationship Id="rId4" Type="http://schemas.openxmlformats.org/officeDocument/2006/relationships/image" Target="../media/image11.png"/></Relationships>
</file>

<file path=ppt/slides/_rels/slide40.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8.jpeg"/><Relationship Id="rId18" Type="http://schemas.openxmlformats.org/officeDocument/2006/relationships/image" Target="../media/image43.jpeg"/><Relationship Id="rId3" Type="http://schemas.openxmlformats.org/officeDocument/2006/relationships/image" Target="../media/image28.jpeg"/><Relationship Id="rId7" Type="http://schemas.openxmlformats.org/officeDocument/2006/relationships/image" Target="../media/image32.jpeg"/><Relationship Id="rId12" Type="http://schemas.openxmlformats.org/officeDocument/2006/relationships/image" Target="../media/image37.jpeg"/><Relationship Id="rId17" Type="http://schemas.openxmlformats.org/officeDocument/2006/relationships/image" Target="../media/image42.jpeg"/><Relationship Id="rId2" Type="http://schemas.openxmlformats.org/officeDocument/2006/relationships/image" Target="../media/image27.png"/><Relationship Id="rId16" Type="http://schemas.openxmlformats.org/officeDocument/2006/relationships/image" Target="../media/image41.jpeg"/><Relationship Id="rId1" Type="http://schemas.openxmlformats.org/officeDocument/2006/relationships/slideLayout" Target="../slideLayouts/slideLayout1.xml"/><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jpeg"/><Relationship Id="rId15" Type="http://schemas.openxmlformats.org/officeDocument/2006/relationships/image" Target="../media/image40.jpeg"/><Relationship Id="rId10" Type="http://schemas.openxmlformats.org/officeDocument/2006/relationships/image" Target="../media/image35.jpeg"/><Relationship Id="rId19" Type="http://schemas.openxmlformats.org/officeDocument/2006/relationships/image" Target="../media/image44.jpeg"/><Relationship Id="rId4" Type="http://schemas.openxmlformats.org/officeDocument/2006/relationships/image" Target="../media/image29.png"/><Relationship Id="rId9" Type="http://schemas.openxmlformats.org/officeDocument/2006/relationships/image" Target="../media/image34.jpeg"/><Relationship Id="rId14" Type="http://schemas.openxmlformats.org/officeDocument/2006/relationships/image" Target="../media/image39.jpeg"/></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60.jpe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1.png"/></Relationships>
</file>

<file path=ppt/slides/_rels/slide4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34.xml"/><Relationship Id="rId7"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video" Target="https://www.youtube.com/embed/EFfyZ8cGpIA?feature=oembed" TargetMode="External"/><Relationship Id="rId6" Type="http://schemas.openxmlformats.org/officeDocument/2006/relationships/image" Target="../media/image61.jpeg"/><Relationship Id="rId5" Type="http://schemas.openxmlformats.org/officeDocument/2006/relationships/hyperlink" Target="https://www.youtube.com/watch?v=EFfyZ8cGpIA" TargetMode="External"/><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8.svg"/><Relationship Id="rId7"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50.H1jK0rPg9bEaPF1rPAlD4QHaEK"/><Relationship Id="rId5" Type="http://schemas.openxmlformats.org/officeDocument/2006/relationships/image" Target="../media/image49.svg"/><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51.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52.jpe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53.png"/></Relationships>
</file>

<file path=ppt/slides/_rels/slide54.xml.rels><?xml version="1.0" encoding="UTF-8" standalone="yes"?>
<Relationships xmlns="http://schemas.openxmlformats.org/package/2006/relationships"><Relationship Id="rId8" Type="http://schemas.openxmlformats.org/officeDocument/2006/relationships/image" Target="../media/image55.jpg"/><Relationship Id="rId3" Type="http://schemas.openxmlformats.org/officeDocument/2006/relationships/image" Target="../media/image2.png"/><Relationship Id="rId7" Type="http://schemas.openxmlformats.org/officeDocument/2006/relationships/image" Target="../media/image54.jp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12.png"/><Relationship Id="rId10" Type="http://schemas.openxmlformats.org/officeDocument/2006/relationships/image" Target="../media/image57.jpg"/><Relationship Id="rId4" Type="http://schemas.openxmlformats.org/officeDocument/2006/relationships/image" Target="../media/image7.png"/><Relationship Id="rId9" Type="http://schemas.openxmlformats.org/officeDocument/2006/relationships/image" Target="../media/image56.jpg"/></Relationships>
</file>

<file path=ppt/slides/_rels/slide55.xml.rels><?xml version="1.0" encoding="UTF-8" standalone="yes"?>
<Relationships xmlns="http://schemas.openxmlformats.org/package/2006/relationships"><Relationship Id="rId3" Type="http://schemas.openxmlformats.org/officeDocument/2006/relationships/hyperlink" Target="https://www.wwf.nl/kom-in-actie/met-tijd/tips-gedrag/plasticvrije-tips" TargetMode="External"/><Relationship Id="rId7" Type="http://schemas.openxmlformats.org/officeDocument/2006/relationships/image" Target="../media/image25.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18.png"/><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hyperlink" Target="https://www.wwf.nl/kom-in-actie/met-tijd/tips-gedrag/plasticvrije-tips" TargetMode="External"/><Relationship Id="rId7"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62.png"/></Relationships>
</file>

<file path=ppt/slides/_rels/slide58.xml.rels><?xml version="1.0" encoding="UTF-8" standalone="yes"?>
<Relationships xmlns="http://schemas.openxmlformats.org/package/2006/relationships"><Relationship Id="rId8" Type="http://schemas.openxmlformats.org/officeDocument/2006/relationships/image" Target="../media/image50.H1jK0rPg9bEaPF1rPAlD4QHaEK"/><Relationship Id="rId3" Type="http://schemas.openxmlformats.org/officeDocument/2006/relationships/image" Target="../media/image2.png"/><Relationship Id="rId7" Type="http://schemas.openxmlformats.org/officeDocument/2006/relationships/image" Target="../media/image49.sv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48.svg"/><Relationship Id="rId5" Type="http://schemas.openxmlformats.org/officeDocument/2006/relationships/image" Target="../media/image24.png"/><Relationship Id="rId4" Type="http://schemas.openxmlformats.org/officeDocument/2006/relationships/image" Target="../media/image11.png"/></Relationships>
</file>

<file path=ppt/slides/_rels/slide59.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8.jpeg"/><Relationship Id="rId18" Type="http://schemas.openxmlformats.org/officeDocument/2006/relationships/image" Target="../media/image43.jpeg"/><Relationship Id="rId3" Type="http://schemas.openxmlformats.org/officeDocument/2006/relationships/image" Target="../media/image28.jpeg"/><Relationship Id="rId7" Type="http://schemas.openxmlformats.org/officeDocument/2006/relationships/image" Target="../media/image32.jpeg"/><Relationship Id="rId12" Type="http://schemas.openxmlformats.org/officeDocument/2006/relationships/image" Target="../media/image37.jpeg"/><Relationship Id="rId17" Type="http://schemas.openxmlformats.org/officeDocument/2006/relationships/image" Target="../media/image42.jpeg"/><Relationship Id="rId2" Type="http://schemas.openxmlformats.org/officeDocument/2006/relationships/image" Target="../media/image27.png"/><Relationship Id="rId16" Type="http://schemas.openxmlformats.org/officeDocument/2006/relationships/image" Target="../media/image41.jpeg"/><Relationship Id="rId1" Type="http://schemas.openxmlformats.org/officeDocument/2006/relationships/slideLayout" Target="../slideLayouts/slideLayout1.xml"/><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jpeg"/><Relationship Id="rId15" Type="http://schemas.openxmlformats.org/officeDocument/2006/relationships/image" Target="../media/image40.jpeg"/><Relationship Id="rId10" Type="http://schemas.openxmlformats.org/officeDocument/2006/relationships/image" Target="../media/image35.jpeg"/><Relationship Id="rId19" Type="http://schemas.openxmlformats.org/officeDocument/2006/relationships/image" Target="../media/image44.jpeg"/><Relationship Id="rId4" Type="http://schemas.openxmlformats.org/officeDocument/2006/relationships/image" Target="../media/image29.png"/><Relationship Id="rId9" Type="http://schemas.openxmlformats.org/officeDocument/2006/relationships/image" Target="../media/image34.jpeg"/><Relationship Id="rId14" Type="http://schemas.openxmlformats.org/officeDocument/2006/relationships/image" Target="../media/image39.jpe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2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8.png"/><Relationship Id="rId4" Type="http://schemas.openxmlformats.org/officeDocument/2006/relationships/image" Target="../media/image25.png"/><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3C0DE-2E49-22EA-5248-D84AB5FF8C40}"/>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CE241070-9A46-7695-6328-D1F0F1B797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kstvak 6">
            <a:extLst>
              <a:ext uri="{FF2B5EF4-FFF2-40B4-BE49-F238E27FC236}">
                <a16:creationId xmlns:a16="http://schemas.microsoft.com/office/drawing/2014/main" id="{817A5C2E-3EFF-353C-C107-4B9B7DFD8A77}"/>
              </a:ext>
            </a:extLst>
          </p:cNvPr>
          <p:cNvSpPr txBox="1"/>
          <p:nvPr/>
        </p:nvSpPr>
        <p:spPr>
          <a:xfrm>
            <a:off x="0" y="1003504"/>
            <a:ext cx="12192000" cy="954107"/>
          </a:xfrm>
          <a:prstGeom prst="rect">
            <a:avLst/>
          </a:prstGeom>
          <a:solidFill>
            <a:schemeClr val="bg1"/>
          </a:solidFill>
        </p:spPr>
        <p:txBody>
          <a:bodyPr wrap="square" lIns="91440" tIns="45720" rIns="91440" bIns="45720" anchor="t">
            <a:spAutoFit/>
          </a:bodyPr>
          <a:lstStyle/>
          <a:p>
            <a:pPr algn="ctr"/>
            <a:r>
              <a:rPr lang="nl-NL" sz="2800">
                <a:solidFill>
                  <a:srgbClr val="E16C7F"/>
                </a:solidFill>
                <a:latin typeface="Kermit" panose="020F0503040000060003" pitchFamily="34" charset="0"/>
              </a:rPr>
              <a:t>Uitgewerkte lessen thema Oceanen</a:t>
            </a:r>
          </a:p>
          <a:p>
            <a:pPr algn="ctr"/>
            <a:r>
              <a:rPr lang="nl-NL" sz="2800">
                <a:solidFill>
                  <a:srgbClr val="E16C7F"/>
                </a:solidFill>
                <a:latin typeface="Kermit" panose="020F0503040000060003" pitchFamily="34" charset="0"/>
              </a:rPr>
              <a:t>Aardrijkskunde atelier</a:t>
            </a:r>
          </a:p>
        </p:txBody>
      </p:sp>
      <p:pic>
        <p:nvPicPr>
          <p:cNvPr id="3" name="Afbeelding 2" descr="Afbeelding met Lettertype, Graphics, rood, tekst&#10;&#10;Automatisch gegenereerde beschrijving">
            <a:extLst>
              <a:ext uri="{FF2B5EF4-FFF2-40B4-BE49-F238E27FC236}">
                <a16:creationId xmlns:a16="http://schemas.microsoft.com/office/drawing/2014/main" id="{12E2C943-A5C0-0A6B-EA04-CA809B33C9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2" name="Tekstvak 1">
            <a:extLst>
              <a:ext uri="{FF2B5EF4-FFF2-40B4-BE49-F238E27FC236}">
                <a16:creationId xmlns:a16="http://schemas.microsoft.com/office/drawing/2014/main" id="{B11CD559-4BD3-85E2-A83F-0025FF2A757E}"/>
              </a:ext>
            </a:extLst>
          </p:cNvPr>
          <p:cNvSpPr txBox="1"/>
          <p:nvPr/>
        </p:nvSpPr>
        <p:spPr>
          <a:xfrm>
            <a:off x="0" y="5422776"/>
            <a:ext cx="12192000" cy="523220"/>
          </a:xfrm>
          <a:prstGeom prst="rect">
            <a:avLst/>
          </a:prstGeom>
          <a:solidFill>
            <a:schemeClr val="bg1"/>
          </a:solidFill>
        </p:spPr>
        <p:txBody>
          <a:bodyPr wrap="square" lIns="91440" tIns="45720" rIns="91440" bIns="45720" anchor="t">
            <a:spAutoFit/>
          </a:bodyPr>
          <a:lstStyle/>
          <a:p>
            <a:pPr algn="ctr"/>
            <a:r>
              <a:rPr lang="nl-NL" sz="2800">
                <a:solidFill>
                  <a:srgbClr val="E16C7F"/>
                </a:solidFill>
                <a:latin typeface="Kermit" panose="020F0503040000060003" pitchFamily="34" charset="0"/>
              </a:rPr>
              <a:t>Les 3: Red de oceaan!</a:t>
            </a:r>
          </a:p>
        </p:txBody>
      </p:sp>
    </p:spTree>
    <p:extLst>
      <p:ext uri="{BB962C8B-B14F-4D97-AF65-F5344CB8AC3E}">
        <p14:creationId xmlns:p14="http://schemas.microsoft.com/office/powerpoint/2010/main" val="417264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FD778-4CF3-C3F8-24DF-75306C2676D4}"/>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F0FA6B1E-1282-74AC-6AC8-5939192EFA93}"/>
              </a:ext>
            </a:extLst>
          </p:cNvPr>
          <p:cNvSpPr txBox="1"/>
          <p:nvPr/>
        </p:nvSpPr>
        <p:spPr>
          <a:xfrm>
            <a:off x="0" y="0"/>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LET OP: Inhoud inschakelen</a:t>
            </a:r>
          </a:p>
        </p:txBody>
      </p:sp>
      <p:pic>
        <p:nvPicPr>
          <p:cNvPr id="5" name="Afbeelding 4" descr="Afbeelding met Lettertype, Graphics, rood, tekst&#10;&#10;Automatisch gegenereerde beschrijving">
            <a:extLst>
              <a:ext uri="{FF2B5EF4-FFF2-40B4-BE49-F238E27FC236}">
                <a16:creationId xmlns:a16="http://schemas.microsoft.com/office/drawing/2014/main" id="{7284C031-25C1-1F5D-22D7-57D1C2964A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Rectangle 2">
            <a:extLst>
              <a:ext uri="{FF2B5EF4-FFF2-40B4-BE49-F238E27FC236}">
                <a16:creationId xmlns:a16="http://schemas.microsoft.com/office/drawing/2014/main" id="{7B2ADA3E-43B2-D597-6BEB-04AC74CD8EAB}"/>
              </a:ext>
            </a:extLst>
          </p:cNvPr>
          <p:cNvSpPr>
            <a:spLocks noChangeArrowheads="1"/>
          </p:cNvSpPr>
          <p:nvPr/>
        </p:nvSpPr>
        <p:spPr bwMode="auto">
          <a:xfrm>
            <a:off x="134423" y="828904"/>
            <a:ext cx="1154784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defTabSz="914400" rtl="0" eaLnBrk="0" fontAlgn="base" latinLnBrk="0" hangingPunct="0">
              <a:lnSpc>
                <a:spcPct val="100000"/>
              </a:lnSpc>
              <a:spcBef>
                <a:spcPct val="0"/>
              </a:spcBef>
              <a:spcAft>
                <a:spcPct val="0"/>
              </a:spcAft>
              <a:buClrTx/>
              <a:buSzTx/>
              <a:tabLst/>
            </a:pPr>
            <a:r>
              <a:rPr lang="nl-NL" altLang="nl-NL">
                <a:latin typeface="Kermit" panose="020F0503040000060003" pitchFamily="34" charset="0"/>
              </a:rPr>
              <a:t>LET OP: Veel uitgewerkte lessen bevatten filmpjes die direct in de PowerPoint afgespeeld kunnen worden. Daarvoor is het wel nodig om de inhoud in te schakelen. Dit kan op twee manieren:</a:t>
            </a:r>
          </a:p>
        </p:txBody>
      </p:sp>
      <p:pic>
        <p:nvPicPr>
          <p:cNvPr id="6" name="Afbeelding 5">
            <a:extLst>
              <a:ext uri="{FF2B5EF4-FFF2-40B4-BE49-F238E27FC236}">
                <a16:creationId xmlns:a16="http://schemas.microsoft.com/office/drawing/2014/main" id="{6FE87E60-D736-9A9A-8B5C-A356F984D069}"/>
              </a:ext>
            </a:extLst>
          </p:cNvPr>
          <p:cNvPicPr>
            <a:picLocks noChangeAspect="1"/>
          </p:cNvPicPr>
          <p:nvPr/>
        </p:nvPicPr>
        <p:blipFill>
          <a:blip r:embed="rId4"/>
          <a:srcRect b="51817"/>
          <a:stretch>
            <a:fillRect/>
          </a:stretch>
        </p:blipFill>
        <p:spPr>
          <a:xfrm>
            <a:off x="246594" y="2090493"/>
            <a:ext cx="11615509" cy="1899697"/>
          </a:xfrm>
          <a:prstGeom prst="rect">
            <a:avLst/>
          </a:prstGeom>
        </p:spPr>
      </p:pic>
      <p:pic>
        <p:nvPicPr>
          <p:cNvPr id="4" name="Afbeelding 3">
            <a:extLst>
              <a:ext uri="{FF2B5EF4-FFF2-40B4-BE49-F238E27FC236}">
                <a16:creationId xmlns:a16="http://schemas.microsoft.com/office/drawing/2014/main" id="{D4B678F5-EDB0-1E1B-0554-DD0552297531}"/>
              </a:ext>
            </a:extLst>
          </p:cNvPr>
          <p:cNvPicPr>
            <a:picLocks noChangeAspect="1"/>
          </p:cNvPicPr>
          <p:nvPr/>
        </p:nvPicPr>
        <p:blipFill>
          <a:blip r:embed="rId5"/>
          <a:stretch>
            <a:fillRect/>
          </a:stretch>
        </p:blipFill>
        <p:spPr>
          <a:xfrm>
            <a:off x="246594" y="4647573"/>
            <a:ext cx="5438589" cy="1890092"/>
          </a:xfrm>
          <a:prstGeom prst="rect">
            <a:avLst/>
          </a:prstGeom>
        </p:spPr>
      </p:pic>
      <p:sp>
        <p:nvSpPr>
          <p:cNvPr id="9" name="Rectangle 2">
            <a:extLst>
              <a:ext uri="{FF2B5EF4-FFF2-40B4-BE49-F238E27FC236}">
                <a16:creationId xmlns:a16="http://schemas.microsoft.com/office/drawing/2014/main" id="{A78C34CE-688E-C39D-317F-609EBBFB0DC7}"/>
              </a:ext>
            </a:extLst>
          </p:cNvPr>
          <p:cNvSpPr>
            <a:spLocks noChangeArrowheads="1"/>
          </p:cNvSpPr>
          <p:nvPr/>
        </p:nvSpPr>
        <p:spPr bwMode="auto">
          <a:xfrm>
            <a:off x="134423" y="4236117"/>
            <a:ext cx="1172768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lang="nl-NL" altLang="nl-NL">
                <a:solidFill>
                  <a:srgbClr val="E16C7F"/>
                </a:solidFill>
                <a:latin typeface="Kermit" panose="020F0503040000060003" pitchFamily="34" charset="0"/>
              </a:rPr>
              <a:t>2) </a:t>
            </a:r>
            <a:r>
              <a:rPr lang="nl-NL" altLang="nl-NL">
                <a:latin typeface="Kermit" panose="020F0503040000060003" pitchFamily="34" charset="0"/>
              </a:rPr>
              <a:t>Ga naar </a:t>
            </a:r>
            <a:r>
              <a:rPr lang="nl-NL" altLang="nl-NL" i="1">
                <a:latin typeface="Kermit" panose="020F0503040000060003" pitchFamily="34" charset="0"/>
              </a:rPr>
              <a:t>bestand</a:t>
            </a:r>
            <a:r>
              <a:rPr lang="nl-NL" altLang="nl-NL">
                <a:latin typeface="Kermit" panose="020F0503040000060003" pitchFamily="34" charset="0"/>
              </a:rPr>
              <a:t> </a:t>
            </a:r>
            <a:r>
              <a:rPr lang="nl-NL" altLang="nl-NL">
                <a:latin typeface="Kermit" panose="020F0503040000060003" pitchFamily="34" charset="0"/>
                <a:sym typeface="Wingdings" panose="05000000000000000000" pitchFamily="2" charset="2"/>
              </a:rPr>
              <a:t> </a:t>
            </a:r>
            <a:r>
              <a:rPr lang="nl-NL" altLang="nl-NL" i="1">
                <a:latin typeface="Kermit" panose="020F0503040000060003" pitchFamily="34" charset="0"/>
                <a:sym typeface="Wingdings" panose="05000000000000000000" pitchFamily="2" charset="2"/>
              </a:rPr>
              <a:t>info</a:t>
            </a:r>
            <a:r>
              <a:rPr lang="nl-NL" altLang="nl-NL">
                <a:latin typeface="Kermit" panose="020F0503040000060003" pitchFamily="34" charset="0"/>
                <a:sym typeface="Wingdings" panose="05000000000000000000" pitchFamily="2" charset="2"/>
              </a:rPr>
              <a:t>. Klik dan in het gele vlak op </a:t>
            </a:r>
            <a:r>
              <a:rPr lang="nl-NL" altLang="nl-NL" i="1">
                <a:latin typeface="Kermit" panose="020F0503040000060003" pitchFamily="34" charset="0"/>
                <a:sym typeface="Wingdings" panose="05000000000000000000" pitchFamily="2" charset="2"/>
              </a:rPr>
              <a:t>Inhoud inschakelen.</a:t>
            </a:r>
            <a:endParaRPr kumimoji="0" lang="nl-NL" altLang="nl-NL" sz="1800" b="0" i="0" u="none" strike="noStrike" cap="none" normalizeH="0" baseline="0">
              <a:ln>
                <a:noFill/>
              </a:ln>
              <a:solidFill>
                <a:schemeClr val="tx1"/>
              </a:solidFill>
              <a:effectLst/>
              <a:latin typeface="Kermit" panose="020F0503040000060003" pitchFamily="34" charset="0"/>
            </a:endParaRPr>
          </a:p>
        </p:txBody>
      </p:sp>
      <p:sp>
        <p:nvSpPr>
          <p:cNvPr id="11" name="Rectangle 2">
            <a:extLst>
              <a:ext uri="{FF2B5EF4-FFF2-40B4-BE49-F238E27FC236}">
                <a16:creationId xmlns:a16="http://schemas.microsoft.com/office/drawing/2014/main" id="{882C6504-6A79-482B-43FB-40008E78B7F1}"/>
              </a:ext>
            </a:extLst>
          </p:cNvPr>
          <p:cNvSpPr>
            <a:spLocks noChangeArrowheads="1"/>
          </p:cNvSpPr>
          <p:nvPr/>
        </p:nvSpPr>
        <p:spPr bwMode="auto">
          <a:xfrm>
            <a:off x="134423" y="1721162"/>
            <a:ext cx="1253275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defTabSz="914400" rtl="0" eaLnBrk="0" fontAlgn="base" latinLnBrk="0" hangingPunct="0">
              <a:lnSpc>
                <a:spcPct val="100000"/>
              </a:lnSpc>
              <a:spcBef>
                <a:spcPct val="0"/>
              </a:spcBef>
              <a:spcAft>
                <a:spcPct val="0"/>
              </a:spcAft>
              <a:buClrTx/>
              <a:buSzTx/>
              <a:tabLst/>
            </a:pPr>
            <a:r>
              <a:rPr lang="nl-NL" altLang="nl-NL">
                <a:solidFill>
                  <a:srgbClr val="E16C7F"/>
                </a:solidFill>
                <a:latin typeface="Kermit" panose="020F0503040000060003" pitchFamily="34" charset="0"/>
              </a:rPr>
              <a:t>1) </a:t>
            </a:r>
            <a:r>
              <a:rPr lang="nl-NL" altLang="nl-NL">
                <a:latin typeface="Kermit" panose="020F0503040000060003" pitchFamily="34" charset="0"/>
              </a:rPr>
              <a:t>Schakel de inhoud direct in als je de PowerPoint opent door op </a:t>
            </a:r>
            <a:r>
              <a:rPr lang="nl-NL" altLang="nl-NL" i="1">
                <a:latin typeface="Kermit" panose="020F0503040000060003" pitchFamily="34" charset="0"/>
              </a:rPr>
              <a:t>Inhoud inschakelen </a:t>
            </a:r>
            <a:r>
              <a:rPr lang="nl-NL" altLang="nl-NL">
                <a:latin typeface="Kermit" panose="020F0503040000060003" pitchFamily="34" charset="0"/>
              </a:rPr>
              <a:t>te klikken in de gele balk.</a:t>
            </a:r>
          </a:p>
        </p:txBody>
      </p:sp>
    </p:spTree>
    <p:extLst>
      <p:ext uri="{BB962C8B-B14F-4D97-AF65-F5344CB8AC3E}">
        <p14:creationId xmlns:p14="http://schemas.microsoft.com/office/powerpoint/2010/main" val="2368768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3ED80-DBA1-7C30-3B76-665DC46D2E38}"/>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CE833A71-0A78-8548-B470-D55EC09BD584}"/>
              </a:ext>
            </a:extLst>
          </p:cNvPr>
          <p:cNvSpPr txBox="1"/>
          <p:nvPr/>
        </p:nvSpPr>
        <p:spPr>
          <a:xfrm>
            <a:off x="0" y="0"/>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Lessen van dit atelier</a:t>
            </a:r>
          </a:p>
        </p:txBody>
      </p:sp>
      <p:pic>
        <p:nvPicPr>
          <p:cNvPr id="5" name="Afbeelding 4" descr="Afbeelding met Lettertype, Graphics, rood, tekst&#10;&#10;Automatisch gegenereerde beschrijving">
            <a:extLst>
              <a:ext uri="{FF2B5EF4-FFF2-40B4-BE49-F238E27FC236}">
                <a16:creationId xmlns:a16="http://schemas.microsoft.com/office/drawing/2014/main" id="{D611FD3E-4952-5595-D44D-DC41978E8A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Rectangle 2">
            <a:extLst>
              <a:ext uri="{FF2B5EF4-FFF2-40B4-BE49-F238E27FC236}">
                <a16:creationId xmlns:a16="http://schemas.microsoft.com/office/drawing/2014/main" id="{EE752CB0-0CAE-9EFC-80A4-596D58CAF6D3}"/>
              </a:ext>
            </a:extLst>
          </p:cNvPr>
          <p:cNvSpPr>
            <a:spLocks noChangeArrowheads="1"/>
          </p:cNvSpPr>
          <p:nvPr/>
        </p:nvSpPr>
        <p:spPr bwMode="auto">
          <a:xfrm>
            <a:off x="1064712" y="1810568"/>
            <a:ext cx="10757309"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nl-NL" altLang="nl-NL" sz="1800" b="0" i="0" u="none" strike="noStrike" cap="none" normalizeH="0" baseline="0">
                <a:ln>
                  <a:noFill/>
                </a:ln>
                <a:solidFill>
                  <a:schemeClr val="tx1"/>
                </a:solidFill>
                <a:effectLst/>
                <a:latin typeface="Kermit" panose="020F0503040000060003" pitchFamily="34" charset="0"/>
              </a:rPr>
              <a:t>Les 1: Fysieke geografie</a:t>
            </a:r>
            <a:endParaRPr lang="nl-NL" altLang="nl-NL">
              <a:latin typeface="Kermit" panose="020F0503040000060003"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a:latin typeface="Kermit" panose="020F0503040000060003" pitchFamily="34" charset="0"/>
              </a:rPr>
              <a:t>De ligging van de vijf oceanen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a:latin typeface="Kermit" panose="020F0503040000060003" pitchFamily="34" charset="0"/>
              </a:rPr>
              <a:t>Het verschil tussen oceanen, zeeën, meren en rivieren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a:latin typeface="Kermit" panose="020F0503040000060003" pitchFamily="34" charset="0"/>
              </a:rPr>
              <a:t>De bodem van de oceaan </a:t>
            </a:r>
          </a:p>
          <a:p>
            <a:pPr marR="0" lvl="0" algn="l" defTabSz="914400" rtl="0" eaLnBrk="0" fontAlgn="base" latinLnBrk="0" hangingPunct="0">
              <a:lnSpc>
                <a:spcPct val="100000"/>
              </a:lnSpc>
              <a:spcBef>
                <a:spcPct val="0"/>
              </a:spcBef>
              <a:spcAft>
                <a:spcPct val="0"/>
              </a:spcAft>
              <a:buClrTx/>
              <a:buSzTx/>
              <a:tabLst/>
            </a:pPr>
            <a:endParaRPr kumimoji="0" lang="nl-NL" altLang="nl-NL" sz="1800" b="0" i="0" u="none" strike="noStrike" cap="none" normalizeH="0" baseline="0">
              <a:ln>
                <a:noFill/>
              </a:ln>
              <a:solidFill>
                <a:schemeClr val="tx1"/>
              </a:solidFill>
              <a:effectLst/>
              <a:latin typeface="Kermit" panose="020F0503040000060003" pitchFamily="34" charset="0"/>
            </a:endParaRPr>
          </a:p>
          <a:p>
            <a:pPr lvl="0" eaLnBrk="0" fontAlgn="base" hangingPunct="0">
              <a:spcBef>
                <a:spcPct val="0"/>
              </a:spcBef>
              <a:spcAft>
                <a:spcPct val="0"/>
              </a:spcAft>
            </a:pPr>
            <a:r>
              <a:rPr lang="nl-NL" altLang="nl-NL">
                <a:latin typeface="Kermit" panose="020F0503040000060003" pitchFamily="34" charset="0"/>
              </a:rPr>
              <a:t>Les 2: De golfstroom</a:t>
            </a:r>
          </a:p>
          <a:p>
            <a:pPr lvl="0" eaLnBrk="0" fontAlgn="base" hangingPunct="0">
              <a:spcBef>
                <a:spcPct val="0"/>
              </a:spcBef>
              <a:spcAft>
                <a:spcPct val="0"/>
              </a:spcAft>
            </a:pPr>
            <a:endParaRPr lang="nl-NL" altLang="nl-NL">
              <a:latin typeface="Kermit" panose="020F0503040000060003" pitchFamily="34" charset="0"/>
            </a:endParaRPr>
          </a:p>
          <a:p>
            <a:pPr marL="285750" lvl="0" indent="-285750" eaLnBrk="0" fontAlgn="base" hangingPunct="0">
              <a:spcBef>
                <a:spcPct val="0"/>
              </a:spcBef>
              <a:spcAft>
                <a:spcPct val="0"/>
              </a:spcAft>
              <a:buFont typeface="Arial" panose="020B0604020202020204" pitchFamily="34" charset="0"/>
              <a:buChar char="•"/>
            </a:pPr>
            <a:r>
              <a:rPr lang="nl-NL" altLang="nl-NL">
                <a:latin typeface="Kermit" panose="020F0503040000060003" pitchFamily="34" charset="0"/>
              </a:rPr>
              <a:t>Stroming in de oceaan</a:t>
            </a:r>
          </a:p>
          <a:p>
            <a:pPr marL="285750" lvl="0" indent="-285750" eaLnBrk="0" fontAlgn="base" hangingPunct="0">
              <a:spcBef>
                <a:spcPct val="0"/>
              </a:spcBef>
              <a:spcAft>
                <a:spcPct val="0"/>
              </a:spcAft>
              <a:buFont typeface="Arial" panose="020B0604020202020204" pitchFamily="34" charset="0"/>
              <a:buChar char="•"/>
            </a:pPr>
            <a:r>
              <a:rPr kumimoji="0" lang="nl-NL" altLang="nl-NL" sz="1800" b="0" i="0" u="none" strike="noStrike" cap="none" normalizeH="0" baseline="0">
                <a:ln>
                  <a:noFill/>
                </a:ln>
                <a:solidFill>
                  <a:schemeClr val="tx1"/>
                </a:solidFill>
                <a:effectLst/>
                <a:latin typeface="Kermit" panose="020F0503040000060003" pitchFamily="34" charset="0"/>
              </a:rPr>
              <a:t>De invloed van de </a:t>
            </a:r>
            <a:r>
              <a:rPr lang="nl-NL" altLang="nl-NL">
                <a:latin typeface="Kermit" panose="020F0503040000060003" pitchFamily="34" charset="0"/>
              </a:rPr>
              <a:t>golfstroom op het weer en klimaat</a:t>
            </a:r>
            <a:endParaRPr kumimoji="0" lang="nl-NL" altLang="nl-NL" sz="1800" b="0" i="0" u="none" strike="noStrike" cap="none" normalizeH="0" baseline="0">
              <a:ln>
                <a:noFill/>
              </a:ln>
              <a:solidFill>
                <a:schemeClr val="tx1"/>
              </a:solidFill>
              <a:effectLst/>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a:ln>
                <a:noFill/>
              </a:ln>
              <a:solidFill>
                <a:schemeClr val="tx1"/>
              </a:solidFill>
              <a:effectLst/>
              <a:latin typeface="Kermit" panose="020F0503040000060003" pitchFamily="34" charset="0"/>
            </a:endParaRPr>
          </a:p>
        </p:txBody>
      </p:sp>
      <p:sp>
        <p:nvSpPr>
          <p:cNvPr id="3" name="Tekstvak 2">
            <a:extLst>
              <a:ext uri="{FF2B5EF4-FFF2-40B4-BE49-F238E27FC236}">
                <a16:creationId xmlns:a16="http://schemas.microsoft.com/office/drawing/2014/main" id="{2CC6B9A5-C8FF-F513-1ADA-183A8EF0A48D}"/>
              </a:ext>
            </a:extLst>
          </p:cNvPr>
          <p:cNvSpPr txBox="1"/>
          <p:nvPr/>
        </p:nvSpPr>
        <p:spPr>
          <a:xfrm>
            <a:off x="1064712" y="5837129"/>
            <a:ext cx="8642959" cy="646331"/>
          </a:xfrm>
          <a:prstGeom prst="rect">
            <a:avLst/>
          </a:prstGeom>
          <a:noFill/>
        </p:spPr>
        <p:txBody>
          <a:bodyPr wrap="square" rtlCol="0">
            <a:spAutoFit/>
          </a:bodyPr>
          <a:lstStyle/>
          <a:p>
            <a:r>
              <a:rPr lang="nl-NL">
                <a:latin typeface="Kermit" panose="020F0503040000060003" pitchFamily="34" charset="0"/>
              </a:rPr>
              <a:t>LET OP: Uitleg bij het gebruik van deze </a:t>
            </a:r>
            <a:r>
              <a:rPr lang="nl-NL" err="1">
                <a:latin typeface="Kermit" panose="020F0503040000060003" pitchFamily="34" charset="0"/>
              </a:rPr>
              <a:t>PowerPoints</a:t>
            </a:r>
            <a:r>
              <a:rPr lang="nl-NL">
                <a:latin typeface="Kermit" panose="020F0503040000060003" pitchFamily="34" charset="0"/>
              </a:rPr>
              <a:t> en achtergrondinformatie voor de leerkracht vind je onderaan deze PowerPoint presentatie.</a:t>
            </a:r>
          </a:p>
        </p:txBody>
      </p:sp>
    </p:spTree>
    <p:extLst>
      <p:ext uri="{BB962C8B-B14F-4D97-AF65-F5344CB8AC3E}">
        <p14:creationId xmlns:p14="http://schemas.microsoft.com/office/powerpoint/2010/main" val="358838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FBE32-1E1B-0AC5-2878-8231C2CB0A62}"/>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C76C2A14-9BE0-B68C-109D-60F7945C22DC}"/>
              </a:ext>
            </a:extLst>
          </p:cNvPr>
          <p:cNvSpPr txBox="1"/>
          <p:nvPr/>
        </p:nvSpPr>
        <p:spPr>
          <a:xfrm>
            <a:off x="0" y="0"/>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Lessen van dit atelier</a:t>
            </a:r>
          </a:p>
        </p:txBody>
      </p:sp>
      <p:pic>
        <p:nvPicPr>
          <p:cNvPr id="5" name="Afbeelding 4" descr="Afbeelding met Lettertype, Graphics, rood, tekst&#10;&#10;Automatisch gegenereerde beschrijving">
            <a:extLst>
              <a:ext uri="{FF2B5EF4-FFF2-40B4-BE49-F238E27FC236}">
                <a16:creationId xmlns:a16="http://schemas.microsoft.com/office/drawing/2014/main" id="{4B414649-DB32-04DF-45F6-C1CB547421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Rectangle 2">
            <a:extLst>
              <a:ext uri="{FF2B5EF4-FFF2-40B4-BE49-F238E27FC236}">
                <a16:creationId xmlns:a16="http://schemas.microsoft.com/office/drawing/2014/main" id="{9A8AF3F1-95E7-E672-FB79-308510C7F6B3}"/>
              </a:ext>
            </a:extLst>
          </p:cNvPr>
          <p:cNvSpPr>
            <a:spLocks noChangeArrowheads="1"/>
          </p:cNvSpPr>
          <p:nvPr/>
        </p:nvSpPr>
        <p:spPr bwMode="auto">
          <a:xfrm>
            <a:off x="1064712" y="1395070"/>
            <a:ext cx="10757309"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nl-NL" altLang="nl-NL" sz="1800" b="0" i="0" u="none" strike="noStrike" cap="none" normalizeH="0" baseline="0">
                <a:ln>
                  <a:noFill/>
                </a:ln>
                <a:solidFill>
                  <a:schemeClr val="tx1"/>
                </a:solidFill>
                <a:effectLst/>
                <a:latin typeface="Kermit" panose="020F0503040000060003" pitchFamily="34" charset="0"/>
              </a:rPr>
              <a:t>Les 3: Plastic soep</a:t>
            </a:r>
          </a:p>
          <a:p>
            <a:pPr marR="0" lvl="0" algn="l" defTabSz="914400" rtl="0" eaLnBrk="0" fontAlgn="base" latinLnBrk="0" hangingPunct="0">
              <a:lnSpc>
                <a:spcPct val="100000"/>
              </a:lnSpc>
              <a:spcBef>
                <a:spcPct val="0"/>
              </a:spcBef>
              <a:spcAft>
                <a:spcPct val="0"/>
              </a:spcAft>
              <a:buClrTx/>
              <a:buSzTx/>
              <a:tabLst/>
            </a:pPr>
            <a:endParaRPr lang="nl-NL" altLang="nl-NL">
              <a:latin typeface="Kermit" panose="020F0503040000060003"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a:latin typeface="Kermit" panose="020F0503040000060003" pitchFamily="34" charset="0"/>
              </a:rPr>
              <a:t>Plastic soep in de oceaan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a:latin typeface="Kermit" panose="020F0503040000060003" pitchFamily="34" charset="0"/>
              </a:rPr>
              <a:t>Plastic soep opruimen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a:latin typeface="Kermit" panose="020F0503040000060003" pitchFamily="34" charset="0"/>
              </a:rPr>
              <a:t>Organisaties die in actie komen tegen de plastic soep</a:t>
            </a:r>
          </a:p>
          <a:p>
            <a:pPr marR="0" lvl="0" algn="l" defTabSz="914400" rtl="0" eaLnBrk="0" fontAlgn="base" latinLnBrk="0" hangingPunct="0">
              <a:lnSpc>
                <a:spcPct val="100000"/>
              </a:lnSpc>
              <a:spcBef>
                <a:spcPct val="0"/>
              </a:spcBef>
              <a:spcAft>
                <a:spcPct val="0"/>
              </a:spcAft>
              <a:buClrTx/>
              <a:buSzTx/>
              <a:tabLst/>
            </a:pPr>
            <a:endParaRPr kumimoji="0" lang="nl-NL" altLang="nl-NL" sz="1800" b="0" i="0" u="none" strike="noStrike" cap="none" normalizeH="0" baseline="0">
              <a:ln>
                <a:noFill/>
              </a:ln>
              <a:solidFill>
                <a:schemeClr val="tx1"/>
              </a:solidFill>
              <a:effectLst/>
              <a:latin typeface="Kermit" panose="020F0503040000060003" pitchFamily="34" charset="0"/>
            </a:endParaRPr>
          </a:p>
          <a:p>
            <a:pPr lvl="0" eaLnBrk="0" fontAlgn="base" hangingPunct="0">
              <a:spcBef>
                <a:spcPct val="0"/>
              </a:spcBef>
              <a:spcAft>
                <a:spcPct val="0"/>
              </a:spcAft>
            </a:pPr>
            <a:r>
              <a:rPr lang="nl-NL" altLang="nl-NL">
                <a:latin typeface="Kermit" panose="020F0503040000060003" pitchFamily="34" charset="0"/>
              </a:rPr>
              <a:t>Les 4: Bijzondere verschijnselen</a:t>
            </a:r>
          </a:p>
          <a:p>
            <a:pPr lvl="0" eaLnBrk="0" fontAlgn="base" hangingPunct="0">
              <a:spcBef>
                <a:spcPct val="0"/>
              </a:spcBef>
              <a:spcAft>
                <a:spcPct val="0"/>
              </a:spcAft>
            </a:pPr>
            <a:endParaRPr lang="nl-NL" altLang="nl-NL">
              <a:latin typeface="Kermit" panose="020F0503040000060003" pitchFamily="34" charset="0"/>
            </a:endParaRPr>
          </a:p>
          <a:p>
            <a:pPr marL="285750" lvl="0" indent="-285750" eaLnBrk="0" fontAlgn="base" hangingPunct="0">
              <a:spcBef>
                <a:spcPct val="0"/>
              </a:spcBef>
              <a:spcAft>
                <a:spcPct val="0"/>
              </a:spcAft>
              <a:buFont typeface="Arial" panose="020B0604020202020204" pitchFamily="34" charset="0"/>
              <a:buChar char="•"/>
            </a:pPr>
            <a:r>
              <a:rPr lang="nl-NL" altLang="nl-NL">
                <a:latin typeface="Kermit" panose="020F0503040000060003" pitchFamily="34" charset="0"/>
              </a:rPr>
              <a:t>Bijzondere verschijnselen in de oceaan: de Marianentrog, de </a:t>
            </a:r>
            <a:r>
              <a:rPr lang="nl-NL" altLang="nl-NL" err="1">
                <a:latin typeface="Kermit" panose="020F0503040000060003" pitchFamily="34" charset="0"/>
              </a:rPr>
              <a:t>Silfa</a:t>
            </a:r>
            <a:r>
              <a:rPr lang="nl-NL" altLang="nl-NL">
                <a:latin typeface="Kermit" panose="020F0503040000060003" pitchFamily="34" charset="0"/>
              </a:rPr>
              <a:t> kloof, de golf van Alaska, Point Nemo, Tuvalu</a:t>
            </a:r>
          </a:p>
          <a:p>
            <a:pPr marL="285750" lvl="0" indent="-285750" eaLnBrk="0" fontAlgn="base" hangingPunct="0">
              <a:spcBef>
                <a:spcPct val="0"/>
              </a:spcBef>
              <a:spcAft>
                <a:spcPct val="0"/>
              </a:spcAft>
              <a:buFont typeface="Arial" panose="020B0604020202020204" pitchFamily="34" charset="0"/>
              <a:buChar char="•"/>
            </a:pPr>
            <a:r>
              <a:rPr lang="nl-NL" altLang="nl-NL" err="1">
                <a:latin typeface="Kermit" panose="020F0503040000060003" pitchFamily="34" charset="0"/>
              </a:rPr>
              <a:t>Grej</a:t>
            </a:r>
            <a:r>
              <a:rPr lang="nl-NL" altLang="nl-NL">
                <a:latin typeface="Kermit" panose="020F0503040000060003" pitchFamily="34" charset="0"/>
              </a:rPr>
              <a:t> of </a:t>
            </a:r>
            <a:r>
              <a:rPr lang="nl-NL" altLang="nl-NL" err="1">
                <a:latin typeface="Kermit" panose="020F0503040000060003" pitchFamily="34" charset="0"/>
              </a:rPr>
              <a:t>the</a:t>
            </a:r>
            <a:r>
              <a:rPr lang="nl-NL" altLang="nl-NL">
                <a:latin typeface="Kermit" panose="020F0503040000060003" pitchFamily="34" charset="0"/>
              </a:rPr>
              <a:t> </a:t>
            </a:r>
            <a:r>
              <a:rPr lang="nl-NL" altLang="nl-NL" err="1">
                <a:latin typeface="Kermit" panose="020F0503040000060003" pitchFamily="34" charset="0"/>
              </a:rPr>
              <a:t>day</a:t>
            </a:r>
            <a:endParaRPr lang="nl-NL" altLang="nl-NL">
              <a:latin typeface="Kermit" panose="020F0503040000060003" pitchFamily="34" charset="0"/>
            </a:endParaRPr>
          </a:p>
          <a:p>
            <a:pPr marL="285750" lvl="0" indent="-285750" eaLnBrk="0" fontAlgn="base" hangingPunct="0">
              <a:spcBef>
                <a:spcPct val="0"/>
              </a:spcBef>
              <a:spcAft>
                <a:spcPct val="0"/>
              </a:spcAft>
              <a:buFont typeface="Arial" panose="020B0604020202020204" pitchFamily="34" charset="0"/>
              <a:buChar char="•"/>
            </a:pPr>
            <a:endParaRPr kumimoji="0" lang="nl-NL" altLang="nl-NL" sz="1800" b="0" i="0" u="none" strike="noStrike" cap="none" normalizeH="0" baseline="0">
              <a:ln>
                <a:noFill/>
              </a:ln>
              <a:solidFill>
                <a:schemeClr val="tx1"/>
              </a:solidFill>
              <a:effectLst/>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a:ln>
                <a:noFill/>
              </a:ln>
              <a:solidFill>
                <a:schemeClr val="tx1"/>
              </a:solidFill>
              <a:effectLst/>
              <a:latin typeface="Kermit" panose="020F0503040000060003" pitchFamily="34" charset="0"/>
            </a:endParaRPr>
          </a:p>
        </p:txBody>
      </p:sp>
      <p:sp>
        <p:nvSpPr>
          <p:cNvPr id="3" name="Tekstvak 2">
            <a:extLst>
              <a:ext uri="{FF2B5EF4-FFF2-40B4-BE49-F238E27FC236}">
                <a16:creationId xmlns:a16="http://schemas.microsoft.com/office/drawing/2014/main" id="{0A2DB49A-0D1E-029C-C49A-64AFA4F7D4C8}"/>
              </a:ext>
            </a:extLst>
          </p:cNvPr>
          <p:cNvSpPr txBox="1"/>
          <p:nvPr/>
        </p:nvSpPr>
        <p:spPr>
          <a:xfrm>
            <a:off x="1064712" y="5837129"/>
            <a:ext cx="8642959" cy="646331"/>
          </a:xfrm>
          <a:prstGeom prst="rect">
            <a:avLst/>
          </a:prstGeom>
          <a:noFill/>
        </p:spPr>
        <p:txBody>
          <a:bodyPr wrap="square" rtlCol="0">
            <a:spAutoFit/>
          </a:bodyPr>
          <a:lstStyle/>
          <a:p>
            <a:r>
              <a:rPr lang="nl-NL">
                <a:latin typeface="Kermit" panose="020F0503040000060003" pitchFamily="34" charset="0"/>
              </a:rPr>
              <a:t>LET OP: Uitleg bij het gebruik van deze </a:t>
            </a:r>
            <a:r>
              <a:rPr lang="nl-NL" err="1">
                <a:latin typeface="Kermit" panose="020F0503040000060003" pitchFamily="34" charset="0"/>
              </a:rPr>
              <a:t>PowerPoints</a:t>
            </a:r>
            <a:r>
              <a:rPr lang="nl-NL">
                <a:latin typeface="Kermit" panose="020F0503040000060003" pitchFamily="34" charset="0"/>
              </a:rPr>
              <a:t> en achtergrondinformatie voor de leerkracht vind je onderaan deze PowerPoint presentatie.</a:t>
            </a:r>
          </a:p>
        </p:txBody>
      </p:sp>
    </p:spTree>
    <p:extLst>
      <p:ext uri="{BB962C8B-B14F-4D97-AF65-F5344CB8AC3E}">
        <p14:creationId xmlns:p14="http://schemas.microsoft.com/office/powerpoint/2010/main" val="1247782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3ED80-DBA1-7C30-3B76-665DC46D2E38}"/>
            </a:ext>
          </a:extLst>
        </p:cNvPr>
        <p:cNvGrpSpPr/>
        <p:nvPr/>
      </p:nvGrpSpPr>
      <p:grpSpPr>
        <a:xfrm>
          <a:off x="0" y="0"/>
          <a:ext cx="0" cy="0"/>
          <a:chOff x="0" y="0"/>
          <a:chExt cx="0" cy="0"/>
        </a:xfrm>
      </p:grpSpPr>
      <p:sp>
        <p:nvSpPr>
          <p:cNvPr id="9" name="Tekstvak 8">
            <a:extLst>
              <a:ext uri="{FF2B5EF4-FFF2-40B4-BE49-F238E27FC236}">
                <a16:creationId xmlns:a16="http://schemas.microsoft.com/office/drawing/2014/main" id="{4A3EA917-9890-DFD9-7AA0-7FFBB8DDFA49}"/>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pic>
        <p:nvPicPr>
          <p:cNvPr id="5" name="Afbeelding 4" descr="Afbeelding met Lettertype, Graphics, rood, tekst&#10;&#10;Automatisch gegenereerde beschrijving">
            <a:extLst>
              <a:ext uri="{FF2B5EF4-FFF2-40B4-BE49-F238E27FC236}">
                <a16:creationId xmlns:a16="http://schemas.microsoft.com/office/drawing/2014/main" id="{26C0E5B8-CBB1-72F6-A7F8-848F8B35DB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7" name="Tekstvak 6">
            <a:extLst>
              <a:ext uri="{FF2B5EF4-FFF2-40B4-BE49-F238E27FC236}">
                <a16:creationId xmlns:a16="http://schemas.microsoft.com/office/drawing/2014/main" id="{C8AFE9A4-531A-0C69-F15C-C19934421F96}"/>
              </a:ext>
            </a:extLst>
          </p:cNvPr>
          <p:cNvSpPr txBox="1"/>
          <p:nvPr/>
        </p:nvSpPr>
        <p:spPr>
          <a:xfrm>
            <a:off x="0" y="24082"/>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Achtergrondinformatie voor de leerkracht</a:t>
            </a:r>
          </a:p>
        </p:txBody>
      </p:sp>
      <p:sp>
        <p:nvSpPr>
          <p:cNvPr id="8" name="Rectangle 2">
            <a:extLst>
              <a:ext uri="{FF2B5EF4-FFF2-40B4-BE49-F238E27FC236}">
                <a16:creationId xmlns:a16="http://schemas.microsoft.com/office/drawing/2014/main" id="{F33A4B46-1338-0DBC-ACCB-52AF6C93503A}"/>
              </a:ext>
            </a:extLst>
          </p:cNvPr>
          <p:cNvSpPr>
            <a:spLocks noChangeArrowheads="1"/>
          </p:cNvSpPr>
          <p:nvPr/>
        </p:nvSpPr>
        <p:spPr bwMode="auto">
          <a:xfrm>
            <a:off x="1801354" y="1554451"/>
            <a:ext cx="8510631" cy="3378554"/>
          </a:xfrm>
          <a:prstGeom prst="rect">
            <a:avLst/>
          </a:prstGeom>
          <a:noFill/>
          <a:ln w="38100">
            <a:solidFill>
              <a:srgbClr val="E16C7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50000"/>
              </a:lnSpc>
              <a:spcBef>
                <a:spcPct val="0"/>
              </a:spcBef>
              <a:spcAft>
                <a:spcPct val="0"/>
              </a:spcAft>
            </a:pPr>
            <a:r>
              <a:rPr lang="nl-NL" dirty="0">
                <a:solidFill>
                  <a:srgbClr val="E16C7F"/>
                </a:solidFill>
                <a:latin typeface="Kermit" panose="020F0503040000060003" pitchFamily="34" charset="0"/>
              </a:rPr>
              <a:t>Teksten</a:t>
            </a:r>
          </a:p>
          <a:p>
            <a:pPr marL="285750" indent="-285750" eaLnBrk="0" fontAlgn="base" hangingPunct="0">
              <a:lnSpc>
                <a:spcPct val="150000"/>
              </a:lnSpc>
              <a:spcBef>
                <a:spcPct val="0"/>
              </a:spcBef>
              <a:spcAft>
                <a:spcPct val="0"/>
              </a:spcAft>
              <a:buFont typeface="Arial" panose="020B0604020202020204" pitchFamily="34" charset="0"/>
              <a:buChar char="•"/>
            </a:pPr>
            <a:r>
              <a:rPr lang="nl-NL" u="sng" dirty="0">
                <a:latin typeface="Kermit" panose="020F0503040000060003" pitchFamily="34" charset="0"/>
                <a:hlinkClick r:id="rId3">
                  <a:extLst>
                    <a:ext uri="{A12FA001-AC4F-418D-AE19-62706E023703}">
                      <ahyp:hlinkClr xmlns:ahyp="http://schemas.microsoft.com/office/drawing/2018/hyperlinkcolor" val="tx"/>
                    </a:ext>
                  </a:extLst>
                </a:hlinkClick>
              </a:rPr>
              <a:t>https://www.greenpeace.org/nl/plastic/plasticsoep/</a:t>
            </a:r>
            <a:endParaRPr lang="nl-NL" u="sng" dirty="0">
              <a:latin typeface="Kermit" panose="020F0503040000060003" pitchFamily="34" charset="0"/>
            </a:endParaRPr>
          </a:p>
          <a:p>
            <a:pPr marL="285750" indent="-285750" eaLnBrk="0" fontAlgn="base" hangingPunct="0">
              <a:lnSpc>
                <a:spcPct val="150000"/>
              </a:lnSpc>
              <a:spcBef>
                <a:spcPct val="0"/>
              </a:spcBef>
              <a:spcAft>
                <a:spcPct val="0"/>
              </a:spcAft>
              <a:buFont typeface="Arial" panose="020B0604020202020204" pitchFamily="34" charset="0"/>
              <a:buChar char="•"/>
            </a:pPr>
            <a:r>
              <a:rPr lang="nl-NL" u="sng" dirty="0">
                <a:latin typeface="Kermit" panose="020F0503040000060003" pitchFamily="34" charset="0"/>
              </a:rPr>
              <a:t>https://www.wwf.nl/wat-we-doen/focus/oceanen/vervuiling/plastic-soep#wwf </a:t>
            </a:r>
          </a:p>
          <a:p>
            <a:pPr marL="285750" indent="-285750" eaLnBrk="0" fontAlgn="base" hangingPunct="0">
              <a:lnSpc>
                <a:spcPct val="150000"/>
              </a:lnSpc>
              <a:spcBef>
                <a:spcPct val="0"/>
              </a:spcBef>
              <a:spcAft>
                <a:spcPct val="0"/>
              </a:spcAft>
              <a:buFont typeface="Arial" panose="020B0604020202020204" pitchFamily="34" charset="0"/>
              <a:buChar char="•"/>
            </a:pPr>
            <a:r>
              <a:rPr lang="nl-NL" u="sng" dirty="0">
                <a:latin typeface="Kermit" panose="020F0503040000060003" pitchFamily="34" charset="0"/>
              </a:rPr>
              <a:t>https://theoceancleanup.com/</a:t>
            </a:r>
          </a:p>
          <a:p>
            <a:pPr eaLnBrk="0" fontAlgn="base" hangingPunct="0">
              <a:lnSpc>
                <a:spcPct val="150000"/>
              </a:lnSpc>
              <a:spcBef>
                <a:spcPct val="0"/>
              </a:spcBef>
              <a:spcAft>
                <a:spcPct val="0"/>
              </a:spcAft>
            </a:pPr>
            <a:endParaRPr lang="nl-NL" dirty="0">
              <a:latin typeface="Kermit" panose="020F0503040000060003" pitchFamily="34" charset="0"/>
            </a:endParaRPr>
          </a:p>
          <a:p>
            <a:pPr eaLnBrk="0" fontAlgn="base" hangingPunct="0">
              <a:lnSpc>
                <a:spcPct val="150000"/>
              </a:lnSpc>
              <a:spcBef>
                <a:spcPct val="0"/>
              </a:spcBef>
              <a:spcAft>
                <a:spcPct val="0"/>
              </a:spcAft>
            </a:pPr>
            <a:r>
              <a:rPr lang="nl-NL" dirty="0">
                <a:solidFill>
                  <a:srgbClr val="E16C7F"/>
                </a:solidFill>
                <a:latin typeface="Kermit" panose="020F0503040000060003" pitchFamily="34" charset="0"/>
              </a:rPr>
              <a:t>Filmpjes</a:t>
            </a:r>
          </a:p>
          <a:p>
            <a:pPr marL="285750" indent="-285750" eaLnBrk="0" fontAlgn="base" hangingPunct="0">
              <a:lnSpc>
                <a:spcPct val="150000"/>
              </a:lnSpc>
              <a:spcBef>
                <a:spcPct val="0"/>
              </a:spcBef>
              <a:spcAft>
                <a:spcPct val="0"/>
              </a:spcAft>
              <a:buFont typeface="Arial" panose="020B0604020202020204" pitchFamily="34" charset="0"/>
              <a:buChar char="•"/>
            </a:pPr>
            <a:r>
              <a:rPr kumimoji="0" lang="nl-NL" b="0" i="0" u="none" strike="noStrike" kern="1200" cap="none" spc="0" normalizeH="0" baseline="0" noProof="0" dirty="0">
                <a:ln>
                  <a:noFill/>
                </a:ln>
                <a:effectLst/>
                <a:uLnTx/>
                <a:uFillTx/>
                <a:latin typeface="Kermit" panose="020F0503040000060003" pitchFamily="34" charset="0"/>
                <a:ea typeface="+mn-ea"/>
                <a:cs typeface="+mn-cs"/>
                <a:hlinkClick r:id="rId4">
                  <a:extLst>
                    <a:ext uri="{A12FA001-AC4F-418D-AE19-62706E023703}">
                      <ahyp:hlinkClr xmlns:ahyp="http://schemas.microsoft.com/office/drawing/2018/hyperlinkcolor" val="tx"/>
                    </a:ext>
                  </a:extLst>
                </a:hlinkClick>
              </a:rPr>
              <a:t>https://www.youtube.com/watch?v=EFfyZ8cGpIA</a:t>
            </a:r>
            <a:r>
              <a:rPr kumimoji="0" lang="nl-NL" b="0" i="0" u="none" strike="noStrike" kern="1200" cap="none" spc="0" normalizeH="0" baseline="0" noProof="0" dirty="0">
                <a:ln>
                  <a:noFill/>
                </a:ln>
                <a:effectLst/>
                <a:uLnTx/>
                <a:uFillTx/>
                <a:latin typeface="Kermit" panose="020F0503040000060003" pitchFamily="34" charset="0"/>
                <a:ea typeface="+mn-ea"/>
                <a:cs typeface="+mn-cs"/>
              </a:rPr>
              <a:t> (7:40)</a:t>
            </a:r>
          </a:p>
        </p:txBody>
      </p:sp>
    </p:spTree>
    <p:extLst>
      <p:ext uri="{BB962C8B-B14F-4D97-AF65-F5344CB8AC3E}">
        <p14:creationId xmlns:p14="http://schemas.microsoft.com/office/powerpoint/2010/main" val="2939450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Afbeelding 12">
            <a:extLst>
              <a:ext uri="{FF2B5EF4-FFF2-40B4-BE49-F238E27FC236}">
                <a16:creationId xmlns:a16="http://schemas.microsoft.com/office/drawing/2014/main" id="{BD95B1FA-4660-4DD8-AFD2-E87118DA5A8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829800" y="5934075"/>
            <a:ext cx="2125980" cy="839178"/>
          </a:xfrm>
          <a:prstGeom prst="rect">
            <a:avLst/>
          </a:prstGeom>
          <a:noFill/>
          <a:ln>
            <a:noFill/>
          </a:ln>
        </p:spPr>
      </p:pic>
      <p:sp>
        <p:nvSpPr>
          <p:cNvPr id="5" name="Tekstvak 4">
            <a:extLst>
              <a:ext uri="{FF2B5EF4-FFF2-40B4-BE49-F238E27FC236}">
                <a16:creationId xmlns:a16="http://schemas.microsoft.com/office/drawing/2014/main" id="{E91DF90A-BA95-64B1-1004-6327EE79827F}"/>
              </a:ext>
            </a:extLst>
          </p:cNvPr>
          <p:cNvSpPr txBox="1"/>
          <p:nvPr/>
        </p:nvSpPr>
        <p:spPr>
          <a:xfrm>
            <a:off x="0" y="342674"/>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Benodigdheden voor deze les</a:t>
            </a:r>
          </a:p>
        </p:txBody>
      </p:sp>
      <p:graphicFrame>
        <p:nvGraphicFramePr>
          <p:cNvPr id="6" name="Tabel 5">
            <a:extLst>
              <a:ext uri="{FF2B5EF4-FFF2-40B4-BE49-F238E27FC236}">
                <a16:creationId xmlns:a16="http://schemas.microsoft.com/office/drawing/2014/main" id="{223E0F25-B6D5-53C1-346A-732E8B2D8520}"/>
              </a:ext>
            </a:extLst>
          </p:cNvPr>
          <p:cNvGraphicFramePr>
            <a:graphicFrameLocks noGrp="1"/>
          </p:cNvGraphicFramePr>
          <p:nvPr>
            <p:extLst>
              <p:ext uri="{D42A27DB-BD31-4B8C-83A1-F6EECF244321}">
                <p14:modId xmlns:p14="http://schemas.microsoft.com/office/powerpoint/2010/main" val="894634204"/>
              </p:ext>
            </p:extLst>
          </p:nvPr>
        </p:nvGraphicFramePr>
        <p:xfrm>
          <a:off x="1822994" y="1650530"/>
          <a:ext cx="8127999" cy="347980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246178973"/>
                    </a:ext>
                  </a:extLst>
                </a:gridCol>
                <a:gridCol w="2709333">
                  <a:extLst>
                    <a:ext uri="{9D8B030D-6E8A-4147-A177-3AD203B41FA5}">
                      <a16:colId xmlns:a16="http://schemas.microsoft.com/office/drawing/2014/main" val="74133126"/>
                    </a:ext>
                  </a:extLst>
                </a:gridCol>
                <a:gridCol w="2709333">
                  <a:extLst>
                    <a:ext uri="{9D8B030D-6E8A-4147-A177-3AD203B41FA5}">
                      <a16:colId xmlns:a16="http://schemas.microsoft.com/office/drawing/2014/main" val="20494042"/>
                    </a:ext>
                  </a:extLst>
                </a:gridCol>
              </a:tblGrid>
              <a:tr h="370840">
                <a:tc>
                  <a:txBody>
                    <a:bodyPr/>
                    <a:lstStyle/>
                    <a:p>
                      <a:r>
                        <a:rPr lang="nl-NL">
                          <a:solidFill>
                            <a:schemeClr val="tx1"/>
                          </a:solidFill>
                          <a:latin typeface="Kermit" panose="020F0503040000060003" pitchFamily="34" charset="0"/>
                        </a:rPr>
                        <a:t>Groep 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a:solidFill>
                            <a:schemeClr val="tx1"/>
                          </a:solidFill>
                          <a:latin typeface="Kermit" panose="020F0503040000060003" pitchFamily="34" charset="0"/>
                        </a:rPr>
                        <a:t>Groep 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a:solidFill>
                            <a:schemeClr val="tx1"/>
                          </a:solidFill>
                          <a:latin typeface="Kermit" panose="020F0503040000060003" pitchFamily="34" charset="0"/>
                        </a:rPr>
                        <a:t>Groep 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3294900"/>
                  </a:ext>
                </a:extLst>
              </a:tr>
              <a:tr h="370840">
                <a:tc>
                  <a:txBody>
                    <a:bodyPr/>
                    <a:lstStyle/>
                    <a:p>
                      <a:pPr marL="285750" indent="-285750">
                        <a:buFontTx/>
                        <a:buChar char="-"/>
                      </a:pPr>
                      <a:r>
                        <a:rPr lang="nl-NL" dirty="0">
                          <a:solidFill>
                            <a:schemeClr val="tx1"/>
                          </a:solidFill>
                          <a:latin typeface="Kermit" panose="020F0503040000060003" pitchFamily="34" charset="0"/>
                        </a:rPr>
                        <a:t>Papier</a:t>
                      </a:r>
                    </a:p>
                    <a:p>
                      <a:pPr marL="285750" indent="-285750">
                        <a:buFontTx/>
                        <a:buChar char="-"/>
                      </a:pPr>
                      <a:r>
                        <a:rPr lang="nl-NL" dirty="0">
                          <a:solidFill>
                            <a:schemeClr val="tx1"/>
                          </a:solidFill>
                          <a:latin typeface="Kermit" panose="020F0503040000060003" pitchFamily="34" charset="0"/>
                        </a:rPr>
                        <a:t>Scharen</a:t>
                      </a:r>
                    </a:p>
                    <a:p>
                      <a:pPr marL="285750" indent="-285750">
                        <a:buFontTx/>
                        <a:buChar char="-"/>
                      </a:pPr>
                      <a:r>
                        <a:rPr lang="nl-NL" dirty="0">
                          <a:solidFill>
                            <a:schemeClr val="tx1"/>
                          </a:solidFill>
                          <a:latin typeface="Kermit" panose="020F0503040000060003" pitchFamily="34" charset="0"/>
                        </a:rPr>
                        <a:t>Potloden</a:t>
                      </a:r>
                    </a:p>
                    <a:p>
                      <a:pPr marL="285750" indent="-285750">
                        <a:buFontTx/>
                        <a:buChar char="-"/>
                      </a:pPr>
                      <a:r>
                        <a:rPr lang="nl-NL" dirty="0">
                          <a:solidFill>
                            <a:schemeClr val="tx1"/>
                          </a:solidFill>
                          <a:latin typeface="Kermit" panose="020F0503040000060003" pitchFamily="34" charset="0"/>
                        </a:rPr>
                        <a:t>Lijm</a:t>
                      </a:r>
                    </a:p>
                    <a:p>
                      <a:pPr marL="285750" indent="-285750">
                        <a:buFontTx/>
                        <a:buChar char="-"/>
                      </a:pPr>
                      <a:r>
                        <a:rPr lang="nl-NL" dirty="0">
                          <a:solidFill>
                            <a:schemeClr val="tx1"/>
                          </a:solidFill>
                          <a:latin typeface="Kermit" panose="020F0503040000060003" pitchFamily="34" charset="0"/>
                        </a:rPr>
                        <a:t>Kosteloos materiaal </a:t>
                      </a:r>
                    </a:p>
                    <a:p>
                      <a:pPr marL="285750" indent="-285750">
                        <a:buFontTx/>
                        <a:buChar char="-"/>
                      </a:pPr>
                      <a:endParaRPr lang="nl-NL" dirty="0">
                        <a:solidFill>
                          <a:schemeClr val="tx1"/>
                        </a:solidFill>
                        <a:latin typeface="Kermit" panose="020F05030400000600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lvl="0" indent="-285750">
                        <a:buFontTx/>
                        <a:buChar char="-"/>
                      </a:pPr>
                      <a:r>
                        <a:rPr lang="nl-NL" sz="1800" kern="1200" dirty="0">
                          <a:solidFill>
                            <a:schemeClr val="dk1"/>
                          </a:solidFill>
                          <a:effectLst/>
                          <a:latin typeface="Kermit" panose="020F0503040000060003" pitchFamily="34" charset="0"/>
                          <a:ea typeface="+mn-ea"/>
                          <a:cs typeface="+mn-cs"/>
                        </a:rPr>
                        <a:t>Tijdschriften/kranten</a:t>
                      </a:r>
                    </a:p>
                    <a:p>
                      <a:pPr marL="285750" lvl="0" indent="-285750">
                        <a:buFontTx/>
                        <a:buChar char="-"/>
                      </a:pPr>
                      <a:r>
                        <a:rPr lang="nl-NL" sz="1800" kern="1200" dirty="0">
                          <a:solidFill>
                            <a:schemeClr val="dk1"/>
                          </a:solidFill>
                          <a:effectLst/>
                          <a:latin typeface="Kermit" panose="020F0503040000060003" pitchFamily="34" charset="0"/>
                          <a:ea typeface="+mn-ea"/>
                          <a:cs typeface="+mn-cs"/>
                        </a:rPr>
                        <a:t>Potloden en papier</a:t>
                      </a:r>
                    </a:p>
                    <a:p>
                      <a:pPr marL="285750" lvl="0" indent="-285750">
                        <a:buFontTx/>
                        <a:buChar char="-"/>
                      </a:pPr>
                      <a:r>
                        <a:rPr lang="nl-NL" sz="1800" kern="1200" dirty="0">
                          <a:solidFill>
                            <a:schemeClr val="dk1"/>
                          </a:solidFill>
                          <a:effectLst/>
                          <a:latin typeface="Kermit" panose="020F0503040000060003" pitchFamily="34" charset="0"/>
                          <a:ea typeface="+mn-ea"/>
                          <a:cs typeface="+mn-cs"/>
                        </a:rPr>
                        <a:t>Plastic (afval), zoals doppen, flessen en zakjes</a:t>
                      </a:r>
                    </a:p>
                    <a:p>
                      <a:pPr marL="285750" lvl="0" indent="-285750">
                        <a:buFontTx/>
                        <a:buChar char="-"/>
                      </a:pPr>
                      <a:r>
                        <a:rPr lang="nl-NL" sz="1800" kern="1200" dirty="0">
                          <a:solidFill>
                            <a:schemeClr val="dk1"/>
                          </a:solidFill>
                          <a:effectLst/>
                          <a:latin typeface="Kermit" panose="020F0503040000060003" pitchFamily="34" charset="0"/>
                          <a:ea typeface="+mn-ea"/>
                          <a:cs typeface="+mn-cs"/>
                        </a:rPr>
                        <a:t>Camera</a:t>
                      </a:r>
                    </a:p>
                    <a:p>
                      <a:pPr marL="285750" lvl="0" indent="-285750">
                        <a:buFontTx/>
                        <a:buChar char="-"/>
                      </a:pPr>
                      <a:r>
                        <a:rPr lang="nl-NL" sz="1800" kern="1200" dirty="0">
                          <a:solidFill>
                            <a:schemeClr val="dk1"/>
                          </a:solidFill>
                          <a:effectLst/>
                          <a:latin typeface="Kermit" panose="020F0503040000060003" pitchFamily="34" charset="0"/>
                          <a:ea typeface="+mn-ea"/>
                          <a:cs typeface="+mn-cs"/>
                        </a:rPr>
                        <a:t>Gekleurd papier</a:t>
                      </a:r>
                    </a:p>
                    <a:p>
                      <a:pPr marL="285750" lvl="0" indent="-285750">
                        <a:buFontTx/>
                        <a:buChar char="-"/>
                      </a:pPr>
                      <a:r>
                        <a:rPr lang="nl-NL" sz="1800" kern="1200" dirty="0">
                          <a:solidFill>
                            <a:schemeClr val="dk1"/>
                          </a:solidFill>
                          <a:effectLst/>
                          <a:latin typeface="Kermit" panose="020F0503040000060003" pitchFamily="34" charset="0"/>
                          <a:ea typeface="+mn-ea"/>
                          <a:cs typeface="+mn-cs"/>
                        </a:rPr>
                        <a:t>Touw</a:t>
                      </a:r>
                    </a:p>
                    <a:p>
                      <a:pPr marL="285750" lvl="0" indent="-285750">
                        <a:buFontTx/>
                        <a:buChar char="-"/>
                      </a:pPr>
                      <a:r>
                        <a:rPr lang="nl-NL" sz="1800" kern="1200" dirty="0">
                          <a:solidFill>
                            <a:schemeClr val="dk1"/>
                          </a:solidFill>
                          <a:effectLst/>
                          <a:latin typeface="Kermit" panose="020F0503040000060003" pitchFamily="34" charset="0"/>
                          <a:ea typeface="+mn-ea"/>
                          <a:cs typeface="+mn-cs"/>
                        </a:rPr>
                        <a:t>Karton </a:t>
                      </a:r>
                    </a:p>
                    <a:p>
                      <a:pPr marL="285750" indent="-285750">
                        <a:buFontTx/>
                        <a:buChar char="-"/>
                      </a:pPr>
                      <a:endParaRPr lang="nl-NL" dirty="0">
                        <a:solidFill>
                          <a:schemeClr val="tx1"/>
                        </a:solidFill>
                        <a:latin typeface="Kermit" panose="020F0503040000060003" pitchFamily="34" charset="0"/>
                      </a:endParaRPr>
                    </a:p>
                    <a:p>
                      <a:pPr marL="285750" indent="-285750">
                        <a:buFontTx/>
                        <a:buChar char="-"/>
                      </a:pPr>
                      <a:endParaRPr lang="nl-NL" dirty="0">
                        <a:solidFill>
                          <a:schemeClr val="tx1"/>
                        </a:solidFill>
                        <a:latin typeface="Kermit" panose="020F05030400000600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0" indent="-342900">
                        <a:lnSpc>
                          <a:spcPct val="107000"/>
                        </a:lnSpc>
                        <a:buFont typeface="Aptos" panose="020B0004020202020204" pitchFamily="34" charset="0"/>
                        <a:buChar char="-"/>
                      </a:pPr>
                      <a:r>
                        <a:rPr lang="nl-NL" sz="1800" kern="100" dirty="0">
                          <a:solidFill>
                            <a:srgbClr val="000000"/>
                          </a:solidFill>
                          <a:effectLst/>
                          <a:latin typeface="Kermit" panose="020F0503040000060003" pitchFamily="34" charset="0"/>
                          <a:ea typeface="Aptos" panose="020B0004020202020204" pitchFamily="34" charset="0"/>
                          <a:cs typeface="Times New Roman" panose="02020603050405020304" pitchFamily="18" charset="0"/>
                        </a:rPr>
                        <a:t>Tijdschriften en/of kranten</a:t>
                      </a:r>
                      <a:endParaRPr lang="nl-NL" sz="1800" kern="100" dirty="0">
                        <a:effectLst/>
                        <a:latin typeface="Kermit" panose="020F0503040000060003" pitchFamily="34" charset="0"/>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nl-NL" sz="1800" kern="100" dirty="0">
                          <a:solidFill>
                            <a:srgbClr val="000000"/>
                          </a:solidFill>
                          <a:effectLst/>
                          <a:latin typeface="Kermit" panose="020F0503040000060003" pitchFamily="34" charset="0"/>
                          <a:ea typeface="Aptos" panose="020B0004020202020204" pitchFamily="34" charset="0"/>
                          <a:cs typeface="Times New Roman" panose="02020603050405020304" pitchFamily="18" charset="0"/>
                        </a:rPr>
                        <a:t>Potloden en papier</a:t>
                      </a:r>
                      <a:endParaRPr lang="nl-NL" sz="1800" kern="100" dirty="0">
                        <a:effectLst/>
                        <a:latin typeface="Kermit" panose="020F0503040000060003" pitchFamily="34" charset="0"/>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nl-NL" sz="1800" kern="100" dirty="0">
                          <a:solidFill>
                            <a:srgbClr val="000000"/>
                          </a:solidFill>
                          <a:effectLst/>
                          <a:latin typeface="Kermit" panose="020F0503040000060003" pitchFamily="34" charset="0"/>
                          <a:ea typeface="Aptos" panose="020B0004020202020204" pitchFamily="34" charset="0"/>
                          <a:cs typeface="Times New Roman" panose="02020603050405020304" pitchFamily="18" charset="0"/>
                        </a:rPr>
                        <a:t>Plastic (afval), zoals doppen, flessen en zakjes</a:t>
                      </a:r>
                      <a:endParaRPr lang="nl-NL" sz="1800" kern="100" dirty="0">
                        <a:effectLst/>
                        <a:latin typeface="Kermit" panose="020F0503040000060003" pitchFamily="34" charset="0"/>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nl-NL" sz="1800" kern="100" dirty="0">
                          <a:solidFill>
                            <a:srgbClr val="000000"/>
                          </a:solidFill>
                          <a:effectLst/>
                          <a:latin typeface="Kermit" panose="020F0503040000060003" pitchFamily="34" charset="0"/>
                          <a:ea typeface="Aptos" panose="020B0004020202020204" pitchFamily="34" charset="0"/>
                          <a:cs typeface="Times New Roman" panose="02020603050405020304" pitchFamily="18" charset="0"/>
                        </a:rPr>
                        <a:t>Camera</a:t>
                      </a:r>
                      <a:endParaRPr lang="nl-NL" sz="1800" kern="100" dirty="0">
                        <a:effectLst/>
                        <a:latin typeface="Kermit" panose="020F0503040000060003" pitchFamily="34" charset="0"/>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nl-NL" sz="1800" kern="100" dirty="0">
                          <a:solidFill>
                            <a:srgbClr val="000000"/>
                          </a:solidFill>
                          <a:effectLst/>
                          <a:latin typeface="Kermit" panose="020F0503040000060003" pitchFamily="34" charset="0"/>
                          <a:ea typeface="Aptos" panose="020B0004020202020204" pitchFamily="34" charset="0"/>
                          <a:cs typeface="Times New Roman" panose="02020603050405020304" pitchFamily="18" charset="0"/>
                        </a:rPr>
                        <a:t>Gekleurd papier</a:t>
                      </a:r>
                      <a:endParaRPr lang="nl-NL" sz="1800" kern="100" dirty="0">
                        <a:effectLst/>
                        <a:latin typeface="Kermit" panose="020F0503040000060003" pitchFamily="34" charset="0"/>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nl-NL" sz="1800" kern="100" dirty="0">
                          <a:solidFill>
                            <a:srgbClr val="000000"/>
                          </a:solidFill>
                          <a:effectLst/>
                          <a:latin typeface="Kermit" panose="020F0503040000060003" pitchFamily="34" charset="0"/>
                          <a:ea typeface="Aptos" panose="020B0004020202020204" pitchFamily="34" charset="0"/>
                          <a:cs typeface="Times New Roman" panose="02020603050405020304" pitchFamily="18" charset="0"/>
                        </a:rPr>
                        <a:t>Touw</a:t>
                      </a:r>
                      <a:endParaRPr lang="nl-NL" sz="1800" kern="100" dirty="0">
                        <a:effectLst/>
                        <a:latin typeface="Kermit" panose="020F0503040000060003"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Aptos" panose="020B0004020202020204" pitchFamily="34" charset="0"/>
                        <a:buChar char="-"/>
                      </a:pPr>
                      <a:r>
                        <a:rPr lang="nl-NL" sz="1800" kern="100" dirty="0">
                          <a:solidFill>
                            <a:srgbClr val="000000"/>
                          </a:solidFill>
                          <a:effectLst/>
                          <a:latin typeface="Kermit" panose="020F0503040000060003" pitchFamily="34" charset="0"/>
                          <a:ea typeface="Aptos" panose="020B0004020202020204" pitchFamily="34" charset="0"/>
                          <a:cs typeface="Times New Roman" panose="02020603050405020304" pitchFamily="18" charset="0"/>
                        </a:rPr>
                        <a:t>Karton </a:t>
                      </a:r>
                      <a:endParaRPr lang="nl-NL" sz="1800" kern="100" dirty="0">
                        <a:effectLst/>
                        <a:latin typeface="Kermit" panose="020F0503040000060003" pitchFamily="34" charset="0"/>
                        <a:ea typeface="Aptos" panose="020B000402020202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6064073"/>
                  </a:ext>
                </a:extLst>
              </a:tr>
            </a:tbl>
          </a:graphicData>
        </a:graphic>
      </p:graphicFrame>
    </p:spTree>
    <p:extLst>
      <p:ext uri="{BB962C8B-B14F-4D97-AF65-F5344CB8AC3E}">
        <p14:creationId xmlns:p14="http://schemas.microsoft.com/office/powerpoint/2010/main" val="1094203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632552"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3-4</a:t>
            </a:r>
            <a:r>
              <a:rPr lang="nl-NL" sz="3600">
                <a:solidFill>
                  <a:srgbClr val="E16C7F"/>
                </a:solidFill>
                <a:latin typeface="Kermit" panose="020F0503040000060003" pitchFamily="34" charset="0"/>
              </a:rPr>
              <a:t> </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9B361CFE-42BC-A6E6-D439-BE6455172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460381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72153-8097-4BB1-E598-C91F356D38D1}"/>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4A610D1E-BC31-0528-F234-11B383114930}"/>
              </a:ext>
            </a:extLst>
          </p:cNvPr>
          <p:cNvSpPr txBox="1"/>
          <p:nvPr/>
        </p:nvSpPr>
        <p:spPr>
          <a:xfrm>
            <a:off x="0" y="0"/>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ea typeface="American Typewriter" charset="0"/>
                <a:cs typeface="American Typewriter" charset="0"/>
              </a:rPr>
              <a:t>Doelen</a:t>
            </a:r>
          </a:p>
        </p:txBody>
      </p:sp>
      <p:graphicFrame>
        <p:nvGraphicFramePr>
          <p:cNvPr id="4" name="Tabel 7">
            <a:extLst>
              <a:ext uri="{FF2B5EF4-FFF2-40B4-BE49-F238E27FC236}">
                <a16:creationId xmlns:a16="http://schemas.microsoft.com/office/drawing/2014/main" id="{F0406B6F-5AD1-3C17-25B8-765B7A82256C}"/>
              </a:ext>
            </a:extLst>
          </p:cNvPr>
          <p:cNvGraphicFramePr>
            <a:graphicFrameLocks noGrp="1"/>
          </p:cNvGraphicFramePr>
          <p:nvPr>
            <p:extLst>
              <p:ext uri="{D42A27DB-BD31-4B8C-83A1-F6EECF244321}">
                <p14:modId xmlns:p14="http://schemas.microsoft.com/office/powerpoint/2010/main" val="1343400485"/>
              </p:ext>
            </p:extLst>
          </p:nvPr>
        </p:nvGraphicFramePr>
        <p:xfrm>
          <a:off x="250372" y="840801"/>
          <a:ext cx="11805332" cy="4774644"/>
        </p:xfrm>
        <a:graphic>
          <a:graphicData uri="http://schemas.openxmlformats.org/drawingml/2006/table">
            <a:tbl>
              <a:tblPr firstRow="1" bandRow="1">
                <a:tableStyleId>{5940675A-B579-460E-94D1-54222C63F5DA}</a:tableStyleId>
              </a:tblPr>
              <a:tblGrid>
                <a:gridCol w="4987244">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1178004">
                <a:tc>
                  <a:txBody>
                    <a:bodyPr/>
                    <a:lstStyle/>
                    <a:p>
                      <a:pPr>
                        <a:defRPr/>
                      </a:pPr>
                      <a:r>
                        <a:rPr lang="nl-NL" sz="1400" b="1" dirty="0">
                          <a:solidFill>
                            <a:srgbClr val="E16C7F"/>
                          </a:solidFill>
                          <a:latin typeface="Kermit" panose="020F0503040000060003" pitchFamily="34" charset="0"/>
                        </a:rPr>
                        <a:t>Kennis:	</a:t>
                      </a:r>
                    </a:p>
                    <a:p>
                      <a:pPr>
                        <a:defRPr/>
                      </a:pPr>
                      <a:r>
                        <a:rPr lang="nl-NL" sz="1400" b="1" dirty="0">
                          <a:solidFill>
                            <a:schemeClr val="tx1">
                              <a:lumMod val="65000"/>
                              <a:lumOff val="35000"/>
                            </a:schemeClr>
                          </a:solidFill>
                          <a:latin typeface="Kermit" panose="020F0503040000060003" pitchFamily="34" charset="0"/>
                        </a:rPr>
                        <a:t>"Ik heb een brede algemene ontwikkeling</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Kennismaken met de wereld om je heen.</a:t>
                      </a:r>
                    </a:p>
                    <a:p>
                      <a:pPr>
                        <a:defRPr/>
                      </a:pPr>
                      <a:r>
                        <a:rPr lang="nl-NL" sz="1400" dirty="0">
                          <a:solidFill>
                            <a:schemeClr val="bg1">
                              <a:lumMod val="50000"/>
                            </a:schemeClr>
                          </a:solidFill>
                          <a:latin typeface="Kermit" panose="020F0503040000060003" pitchFamily="34" charset="0"/>
                          <a:cs typeface="American Typewriter"/>
                        </a:rPr>
                        <a:t>21B.2,3,5 – SDG 12 – SDG 13 – SDG 14 – 25B.4 – 26B.3 – 28A.5 </a:t>
                      </a:r>
                    </a:p>
                  </a:txBody>
                  <a:tcPr/>
                </a:tc>
                <a:tc>
                  <a:txBody>
                    <a:bodyPr/>
                    <a:lstStyle/>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wat plastic soep is.</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waarom plastic soep een probleem is.</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ken een manier om plastic soep op te ruimen.</a:t>
                      </a:r>
                    </a:p>
                  </a:txBody>
                  <a:tcPr/>
                </a:tc>
                <a:extLst>
                  <a:ext uri="{0D108BD9-81ED-4DB2-BD59-A6C34878D82A}">
                    <a16:rowId xmlns:a16="http://schemas.microsoft.com/office/drawing/2014/main" val="2464076590"/>
                  </a:ext>
                </a:extLst>
              </a:tr>
              <a:tr h="1341769">
                <a:tc>
                  <a:txBody>
                    <a:bodyPr/>
                    <a:lstStyle/>
                    <a:p>
                      <a:pPr>
                        <a:defRPr/>
                      </a:pPr>
                      <a:r>
                        <a:rPr lang="nl-NL" sz="1400" b="1" dirty="0">
                          <a:solidFill>
                            <a:srgbClr val="E16C7F"/>
                          </a:solidFill>
                          <a:latin typeface="Kermit" panose="020F0503040000060003" pitchFamily="34" charset="0"/>
                        </a:rPr>
                        <a:t>Inzicht: (Denkbubbels)</a:t>
                      </a:r>
                    </a:p>
                    <a:p>
                      <a:pPr>
                        <a:defRPr/>
                      </a:pPr>
                      <a:r>
                        <a:rPr lang="nl-NL" sz="1400" b="1" dirty="0">
                          <a:solidFill>
                            <a:schemeClr val="tx1">
                              <a:lumMod val="65000"/>
                              <a:lumOff val="35000"/>
                            </a:schemeClr>
                          </a:solidFill>
                          <a:latin typeface="Kermit" panose="020F0503040000060003" pitchFamily="34" charset="0"/>
                        </a:rPr>
                        <a:t>"Ik weet wie ik ben en wat ik wil</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Reflectie op jezelf en de wereld.</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chemeClr val="bg1">
                              <a:lumMod val="50000"/>
                            </a:schemeClr>
                          </a:solidFill>
                          <a:latin typeface="Kermit" panose="020F0503040000060003" pitchFamily="34" charset="0"/>
                          <a:cs typeface="American Typewriter"/>
                        </a:rPr>
                        <a:t>21B.2,3,5 – SDG 12 – SDG 13 – SDG 14 – 25B.4 – 26B.3 -28A.5 </a:t>
                      </a:r>
                    </a:p>
                    <a:p>
                      <a:pPr>
                        <a:defRPr/>
                      </a:pPr>
                      <a:endParaRPr lang="nl-NL" sz="1400" dirty="0">
                        <a:solidFill>
                          <a:schemeClr val="tx1">
                            <a:lumMod val="65000"/>
                            <a:lumOff val="35000"/>
                          </a:schemeClr>
                        </a:solidFill>
                      </a:endParaRPr>
                    </a:p>
                  </a:txBody>
                  <a:tcPr/>
                </a:tc>
                <a:tc>
                  <a:txBody>
                    <a:bodyPr/>
                    <a:lstStyle/>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beredeneren hoe plastic soep in de oceaan terechtkomt (verbanden leggen).</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bedenken hoe je zelf voor minder plastic kunt zorgen (persoonlijke relevantie).</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bedenken voor wie plastic soep een probleem is (perspectief nemen).</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beredeneren waarom het belangrijk is om plastic soep uit de oceaan te halen (waardebepaling).</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onderscheiden of een uitvinding plastic soep tegenhoudt of uit de zee haalt (verbanden leggen).</a:t>
                      </a:r>
                    </a:p>
                  </a:txBody>
                  <a:tcPr/>
                </a:tc>
                <a:extLst>
                  <a:ext uri="{0D108BD9-81ED-4DB2-BD59-A6C34878D82A}">
                    <a16:rowId xmlns:a16="http://schemas.microsoft.com/office/drawing/2014/main" val="1539926036"/>
                  </a:ext>
                </a:extLst>
              </a:tr>
              <a:tr h="1265514">
                <a:tc>
                  <a:txBody>
                    <a:bodyPr/>
                    <a:lstStyle/>
                    <a:p>
                      <a:pPr>
                        <a:defRPr/>
                      </a:pPr>
                      <a:r>
                        <a:rPr lang="nl-NL" sz="1400" b="1" dirty="0">
                          <a:solidFill>
                            <a:srgbClr val="E16C7F"/>
                          </a:solidFill>
                          <a:latin typeface="Kermit" panose="020F0503040000060003" pitchFamily="34" charset="0"/>
                        </a:rPr>
                        <a:t>Vaardigheden:</a:t>
                      </a:r>
                    </a:p>
                    <a:p>
                      <a:pPr>
                        <a:defRPr/>
                      </a:pPr>
                      <a:r>
                        <a:rPr lang="nl-NL" sz="1400" b="1" dirty="0">
                          <a:solidFill>
                            <a:schemeClr val="tx1">
                              <a:lumMod val="65000"/>
                              <a:lumOff val="35000"/>
                            </a:schemeClr>
                          </a:solidFill>
                          <a:latin typeface="Kermit" panose="020F0503040000060003" pitchFamily="34" charset="0"/>
                        </a:rPr>
                        <a:t>"Ik kan mijn kennis en inzicht toepassen in mijn leren, mijn leven en de omgang met de mensen om mij heen.</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Werkvormen, toepassingen en de transfer van het geleerde naar nieuwe situaties.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chemeClr val="bg1">
                              <a:lumMod val="50000"/>
                            </a:schemeClr>
                          </a:solidFill>
                          <a:latin typeface="Kermit" panose="020F0503040000060003" pitchFamily="34" charset="0"/>
                          <a:cs typeface="American Typewriter"/>
                        </a:rPr>
                        <a:t>21B.2,3,5 – SDG 12 – SDG 13 – 25B.4,5- 35A.2,3 – 35B.1,2 – 36A.3,4 – 36B.1k </a:t>
                      </a:r>
                      <a:endParaRPr lang="nl-NL" sz="1400" dirty="0">
                        <a:solidFill>
                          <a:srgbClr val="EE688E"/>
                        </a:solidFill>
                      </a:endParaRPr>
                    </a:p>
                  </a:txBody>
                  <a:tcPr/>
                </a:tc>
                <a:tc>
                  <a:txBody>
                    <a:bodyPr/>
                    <a:lstStyle/>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zelf een product bedenken om plastic soep tegen te houden of uit de zee te halen.</a:t>
                      </a:r>
                    </a:p>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een schets maken van mijn uitvinding.</a:t>
                      </a:r>
                    </a:p>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een model maken van mijn uitvinding.</a:t>
                      </a: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FBD2C6B4-C09A-51D6-9D0F-33765E1694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E585316A-7806-EFE0-392D-50C7D83216B2}"/>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spTree>
    <p:extLst>
      <p:ext uri="{BB962C8B-B14F-4D97-AF65-F5344CB8AC3E}">
        <p14:creationId xmlns:p14="http://schemas.microsoft.com/office/powerpoint/2010/main" val="1751200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4C633-EDD4-465F-035E-5221F01A8BD7}"/>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41C61D97-70D7-2FFD-9805-F5FF04F8EAFF}"/>
              </a:ext>
            </a:extLst>
          </p:cNvPr>
          <p:cNvSpPr txBox="1"/>
          <p:nvPr/>
        </p:nvSpPr>
        <p:spPr>
          <a:xfrm>
            <a:off x="29936" y="627503"/>
            <a:ext cx="12162063"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Programma van vanmiddag</a:t>
            </a:r>
          </a:p>
        </p:txBody>
      </p:sp>
      <p:sp>
        <p:nvSpPr>
          <p:cNvPr id="8" name="Rectangle 2">
            <a:extLst>
              <a:ext uri="{FF2B5EF4-FFF2-40B4-BE49-F238E27FC236}">
                <a16:creationId xmlns:a16="http://schemas.microsoft.com/office/drawing/2014/main" id="{F9AB39DD-8F65-BCF3-9C96-6E64211A4A6C}"/>
              </a:ext>
            </a:extLst>
          </p:cNvPr>
          <p:cNvSpPr>
            <a:spLocks noChangeArrowheads="1"/>
          </p:cNvSpPr>
          <p:nvPr/>
        </p:nvSpPr>
        <p:spPr bwMode="auto">
          <a:xfrm>
            <a:off x="616981" y="1381393"/>
            <a:ext cx="10987972"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a:solidFill>
                  <a:srgbClr val="E16C7F"/>
                </a:solidFill>
                <a:latin typeface="Kermit" panose="020F0503040000060003" pitchFamily="34" charset="0"/>
                <a:ea typeface="Cutive"/>
                <a:cs typeface="Cutive"/>
              </a:rPr>
              <a:t>We gaan vanmiddag aan de slag met de volgende opdrachten:</a:t>
            </a:r>
            <a:endParaRPr lang="nl-NL" sz="2800">
              <a:solidFill>
                <a:srgbClr val="E16C7F"/>
              </a:solidFill>
              <a:effectLst/>
              <a:latin typeface="Kermit" panose="020F0503040000060003" pitchFamily="34" charset="0"/>
              <a:ea typeface="Cutive"/>
              <a:cs typeface="Cutive"/>
            </a:endParaRPr>
          </a:p>
          <a:p>
            <a:endParaRPr lang="nl-NL" sz="280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Raden wat er in je soepkom zit</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Plastic soep in de oceaan</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Waar of niet waar?</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Hoe uitvinders plastic soep opruimen</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Samen tot één antwoord op de vraag komen</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Een uitvinding bedenken waarmee je plastic soep kunt opruimen</a:t>
            </a:r>
          </a:p>
          <a:p>
            <a:pPr marL="342900" lvl="0" indent="-342900">
              <a:buFont typeface="Arial" panose="020B0604020202020204" pitchFamily="34" charset="0"/>
              <a:buChar char="•"/>
            </a:pPr>
            <a:endParaRPr lang="nl-NL" sz="2400">
              <a:latin typeface="Kermit" panose="020F0503040000060003" pitchFamily="34" charset="0"/>
              <a:ea typeface="Times New Roman" panose="02020603050405020304" pitchFamily="18" charset="0"/>
            </a:endParaRPr>
          </a:p>
          <a:p>
            <a:pPr marL="342900" lvl="0" indent="-342900">
              <a:buFont typeface="Arial" panose="020B0604020202020204" pitchFamily="34" charset="0"/>
              <a:buChar char="•"/>
            </a:pPr>
            <a:endParaRPr lang="nl-NL" sz="2400">
              <a:latin typeface="Kermit" panose="020F0503040000060003" pitchFamily="34" charset="0"/>
              <a:ea typeface="Times New Roman" panose="02020603050405020304" pitchFamily="18" charset="0"/>
            </a:endParaRPr>
          </a:p>
          <a:p>
            <a:pPr marL="342900" lvl="0" indent="-342900">
              <a:buFont typeface="Arial" panose="020B0604020202020204" pitchFamily="34" charset="0"/>
              <a:buChar char="•"/>
            </a:pPr>
            <a:endParaRPr lang="nl-NL" sz="2400">
              <a:latin typeface="Kermit" panose="020F0503040000060003" pitchFamily="34" charset="0"/>
              <a:ea typeface="Times New Roman" panose="02020603050405020304" pitchFamily="18" charset="0"/>
            </a:endParaRPr>
          </a:p>
        </p:txBody>
      </p:sp>
      <p:sp>
        <p:nvSpPr>
          <p:cNvPr id="10" name="Tekstvak 9">
            <a:extLst>
              <a:ext uri="{FF2B5EF4-FFF2-40B4-BE49-F238E27FC236}">
                <a16:creationId xmlns:a16="http://schemas.microsoft.com/office/drawing/2014/main" id="{E1213F2F-6961-CADA-646E-C649F9754B23}"/>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11" name="Afbeelding 10" descr="Afbeelding met Lettertype, Graphics, rood, tekst&#10;&#10;Automatisch gegenereerde beschrijving">
            <a:extLst>
              <a:ext uri="{FF2B5EF4-FFF2-40B4-BE49-F238E27FC236}">
                <a16:creationId xmlns:a16="http://schemas.microsoft.com/office/drawing/2014/main" id="{E62952A3-593C-0433-6A48-18C8D08BD8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2835940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F6059-1B83-BF04-D82E-B4C63D4FC799}"/>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EB7F4959-54E8-545C-60E3-4D8090DC9917}"/>
              </a:ext>
            </a:extLst>
          </p:cNvPr>
          <p:cNvPicPr>
            <a:picLocks noChangeAspect="1"/>
          </p:cNvPicPr>
          <p:nvPr/>
        </p:nvPicPr>
        <p:blipFill>
          <a:blip r:embed="rId3">
            <a:extLst>
              <a:ext uri="{28A0092B-C50C-407E-A947-70E740481C1C}">
                <a14:useLocalDpi xmlns:a14="http://schemas.microsoft.com/office/drawing/2010/main" val="0"/>
              </a:ext>
            </a:extLst>
          </a:blip>
          <a:srcRect t="26842" b="29123"/>
          <a:stretch>
            <a:fillRect/>
          </a:stretch>
        </p:blipFill>
        <p:spPr>
          <a:xfrm>
            <a:off x="-1852864" y="-1159112"/>
            <a:ext cx="15774641" cy="9820512"/>
          </a:xfrm>
          <a:prstGeom prst="rect">
            <a:avLst/>
          </a:prstGeom>
        </p:spPr>
      </p:pic>
      <p:sp>
        <p:nvSpPr>
          <p:cNvPr id="7" name="Tekstvak 6">
            <a:extLst>
              <a:ext uri="{FF2B5EF4-FFF2-40B4-BE49-F238E27FC236}">
                <a16:creationId xmlns:a16="http://schemas.microsoft.com/office/drawing/2014/main" id="{D4CEBD88-7101-1054-3645-33E26B2F9627}"/>
              </a:ext>
            </a:extLst>
          </p:cNvPr>
          <p:cNvSpPr txBox="1"/>
          <p:nvPr/>
        </p:nvSpPr>
        <p:spPr>
          <a:xfrm>
            <a:off x="0" y="1037"/>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E504050A-56F9-1C66-BDBB-6A98F0A17EEB}"/>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336053BA-B112-FEC9-428D-D3A88A2FDE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1" name="Tekstvak 10">
            <a:extLst>
              <a:ext uri="{FF2B5EF4-FFF2-40B4-BE49-F238E27FC236}">
                <a16:creationId xmlns:a16="http://schemas.microsoft.com/office/drawing/2014/main" id="{9972D303-7F46-2DC3-993E-9846F4259636}"/>
              </a:ext>
            </a:extLst>
          </p:cNvPr>
          <p:cNvSpPr txBox="1"/>
          <p:nvPr/>
        </p:nvSpPr>
        <p:spPr>
          <a:xfrm>
            <a:off x="-128337" y="308814"/>
            <a:ext cx="12448674" cy="584775"/>
          </a:xfrm>
          <a:prstGeom prst="rect">
            <a:avLst/>
          </a:prstGeom>
          <a:solidFill>
            <a:srgbClr val="B7C18F"/>
          </a:solidFill>
        </p:spPr>
        <p:txBody>
          <a:bodyPr wrap="square">
            <a:spAutoFit/>
          </a:bodyPr>
          <a:lstStyle/>
          <a:p>
            <a:pPr algn="ctr"/>
            <a:r>
              <a:rPr lang="nl-NL" sz="3200">
                <a:solidFill>
                  <a:srgbClr val="161517"/>
                </a:solidFill>
                <a:latin typeface="Kermit" panose="020F0503040000060003" pitchFamily="34" charset="0"/>
              </a:rPr>
              <a:t>Lekker soepje?</a:t>
            </a:r>
            <a:endParaRPr lang="nl-NL" sz="3200">
              <a:solidFill>
                <a:srgbClr val="161517"/>
              </a:solidFill>
            </a:endParaRPr>
          </a:p>
        </p:txBody>
      </p:sp>
      <p:sp>
        <p:nvSpPr>
          <p:cNvPr id="5" name="Tekstvak 4">
            <a:extLst>
              <a:ext uri="{FF2B5EF4-FFF2-40B4-BE49-F238E27FC236}">
                <a16:creationId xmlns:a16="http://schemas.microsoft.com/office/drawing/2014/main" id="{58CA643A-D3F9-8E92-4EB0-DCC6FFC37B6B}"/>
              </a:ext>
            </a:extLst>
          </p:cNvPr>
          <p:cNvSpPr txBox="1"/>
          <p:nvPr/>
        </p:nvSpPr>
        <p:spPr>
          <a:xfrm>
            <a:off x="-314528" y="2802912"/>
            <a:ext cx="5758745" cy="461665"/>
          </a:xfrm>
          <a:prstGeom prst="rect">
            <a:avLst/>
          </a:prstGeom>
          <a:solidFill>
            <a:srgbClr val="B7C18F"/>
          </a:solidFill>
        </p:spPr>
        <p:txBody>
          <a:bodyPr wrap="square">
            <a:spAutoFit/>
          </a:bodyPr>
          <a:lstStyle/>
          <a:p>
            <a:pPr algn="r"/>
            <a:r>
              <a:rPr lang="nl-NL" sz="2400" dirty="0">
                <a:solidFill>
                  <a:srgbClr val="161517"/>
                </a:solidFill>
                <a:latin typeface="Kermit" panose="020F0503040000060003" pitchFamily="34" charset="0"/>
              </a:rPr>
              <a:t>Wat zit er in je soepkom? </a:t>
            </a:r>
          </a:p>
        </p:txBody>
      </p:sp>
      <p:sp>
        <p:nvSpPr>
          <p:cNvPr id="12" name="Tekstvak 11">
            <a:extLst>
              <a:ext uri="{FF2B5EF4-FFF2-40B4-BE49-F238E27FC236}">
                <a16:creationId xmlns:a16="http://schemas.microsoft.com/office/drawing/2014/main" id="{9EE254C7-E725-C5CA-8EF2-17CD341B712B}"/>
              </a:ext>
            </a:extLst>
          </p:cNvPr>
          <p:cNvSpPr txBox="1"/>
          <p:nvPr/>
        </p:nvSpPr>
        <p:spPr>
          <a:xfrm>
            <a:off x="-378698" y="3428765"/>
            <a:ext cx="7956883" cy="461666"/>
          </a:xfrm>
          <a:prstGeom prst="rect">
            <a:avLst/>
          </a:prstGeom>
          <a:solidFill>
            <a:srgbClr val="B7C18F"/>
          </a:solidFill>
        </p:spPr>
        <p:txBody>
          <a:bodyPr wrap="square">
            <a:spAutoFit/>
          </a:bodyPr>
          <a:lstStyle/>
          <a:p>
            <a:pPr algn="r"/>
            <a:r>
              <a:rPr lang="nl-NL" sz="2400">
                <a:solidFill>
                  <a:srgbClr val="161517"/>
                </a:solidFill>
                <a:latin typeface="Kermit" panose="020F0503040000060003" pitchFamily="34" charset="0"/>
              </a:rPr>
              <a:t>Wat heeft dat met de oceaan te maken? </a:t>
            </a:r>
          </a:p>
        </p:txBody>
      </p:sp>
      <p:pic>
        <p:nvPicPr>
          <p:cNvPr id="14" name="Afbeelding 13">
            <a:extLst>
              <a:ext uri="{FF2B5EF4-FFF2-40B4-BE49-F238E27FC236}">
                <a16:creationId xmlns:a16="http://schemas.microsoft.com/office/drawing/2014/main" id="{44974A4A-5728-855B-4FC3-1E6B6A21BAE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214862" y="2566132"/>
            <a:ext cx="1524000" cy="1543570"/>
          </a:xfrm>
          <a:prstGeom prst="rect">
            <a:avLst/>
          </a:prstGeom>
          <a:noFill/>
          <a:ln>
            <a:noFill/>
          </a:ln>
        </p:spPr>
      </p:pic>
      <p:sp>
        <p:nvSpPr>
          <p:cNvPr id="10" name="Tekstvak 9">
            <a:extLst>
              <a:ext uri="{FF2B5EF4-FFF2-40B4-BE49-F238E27FC236}">
                <a16:creationId xmlns:a16="http://schemas.microsoft.com/office/drawing/2014/main" id="{D5AF4DC7-9469-9B9E-2433-344C4AA77F07}"/>
              </a:ext>
            </a:extLst>
          </p:cNvPr>
          <p:cNvSpPr txBox="1"/>
          <p:nvPr/>
        </p:nvSpPr>
        <p:spPr>
          <a:xfrm>
            <a:off x="7016382" y="5065968"/>
            <a:ext cx="5175618" cy="830997"/>
          </a:xfrm>
          <a:prstGeom prst="rect">
            <a:avLst/>
          </a:prstGeom>
          <a:solidFill>
            <a:srgbClr val="B7C18F"/>
          </a:solidFill>
        </p:spPr>
        <p:txBody>
          <a:bodyPr wrap="square">
            <a:spAutoFit/>
          </a:bodyPr>
          <a:lstStyle/>
          <a:p>
            <a:pPr algn="r"/>
            <a:r>
              <a:rPr lang="nl-NL" sz="2400" dirty="0">
                <a:solidFill>
                  <a:srgbClr val="161517"/>
                </a:solidFill>
                <a:latin typeface="Kermit" panose="020F0503040000060003" pitchFamily="34" charset="0"/>
              </a:rPr>
              <a:t>Hoe kunnen we de soep op een verantwoorde manier weggooien?</a:t>
            </a:r>
          </a:p>
        </p:txBody>
      </p:sp>
      <p:pic>
        <p:nvPicPr>
          <p:cNvPr id="3" name="Afbeelding 2">
            <a:extLst>
              <a:ext uri="{FF2B5EF4-FFF2-40B4-BE49-F238E27FC236}">
                <a16:creationId xmlns:a16="http://schemas.microsoft.com/office/drawing/2014/main" id="{159908E8-EC95-51CF-2080-3C22D91C40F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5967663" y="4883801"/>
            <a:ext cx="1299181" cy="1195330"/>
          </a:xfrm>
          <a:prstGeom prst="rect">
            <a:avLst/>
          </a:prstGeom>
          <a:noFill/>
          <a:ln>
            <a:noFill/>
          </a:ln>
        </p:spPr>
      </p:pic>
    </p:spTree>
    <p:extLst>
      <p:ext uri="{BB962C8B-B14F-4D97-AF65-F5344CB8AC3E}">
        <p14:creationId xmlns:p14="http://schemas.microsoft.com/office/powerpoint/2010/main" val="2471312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98913-A67F-6376-7E42-D0D39AA8262A}"/>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D1F0ACEA-CC67-90BF-0188-F47A3812F454}"/>
              </a:ext>
            </a:extLst>
          </p:cNvPr>
          <p:cNvPicPr>
            <a:picLocks noChangeAspect="1"/>
          </p:cNvPicPr>
          <p:nvPr/>
        </p:nvPicPr>
        <p:blipFill>
          <a:blip r:embed="rId3">
            <a:extLst>
              <a:ext uri="{28A0092B-C50C-407E-A947-70E740481C1C}">
                <a14:useLocalDpi xmlns:a14="http://schemas.microsoft.com/office/drawing/2010/main" val="0"/>
              </a:ext>
            </a:extLst>
          </a:blip>
          <a:srcRect t="6321"/>
          <a:stretch>
            <a:fillRect/>
          </a:stretch>
        </p:blipFill>
        <p:spPr>
          <a:xfrm>
            <a:off x="1277163" y="739700"/>
            <a:ext cx="9637673" cy="6386160"/>
          </a:xfrm>
          <a:prstGeom prst="rect">
            <a:avLst/>
          </a:prstGeom>
        </p:spPr>
      </p:pic>
      <p:sp>
        <p:nvSpPr>
          <p:cNvPr id="7" name="Tekstvak 6">
            <a:extLst>
              <a:ext uri="{FF2B5EF4-FFF2-40B4-BE49-F238E27FC236}">
                <a16:creationId xmlns:a16="http://schemas.microsoft.com/office/drawing/2014/main" id="{8D1FDE54-3FCB-951D-8A40-23B81DBAAED2}"/>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8" name="Tekstvak 7">
            <a:extLst>
              <a:ext uri="{FF2B5EF4-FFF2-40B4-BE49-F238E27FC236}">
                <a16:creationId xmlns:a16="http://schemas.microsoft.com/office/drawing/2014/main" id="{C7DACAB1-7112-2DC0-E22D-18A5231AB805}"/>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EBB33D8A-A5DE-7D8E-E5EC-280D650DBF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1" name="Tekstvak 10">
            <a:extLst>
              <a:ext uri="{FF2B5EF4-FFF2-40B4-BE49-F238E27FC236}">
                <a16:creationId xmlns:a16="http://schemas.microsoft.com/office/drawing/2014/main" id="{6B751D70-2DB9-9057-F716-05044116DC95}"/>
              </a:ext>
            </a:extLst>
          </p:cNvPr>
          <p:cNvSpPr txBox="1"/>
          <p:nvPr/>
        </p:nvSpPr>
        <p:spPr>
          <a:xfrm>
            <a:off x="2069430" y="190309"/>
            <a:ext cx="8053137"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Plastic soep in de oceaan</a:t>
            </a:r>
            <a:endParaRPr lang="nl-NL" sz="3200" dirty="0">
              <a:solidFill>
                <a:srgbClr val="E16C7F"/>
              </a:solidFill>
            </a:endParaRPr>
          </a:p>
        </p:txBody>
      </p:sp>
      <p:sp>
        <p:nvSpPr>
          <p:cNvPr id="10" name="Tekstvak 9">
            <a:extLst>
              <a:ext uri="{FF2B5EF4-FFF2-40B4-BE49-F238E27FC236}">
                <a16:creationId xmlns:a16="http://schemas.microsoft.com/office/drawing/2014/main" id="{1C1D5AA0-7448-D1F9-43D1-CB574005F445}"/>
              </a:ext>
            </a:extLst>
          </p:cNvPr>
          <p:cNvSpPr txBox="1"/>
          <p:nvPr/>
        </p:nvSpPr>
        <p:spPr>
          <a:xfrm>
            <a:off x="1181817" y="1028457"/>
            <a:ext cx="2553047" cy="738664"/>
          </a:xfrm>
          <a:prstGeom prst="rect">
            <a:avLst/>
          </a:prstGeom>
          <a:solidFill>
            <a:srgbClr val="E16C7F"/>
          </a:solidFill>
        </p:spPr>
        <p:txBody>
          <a:bodyPr wrap="square">
            <a:spAutoFit/>
          </a:bodyPr>
          <a:lstStyle/>
          <a:p>
            <a:r>
              <a:rPr lang="nl-NL" sz="1400">
                <a:solidFill>
                  <a:schemeClr val="bg1"/>
                </a:solidFill>
                <a:latin typeface="Kermit" panose="020F0503040000060003" pitchFamily="34" charset="0"/>
              </a:rPr>
              <a:t>Heel veel plastic dat wij gebruiken komt uiteindelijk in de oceaan terecht. </a:t>
            </a:r>
            <a:endParaRPr lang="nl-NL">
              <a:solidFill>
                <a:schemeClr val="bg1"/>
              </a:solidFill>
            </a:endParaRPr>
          </a:p>
        </p:txBody>
      </p:sp>
      <p:sp>
        <p:nvSpPr>
          <p:cNvPr id="15" name="Tekstvak 14">
            <a:extLst>
              <a:ext uri="{FF2B5EF4-FFF2-40B4-BE49-F238E27FC236}">
                <a16:creationId xmlns:a16="http://schemas.microsoft.com/office/drawing/2014/main" id="{7073DBBA-4D04-93AE-4DB1-9FD408492895}"/>
              </a:ext>
            </a:extLst>
          </p:cNvPr>
          <p:cNvSpPr txBox="1"/>
          <p:nvPr/>
        </p:nvSpPr>
        <p:spPr>
          <a:xfrm>
            <a:off x="1650670" y="2627775"/>
            <a:ext cx="3210086" cy="738664"/>
          </a:xfrm>
          <a:prstGeom prst="rect">
            <a:avLst/>
          </a:prstGeom>
          <a:solidFill>
            <a:schemeClr val="bg1"/>
          </a:solidFill>
          <a:ln w="28575">
            <a:solidFill>
              <a:srgbClr val="E16C7F"/>
            </a:solidFill>
          </a:ln>
        </p:spPr>
        <p:txBody>
          <a:bodyPr wrap="square">
            <a:spAutoFit/>
          </a:bodyPr>
          <a:lstStyle/>
          <a:p>
            <a:r>
              <a:rPr lang="nl-NL" sz="1400">
                <a:solidFill>
                  <a:srgbClr val="161517"/>
                </a:solidFill>
                <a:latin typeface="Kermit" panose="020F0503040000060003" pitchFamily="34" charset="0"/>
              </a:rPr>
              <a:t>Hoe vaak denk je dat je Nederland daarmee zou kunnen bedekken?</a:t>
            </a:r>
          </a:p>
          <a:p>
            <a:r>
              <a:rPr lang="nl-NL" sz="1400">
                <a:solidFill>
                  <a:srgbClr val="161517"/>
                </a:solidFill>
                <a:latin typeface="Kermit" panose="020F0503040000060003" pitchFamily="34" charset="0"/>
              </a:rPr>
              <a:t>Schrijf het antwoord op je wisbordje.</a:t>
            </a:r>
            <a:endParaRPr lang="nl-NL">
              <a:solidFill>
                <a:srgbClr val="161517"/>
              </a:solidFill>
            </a:endParaRPr>
          </a:p>
        </p:txBody>
      </p:sp>
      <p:sp>
        <p:nvSpPr>
          <p:cNvPr id="13" name="Tekstvak 12">
            <a:extLst>
              <a:ext uri="{FF2B5EF4-FFF2-40B4-BE49-F238E27FC236}">
                <a16:creationId xmlns:a16="http://schemas.microsoft.com/office/drawing/2014/main" id="{8252CBF8-E72F-F5EE-8C5C-A08652A06822}"/>
              </a:ext>
            </a:extLst>
          </p:cNvPr>
          <p:cNvSpPr txBox="1"/>
          <p:nvPr/>
        </p:nvSpPr>
        <p:spPr>
          <a:xfrm>
            <a:off x="1181817" y="2158528"/>
            <a:ext cx="3694983" cy="523220"/>
          </a:xfrm>
          <a:prstGeom prst="rect">
            <a:avLst/>
          </a:prstGeom>
          <a:solidFill>
            <a:srgbClr val="E16C7F"/>
          </a:solidFill>
        </p:spPr>
        <p:txBody>
          <a:bodyPr wrap="square">
            <a:spAutoFit/>
          </a:bodyPr>
          <a:lstStyle/>
          <a:p>
            <a:r>
              <a:rPr lang="nl-NL" sz="1400">
                <a:solidFill>
                  <a:schemeClr val="bg1"/>
                </a:solidFill>
                <a:latin typeface="Kermit" panose="020F0503040000060003" pitchFamily="34" charset="0"/>
              </a:rPr>
              <a:t>Stel je voor dat je al dat plastic over Nederland uitspreid als een grote deken. </a:t>
            </a:r>
            <a:endParaRPr lang="nl-NL">
              <a:solidFill>
                <a:schemeClr val="bg1"/>
              </a:solidFill>
            </a:endParaRPr>
          </a:p>
        </p:txBody>
      </p:sp>
    </p:spTree>
    <p:extLst>
      <p:ext uri="{BB962C8B-B14F-4D97-AF65-F5344CB8AC3E}">
        <p14:creationId xmlns:p14="http://schemas.microsoft.com/office/powerpoint/2010/main" val="1361856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72758-7470-2A5D-3FB1-235552F495A5}"/>
            </a:ext>
          </a:extLst>
        </p:cNvPr>
        <p:cNvGrpSpPr/>
        <p:nvPr/>
      </p:nvGrpSpPr>
      <p:grpSpPr>
        <a:xfrm>
          <a:off x="0" y="0"/>
          <a:ext cx="0" cy="0"/>
          <a:chOff x="0" y="0"/>
          <a:chExt cx="0" cy="0"/>
        </a:xfrm>
      </p:grpSpPr>
      <p:pic>
        <p:nvPicPr>
          <p:cNvPr id="20" name="Afbeelding 19">
            <a:extLst>
              <a:ext uri="{FF2B5EF4-FFF2-40B4-BE49-F238E27FC236}">
                <a16:creationId xmlns:a16="http://schemas.microsoft.com/office/drawing/2014/main" id="{674BE25B-3454-CBB4-B1C1-163284C70507}"/>
              </a:ext>
            </a:extLst>
          </p:cNvPr>
          <p:cNvPicPr>
            <a:picLocks noChangeAspect="1"/>
          </p:cNvPicPr>
          <p:nvPr/>
        </p:nvPicPr>
        <p:blipFill>
          <a:blip r:embed="rId3">
            <a:extLst>
              <a:ext uri="{28A0092B-C50C-407E-A947-70E740481C1C}">
                <a14:useLocalDpi xmlns:a14="http://schemas.microsoft.com/office/drawing/2010/main" val="0"/>
              </a:ext>
            </a:extLst>
          </a:blip>
          <a:srcRect b="50000"/>
          <a:stretch>
            <a:fillRect/>
          </a:stretch>
        </p:blipFill>
        <p:spPr>
          <a:xfrm>
            <a:off x="445224" y="381193"/>
            <a:ext cx="7759264" cy="5484871"/>
          </a:xfrm>
          <a:prstGeom prst="rect">
            <a:avLst/>
          </a:prstGeom>
        </p:spPr>
      </p:pic>
      <p:sp>
        <p:nvSpPr>
          <p:cNvPr id="7" name="Tekstvak 6">
            <a:extLst>
              <a:ext uri="{FF2B5EF4-FFF2-40B4-BE49-F238E27FC236}">
                <a16:creationId xmlns:a16="http://schemas.microsoft.com/office/drawing/2014/main" id="{1E160341-8FE8-55CF-0097-DAC66D7F9678}"/>
              </a:ext>
            </a:extLst>
          </p:cNvPr>
          <p:cNvSpPr txBox="1"/>
          <p:nvPr/>
        </p:nvSpPr>
        <p:spPr>
          <a:xfrm>
            <a:off x="0" y="1037"/>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voorkennis activeren</a:t>
            </a:r>
          </a:p>
        </p:txBody>
      </p:sp>
      <p:sp>
        <p:nvSpPr>
          <p:cNvPr id="8" name="Tekstvak 7">
            <a:extLst>
              <a:ext uri="{FF2B5EF4-FFF2-40B4-BE49-F238E27FC236}">
                <a16:creationId xmlns:a16="http://schemas.microsoft.com/office/drawing/2014/main" id="{F04D74E8-ACC3-C248-8EC0-3F1D2EBC45DB}"/>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BEA2C9A9-36C2-E5B3-17F5-2BB781BCC3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8" name="Tekstvak 17">
            <a:extLst>
              <a:ext uri="{FF2B5EF4-FFF2-40B4-BE49-F238E27FC236}">
                <a16:creationId xmlns:a16="http://schemas.microsoft.com/office/drawing/2014/main" id="{BD242C44-96F3-27E9-CDFD-1C307A563ABF}"/>
              </a:ext>
            </a:extLst>
          </p:cNvPr>
          <p:cNvSpPr txBox="1"/>
          <p:nvPr/>
        </p:nvSpPr>
        <p:spPr>
          <a:xfrm>
            <a:off x="2710898" y="5135039"/>
            <a:ext cx="1873802"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155 keer</a:t>
            </a:r>
            <a:endParaRPr lang="nl-NL" sz="3200">
              <a:solidFill>
                <a:srgbClr val="E16C7F"/>
              </a:solidFill>
            </a:endParaRPr>
          </a:p>
        </p:txBody>
      </p:sp>
      <p:sp>
        <p:nvSpPr>
          <p:cNvPr id="22" name="Tekstvak 21">
            <a:extLst>
              <a:ext uri="{FF2B5EF4-FFF2-40B4-BE49-F238E27FC236}">
                <a16:creationId xmlns:a16="http://schemas.microsoft.com/office/drawing/2014/main" id="{7C569F5E-615C-FE56-5D21-F8CCA9B40A86}"/>
              </a:ext>
            </a:extLst>
          </p:cNvPr>
          <p:cNvSpPr txBox="1"/>
          <p:nvPr/>
        </p:nvSpPr>
        <p:spPr>
          <a:xfrm>
            <a:off x="7825755" y="3288225"/>
            <a:ext cx="3732689" cy="400110"/>
          </a:xfrm>
          <a:prstGeom prst="rect">
            <a:avLst/>
          </a:prstGeom>
          <a:solidFill>
            <a:schemeClr val="bg1"/>
          </a:solidFill>
          <a:ln w="28575">
            <a:solidFill>
              <a:srgbClr val="E16C7F"/>
            </a:solidFill>
          </a:ln>
        </p:spPr>
        <p:txBody>
          <a:bodyPr wrap="square">
            <a:spAutoFit/>
          </a:bodyPr>
          <a:lstStyle/>
          <a:p>
            <a:pPr algn="ctr"/>
            <a:r>
              <a:rPr lang="nl-NL" sz="2000">
                <a:latin typeface="Kermit" panose="020F0503040000060003" pitchFamily="34" charset="0"/>
              </a:rPr>
              <a:t>Waarvoor gebruik jij plastic? </a:t>
            </a:r>
          </a:p>
        </p:txBody>
      </p:sp>
      <p:sp>
        <p:nvSpPr>
          <p:cNvPr id="24" name="Tekstvak 23">
            <a:extLst>
              <a:ext uri="{FF2B5EF4-FFF2-40B4-BE49-F238E27FC236}">
                <a16:creationId xmlns:a16="http://schemas.microsoft.com/office/drawing/2014/main" id="{E8A9E7CC-4834-496C-02CA-4C2FDF4636A8}"/>
              </a:ext>
            </a:extLst>
          </p:cNvPr>
          <p:cNvSpPr txBox="1"/>
          <p:nvPr/>
        </p:nvSpPr>
        <p:spPr>
          <a:xfrm>
            <a:off x="7844363" y="4309056"/>
            <a:ext cx="3714081" cy="707886"/>
          </a:xfrm>
          <a:prstGeom prst="rect">
            <a:avLst/>
          </a:prstGeom>
          <a:solidFill>
            <a:schemeClr val="bg1"/>
          </a:solidFill>
          <a:ln w="28575">
            <a:solidFill>
              <a:srgbClr val="E16C7F"/>
            </a:solidFill>
          </a:ln>
        </p:spPr>
        <p:txBody>
          <a:bodyPr wrap="square">
            <a:spAutoFit/>
          </a:bodyPr>
          <a:lstStyle/>
          <a:p>
            <a:pPr algn="ctr"/>
            <a:r>
              <a:rPr lang="nl-NL" sz="2000">
                <a:latin typeface="Kermit" panose="020F0503040000060003" pitchFamily="34" charset="0"/>
              </a:rPr>
              <a:t>Hoe denk je dat plastic in </a:t>
            </a:r>
          </a:p>
          <a:p>
            <a:pPr algn="ctr"/>
            <a:r>
              <a:rPr lang="nl-NL" sz="2000">
                <a:latin typeface="Kermit" panose="020F0503040000060003" pitchFamily="34" charset="0"/>
              </a:rPr>
              <a:t>de oceaan terechtkomt? </a:t>
            </a:r>
          </a:p>
        </p:txBody>
      </p:sp>
      <p:pic>
        <p:nvPicPr>
          <p:cNvPr id="28" name="Afbeelding 27">
            <a:extLst>
              <a:ext uri="{FF2B5EF4-FFF2-40B4-BE49-F238E27FC236}">
                <a16:creationId xmlns:a16="http://schemas.microsoft.com/office/drawing/2014/main" id="{54540322-1692-7232-070F-0AF0A8449FE5}"/>
              </a:ext>
            </a:extLst>
          </p:cNvPr>
          <p:cNvPicPr>
            <a:picLocks noChangeAspect="1"/>
          </p:cNvPicPr>
          <p:nvPr/>
        </p:nvPicPr>
        <p:blipFill>
          <a:blip r:embed="rId5">
            <a:extLst>
              <a:ext uri="{28A0092B-C50C-407E-A947-70E740481C1C}">
                <a14:useLocalDpi xmlns:a14="http://schemas.microsoft.com/office/drawing/2010/main" val="0"/>
              </a:ext>
            </a:extLst>
          </a:blip>
          <a:srcRect t="1290" b="1290"/>
          <a:stretch/>
        </p:blipFill>
        <p:spPr bwMode="auto">
          <a:xfrm>
            <a:off x="6869122" y="2993270"/>
            <a:ext cx="1088102" cy="1051364"/>
          </a:xfrm>
          <a:prstGeom prst="rect">
            <a:avLst/>
          </a:prstGeom>
          <a:noFill/>
          <a:ln>
            <a:noFill/>
          </a:ln>
          <a:extLst>
            <a:ext uri="{53640926-AAD7-44D8-BBD7-CCE9431645EC}">
              <a14:shadowObscured xmlns:a14="http://schemas.microsoft.com/office/drawing/2010/main"/>
            </a:ext>
          </a:extLst>
        </p:spPr>
      </p:pic>
      <p:pic>
        <p:nvPicPr>
          <p:cNvPr id="32" name="Afbeelding 31">
            <a:extLst>
              <a:ext uri="{FF2B5EF4-FFF2-40B4-BE49-F238E27FC236}">
                <a16:creationId xmlns:a16="http://schemas.microsoft.com/office/drawing/2014/main" id="{50E690AD-CCF8-EE43-9A40-FF517A3AB08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6850374" y="4092974"/>
            <a:ext cx="1125598" cy="1140051"/>
          </a:xfrm>
          <a:prstGeom prst="rect">
            <a:avLst/>
          </a:prstGeom>
          <a:noFill/>
          <a:ln>
            <a:noFill/>
          </a:ln>
        </p:spPr>
      </p:pic>
      <p:sp>
        <p:nvSpPr>
          <p:cNvPr id="38" name="Tekstvak 37">
            <a:extLst>
              <a:ext uri="{FF2B5EF4-FFF2-40B4-BE49-F238E27FC236}">
                <a16:creationId xmlns:a16="http://schemas.microsoft.com/office/drawing/2014/main" id="{15F8E1A6-93FD-2F71-C5A1-6D128390BC0E}"/>
              </a:ext>
            </a:extLst>
          </p:cNvPr>
          <p:cNvSpPr txBox="1"/>
          <p:nvPr/>
        </p:nvSpPr>
        <p:spPr>
          <a:xfrm>
            <a:off x="7039071" y="1153750"/>
            <a:ext cx="392103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Loop door de klas…</a:t>
            </a:r>
            <a:endParaRPr lang="nl-NL" sz="3200">
              <a:solidFill>
                <a:srgbClr val="E16C7F"/>
              </a:solidFill>
            </a:endParaRPr>
          </a:p>
        </p:txBody>
      </p:sp>
      <p:sp>
        <p:nvSpPr>
          <p:cNvPr id="3" name="Tekstvak 2">
            <a:extLst>
              <a:ext uri="{FF2B5EF4-FFF2-40B4-BE49-F238E27FC236}">
                <a16:creationId xmlns:a16="http://schemas.microsoft.com/office/drawing/2014/main" id="{AAD5EBF1-5487-5D3D-C43B-25459B12C46E}"/>
              </a:ext>
            </a:extLst>
          </p:cNvPr>
          <p:cNvSpPr txBox="1"/>
          <p:nvPr/>
        </p:nvSpPr>
        <p:spPr>
          <a:xfrm>
            <a:off x="7825755" y="2018606"/>
            <a:ext cx="3714081" cy="707886"/>
          </a:xfrm>
          <a:prstGeom prst="rect">
            <a:avLst/>
          </a:prstGeom>
          <a:solidFill>
            <a:schemeClr val="bg1"/>
          </a:solidFill>
          <a:ln w="28575">
            <a:solidFill>
              <a:srgbClr val="E16C7F"/>
            </a:solidFill>
          </a:ln>
        </p:spPr>
        <p:txBody>
          <a:bodyPr wrap="square">
            <a:spAutoFit/>
          </a:bodyPr>
          <a:lstStyle/>
          <a:p>
            <a:pPr algn="ctr"/>
            <a:r>
              <a:rPr lang="nl-NL" sz="2000">
                <a:latin typeface="Kermit" panose="020F0503040000060003" pitchFamily="34" charset="0"/>
              </a:rPr>
              <a:t>Wat is er allemaal van plastic gemaakt?</a:t>
            </a:r>
          </a:p>
        </p:txBody>
      </p:sp>
      <p:pic>
        <p:nvPicPr>
          <p:cNvPr id="5" name="Afbeelding 4">
            <a:extLst>
              <a:ext uri="{FF2B5EF4-FFF2-40B4-BE49-F238E27FC236}">
                <a16:creationId xmlns:a16="http://schemas.microsoft.com/office/drawing/2014/main" id="{6C226B53-0F0E-1509-7B78-FC76775F154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6831766" y="1802524"/>
            <a:ext cx="1125598" cy="1140051"/>
          </a:xfrm>
          <a:prstGeom prst="rect">
            <a:avLst/>
          </a:prstGeom>
          <a:noFill/>
          <a:ln>
            <a:noFill/>
          </a:ln>
        </p:spPr>
      </p:pic>
    </p:spTree>
    <p:extLst>
      <p:ext uri="{BB962C8B-B14F-4D97-AF65-F5344CB8AC3E}">
        <p14:creationId xmlns:p14="http://schemas.microsoft.com/office/powerpoint/2010/main" val="3142084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590DC-F48F-F728-0E21-45A42CB7DD96}"/>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FD16DFBB-BB4C-4F84-02BD-A22AE1A02B64}"/>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 &amp; onthouden en begrijpen</a:t>
            </a:r>
          </a:p>
        </p:txBody>
      </p:sp>
      <p:sp>
        <p:nvSpPr>
          <p:cNvPr id="13" name="Tekstvak 12">
            <a:extLst>
              <a:ext uri="{FF2B5EF4-FFF2-40B4-BE49-F238E27FC236}">
                <a16:creationId xmlns:a16="http://schemas.microsoft.com/office/drawing/2014/main" id="{4117E37D-9771-6F3D-2954-AD7516DB724F}"/>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3CD218CC-F59F-E8B6-1B33-175E9AEA48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BF62ABD0-ABE7-39B1-B790-17BD2C190106}"/>
              </a:ext>
            </a:extLst>
          </p:cNvPr>
          <p:cNvSpPr txBox="1"/>
          <p:nvPr/>
        </p:nvSpPr>
        <p:spPr>
          <a:xfrm>
            <a:off x="558797" y="788643"/>
            <a:ext cx="7237877"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Plastic soep, wat is dat?</a:t>
            </a:r>
            <a:endParaRPr lang="nl-NL" sz="3200">
              <a:solidFill>
                <a:srgbClr val="E16C7F"/>
              </a:solidFill>
            </a:endParaRPr>
          </a:p>
        </p:txBody>
      </p:sp>
      <p:sp>
        <p:nvSpPr>
          <p:cNvPr id="6" name="Tekstvak 5">
            <a:extLst>
              <a:ext uri="{FF2B5EF4-FFF2-40B4-BE49-F238E27FC236}">
                <a16:creationId xmlns:a16="http://schemas.microsoft.com/office/drawing/2014/main" id="{902CD30E-EC0C-07BB-C856-0982524A549B}"/>
              </a:ext>
            </a:extLst>
          </p:cNvPr>
          <p:cNvSpPr txBox="1"/>
          <p:nvPr/>
        </p:nvSpPr>
        <p:spPr>
          <a:xfrm>
            <a:off x="7930208" y="2865895"/>
            <a:ext cx="3343224" cy="400110"/>
          </a:xfrm>
          <a:prstGeom prst="rect">
            <a:avLst/>
          </a:prstGeom>
          <a:solidFill>
            <a:srgbClr val="E16C7F"/>
          </a:solidFill>
          <a:ln w="28575">
            <a:solidFill>
              <a:srgbClr val="E16C7F"/>
            </a:solidFill>
          </a:ln>
        </p:spPr>
        <p:txBody>
          <a:bodyPr wrap="square">
            <a:spAutoFit/>
          </a:bodyPr>
          <a:lstStyle/>
          <a:p>
            <a:r>
              <a:rPr lang="nl-NL" sz="2000">
                <a:solidFill>
                  <a:schemeClr val="bg1"/>
                </a:solidFill>
                <a:latin typeface="Kermit" panose="020F0503040000060003" pitchFamily="34" charset="0"/>
              </a:rPr>
              <a:t>Hoe ontstaat plastic soep?</a:t>
            </a:r>
          </a:p>
        </p:txBody>
      </p:sp>
      <p:pic>
        <p:nvPicPr>
          <p:cNvPr id="12" name="Afbeelding 11">
            <a:extLst>
              <a:ext uri="{FF2B5EF4-FFF2-40B4-BE49-F238E27FC236}">
                <a16:creationId xmlns:a16="http://schemas.microsoft.com/office/drawing/2014/main" id="{9050A9BA-89CC-695D-70DC-FA197DE85C8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10740167" y="3135690"/>
            <a:ext cx="1451833" cy="1518940"/>
          </a:xfrm>
          <a:prstGeom prst="rect">
            <a:avLst/>
          </a:prstGeom>
          <a:noFill/>
          <a:ln>
            <a:noFill/>
          </a:ln>
        </p:spPr>
      </p:pic>
      <p:pic>
        <p:nvPicPr>
          <p:cNvPr id="8" name="Afbeelding 7" descr="Actietips | Zapp Your Planet | Kom in actie">
            <a:hlinkClick r:id="rId5"/>
            <a:extLst>
              <a:ext uri="{FF2B5EF4-FFF2-40B4-BE49-F238E27FC236}">
                <a16:creationId xmlns:a16="http://schemas.microsoft.com/office/drawing/2014/main" id="{49DEA663-F5C3-3D59-1C7C-A4A4DA012FE5}"/>
              </a:ext>
            </a:extLst>
          </p:cNvPr>
          <p:cNvPicPr>
            <a:picLocks noChangeAspect="1"/>
          </p:cNvPicPr>
          <p:nvPr/>
        </p:nvPicPr>
        <p:blipFill>
          <a:blip r:embed="rId6"/>
          <a:stretch>
            <a:fillRect/>
          </a:stretch>
        </p:blipFill>
        <p:spPr>
          <a:xfrm>
            <a:off x="1374321" y="1467144"/>
            <a:ext cx="5481973" cy="4533331"/>
          </a:xfrm>
          <a:prstGeom prst="rect">
            <a:avLst/>
          </a:prstGeom>
        </p:spPr>
      </p:pic>
      <p:sp>
        <p:nvSpPr>
          <p:cNvPr id="10" name="Tekstvak 9">
            <a:extLst>
              <a:ext uri="{FF2B5EF4-FFF2-40B4-BE49-F238E27FC236}">
                <a16:creationId xmlns:a16="http://schemas.microsoft.com/office/drawing/2014/main" id="{755A1DCD-31FA-A6B8-DB93-4F2E1F77EA1B}"/>
              </a:ext>
            </a:extLst>
          </p:cNvPr>
          <p:cNvSpPr txBox="1"/>
          <p:nvPr/>
        </p:nvSpPr>
        <p:spPr>
          <a:xfrm>
            <a:off x="1817986" y="6069357"/>
            <a:ext cx="5038308" cy="461665"/>
          </a:xfrm>
          <a:prstGeom prst="rect">
            <a:avLst/>
          </a:prstGeom>
          <a:noFill/>
        </p:spPr>
        <p:txBody>
          <a:bodyPr wrap="square">
            <a:spAutoFit/>
          </a:bodyPr>
          <a:lstStyle/>
          <a:p>
            <a:r>
              <a:rPr lang="nl-NL" sz="1200">
                <a:solidFill>
                  <a:srgbClr val="F3732D"/>
                </a:solidFill>
                <a:latin typeface="Kermit" panose="020F0503040000060003" pitchFamily="34" charset="0"/>
                <a:hlinkClick r:id="rId5">
                  <a:extLst>
                    <a:ext uri="{A12FA001-AC4F-418D-AE19-62706E023703}">
                      <ahyp:hlinkClr xmlns:ahyp="http://schemas.microsoft.com/office/drawing/2018/hyperlinkcolor" val="tx"/>
                    </a:ext>
                  </a:extLst>
                </a:hlinkClick>
              </a:rPr>
              <a:t>https://schooltv.nl/video-item/hoe-komen-we-af-van-het-plastic-in-de-zee-grote-en-kleine-stukken-plastic-bedreigen-het-milieu</a:t>
            </a:r>
            <a:r>
              <a:rPr lang="nl-NL" sz="1200">
                <a:solidFill>
                  <a:srgbClr val="F3732D"/>
                </a:solidFill>
                <a:latin typeface="Kermit" panose="020F0503040000060003" pitchFamily="34" charset="0"/>
              </a:rPr>
              <a:t>   </a:t>
            </a:r>
            <a:endParaRPr lang="nl-NL">
              <a:solidFill>
                <a:srgbClr val="F3732D"/>
              </a:solidFill>
              <a:latin typeface="Kermit" panose="020F0503040000060003" pitchFamily="34" charset="0"/>
            </a:endParaRPr>
          </a:p>
        </p:txBody>
      </p:sp>
    </p:spTree>
    <p:extLst>
      <p:ext uri="{BB962C8B-B14F-4D97-AF65-F5344CB8AC3E}">
        <p14:creationId xmlns:p14="http://schemas.microsoft.com/office/powerpoint/2010/main" val="3864779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223E1-0ABE-7E2C-3248-3229D8B1A802}"/>
            </a:ext>
          </a:extLst>
        </p:cNvPr>
        <p:cNvGrpSpPr/>
        <p:nvPr/>
      </p:nvGrpSpPr>
      <p:grpSpPr>
        <a:xfrm>
          <a:off x="0" y="0"/>
          <a:ext cx="0" cy="0"/>
          <a:chOff x="0" y="0"/>
          <a:chExt cx="0" cy="0"/>
        </a:xfrm>
      </p:grpSpPr>
      <p:sp>
        <p:nvSpPr>
          <p:cNvPr id="2" name="Rechthoek 1">
            <a:extLst>
              <a:ext uri="{FF2B5EF4-FFF2-40B4-BE49-F238E27FC236}">
                <a16:creationId xmlns:a16="http://schemas.microsoft.com/office/drawing/2014/main" id="{583D53EA-A1F5-B3C3-BD5B-3FB787AB1812}"/>
              </a:ext>
            </a:extLst>
          </p:cNvPr>
          <p:cNvSpPr/>
          <p:nvPr/>
        </p:nvSpPr>
        <p:spPr>
          <a:xfrm>
            <a:off x="5907024" y="0"/>
            <a:ext cx="6284976" cy="6858000"/>
          </a:xfrm>
          <a:prstGeom prst="rect">
            <a:avLst/>
          </a:prstGeom>
          <a:solidFill>
            <a:srgbClr val="F9E3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A7FCBC39-E9D7-10DA-827E-5D9B23B24E0D}"/>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39637321-C27E-EA8E-FA75-BD340CCB67C9}"/>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705F3FA8-1983-6713-6327-D040B8CF90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169736A9-6B19-C156-38DD-AEEEBC7B6829}"/>
              </a:ext>
            </a:extLst>
          </p:cNvPr>
          <p:cNvSpPr txBox="1"/>
          <p:nvPr/>
        </p:nvSpPr>
        <p:spPr>
          <a:xfrm>
            <a:off x="-2721" y="1057585"/>
            <a:ext cx="12192000" cy="584775"/>
          </a:xfrm>
          <a:prstGeom prst="rect">
            <a:avLst/>
          </a:prstGeom>
          <a:solidFill>
            <a:srgbClr val="E16C7F"/>
          </a:solidFill>
        </p:spPr>
        <p:txBody>
          <a:bodyPr wrap="square">
            <a:spAutoFit/>
          </a:bodyPr>
          <a:lstStyle/>
          <a:p>
            <a:pPr algn="ctr"/>
            <a:r>
              <a:rPr lang="nl-NL" sz="3200">
                <a:solidFill>
                  <a:schemeClr val="bg1"/>
                </a:solidFill>
                <a:latin typeface="Kermit" panose="020F0503040000060003" pitchFamily="34" charset="0"/>
              </a:rPr>
              <a:t>Plastic afval lost vanzelf op.</a:t>
            </a:r>
            <a:endParaRPr lang="nl-NL" sz="3200">
              <a:solidFill>
                <a:schemeClr val="bg1"/>
              </a:solidFill>
            </a:endParaRPr>
          </a:p>
        </p:txBody>
      </p:sp>
      <p:sp>
        <p:nvSpPr>
          <p:cNvPr id="4" name="Tekstvak 3">
            <a:extLst>
              <a:ext uri="{FF2B5EF4-FFF2-40B4-BE49-F238E27FC236}">
                <a16:creationId xmlns:a16="http://schemas.microsoft.com/office/drawing/2014/main" id="{652785B3-2670-7400-AD21-B2FE0D65FD51}"/>
              </a:ext>
            </a:extLst>
          </p:cNvPr>
          <p:cNvSpPr txBox="1"/>
          <p:nvPr/>
        </p:nvSpPr>
        <p:spPr>
          <a:xfrm>
            <a:off x="1750911" y="5625706"/>
            <a:ext cx="1990017" cy="769441"/>
          </a:xfrm>
          <a:prstGeom prst="rect">
            <a:avLst/>
          </a:prstGeom>
          <a:noFill/>
        </p:spPr>
        <p:txBody>
          <a:bodyPr wrap="square">
            <a:spAutoFit/>
          </a:bodyPr>
          <a:lstStyle/>
          <a:p>
            <a:pPr algn="ctr"/>
            <a:r>
              <a:rPr lang="nl-NL" sz="4400">
                <a:solidFill>
                  <a:srgbClr val="E16C7F"/>
                </a:solidFill>
                <a:latin typeface="Kermit" panose="020F0503040000060003" pitchFamily="34" charset="0"/>
              </a:rPr>
              <a:t>Waar</a:t>
            </a:r>
            <a:endParaRPr lang="nl-NL" sz="3200">
              <a:solidFill>
                <a:srgbClr val="E16C7F"/>
              </a:solidFill>
            </a:endParaRPr>
          </a:p>
        </p:txBody>
      </p:sp>
      <p:pic>
        <p:nvPicPr>
          <p:cNvPr id="12" name="Afbeelding 11">
            <a:extLst>
              <a:ext uri="{FF2B5EF4-FFF2-40B4-BE49-F238E27FC236}">
                <a16:creationId xmlns:a16="http://schemas.microsoft.com/office/drawing/2014/main" id="{4549774E-56BF-575F-6993-6CFD248ED5F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61410" y="570797"/>
            <a:ext cx="1489501" cy="1558349"/>
          </a:xfrm>
          <a:prstGeom prst="rect">
            <a:avLst/>
          </a:prstGeom>
          <a:noFill/>
          <a:ln>
            <a:noFill/>
          </a:ln>
        </p:spPr>
      </p:pic>
      <p:sp>
        <p:nvSpPr>
          <p:cNvPr id="6" name="Tekstvak 5">
            <a:extLst>
              <a:ext uri="{FF2B5EF4-FFF2-40B4-BE49-F238E27FC236}">
                <a16:creationId xmlns:a16="http://schemas.microsoft.com/office/drawing/2014/main" id="{89ACE94D-F5DA-D722-6AAD-1242A11C98B4}"/>
              </a:ext>
            </a:extLst>
          </p:cNvPr>
          <p:cNvSpPr txBox="1"/>
          <p:nvPr/>
        </p:nvSpPr>
        <p:spPr>
          <a:xfrm>
            <a:off x="7491762" y="5625705"/>
            <a:ext cx="3052080" cy="769441"/>
          </a:xfrm>
          <a:prstGeom prst="rect">
            <a:avLst/>
          </a:prstGeom>
          <a:noFill/>
        </p:spPr>
        <p:txBody>
          <a:bodyPr wrap="square">
            <a:spAutoFit/>
          </a:bodyPr>
          <a:lstStyle/>
          <a:p>
            <a:pPr algn="ctr"/>
            <a:r>
              <a:rPr lang="nl-NL" sz="4400">
                <a:solidFill>
                  <a:srgbClr val="E16C7F"/>
                </a:solidFill>
                <a:latin typeface="Kermit" panose="020F0503040000060003" pitchFamily="34" charset="0"/>
              </a:rPr>
              <a:t>Niet waar</a:t>
            </a:r>
            <a:endParaRPr lang="nl-NL" sz="3200">
              <a:solidFill>
                <a:srgbClr val="E16C7F"/>
              </a:solidFill>
            </a:endParaRPr>
          </a:p>
        </p:txBody>
      </p:sp>
      <p:pic>
        <p:nvPicPr>
          <p:cNvPr id="10" name="Afbeelding 9">
            <a:extLst>
              <a:ext uri="{FF2B5EF4-FFF2-40B4-BE49-F238E27FC236}">
                <a16:creationId xmlns:a16="http://schemas.microsoft.com/office/drawing/2014/main" id="{3684C90B-45C8-86ED-504C-D3A96A34AA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38266" y="1949913"/>
            <a:ext cx="3022491" cy="4277110"/>
          </a:xfrm>
          <a:prstGeom prst="rect">
            <a:avLst/>
          </a:prstGeom>
        </p:spPr>
      </p:pic>
      <p:pic>
        <p:nvPicPr>
          <p:cNvPr id="17" name="Afbeelding 16">
            <a:extLst>
              <a:ext uri="{FF2B5EF4-FFF2-40B4-BE49-F238E27FC236}">
                <a16:creationId xmlns:a16="http://schemas.microsoft.com/office/drawing/2014/main" id="{64B29702-F6CA-D956-4D20-4F3EC31A513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17870" y="1939628"/>
            <a:ext cx="2856098" cy="4041648"/>
          </a:xfrm>
          <a:prstGeom prst="rect">
            <a:avLst/>
          </a:prstGeom>
        </p:spPr>
      </p:pic>
    </p:spTree>
    <p:extLst>
      <p:ext uri="{BB962C8B-B14F-4D97-AF65-F5344CB8AC3E}">
        <p14:creationId xmlns:p14="http://schemas.microsoft.com/office/powerpoint/2010/main" val="3530711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2DB80-02B2-4F35-FBF1-E3A7D23F481D}"/>
            </a:ext>
          </a:extLst>
        </p:cNvPr>
        <p:cNvGrpSpPr/>
        <p:nvPr/>
      </p:nvGrpSpPr>
      <p:grpSpPr>
        <a:xfrm>
          <a:off x="0" y="0"/>
          <a:ext cx="0" cy="0"/>
          <a:chOff x="0" y="0"/>
          <a:chExt cx="0" cy="0"/>
        </a:xfrm>
      </p:grpSpPr>
      <p:sp>
        <p:nvSpPr>
          <p:cNvPr id="2" name="Rechthoek 1">
            <a:extLst>
              <a:ext uri="{FF2B5EF4-FFF2-40B4-BE49-F238E27FC236}">
                <a16:creationId xmlns:a16="http://schemas.microsoft.com/office/drawing/2014/main" id="{DD49760F-417C-F1FD-3631-43D1CA7966B9}"/>
              </a:ext>
            </a:extLst>
          </p:cNvPr>
          <p:cNvSpPr/>
          <p:nvPr/>
        </p:nvSpPr>
        <p:spPr>
          <a:xfrm>
            <a:off x="5907024" y="0"/>
            <a:ext cx="6284976" cy="6858000"/>
          </a:xfrm>
          <a:prstGeom prst="rect">
            <a:avLst/>
          </a:prstGeom>
          <a:solidFill>
            <a:srgbClr val="F9E3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75824C48-18E8-E6F8-5DED-96C50725CACE}"/>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C91AF3E2-8696-383A-3393-4D276F5368FE}"/>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36CB8D37-812D-1FF3-FDFB-AAE9C2F3FC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F4317FCE-3548-16A3-241C-548698230A92}"/>
              </a:ext>
            </a:extLst>
          </p:cNvPr>
          <p:cNvSpPr txBox="1"/>
          <p:nvPr/>
        </p:nvSpPr>
        <p:spPr>
          <a:xfrm>
            <a:off x="-2721" y="801553"/>
            <a:ext cx="12192000" cy="1077218"/>
          </a:xfrm>
          <a:prstGeom prst="rect">
            <a:avLst/>
          </a:prstGeom>
          <a:solidFill>
            <a:srgbClr val="E16C7F"/>
          </a:solidFill>
        </p:spPr>
        <p:txBody>
          <a:bodyPr wrap="square">
            <a:spAutoFit/>
          </a:bodyPr>
          <a:lstStyle/>
          <a:p>
            <a:pPr algn="ctr"/>
            <a:r>
              <a:rPr lang="nl-NL" sz="3200">
                <a:solidFill>
                  <a:schemeClr val="bg1"/>
                </a:solidFill>
              </a:rPr>
              <a:t>Op sommige plekken in de oceaan is</a:t>
            </a:r>
            <a:br>
              <a:rPr lang="nl-NL" sz="3200">
                <a:solidFill>
                  <a:schemeClr val="bg1"/>
                </a:solidFill>
              </a:rPr>
            </a:br>
            <a:r>
              <a:rPr lang="nl-NL" sz="3200">
                <a:solidFill>
                  <a:schemeClr val="bg1"/>
                </a:solidFill>
              </a:rPr>
              <a:t>véél meer plastic dan op andere plekken.</a:t>
            </a:r>
          </a:p>
        </p:txBody>
      </p:sp>
      <p:sp>
        <p:nvSpPr>
          <p:cNvPr id="4" name="Tekstvak 3">
            <a:extLst>
              <a:ext uri="{FF2B5EF4-FFF2-40B4-BE49-F238E27FC236}">
                <a16:creationId xmlns:a16="http://schemas.microsoft.com/office/drawing/2014/main" id="{84A6BC91-D2B4-1AF0-5267-7361D4202244}"/>
              </a:ext>
            </a:extLst>
          </p:cNvPr>
          <p:cNvSpPr txBox="1"/>
          <p:nvPr/>
        </p:nvSpPr>
        <p:spPr>
          <a:xfrm>
            <a:off x="1750911" y="5625706"/>
            <a:ext cx="1990017" cy="769441"/>
          </a:xfrm>
          <a:prstGeom prst="rect">
            <a:avLst/>
          </a:prstGeom>
          <a:noFill/>
        </p:spPr>
        <p:txBody>
          <a:bodyPr wrap="square">
            <a:spAutoFit/>
          </a:bodyPr>
          <a:lstStyle/>
          <a:p>
            <a:pPr algn="ctr"/>
            <a:r>
              <a:rPr lang="nl-NL" sz="4400">
                <a:solidFill>
                  <a:srgbClr val="E16C7F"/>
                </a:solidFill>
                <a:latin typeface="Kermit" panose="020F0503040000060003" pitchFamily="34" charset="0"/>
              </a:rPr>
              <a:t>Waar</a:t>
            </a:r>
            <a:endParaRPr lang="nl-NL" sz="3200">
              <a:solidFill>
                <a:srgbClr val="E16C7F"/>
              </a:solidFill>
            </a:endParaRPr>
          </a:p>
        </p:txBody>
      </p:sp>
      <p:pic>
        <p:nvPicPr>
          <p:cNvPr id="12" name="Afbeelding 11">
            <a:extLst>
              <a:ext uri="{FF2B5EF4-FFF2-40B4-BE49-F238E27FC236}">
                <a16:creationId xmlns:a16="http://schemas.microsoft.com/office/drawing/2014/main" id="{D9550D0D-413F-647F-F063-F2D44B08B90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61410" y="570797"/>
            <a:ext cx="1489501" cy="1558349"/>
          </a:xfrm>
          <a:prstGeom prst="rect">
            <a:avLst/>
          </a:prstGeom>
          <a:noFill/>
          <a:ln>
            <a:noFill/>
          </a:ln>
        </p:spPr>
      </p:pic>
      <p:sp>
        <p:nvSpPr>
          <p:cNvPr id="6" name="Tekstvak 5">
            <a:extLst>
              <a:ext uri="{FF2B5EF4-FFF2-40B4-BE49-F238E27FC236}">
                <a16:creationId xmlns:a16="http://schemas.microsoft.com/office/drawing/2014/main" id="{17C76225-AE26-E03F-65AB-6BD9F7877512}"/>
              </a:ext>
            </a:extLst>
          </p:cNvPr>
          <p:cNvSpPr txBox="1"/>
          <p:nvPr/>
        </p:nvSpPr>
        <p:spPr>
          <a:xfrm>
            <a:off x="7491762" y="5625705"/>
            <a:ext cx="3052080" cy="769441"/>
          </a:xfrm>
          <a:prstGeom prst="rect">
            <a:avLst/>
          </a:prstGeom>
          <a:noFill/>
        </p:spPr>
        <p:txBody>
          <a:bodyPr wrap="square">
            <a:spAutoFit/>
          </a:bodyPr>
          <a:lstStyle/>
          <a:p>
            <a:pPr algn="ctr"/>
            <a:r>
              <a:rPr lang="nl-NL" sz="4400">
                <a:solidFill>
                  <a:srgbClr val="E16C7F"/>
                </a:solidFill>
                <a:latin typeface="Kermit" panose="020F0503040000060003" pitchFamily="34" charset="0"/>
              </a:rPr>
              <a:t>Niet waar</a:t>
            </a:r>
            <a:endParaRPr lang="nl-NL" sz="3200">
              <a:solidFill>
                <a:srgbClr val="E16C7F"/>
              </a:solidFill>
            </a:endParaRPr>
          </a:p>
        </p:txBody>
      </p:sp>
      <p:pic>
        <p:nvPicPr>
          <p:cNvPr id="10" name="Afbeelding 9">
            <a:extLst>
              <a:ext uri="{FF2B5EF4-FFF2-40B4-BE49-F238E27FC236}">
                <a16:creationId xmlns:a16="http://schemas.microsoft.com/office/drawing/2014/main" id="{F9121BF9-AFB9-3628-2ACF-23C6FA6873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38266" y="1949913"/>
            <a:ext cx="3022491" cy="4277110"/>
          </a:xfrm>
          <a:prstGeom prst="rect">
            <a:avLst/>
          </a:prstGeom>
        </p:spPr>
      </p:pic>
      <p:pic>
        <p:nvPicPr>
          <p:cNvPr id="17" name="Afbeelding 16">
            <a:extLst>
              <a:ext uri="{FF2B5EF4-FFF2-40B4-BE49-F238E27FC236}">
                <a16:creationId xmlns:a16="http://schemas.microsoft.com/office/drawing/2014/main" id="{206C841D-B8E1-6116-A425-A271BEF45B3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17870" y="1939628"/>
            <a:ext cx="2856098" cy="4041648"/>
          </a:xfrm>
          <a:prstGeom prst="rect">
            <a:avLst/>
          </a:prstGeom>
        </p:spPr>
      </p:pic>
    </p:spTree>
    <p:extLst>
      <p:ext uri="{BB962C8B-B14F-4D97-AF65-F5344CB8AC3E}">
        <p14:creationId xmlns:p14="http://schemas.microsoft.com/office/powerpoint/2010/main" val="1852314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12E5F-FD0B-5C07-5A06-BCFD0ECCC8CC}"/>
            </a:ext>
          </a:extLst>
        </p:cNvPr>
        <p:cNvGrpSpPr/>
        <p:nvPr/>
      </p:nvGrpSpPr>
      <p:grpSpPr>
        <a:xfrm>
          <a:off x="0" y="0"/>
          <a:ext cx="0" cy="0"/>
          <a:chOff x="0" y="0"/>
          <a:chExt cx="0" cy="0"/>
        </a:xfrm>
      </p:grpSpPr>
      <p:sp>
        <p:nvSpPr>
          <p:cNvPr id="2" name="Rechthoek 1">
            <a:extLst>
              <a:ext uri="{FF2B5EF4-FFF2-40B4-BE49-F238E27FC236}">
                <a16:creationId xmlns:a16="http://schemas.microsoft.com/office/drawing/2014/main" id="{F356B918-A5C9-24B9-8507-627BDEAAC52A}"/>
              </a:ext>
            </a:extLst>
          </p:cNvPr>
          <p:cNvSpPr/>
          <p:nvPr/>
        </p:nvSpPr>
        <p:spPr>
          <a:xfrm>
            <a:off x="5907024" y="0"/>
            <a:ext cx="6284976" cy="6858000"/>
          </a:xfrm>
          <a:prstGeom prst="rect">
            <a:avLst/>
          </a:prstGeom>
          <a:solidFill>
            <a:srgbClr val="F9E3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D7740CEC-91D7-4C61-5482-9100300E04E3}"/>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441ECD13-2C84-CE76-753B-E20BF088146C}"/>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8E1A8F66-475A-434E-C426-2DDA34BFE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BA866403-8F27-669E-CD20-4D0D1B358ADA}"/>
              </a:ext>
            </a:extLst>
          </p:cNvPr>
          <p:cNvSpPr txBox="1"/>
          <p:nvPr/>
        </p:nvSpPr>
        <p:spPr>
          <a:xfrm>
            <a:off x="-2721" y="1057585"/>
            <a:ext cx="12192000" cy="584775"/>
          </a:xfrm>
          <a:prstGeom prst="rect">
            <a:avLst/>
          </a:prstGeom>
          <a:solidFill>
            <a:srgbClr val="E16C7F"/>
          </a:solidFill>
        </p:spPr>
        <p:txBody>
          <a:bodyPr wrap="square">
            <a:spAutoFit/>
          </a:bodyPr>
          <a:lstStyle/>
          <a:p>
            <a:pPr algn="ctr"/>
            <a:r>
              <a:rPr lang="nl-NL" sz="3200">
                <a:solidFill>
                  <a:schemeClr val="bg1"/>
                </a:solidFill>
                <a:latin typeface="Kermit" panose="020F0503040000060003" pitchFamily="34" charset="0"/>
              </a:rPr>
              <a:t>Een plastic colaflesje valt niet uit elkaar.</a:t>
            </a:r>
            <a:endParaRPr lang="nl-NL" sz="3200">
              <a:solidFill>
                <a:schemeClr val="bg1"/>
              </a:solidFill>
            </a:endParaRPr>
          </a:p>
        </p:txBody>
      </p:sp>
      <p:sp>
        <p:nvSpPr>
          <p:cNvPr id="4" name="Tekstvak 3">
            <a:extLst>
              <a:ext uri="{FF2B5EF4-FFF2-40B4-BE49-F238E27FC236}">
                <a16:creationId xmlns:a16="http://schemas.microsoft.com/office/drawing/2014/main" id="{00DF2A9B-3365-9FF5-1B76-F943965BA74D}"/>
              </a:ext>
            </a:extLst>
          </p:cNvPr>
          <p:cNvSpPr txBox="1"/>
          <p:nvPr/>
        </p:nvSpPr>
        <p:spPr>
          <a:xfrm>
            <a:off x="1750911" y="5625706"/>
            <a:ext cx="1990017" cy="769441"/>
          </a:xfrm>
          <a:prstGeom prst="rect">
            <a:avLst/>
          </a:prstGeom>
          <a:noFill/>
        </p:spPr>
        <p:txBody>
          <a:bodyPr wrap="square">
            <a:spAutoFit/>
          </a:bodyPr>
          <a:lstStyle/>
          <a:p>
            <a:pPr algn="ctr"/>
            <a:r>
              <a:rPr lang="nl-NL" sz="4400">
                <a:solidFill>
                  <a:srgbClr val="E16C7F"/>
                </a:solidFill>
                <a:latin typeface="Kermit" panose="020F0503040000060003" pitchFamily="34" charset="0"/>
              </a:rPr>
              <a:t>Waar</a:t>
            </a:r>
            <a:endParaRPr lang="nl-NL" sz="3200">
              <a:solidFill>
                <a:srgbClr val="E16C7F"/>
              </a:solidFill>
            </a:endParaRPr>
          </a:p>
        </p:txBody>
      </p:sp>
      <p:pic>
        <p:nvPicPr>
          <p:cNvPr id="12" name="Afbeelding 11">
            <a:extLst>
              <a:ext uri="{FF2B5EF4-FFF2-40B4-BE49-F238E27FC236}">
                <a16:creationId xmlns:a16="http://schemas.microsoft.com/office/drawing/2014/main" id="{1C4E518F-8AAF-1984-EDF3-7E845241FD0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61410" y="570797"/>
            <a:ext cx="1489501" cy="1558349"/>
          </a:xfrm>
          <a:prstGeom prst="rect">
            <a:avLst/>
          </a:prstGeom>
          <a:noFill/>
          <a:ln>
            <a:noFill/>
          </a:ln>
        </p:spPr>
      </p:pic>
      <p:sp>
        <p:nvSpPr>
          <p:cNvPr id="6" name="Tekstvak 5">
            <a:extLst>
              <a:ext uri="{FF2B5EF4-FFF2-40B4-BE49-F238E27FC236}">
                <a16:creationId xmlns:a16="http://schemas.microsoft.com/office/drawing/2014/main" id="{08818A03-F78C-EDC7-C054-67A75BE8E83D}"/>
              </a:ext>
            </a:extLst>
          </p:cNvPr>
          <p:cNvSpPr txBox="1"/>
          <p:nvPr/>
        </p:nvSpPr>
        <p:spPr>
          <a:xfrm>
            <a:off x="7491762" y="5625705"/>
            <a:ext cx="3052080" cy="769441"/>
          </a:xfrm>
          <a:prstGeom prst="rect">
            <a:avLst/>
          </a:prstGeom>
          <a:noFill/>
        </p:spPr>
        <p:txBody>
          <a:bodyPr wrap="square">
            <a:spAutoFit/>
          </a:bodyPr>
          <a:lstStyle/>
          <a:p>
            <a:pPr algn="ctr"/>
            <a:r>
              <a:rPr lang="nl-NL" sz="4400">
                <a:solidFill>
                  <a:srgbClr val="E16C7F"/>
                </a:solidFill>
                <a:latin typeface="Kermit" panose="020F0503040000060003" pitchFamily="34" charset="0"/>
              </a:rPr>
              <a:t>Niet waar</a:t>
            </a:r>
            <a:endParaRPr lang="nl-NL" sz="3200">
              <a:solidFill>
                <a:srgbClr val="E16C7F"/>
              </a:solidFill>
            </a:endParaRPr>
          </a:p>
        </p:txBody>
      </p:sp>
      <p:pic>
        <p:nvPicPr>
          <p:cNvPr id="10" name="Afbeelding 9">
            <a:extLst>
              <a:ext uri="{FF2B5EF4-FFF2-40B4-BE49-F238E27FC236}">
                <a16:creationId xmlns:a16="http://schemas.microsoft.com/office/drawing/2014/main" id="{97DEA9E8-A928-77A4-4007-D6D83A5C0C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38266" y="1949913"/>
            <a:ext cx="3022491" cy="4277110"/>
          </a:xfrm>
          <a:prstGeom prst="rect">
            <a:avLst/>
          </a:prstGeom>
        </p:spPr>
      </p:pic>
      <p:pic>
        <p:nvPicPr>
          <p:cNvPr id="17" name="Afbeelding 16">
            <a:extLst>
              <a:ext uri="{FF2B5EF4-FFF2-40B4-BE49-F238E27FC236}">
                <a16:creationId xmlns:a16="http://schemas.microsoft.com/office/drawing/2014/main" id="{ACE7DBB0-72D8-C30F-0488-7790AF527B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17870" y="1939628"/>
            <a:ext cx="2856098" cy="4041648"/>
          </a:xfrm>
          <a:prstGeom prst="rect">
            <a:avLst/>
          </a:prstGeom>
        </p:spPr>
      </p:pic>
    </p:spTree>
    <p:extLst>
      <p:ext uri="{BB962C8B-B14F-4D97-AF65-F5344CB8AC3E}">
        <p14:creationId xmlns:p14="http://schemas.microsoft.com/office/powerpoint/2010/main" val="1026809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CCC75-0509-5F53-FB4A-D0C5F1266CF2}"/>
            </a:ext>
          </a:extLst>
        </p:cNvPr>
        <p:cNvGrpSpPr/>
        <p:nvPr/>
      </p:nvGrpSpPr>
      <p:grpSpPr>
        <a:xfrm>
          <a:off x="0" y="0"/>
          <a:ext cx="0" cy="0"/>
          <a:chOff x="0" y="0"/>
          <a:chExt cx="0" cy="0"/>
        </a:xfrm>
      </p:grpSpPr>
      <p:sp>
        <p:nvSpPr>
          <p:cNvPr id="2" name="Rechthoek 1">
            <a:extLst>
              <a:ext uri="{FF2B5EF4-FFF2-40B4-BE49-F238E27FC236}">
                <a16:creationId xmlns:a16="http://schemas.microsoft.com/office/drawing/2014/main" id="{8ED88C68-D404-6781-CBAE-28C1AC20779B}"/>
              </a:ext>
            </a:extLst>
          </p:cNvPr>
          <p:cNvSpPr/>
          <p:nvPr/>
        </p:nvSpPr>
        <p:spPr>
          <a:xfrm>
            <a:off x="5907024" y="0"/>
            <a:ext cx="6284976" cy="6858000"/>
          </a:xfrm>
          <a:prstGeom prst="rect">
            <a:avLst/>
          </a:prstGeom>
          <a:solidFill>
            <a:srgbClr val="F9E3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A6D60A51-DDC2-7EBA-9F0A-F0DE51A0D623}"/>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92B17E6A-24A9-E8AB-51BE-AB1BD905370E}"/>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FE038999-ED2E-B927-54A1-A54954C458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A4EBE481-512B-2F81-3F21-47FAA582DA7D}"/>
              </a:ext>
            </a:extLst>
          </p:cNvPr>
          <p:cNvSpPr txBox="1"/>
          <p:nvPr/>
        </p:nvSpPr>
        <p:spPr>
          <a:xfrm>
            <a:off x="-2721" y="1057585"/>
            <a:ext cx="12192000" cy="584775"/>
          </a:xfrm>
          <a:prstGeom prst="rect">
            <a:avLst/>
          </a:prstGeom>
          <a:solidFill>
            <a:srgbClr val="E16C7F"/>
          </a:solidFill>
        </p:spPr>
        <p:txBody>
          <a:bodyPr wrap="square">
            <a:spAutoFit/>
          </a:bodyPr>
          <a:lstStyle/>
          <a:p>
            <a:pPr algn="ctr"/>
            <a:r>
              <a:rPr lang="nl-NL" sz="3200">
                <a:solidFill>
                  <a:schemeClr val="bg1"/>
                </a:solidFill>
                <a:latin typeface="Kermit" panose="020F0503040000060003" pitchFamily="34" charset="0"/>
              </a:rPr>
              <a:t>Kleine stukjes plastic blijven drijven.</a:t>
            </a:r>
            <a:endParaRPr lang="nl-NL" sz="3200">
              <a:solidFill>
                <a:schemeClr val="bg1"/>
              </a:solidFill>
            </a:endParaRPr>
          </a:p>
        </p:txBody>
      </p:sp>
      <p:sp>
        <p:nvSpPr>
          <p:cNvPr id="4" name="Tekstvak 3">
            <a:extLst>
              <a:ext uri="{FF2B5EF4-FFF2-40B4-BE49-F238E27FC236}">
                <a16:creationId xmlns:a16="http://schemas.microsoft.com/office/drawing/2014/main" id="{EF03B35D-3679-11F1-7A62-D7E79D2CCA62}"/>
              </a:ext>
            </a:extLst>
          </p:cNvPr>
          <p:cNvSpPr txBox="1"/>
          <p:nvPr/>
        </p:nvSpPr>
        <p:spPr>
          <a:xfrm>
            <a:off x="1750911" y="5625706"/>
            <a:ext cx="1990017" cy="769441"/>
          </a:xfrm>
          <a:prstGeom prst="rect">
            <a:avLst/>
          </a:prstGeom>
          <a:noFill/>
        </p:spPr>
        <p:txBody>
          <a:bodyPr wrap="square">
            <a:spAutoFit/>
          </a:bodyPr>
          <a:lstStyle/>
          <a:p>
            <a:pPr algn="ctr"/>
            <a:r>
              <a:rPr lang="nl-NL" sz="4400">
                <a:solidFill>
                  <a:srgbClr val="E16C7F"/>
                </a:solidFill>
                <a:latin typeface="Kermit" panose="020F0503040000060003" pitchFamily="34" charset="0"/>
              </a:rPr>
              <a:t>Waar</a:t>
            </a:r>
            <a:endParaRPr lang="nl-NL" sz="3200">
              <a:solidFill>
                <a:srgbClr val="E16C7F"/>
              </a:solidFill>
            </a:endParaRPr>
          </a:p>
        </p:txBody>
      </p:sp>
      <p:pic>
        <p:nvPicPr>
          <p:cNvPr id="12" name="Afbeelding 11">
            <a:extLst>
              <a:ext uri="{FF2B5EF4-FFF2-40B4-BE49-F238E27FC236}">
                <a16:creationId xmlns:a16="http://schemas.microsoft.com/office/drawing/2014/main" id="{34FD8B83-1642-2D4D-41D0-E7402691F04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61410" y="570797"/>
            <a:ext cx="1489501" cy="1558349"/>
          </a:xfrm>
          <a:prstGeom prst="rect">
            <a:avLst/>
          </a:prstGeom>
          <a:noFill/>
          <a:ln>
            <a:noFill/>
          </a:ln>
        </p:spPr>
      </p:pic>
      <p:sp>
        <p:nvSpPr>
          <p:cNvPr id="6" name="Tekstvak 5">
            <a:extLst>
              <a:ext uri="{FF2B5EF4-FFF2-40B4-BE49-F238E27FC236}">
                <a16:creationId xmlns:a16="http://schemas.microsoft.com/office/drawing/2014/main" id="{668EFCA5-03FA-9CDE-F587-F6984382CA20}"/>
              </a:ext>
            </a:extLst>
          </p:cNvPr>
          <p:cNvSpPr txBox="1"/>
          <p:nvPr/>
        </p:nvSpPr>
        <p:spPr>
          <a:xfrm>
            <a:off x="7491762" y="5625705"/>
            <a:ext cx="3052080" cy="769441"/>
          </a:xfrm>
          <a:prstGeom prst="rect">
            <a:avLst/>
          </a:prstGeom>
          <a:noFill/>
        </p:spPr>
        <p:txBody>
          <a:bodyPr wrap="square">
            <a:spAutoFit/>
          </a:bodyPr>
          <a:lstStyle/>
          <a:p>
            <a:pPr algn="ctr"/>
            <a:r>
              <a:rPr lang="nl-NL" sz="4400">
                <a:solidFill>
                  <a:srgbClr val="E16C7F"/>
                </a:solidFill>
                <a:latin typeface="Kermit" panose="020F0503040000060003" pitchFamily="34" charset="0"/>
              </a:rPr>
              <a:t>Niet waar</a:t>
            </a:r>
            <a:endParaRPr lang="nl-NL" sz="3200">
              <a:solidFill>
                <a:srgbClr val="E16C7F"/>
              </a:solidFill>
            </a:endParaRPr>
          </a:p>
        </p:txBody>
      </p:sp>
      <p:pic>
        <p:nvPicPr>
          <p:cNvPr id="10" name="Afbeelding 9">
            <a:extLst>
              <a:ext uri="{FF2B5EF4-FFF2-40B4-BE49-F238E27FC236}">
                <a16:creationId xmlns:a16="http://schemas.microsoft.com/office/drawing/2014/main" id="{E135DE99-B500-8C47-34E8-8DB1F3F362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38266" y="1949913"/>
            <a:ext cx="3022491" cy="4277110"/>
          </a:xfrm>
          <a:prstGeom prst="rect">
            <a:avLst/>
          </a:prstGeom>
        </p:spPr>
      </p:pic>
      <p:pic>
        <p:nvPicPr>
          <p:cNvPr id="17" name="Afbeelding 16">
            <a:extLst>
              <a:ext uri="{FF2B5EF4-FFF2-40B4-BE49-F238E27FC236}">
                <a16:creationId xmlns:a16="http://schemas.microsoft.com/office/drawing/2014/main" id="{9F423A79-7057-C51C-B4BC-B100F8895F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17870" y="1939628"/>
            <a:ext cx="2856098" cy="4041648"/>
          </a:xfrm>
          <a:prstGeom prst="rect">
            <a:avLst/>
          </a:prstGeom>
        </p:spPr>
      </p:pic>
    </p:spTree>
    <p:extLst>
      <p:ext uri="{BB962C8B-B14F-4D97-AF65-F5344CB8AC3E}">
        <p14:creationId xmlns:p14="http://schemas.microsoft.com/office/powerpoint/2010/main" val="1942089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590DC-F48F-F728-0E21-45A42CB7DD96}"/>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FD16DFBB-BB4C-4F84-02BD-A22AE1A02B64}"/>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 &amp; onthouden en begrijpen</a:t>
            </a:r>
          </a:p>
        </p:txBody>
      </p:sp>
      <p:sp>
        <p:nvSpPr>
          <p:cNvPr id="13" name="Tekstvak 12">
            <a:extLst>
              <a:ext uri="{FF2B5EF4-FFF2-40B4-BE49-F238E27FC236}">
                <a16:creationId xmlns:a16="http://schemas.microsoft.com/office/drawing/2014/main" id="{4117E37D-9771-6F3D-2954-AD7516DB724F}"/>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3CD218CC-F59F-E8B6-1B33-175E9AEA48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BF62ABD0-ABE7-39B1-B790-17BD2C190106}"/>
              </a:ext>
            </a:extLst>
          </p:cNvPr>
          <p:cNvSpPr txBox="1"/>
          <p:nvPr/>
        </p:nvSpPr>
        <p:spPr>
          <a:xfrm>
            <a:off x="558797" y="788643"/>
            <a:ext cx="7237877"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Plastic soep opruimen</a:t>
            </a:r>
            <a:endParaRPr lang="nl-NL" sz="3200">
              <a:solidFill>
                <a:srgbClr val="E16C7F"/>
              </a:solidFill>
            </a:endParaRPr>
          </a:p>
        </p:txBody>
      </p:sp>
      <p:sp>
        <p:nvSpPr>
          <p:cNvPr id="4" name="Tekstvak 3">
            <a:extLst>
              <a:ext uri="{FF2B5EF4-FFF2-40B4-BE49-F238E27FC236}">
                <a16:creationId xmlns:a16="http://schemas.microsoft.com/office/drawing/2014/main" id="{BC837CCD-EC25-FC64-41C9-8C972FC0B061}"/>
              </a:ext>
            </a:extLst>
          </p:cNvPr>
          <p:cNvSpPr txBox="1"/>
          <p:nvPr/>
        </p:nvSpPr>
        <p:spPr>
          <a:xfrm>
            <a:off x="8893868" y="3317589"/>
            <a:ext cx="3084772" cy="707886"/>
          </a:xfrm>
          <a:prstGeom prst="rect">
            <a:avLst/>
          </a:prstGeom>
          <a:noFill/>
          <a:ln w="28575">
            <a:noFill/>
          </a:ln>
        </p:spPr>
        <p:txBody>
          <a:bodyPr wrap="square">
            <a:spAutoFit/>
          </a:bodyPr>
          <a:lstStyle/>
          <a:p>
            <a:r>
              <a:rPr lang="nl-NL" sz="2000">
                <a:solidFill>
                  <a:srgbClr val="E16C7F"/>
                </a:solidFill>
                <a:latin typeface="Kermit" panose="020F0503040000060003" pitchFamily="34" charset="0"/>
              </a:rPr>
              <a:t>Hoe wordt het plastic uit de grachten gevist?</a:t>
            </a:r>
          </a:p>
        </p:txBody>
      </p:sp>
      <p:pic>
        <p:nvPicPr>
          <p:cNvPr id="3" name="Afbeelding 2" descr="Veelgestelde Vragen - De Buitendienst - Zapp">
            <a:extLst>
              <a:ext uri="{FF2B5EF4-FFF2-40B4-BE49-F238E27FC236}">
                <a16:creationId xmlns:a16="http://schemas.microsoft.com/office/drawing/2014/main" id="{59A3F267-1053-145F-75DB-2DABC150A726}"/>
              </a:ext>
            </a:extLst>
          </p:cNvPr>
          <p:cNvPicPr>
            <a:picLocks noChangeAspect="1"/>
          </p:cNvPicPr>
          <p:nvPr/>
        </p:nvPicPr>
        <p:blipFill>
          <a:blip r:embed="rId4"/>
          <a:srcRect r="17717"/>
          <a:stretch>
            <a:fillRect/>
          </a:stretch>
        </p:blipFill>
        <p:spPr>
          <a:xfrm>
            <a:off x="558797" y="1632213"/>
            <a:ext cx="6459520" cy="4437144"/>
          </a:xfrm>
          <a:prstGeom prst="rect">
            <a:avLst/>
          </a:prstGeom>
        </p:spPr>
      </p:pic>
      <p:sp>
        <p:nvSpPr>
          <p:cNvPr id="7" name="Tekstvak 6">
            <a:extLst>
              <a:ext uri="{FF2B5EF4-FFF2-40B4-BE49-F238E27FC236}">
                <a16:creationId xmlns:a16="http://schemas.microsoft.com/office/drawing/2014/main" id="{E703BDC3-7B8D-ACB3-A648-BF2AC45B32C5}"/>
              </a:ext>
            </a:extLst>
          </p:cNvPr>
          <p:cNvSpPr txBox="1"/>
          <p:nvPr/>
        </p:nvSpPr>
        <p:spPr>
          <a:xfrm>
            <a:off x="2350782" y="5607692"/>
            <a:ext cx="4352307" cy="461665"/>
          </a:xfrm>
          <a:prstGeom prst="rect">
            <a:avLst/>
          </a:prstGeom>
          <a:noFill/>
        </p:spPr>
        <p:txBody>
          <a:bodyPr wrap="square">
            <a:spAutoFit/>
          </a:bodyPr>
          <a:lstStyle/>
          <a:p>
            <a:r>
              <a:rPr lang="nl-NL" sz="1200">
                <a:solidFill>
                  <a:srgbClr val="45565C"/>
                </a:solidFill>
                <a:latin typeface="Kermit" panose="020F0503040000060003" pitchFamily="34" charset="0"/>
                <a:hlinkClick r:id="rId5">
                  <a:extLst>
                    <a:ext uri="{A12FA001-AC4F-418D-AE19-62706E023703}">
                      <ahyp:hlinkClr xmlns:ahyp="http://schemas.microsoft.com/office/drawing/2018/hyperlinkcolor" val="tx"/>
                    </a:ext>
                  </a:extLst>
                </a:hlinkClick>
              </a:rPr>
              <a:t>https://schooltv.nl/video-item/hoe-zorg-je-dat-plastic-niet-in-de-zee-komt-plastic-opvangen-met-bubbeltjes</a:t>
            </a:r>
            <a:r>
              <a:rPr lang="nl-NL" sz="1200">
                <a:solidFill>
                  <a:srgbClr val="45565C"/>
                </a:solidFill>
                <a:latin typeface="Kermit" panose="020F0503040000060003" pitchFamily="34" charset="0"/>
              </a:rPr>
              <a:t>  </a:t>
            </a:r>
            <a:endParaRPr lang="nl-NL">
              <a:solidFill>
                <a:srgbClr val="45565C"/>
              </a:solidFill>
              <a:latin typeface="Kermit" panose="020F0503040000060003" pitchFamily="34" charset="0"/>
            </a:endParaRPr>
          </a:p>
        </p:txBody>
      </p:sp>
      <p:sp>
        <p:nvSpPr>
          <p:cNvPr id="5" name="Tekstvak 4">
            <a:extLst>
              <a:ext uri="{FF2B5EF4-FFF2-40B4-BE49-F238E27FC236}">
                <a16:creationId xmlns:a16="http://schemas.microsoft.com/office/drawing/2014/main" id="{7E973653-3366-77AC-03A3-DDAE54140159}"/>
              </a:ext>
            </a:extLst>
          </p:cNvPr>
          <p:cNvSpPr txBox="1"/>
          <p:nvPr/>
        </p:nvSpPr>
        <p:spPr>
          <a:xfrm>
            <a:off x="8893868" y="2433562"/>
            <a:ext cx="2810838" cy="707886"/>
          </a:xfrm>
          <a:prstGeom prst="rect">
            <a:avLst/>
          </a:prstGeom>
          <a:noFill/>
          <a:ln w="28575">
            <a:noFill/>
          </a:ln>
        </p:spPr>
        <p:txBody>
          <a:bodyPr wrap="square">
            <a:spAutoFit/>
          </a:bodyPr>
          <a:lstStyle/>
          <a:p>
            <a:r>
              <a:rPr lang="nl-NL" sz="2000">
                <a:solidFill>
                  <a:srgbClr val="E16C7F"/>
                </a:solidFill>
                <a:latin typeface="Kermit" panose="020F0503040000060003" pitchFamily="34" charset="0"/>
              </a:rPr>
              <a:t>Hoe wordt het plastic    </a:t>
            </a:r>
            <a:br>
              <a:rPr lang="nl-NL" sz="2000">
                <a:solidFill>
                  <a:srgbClr val="E16C7F"/>
                </a:solidFill>
                <a:latin typeface="Kermit" panose="020F0503040000060003" pitchFamily="34" charset="0"/>
              </a:rPr>
            </a:br>
            <a:r>
              <a:rPr lang="nl-NL" sz="2000">
                <a:solidFill>
                  <a:srgbClr val="E16C7F"/>
                </a:solidFill>
                <a:latin typeface="Kermit" panose="020F0503040000060003" pitchFamily="34" charset="0"/>
              </a:rPr>
              <a:t>tegengehouden?</a:t>
            </a:r>
          </a:p>
        </p:txBody>
      </p:sp>
      <p:pic>
        <p:nvPicPr>
          <p:cNvPr id="8" name="Afbeelding 7">
            <a:extLst>
              <a:ext uri="{FF2B5EF4-FFF2-40B4-BE49-F238E27FC236}">
                <a16:creationId xmlns:a16="http://schemas.microsoft.com/office/drawing/2014/main" id="{F0D18C34-5A2F-61D3-3E2E-845AD8AC0C9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7442035" y="2470049"/>
            <a:ext cx="1451833" cy="1518940"/>
          </a:xfrm>
          <a:prstGeom prst="rect">
            <a:avLst/>
          </a:prstGeom>
          <a:noFill/>
          <a:ln>
            <a:noFill/>
          </a:ln>
        </p:spPr>
      </p:pic>
    </p:spTree>
    <p:extLst>
      <p:ext uri="{BB962C8B-B14F-4D97-AF65-F5344CB8AC3E}">
        <p14:creationId xmlns:p14="http://schemas.microsoft.com/office/powerpoint/2010/main" val="2537539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0F08F-6972-26CF-3A6A-1588FD48A1AD}"/>
            </a:ext>
          </a:extLst>
        </p:cNvPr>
        <p:cNvGrpSpPr/>
        <p:nvPr/>
      </p:nvGrpSpPr>
      <p:grpSpPr>
        <a:xfrm>
          <a:off x="0" y="0"/>
          <a:ext cx="0" cy="0"/>
          <a:chOff x="0" y="0"/>
          <a:chExt cx="0" cy="0"/>
        </a:xfrm>
      </p:grpSpPr>
      <p:pic>
        <p:nvPicPr>
          <p:cNvPr id="27" name="Afbeelding 26" descr="Drijvende tandwielen vangen plastic afval uit de rivier af - Artikelen - De  Ingenieur">
            <a:extLst>
              <a:ext uri="{FF2B5EF4-FFF2-40B4-BE49-F238E27FC236}">
                <a16:creationId xmlns:a16="http://schemas.microsoft.com/office/drawing/2014/main" id="{B9DA7CC3-56BC-4853-E847-DE6FD1D290E2}"/>
              </a:ext>
            </a:extLst>
          </p:cNvPr>
          <p:cNvPicPr>
            <a:picLocks noChangeAspect="1"/>
          </p:cNvPicPr>
          <p:nvPr/>
        </p:nvPicPr>
        <p:blipFill>
          <a:blip r:embed="rId3"/>
          <a:srcRect t="43184"/>
          <a:stretch>
            <a:fillRect/>
          </a:stretch>
        </p:blipFill>
        <p:spPr>
          <a:xfrm>
            <a:off x="5252248" y="3752519"/>
            <a:ext cx="3260253" cy="2471715"/>
          </a:xfrm>
          <a:prstGeom prst="rect">
            <a:avLst/>
          </a:prstGeom>
        </p:spPr>
      </p:pic>
      <p:sp>
        <p:nvSpPr>
          <p:cNvPr id="11" name="Tekstvak 10">
            <a:extLst>
              <a:ext uri="{FF2B5EF4-FFF2-40B4-BE49-F238E27FC236}">
                <a16:creationId xmlns:a16="http://schemas.microsoft.com/office/drawing/2014/main" id="{03994402-FCE8-6CA9-2D3C-56867811E180}"/>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 &amp; verdiepen</a:t>
            </a:r>
          </a:p>
        </p:txBody>
      </p:sp>
      <p:sp>
        <p:nvSpPr>
          <p:cNvPr id="13" name="Tekstvak 12">
            <a:extLst>
              <a:ext uri="{FF2B5EF4-FFF2-40B4-BE49-F238E27FC236}">
                <a16:creationId xmlns:a16="http://schemas.microsoft.com/office/drawing/2014/main" id="{DD24DF7B-52B1-C801-646E-B465913B346C}"/>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AC3DB63E-FBDD-F5C7-725B-9DB28AC004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03634736-F1EC-2FFE-76FC-B0A6DF4F4196}"/>
              </a:ext>
            </a:extLst>
          </p:cNvPr>
          <p:cNvSpPr txBox="1"/>
          <p:nvPr/>
        </p:nvSpPr>
        <p:spPr>
          <a:xfrm>
            <a:off x="2477061" y="404821"/>
            <a:ext cx="7237877"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Plastic soep opruimen</a:t>
            </a:r>
            <a:endParaRPr lang="nl-NL" sz="3200">
              <a:solidFill>
                <a:srgbClr val="E16C7F"/>
              </a:solidFill>
            </a:endParaRPr>
          </a:p>
        </p:txBody>
      </p:sp>
      <p:pic>
        <p:nvPicPr>
          <p:cNvPr id="6" name="Afbeelding 5">
            <a:extLst>
              <a:ext uri="{FF2B5EF4-FFF2-40B4-BE49-F238E27FC236}">
                <a16:creationId xmlns:a16="http://schemas.microsoft.com/office/drawing/2014/main" id="{053C4B8B-26EC-58D2-069F-20389E5193E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485287" y="4170484"/>
            <a:ext cx="1706713" cy="1755520"/>
          </a:xfrm>
          <a:prstGeom prst="rect">
            <a:avLst/>
          </a:prstGeom>
          <a:noFill/>
          <a:ln>
            <a:noFill/>
          </a:ln>
        </p:spPr>
      </p:pic>
      <p:pic>
        <p:nvPicPr>
          <p:cNvPr id="16" name="Afbeelding 15">
            <a:extLst>
              <a:ext uri="{FF2B5EF4-FFF2-40B4-BE49-F238E27FC236}">
                <a16:creationId xmlns:a16="http://schemas.microsoft.com/office/drawing/2014/main" id="{B37E2A26-9FB1-F625-FF6B-48D6267FD1B3}"/>
              </a:ext>
            </a:extLst>
          </p:cNvPr>
          <p:cNvPicPr>
            <a:picLocks noChangeAspect="1"/>
          </p:cNvPicPr>
          <p:nvPr/>
        </p:nvPicPr>
        <p:blipFill>
          <a:blip r:embed="rId6">
            <a:extLst>
              <a:ext uri="{28A0092B-C50C-407E-A947-70E740481C1C}">
                <a14:useLocalDpi xmlns:a14="http://schemas.microsoft.com/office/drawing/2010/main" val="0"/>
              </a:ext>
            </a:extLst>
          </a:blip>
          <a:srcRect t="35991"/>
          <a:stretch>
            <a:fillRect/>
          </a:stretch>
        </p:blipFill>
        <p:spPr>
          <a:xfrm>
            <a:off x="453672" y="992441"/>
            <a:ext cx="3711928" cy="2670780"/>
          </a:xfrm>
          <a:prstGeom prst="rect">
            <a:avLst/>
          </a:prstGeom>
        </p:spPr>
      </p:pic>
      <p:pic>
        <p:nvPicPr>
          <p:cNvPr id="20" name="Afbeelding 19">
            <a:extLst>
              <a:ext uri="{FF2B5EF4-FFF2-40B4-BE49-F238E27FC236}">
                <a16:creationId xmlns:a16="http://schemas.microsoft.com/office/drawing/2014/main" id="{6D599A28-D98D-D306-13D1-DFAE661CCD02}"/>
              </a:ext>
            </a:extLst>
          </p:cNvPr>
          <p:cNvPicPr>
            <a:picLocks noChangeAspect="1"/>
          </p:cNvPicPr>
          <p:nvPr/>
        </p:nvPicPr>
        <p:blipFill>
          <a:blip r:embed="rId7"/>
          <a:stretch>
            <a:fillRect/>
          </a:stretch>
        </p:blipFill>
        <p:spPr>
          <a:xfrm>
            <a:off x="4302255" y="978553"/>
            <a:ext cx="3773467" cy="2653698"/>
          </a:xfrm>
          <a:prstGeom prst="rect">
            <a:avLst/>
          </a:prstGeom>
        </p:spPr>
      </p:pic>
      <p:pic>
        <p:nvPicPr>
          <p:cNvPr id="23" name="Afbeelding 22" descr="The Ocean Cleanup: 10,000 tonnes of plastic in five years - rivers are also  being cleaned up | SURF">
            <a:extLst>
              <a:ext uri="{FF2B5EF4-FFF2-40B4-BE49-F238E27FC236}">
                <a16:creationId xmlns:a16="http://schemas.microsoft.com/office/drawing/2014/main" id="{92DE5B66-3B4C-802D-FC0E-BAD2270EECAB}"/>
              </a:ext>
            </a:extLst>
          </p:cNvPr>
          <p:cNvPicPr>
            <a:picLocks noChangeAspect="1"/>
          </p:cNvPicPr>
          <p:nvPr/>
        </p:nvPicPr>
        <p:blipFill>
          <a:blip r:embed="rId8"/>
          <a:stretch>
            <a:fillRect/>
          </a:stretch>
        </p:blipFill>
        <p:spPr>
          <a:xfrm>
            <a:off x="8212377" y="1260259"/>
            <a:ext cx="3801441" cy="2135143"/>
          </a:xfrm>
          <a:prstGeom prst="rect">
            <a:avLst/>
          </a:prstGeom>
        </p:spPr>
      </p:pic>
      <p:pic>
        <p:nvPicPr>
          <p:cNvPr id="26" name="Afbeelding 25" descr="Deze innovaties ruimen de plastic soep op - Change Inc.">
            <a:extLst>
              <a:ext uri="{FF2B5EF4-FFF2-40B4-BE49-F238E27FC236}">
                <a16:creationId xmlns:a16="http://schemas.microsoft.com/office/drawing/2014/main" id="{44523002-AD01-439D-AD72-40384ED005FC}"/>
              </a:ext>
            </a:extLst>
          </p:cNvPr>
          <p:cNvPicPr>
            <a:picLocks noChangeAspect="1"/>
          </p:cNvPicPr>
          <p:nvPr/>
        </p:nvPicPr>
        <p:blipFill>
          <a:blip r:embed="rId9"/>
          <a:stretch>
            <a:fillRect/>
          </a:stretch>
        </p:blipFill>
        <p:spPr>
          <a:xfrm>
            <a:off x="1226747" y="3750582"/>
            <a:ext cx="3711928" cy="2473652"/>
          </a:xfrm>
          <a:prstGeom prst="rect">
            <a:avLst/>
          </a:prstGeom>
        </p:spPr>
      </p:pic>
      <p:sp>
        <p:nvSpPr>
          <p:cNvPr id="10" name="Tekstvak 9">
            <a:extLst>
              <a:ext uri="{FF2B5EF4-FFF2-40B4-BE49-F238E27FC236}">
                <a16:creationId xmlns:a16="http://schemas.microsoft.com/office/drawing/2014/main" id="{393B7A68-AAA9-DBBB-5C8E-89F7FEFB7047}"/>
              </a:ext>
            </a:extLst>
          </p:cNvPr>
          <p:cNvSpPr txBox="1"/>
          <p:nvPr/>
        </p:nvSpPr>
        <p:spPr>
          <a:xfrm>
            <a:off x="7848215" y="3354044"/>
            <a:ext cx="4343785" cy="707886"/>
          </a:xfrm>
          <a:prstGeom prst="rect">
            <a:avLst/>
          </a:prstGeom>
          <a:solidFill>
            <a:schemeClr val="bg1"/>
          </a:solidFill>
          <a:ln w="28575">
            <a:noFill/>
          </a:ln>
        </p:spPr>
        <p:txBody>
          <a:bodyPr wrap="square">
            <a:spAutoFit/>
          </a:bodyPr>
          <a:lstStyle/>
          <a:p>
            <a:r>
              <a:rPr lang="nl-NL" sz="2000">
                <a:solidFill>
                  <a:srgbClr val="673753"/>
                </a:solidFill>
                <a:latin typeface="Kermit" panose="020F0503040000060003" pitchFamily="34" charset="0"/>
              </a:rPr>
              <a:t>Hoe denk jij dat deze uitvindingen plastic uit het water halen?</a:t>
            </a:r>
          </a:p>
        </p:txBody>
      </p:sp>
    </p:spTree>
    <p:extLst>
      <p:ext uri="{BB962C8B-B14F-4D97-AF65-F5344CB8AC3E}">
        <p14:creationId xmlns:p14="http://schemas.microsoft.com/office/powerpoint/2010/main" val="2574842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Afbeelding 25">
            <a:extLst>
              <a:ext uri="{FF2B5EF4-FFF2-40B4-BE49-F238E27FC236}">
                <a16:creationId xmlns:a16="http://schemas.microsoft.com/office/drawing/2014/main" id="{52D6D649-3847-EA05-E2FF-5B1CACB98115}"/>
              </a:ext>
            </a:extLst>
          </p:cNvPr>
          <p:cNvPicPr>
            <a:picLocks noChangeAspect="1"/>
          </p:cNvPicPr>
          <p:nvPr/>
        </p:nvPicPr>
        <p:blipFill>
          <a:blip r:embed="rId3">
            <a:extLst>
              <a:ext uri="{28A0092B-C50C-407E-A947-70E740481C1C}">
                <a14:useLocalDpi xmlns:a14="http://schemas.microsoft.com/office/drawing/2010/main" val="0"/>
              </a:ext>
            </a:extLst>
          </a:blip>
          <a:srcRect t="22212" b="42794"/>
          <a:stretch>
            <a:fillRect/>
          </a:stretch>
        </p:blipFill>
        <p:spPr>
          <a:xfrm>
            <a:off x="3487284" y="946023"/>
            <a:ext cx="5211990" cy="1439180"/>
          </a:xfrm>
          <a:prstGeom prst="rect">
            <a:avLst/>
          </a:prstGeom>
        </p:spPr>
      </p:pic>
      <p:sp>
        <p:nvSpPr>
          <p:cNvPr id="11" name="Tekstvak 10">
            <a:extLst>
              <a:ext uri="{FF2B5EF4-FFF2-40B4-BE49-F238E27FC236}">
                <a16:creationId xmlns:a16="http://schemas.microsoft.com/office/drawing/2014/main" id="{6287C097-C96A-9778-18C2-A7BC02130A6B}"/>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verdiepen</a:t>
            </a:r>
          </a:p>
        </p:txBody>
      </p:sp>
      <p:sp>
        <p:nvSpPr>
          <p:cNvPr id="13" name="Tekstvak 12">
            <a:extLst>
              <a:ext uri="{FF2B5EF4-FFF2-40B4-BE49-F238E27FC236}">
                <a16:creationId xmlns:a16="http://schemas.microsoft.com/office/drawing/2014/main" id="{D5D65844-F03C-1805-9419-FBE242270BC9}"/>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5049EE76-5B9B-3636-C236-68DAD0614F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D4203F76-9A48-CFEE-5331-E6D8CA427A7C}"/>
              </a:ext>
            </a:extLst>
          </p:cNvPr>
          <p:cNvSpPr txBox="1"/>
          <p:nvPr/>
        </p:nvSpPr>
        <p:spPr>
          <a:xfrm>
            <a:off x="-2721" y="30777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Teken – overleg – 1 antwoord</a:t>
            </a:r>
            <a:endParaRPr lang="nl-NL" sz="3200" dirty="0">
              <a:solidFill>
                <a:srgbClr val="E16C7F"/>
              </a:solidFill>
            </a:endParaRPr>
          </a:p>
        </p:txBody>
      </p:sp>
      <p:sp>
        <p:nvSpPr>
          <p:cNvPr id="5" name="Tekstvak 4">
            <a:extLst>
              <a:ext uri="{FF2B5EF4-FFF2-40B4-BE49-F238E27FC236}">
                <a16:creationId xmlns:a16="http://schemas.microsoft.com/office/drawing/2014/main" id="{5124F3D0-F7B8-18C7-1474-A73FB6C0F93E}"/>
              </a:ext>
            </a:extLst>
          </p:cNvPr>
          <p:cNvSpPr txBox="1"/>
          <p:nvPr/>
        </p:nvSpPr>
        <p:spPr>
          <a:xfrm>
            <a:off x="4797793" y="5414706"/>
            <a:ext cx="3353539" cy="646331"/>
          </a:xfrm>
          <a:prstGeom prst="rect">
            <a:avLst/>
          </a:prstGeom>
          <a:noFill/>
        </p:spPr>
        <p:txBody>
          <a:bodyPr wrap="square">
            <a:spAutoFit/>
          </a:bodyPr>
          <a:lstStyle/>
          <a:p>
            <a:pPr algn="ctr"/>
            <a:r>
              <a:rPr lang="nl-NL" dirty="0">
                <a:solidFill>
                  <a:srgbClr val="6CA0C9"/>
                </a:solidFill>
                <a:latin typeface="Kermit" panose="020F0503040000060003" pitchFamily="34" charset="0"/>
              </a:rPr>
              <a:t>Waarom is het belangrijk om plastic uit de zee te halen?</a:t>
            </a:r>
          </a:p>
        </p:txBody>
      </p:sp>
      <p:pic>
        <p:nvPicPr>
          <p:cNvPr id="7" name="Afbeelding 6">
            <a:extLst>
              <a:ext uri="{FF2B5EF4-FFF2-40B4-BE49-F238E27FC236}">
                <a16:creationId xmlns:a16="http://schemas.microsoft.com/office/drawing/2014/main" id="{6531742D-A757-A5D6-8F3A-8A21A0E64CD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3672368" y="5251511"/>
            <a:ext cx="988239" cy="972723"/>
          </a:xfrm>
          <a:prstGeom prst="rect">
            <a:avLst/>
          </a:prstGeom>
          <a:noFill/>
          <a:ln>
            <a:noFill/>
          </a:ln>
        </p:spPr>
      </p:pic>
      <p:sp>
        <p:nvSpPr>
          <p:cNvPr id="9" name="Tekstvak 8">
            <a:extLst>
              <a:ext uri="{FF2B5EF4-FFF2-40B4-BE49-F238E27FC236}">
                <a16:creationId xmlns:a16="http://schemas.microsoft.com/office/drawing/2014/main" id="{5FCC0E24-AB25-F807-B9F0-AE4C5BB49B60}"/>
              </a:ext>
            </a:extLst>
          </p:cNvPr>
          <p:cNvSpPr txBox="1"/>
          <p:nvPr/>
        </p:nvSpPr>
        <p:spPr>
          <a:xfrm>
            <a:off x="4660607" y="3027145"/>
            <a:ext cx="3627912" cy="646331"/>
          </a:xfrm>
          <a:prstGeom prst="rect">
            <a:avLst/>
          </a:prstGeom>
          <a:noFill/>
        </p:spPr>
        <p:txBody>
          <a:bodyPr wrap="square">
            <a:spAutoFit/>
          </a:bodyPr>
          <a:lstStyle/>
          <a:p>
            <a:pPr algn="ctr"/>
            <a:r>
              <a:rPr lang="nl-NL" dirty="0">
                <a:solidFill>
                  <a:srgbClr val="48A682"/>
                </a:solidFill>
                <a:latin typeface="Kermit" panose="020F0503040000060003" pitchFamily="34" charset="0"/>
              </a:rPr>
              <a:t>Hoe kun jij zelf voor minder plastic zorgen?</a:t>
            </a:r>
          </a:p>
        </p:txBody>
      </p:sp>
      <p:pic>
        <p:nvPicPr>
          <p:cNvPr id="16" name="Afbeelding 15">
            <a:extLst>
              <a:ext uri="{FF2B5EF4-FFF2-40B4-BE49-F238E27FC236}">
                <a16:creationId xmlns:a16="http://schemas.microsoft.com/office/drawing/2014/main" id="{8313756C-8C40-21F7-7E66-5B2918233805}"/>
              </a:ext>
            </a:extLst>
          </p:cNvPr>
          <p:cNvPicPr>
            <a:picLocks noChangeAspect="1"/>
          </p:cNvPicPr>
          <p:nvPr/>
        </p:nvPicPr>
        <p:blipFill>
          <a:blip r:embed="rId6">
            <a:extLst>
              <a:ext uri="{28A0092B-C50C-407E-A947-70E740481C1C}">
                <a14:useLocalDpi xmlns:a14="http://schemas.microsoft.com/office/drawing/2010/main" val="0"/>
              </a:ext>
            </a:extLst>
          </a:blip>
          <a:srcRect t="1290" b="1290"/>
          <a:stretch/>
        </p:blipFill>
        <p:spPr bwMode="auto">
          <a:xfrm>
            <a:off x="3684112" y="2890662"/>
            <a:ext cx="976495" cy="943526"/>
          </a:xfrm>
          <a:prstGeom prst="rect">
            <a:avLst/>
          </a:prstGeom>
          <a:noFill/>
          <a:ln>
            <a:noFill/>
          </a:ln>
          <a:extLst>
            <a:ext uri="{53640926-AAD7-44D8-BBD7-CCE9431645EC}">
              <a14:shadowObscured xmlns:a14="http://schemas.microsoft.com/office/drawing/2010/main"/>
            </a:ext>
          </a:extLst>
        </p:spPr>
      </p:pic>
      <p:sp>
        <p:nvSpPr>
          <p:cNvPr id="18" name="Tekstvak 17">
            <a:extLst>
              <a:ext uri="{FF2B5EF4-FFF2-40B4-BE49-F238E27FC236}">
                <a16:creationId xmlns:a16="http://schemas.microsoft.com/office/drawing/2014/main" id="{26F98857-4AB8-523D-B4D9-FBA350E946A8}"/>
              </a:ext>
            </a:extLst>
          </p:cNvPr>
          <p:cNvSpPr txBox="1"/>
          <p:nvPr/>
        </p:nvSpPr>
        <p:spPr>
          <a:xfrm>
            <a:off x="4506228" y="4170311"/>
            <a:ext cx="3936670" cy="646331"/>
          </a:xfrm>
          <a:prstGeom prst="rect">
            <a:avLst/>
          </a:prstGeom>
          <a:noFill/>
        </p:spPr>
        <p:txBody>
          <a:bodyPr wrap="square">
            <a:spAutoFit/>
          </a:bodyPr>
          <a:lstStyle/>
          <a:p>
            <a:pPr algn="ctr"/>
            <a:r>
              <a:rPr lang="nl-NL" dirty="0">
                <a:solidFill>
                  <a:srgbClr val="DA5A34"/>
                </a:solidFill>
                <a:latin typeface="Kermit" panose="020F0503040000060003" pitchFamily="34" charset="0"/>
              </a:rPr>
              <a:t>Voor wie is plasticsoep een probleem? Waarom?</a:t>
            </a:r>
          </a:p>
        </p:txBody>
      </p:sp>
      <p:pic>
        <p:nvPicPr>
          <p:cNvPr id="20" name="Afbeelding 19">
            <a:extLst>
              <a:ext uri="{FF2B5EF4-FFF2-40B4-BE49-F238E27FC236}">
                <a16:creationId xmlns:a16="http://schemas.microsoft.com/office/drawing/2014/main" id="{F98DE589-465B-945C-F7C5-41D74C37A307}"/>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3672368" y="4059413"/>
            <a:ext cx="988239" cy="966873"/>
          </a:xfrm>
          <a:prstGeom prst="rect">
            <a:avLst/>
          </a:prstGeom>
          <a:noFill/>
          <a:ln>
            <a:noFill/>
          </a:ln>
        </p:spPr>
      </p:pic>
    </p:spTree>
    <p:extLst>
      <p:ext uri="{BB962C8B-B14F-4D97-AF65-F5344CB8AC3E}">
        <p14:creationId xmlns:p14="http://schemas.microsoft.com/office/powerpoint/2010/main" val="3585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419FF-712F-78BF-E390-99F6FE1C580C}"/>
            </a:ext>
          </a:extLst>
        </p:cNvPr>
        <p:cNvGrpSpPr/>
        <p:nvPr/>
      </p:nvGrpSpPr>
      <p:grpSpPr>
        <a:xfrm>
          <a:off x="0" y="0"/>
          <a:ext cx="0" cy="0"/>
          <a:chOff x="0" y="0"/>
          <a:chExt cx="0" cy="0"/>
        </a:xfrm>
      </p:grpSpPr>
      <p:sp>
        <p:nvSpPr>
          <p:cNvPr id="32" name="Rectangle 2">
            <a:extLst>
              <a:ext uri="{FF2B5EF4-FFF2-40B4-BE49-F238E27FC236}">
                <a16:creationId xmlns:a16="http://schemas.microsoft.com/office/drawing/2014/main" id="{18567D6E-B9DE-D369-77A8-67B48825999D}"/>
              </a:ext>
            </a:extLst>
          </p:cNvPr>
          <p:cNvSpPr>
            <a:spLocks noChangeArrowheads="1"/>
          </p:cNvSpPr>
          <p:nvPr/>
        </p:nvSpPr>
        <p:spPr bwMode="auto">
          <a:xfrm>
            <a:off x="403545" y="4987377"/>
            <a:ext cx="11779750" cy="1477328"/>
          </a:xfrm>
          <a:prstGeom prst="rect">
            <a:avLst/>
          </a:prstGeom>
          <a:solidFill>
            <a:schemeClr val="bg1"/>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dirty="0">
                <a:latin typeface="Kermit" panose="020F0503040000060003" pitchFamily="34" charset="0"/>
                <a:ea typeface="Times New Roman" panose="02020603050405020304" pitchFamily="18" charset="0"/>
              </a:rPr>
              <a:t>Klaar-/verdiepingsopdrachten</a:t>
            </a:r>
            <a:r>
              <a:rPr lang="nl-NL" b="1" dirty="0">
                <a:effectLst/>
                <a:latin typeface="Kermit" panose="020F0503040000060003" pitchFamily="34" charset="0"/>
                <a:ea typeface="Times New Roman" panose="02020603050405020304" pitchFamily="18" charset="0"/>
              </a:rPr>
              <a:t>: </a:t>
            </a:r>
            <a:endParaRPr lang="nl-NL"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Welk probleem kan jullie uitvinding tegenkomen? Denk aan: hoge golven, storm, vissen in de zee. Hoe zorgen jullie ervoor dat jullie uitvinding hier geen last van heeft? Voeg de oplossing toe aan het ontwerp.</a:t>
            </a:r>
          </a:p>
          <a:p>
            <a:pPr marL="342900" indent="-342900">
              <a:buFont typeface="Arial" panose="020B0604020202020204" pitchFamily="34" charset="0"/>
              <a:buChar char="•"/>
            </a:pPr>
            <a:r>
              <a:rPr lang="nl-NL" dirty="0">
                <a:effectLst/>
                <a:latin typeface="Kermit" panose="020F0503040000060003" pitchFamily="34" charset="0"/>
                <a:ea typeface="Times New Roman" panose="02020603050405020304" pitchFamily="18" charset="0"/>
              </a:rPr>
              <a:t>Teken welk plastic jij thuis en in de klas gebruikt. Teken bij elk ding hoe je ervoor zorgt dat dit plastic niet in de oceaan belandt. </a:t>
            </a:r>
          </a:p>
        </p:txBody>
      </p:sp>
      <p:sp>
        <p:nvSpPr>
          <p:cNvPr id="8" name="Tekstvak 7">
            <a:extLst>
              <a:ext uri="{FF2B5EF4-FFF2-40B4-BE49-F238E27FC236}">
                <a16:creationId xmlns:a16="http://schemas.microsoft.com/office/drawing/2014/main" id="{F322FB07-16B8-AFA3-7703-6663A2972EC9}"/>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pic>
        <p:nvPicPr>
          <p:cNvPr id="11" name="Afbeelding 10" descr="Afbeelding met Lettertype, Graphics, rood, tekst&#10;&#10;Automatisch gegenereerde beschrijving">
            <a:extLst>
              <a:ext uri="{FF2B5EF4-FFF2-40B4-BE49-F238E27FC236}">
                <a16:creationId xmlns:a16="http://schemas.microsoft.com/office/drawing/2014/main" id="{B63C6DEC-F051-5A98-8247-DD2E7400E6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14" name="Rectangle 2">
            <a:extLst>
              <a:ext uri="{FF2B5EF4-FFF2-40B4-BE49-F238E27FC236}">
                <a16:creationId xmlns:a16="http://schemas.microsoft.com/office/drawing/2014/main" id="{701D080F-73DA-441C-AD41-ADFB4871DDCF}"/>
              </a:ext>
            </a:extLst>
          </p:cNvPr>
          <p:cNvSpPr>
            <a:spLocks noChangeArrowheads="1"/>
          </p:cNvSpPr>
          <p:nvPr/>
        </p:nvSpPr>
        <p:spPr bwMode="auto">
          <a:xfrm>
            <a:off x="397562" y="626984"/>
            <a:ext cx="11379465" cy="923330"/>
          </a:xfrm>
          <a:prstGeom prst="rect">
            <a:avLst/>
          </a:prstGeom>
          <a:solidFill>
            <a:srgbClr val="F9E3E7"/>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dirty="0">
                <a:latin typeface="Kermit" panose="020F0503040000060003" pitchFamily="34" charset="0"/>
                <a:ea typeface="Times New Roman" panose="02020603050405020304" pitchFamily="18" charset="0"/>
              </a:rPr>
              <a:t>Opdracht</a:t>
            </a:r>
            <a:r>
              <a:rPr lang="nl-NL" b="1" dirty="0">
                <a:effectLst/>
                <a:latin typeface="Kermit" panose="020F0503040000060003" pitchFamily="34" charset="0"/>
                <a:ea typeface="Times New Roman" panose="02020603050405020304" pitchFamily="18" charset="0"/>
              </a:rPr>
              <a:t>: </a:t>
            </a:r>
            <a:endParaRPr lang="nl-NL"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Maak een model van een uitvinding die plastic soep opruimt.</a:t>
            </a: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Je werkt in tweetallen.</a:t>
            </a:r>
            <a:endParaRPr lang="nl-NL" dirty="0">
              <a:effectLst/>
              <a:latin typeface="Kermit" panose="020F0503040000060003" pitchFamily="34" charset="0"/>
              <a:ea typeface="Times New Roman" panose="02020603050405020304" pitchFamily="18" charset="0"/>
            </a:endParaRPr>
          </a:p>
        </p:txBody>
      </p:sp>
      <p:sp>
        <p:nvSpPr>
          <p:cNvPr id="2" name="Tekstvak 1">
            <a:extLst>
              <a:ext uri="{FF2B5EF4-FFF2-40B4-BE49-F238E27FC236}">
                <a16:creationId xmlns:a16="http://schemas.microsoft.com/office/drawing/2014/main" id="{D020DAFF-9EA5-58EC-F378-E635F22DB291}"/>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latin typeface="Kermit" panose="020F0503040000060003" pitchFamily="34" charset="0"/>
            </a:endParaRPr>
          </a:p>
        </p:txBody>
      </p:sp>
      <p:sp>
        <p:nvSpPr>
          <p:cNvPr id="6" name="Tekstvak 5">
            <a:extLst>
              <a:ext uri="{FF2B5EF4-FFF2-40B4-BE49-F238E27FC236}">
                <a16:creationId xmlns:a16="http://schemas.microsoft.com/office/drawing/2014/main" id="{9653520C-0CAC-6116-BA44-FBD457ED7073}"/>
              </a:ext>
            </a:extLst>
          </p:cNvPr>
          <p:cNvSpPr txBox="1"/>
          <p:nvPr/>
        </p:nvSpPr>
        <p:spPr>
          <a:xfrm>
            <a:off x="397562" y="1562527"/>
            <a:ext cx="7375480" cy="3416320"/>
          </a:xfrm>
          <a:prstGeom prst="rect">
            <a:avLst/>
          </a:prstGeom>
          <a:noFill/>
          <a:ln>
            <a:solidFill>
              <a:srgbClr val="E16C7F"/>
            </a:solidFill>
          </a:ln>
        </p:spPr>
        <p:txBody>
          <a:bodyPr wrap="square">
            <a:spAutoFit/>
          </a:bodyPr>
          <a:lstStyle/>
          <a:p>
            <a:r>
              <a:rPr lang="nl-NL" b="1" dirty="0">
                <a:latin typeface="Kermit" panose="020F0503040000060003" pitchFamily="34" charset="0"/>
                <a:ea typeface="Times New Roman" panose="02020603050405020304" pitchFamily="18" charset="0"/>
              </a:rPr>
              <a:t>Checklist bij opdracht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We hebben bedacht of onze uitvinding plastic opvist of plastic tegenhoudt.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We hebben </a:t>
            </a:r>
            <a:r>
              <a:rPr lang="nl-NL">
                <a:latin typeface="Kermit" panose="020F0503040000060003" pitchFamily="34" charset="0"/>
                <a:ea typeface="Times New Roman" panose="02020603050405020304" pitchFamily="18" charset="0"/>
              </a:rPr>
              <a:t>bedacht hoe onze uitvinding plastic opvist of tegenhoudt.</a:t>
            </a:r>
          </a:p>
          <a:p>
            <a:pPr marL="342900" indent="-342900">
              <a:buFont typeface="Wingdings" panose="05000000000000000000" pitchFamily="2" charset="2"/>
              <a:buChar char="ü"/>
            </a:pPr>
            <a:r>
              <a:rPr lang="nl-NL">
                <a:latin typeface="Kermit" panose="020F0503040000060003" pitchFamily="34" charset="0"/>
                <a:ea typeface="Times New Roman" panose="02020603050405020304" pitchFamily="18" charset="0"/>
              </a:rPr>
              <a:t>We hebben </a:t>
            </a:r>
            <a:r>
              <a:rPr lang="nl-NL" dirty="0">
                <a:latin typeface="Kermit" panose="020F0503040000060003" pitchFamily="34" charset="0"/>
                <a:ea typeface="Times New Roman" panose="02020603050405020304" pitchFamily="18" charset="0"/>
              </a:rPr>
              <a:t>een ontwerptekening gemaakt.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We hebben de uitvinding met verschillende kosteloze materialen gebouwd.</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De uitvinding is stevig genoeg om een paar plastic voorwerpen op te vissen of tegen te houden.</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We kunnen uitleggen hoe de uitvinding werkt.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We hebben de uitvinding een naam gegeven.</a:t>
            </a:r>
          </a:p>
        </p:txBody>
      </p:sp>
      <p:pic>
        <p:nvPicPr>
          <p:cNvPr id="13" name="Afbeelding 12">
            <a:extLst>
              <a:ext uri="{FF2B5EF4-FFF2-40B4-BE49-F238E27FC236}">
                <a16:creationId xmlns:a16="http://schemas.microsoft.com/office/drawing/2014/main" id="{421F62B1-3A99-84AB-3602-4443E54455C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7865805" y="1951391"/>
            <a:ext cx="967459" cy="995126"/>
          </a:xfrm>
          <a:prstGeom prst="rect">
            <a:avLst/>
          </a:prstGeom>
          <a:noFill/>
          <a:ln>
            <a:noFill/>
          </a:ln>
        </p:spPr>
      </p:pic>
      <p:sp>
        <p:nvSpPr>
          <p:cNvPr id="18" name="Tekstvak 17">
            <a:extLst>
              <a:ext uri="{FF2B5EF4-FFF2-40B4-BE49-F238E27FC236}">
                <a16:creationId xmlns:a16="http://schemas.microsoft.com/office/drawing/2014/main" id="{7B66B932-D57B-6690-2453-C9FE7A959EB2}"/>
              </a:ext>
            </a:extLst>
          </p:cNvPr>
          <p:cNvSpPr txBox="1"/>
          <p:nvPr/>
        </p:nvSpPr>
        <p:spPr>
          <a:xfrm>
            <a:off x="8783747" y="1938611"/>
            <a:ext cx="3135708" cy="1323439"/>
          </a:xfrm>
          <a:prstGeom prst="rect">
            <a:avLst/>
          </a:prstGeom>
          <a:noFill/>
        </p:spPr>
        <p:txBody>
          <a:bodyPr wrap="square">
            <a:spAutoFit/>
          </a:bodyPr>
          <a:lstStyle/>
          <a:p>
            <a:r>
              <a:rPr lang="nl-NL" sz="1600" dirty="0">
                <a:solidFill>
                  <a:srgbClr val="744963"/>
                </a:solidFill>
                <a:latin typeface="Kermit" panose="020F0503040000060003" pitchFamily="34" charset="0"/>
              </a:rPr>
              <a:t>Hoe kun je plastic opvissen of tegenhouden?</a:t>
            </a:r>
          </a:p>
          <a:p>
            <a:r>
              <a:rPr lang="nl-NL" sz="1600" dirty="0">
                <a:solidFill>
                  <a:srgbClr val="744963"/>
                </a:solidFill>
                <a:latin typeface="Kermit" panose="020F0503040000060003" pitchFamily="34" charset="0"/>
              </a:rPr>
              <a:t>Doe je dit met een net, zeef, magneet of op een andere manier?</a:t>
            </a:r>
          </a:p>
        </p:txBody>
      </p:sp>
      <p:pic>
        <p:nvPicPr>
          <p:cNvPr id="20" name="Afbeelding 19">
            <a:extLst>
              <a:ext uri="{FF2B5EF4-FFF2-40B4-BE49-F238E27FC236}">
                <a16:creationId xmlns:a16="http://schemas.microsoft.com/office/drawing/2014/main" id="{8A44C809-646F-4D19-95E7-9ADE779C75CE}"/>
              </a:ext>
            </a:extLst>
          </p:cNvPr>
          <p:cNvPicPr>
            <a:picLocks noChangeAspect="1"/>
          </p:cNvPicPr>
          <p:nvPr/>
        </p:nvPicPr>
        <p:blipFill>
          <a:blip r:embed="rId4">
            <a:extLst>
              <a:ext uri="{28A0092B-C50C-407E-A947-70E740481C1C}">
                <a14:useLocalDpi xmlns:a14="http://schemas.microsoft.com/office/drawing/2010/main" val="0"/>
              </a:ext>
            </a:extLst>
          </a:blip>
          <a:srcRect t="1290" b="1290"/>
          <a:stretch/>
        </p:blipFill>
        <p:spPr bwMode="auto">
          <a:xfrm>
            <a:off x="5437803" y="6097098"/>
            <a:ext cx="921100" cy="890001"/>
          </a:xfrm>
          <a:prstGeom prst="rect">
            <a:avLst/>
          </a:prstGeom>
          <a:noFill/>
          <a:ln>
            <a:noFill/>
          </a:ln>
          <a:extLst>
            <a:ext uri="{53640926-AAD7-44D8-BBD7-CCE9431645EC}">
              <a14:shadowObscured xmlns:a14="http://schemas.microsoft.com/office/drawing/2010/main"/>
            </a:ext>
          </a:extLst>
        </p:spPr>
      </p:pic>
      <p:sp>
        <p:nvSpPr>
          <p:cNvPr id="23" name="Tekstvak 22">
            <a:extLst>
              <a:ext uri="{FF2B5EF4-FFF2-40B4-BE49-F238E27FC236}">
                <a16:creationId xmlns:a16="http://schemas.microsoft.com/office/drawing/2014/main" id="{8C93E763-F5B2-284A-DF4D-2208A54B7C7B}"/>
              </a:ext>
            </a:extLst>
          </p:cNvPr>
          <p:cNvSpPr txBox="1"/>
          <p:nvPr/>
        </p:nvSpPr>
        <p:spPr>
          <a:xfrm>
            <a:off x="6358903" y="6171185"/>
            <a:ext cx="4288416" cy="584775"/>
          </a:xfrm>
          <a:prstGeom prst="rect">
            <a:avLst/>
          </a:prstGeom>
          <a:noFill/>
        </p:spPr>
        <p:txBody>
          <a:bodyPr wrap="square">
            <a:spAutoFit/>
          </a:bodyPr>
          <a:lstStyle/>
          <a:p>
            <a:pPr lvl="0">
              <a:defRPr/>
            </a:pPr>
            <a:r>
              <a:rPr kumimoji="0" lang="nl-NL" sz="1600" b="0" i="0" u="none" strike="noStrike" kern="1200" cap="none" spc="0" normalizeH="0" baseline="0" noProof="0">
                <a:ln>
                  <a:noFill/>
                </a:ln>
                <a:solidFill>
                  <a:srgbClr val="70BA9E"/>
                </a:solidFill>
                <a:effectLst/>
                <a:uLnTx/>
                <a:uFillTx/>
                <a:latin typeface="Kermit" panose="020F0503040000060003" pitchFamily="34" charset="0"/>
                <a:ea typeface="Times New Roman" panose="02020603050405020304" pitchFamily="18" charset="0"/>
                <a:cs typeface="+mn-cs"/>
              </a:rPr>
              <a:t>Hoe zorg jij ervoor dat het plastic dat je gebruikt niet in de </a:t>
            </a:r>
            <a:r>
              <a:rPr lang="nl-NL" sz="1600">
                <a:solidFill>
                  <a:srgbClr val="70BA9E"/>
                </a:solidFill>
                <a:latin typeface="Kermit" panose="020F0503040000060003" pitchFamily="34" charset="0"/>
                <a:ea typeface="Times New Roman" panose="02020603050405020304" pitchFamily="18" charset="0"/>
              </a:rPr>
              <a:t>oceaan</a:t>
            </a:r>
            <a:r>
              <a:rPr kumimoji="0" lang="nl-NL" sz="1600" b="0" i="0" u="none" strike="noStrike" kern="1200" cap="none" spc="0" normalizeH="0" baseline="0" noProof="0">
                <a:ln>
                  <a:noFill/>
                </a:ln>
                <a:solidFill>
                  <a:srgbClr val="70BA9E"/>
                </a:solidFill>
                <a:effectLst/>
                <a:uLnTx/>
                <a:uFillTx/>
                <a:latin typeface="Kermit" panose="020F0503040000060003" pitchFamily="34" charset="0"/>
                <a:ea typeface="Times New Roman" panose="02020603050405020304" pitchFamily="18" charset="0"/>
                <a:cs typeface="+mn-cs"/>
              </a:rPr>
              <a:t> terecht komt?</a:t>
            </a:r>
            <a:endParaRPr kumimoji="0" lang="nl-NL" sz="1600" b="0" i="0" u="none" strike="noStrike" kern="1200" cap="none" spc="0" normalizeH="0" baseline="0" noProof="0">
              <a:ln>
                <a:noFill/>
              </a:ln>
              <a:solidFill>
                <a:srgbClr val="70BA9E"/>
              </a:solidFill>
              <a:effectLst/>
              <a:uLnTx/>
              <a:uFillTx/>
              <a:latin typeface="Kermit" panose="020F0503040000060003" pitchFamily="34" charset="0"/>
              <a:ea typeface="+mn-ea"/>
              <a:cs typeface="+mn-cs"/>
            </a:endParaRPr>
          </a:p>
        </p:txBody>
      </p:sp>
      <p:sp>
        <p:nvSpPr>
          <p:cNvPr id="12" name="Tekstvak 11">
            <a:extLst>
              <a:ext uri="{FF2B5EF4-FFF2-40B4-BE49-F238E27FC236}">
                <a16:creationId xmlns:a16="http://schemas.microsoft.com/office/drawing/2014/main" id="{B9B28F3B-275B-5A91-E91B-8C58E4775643}"/>
              </a:ext>
            </a:extLst>
          </p:cNvPr>
          <p:cNvSpPr txBox="1"/>
          <p:nvPr/>
        </p:nvSpPr>
        <p:spPr>
          <a:xfrm>
            <a:off x="-8705" y="21427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Plastic soep opruimen</a:t>
            </a:r>
          </a:p>
        </p:txBody>
      </p:sp>
      <p:pic>
        <p:nvPicPr>
          <p:cNvPr id="5" name="Afbeelding 4">
            <a:extLst>
              <a:ext uri="{FF2B5EF4-FFF2-40B4-BE49-F238E27FC236}">
                <a16:creationId xmlns:a16="http://schemas.microsoft.com/office/drawing/2014/main" id="{064644B7-DED8-455B-04BF-24A44E40575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808743" y="3327427"/>
            <a:ext cx="1081585" cy="995127"/>
          </a:xfrm>
          <a:prstGeom prst="rect">
            <a:avLst/>
          </a:prstGeom>
          <a:noFill/>
          <a:ln>
            <a:noFill/>
          </a:ln>
        </p:spPr>
      </p:pic>
      <p:sp>
        <p:nvSpPr>
          <p:cNvPr id="9" name="Tekstvak 8">
            <a:extLst>
              <a:ext uri="{FF2B5EF4-FFF2-40B4-BE49-F238E27FC236}">
                <a16:creationId xmlns:a16="http://schemas.microsoft.com/office/drawing/2014/main" id="{5C384669-40F2-A51F-DD5E-9108D226C6EB}"/>
              </a:ext>
            </a:extLst>
          </p:cNvPr>
          <p:cNvSpPr txBox="1"/>
          <p:nvPr/>
        </p:nvSpPr>
        <p:spPr>
          <a:xfrm>
            <a:off x="8832831" y="3539646"/>
            <a:ext cx="3353539" cy="584775"/>
          </a:xfrm>
          <a:prstGeom prst="rect">
            <a:avLst/>
          </a:prstGeom>
          <a:noFill/>
        </p:spPr>
        <p:txBody>
          <a:bodyPr wrap="square">
            <a:spAutoFit/>
          </a:bodyPr>
          <a:lstStyle/>
          <a:p>
            <a:r>
              <a:rPr lang="nl-NL" sz="1600" dirty="0">
                <a:solidFill>
                  <a:srgbClr val="686E9F"/>
                </a:solidFill>
                <a:latin typeface="Kermit" panose="020F0503040000060003" pitchFamily="34" charset="0"/>
              </a:rPr>
              <a:t>Kan jullie uitvinding per ongeluk vissen en waterplanten vangen?</a:t>
            </a:r>
          </a:p>
        </p:txBody>
      </p:sp>
    </p:spTree>
    <p:extLst>
      <p:ext uri="{BB962C8B-B14F-4D97-AF65-F5344CB8AC3E}">
        <p14:creationId xmlns:p14="http://schemas.microsoft.com/office/powerpoint/2010/main" val="2036010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25865-196B-6315-40FC-2635CF3FF174}"/>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232D7AEF-B14E-2C26-74BD-6B1E9A5429B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945467" y="479455"/>
            <a:ext cx="6295621" cy="4700730"/>
          </a:xfrm>
          <a:prstGeom prst="rect">
            <a:avLst/>
          </a:prstGeom>
        </p:spPr>
      </p:pic>
      <p:sp>
        <p:nvSpPr>
          <p:cNvPr id="7" name="Tekstvak 6">
            <a:extLst>
              <a:ext uri="{FF2B5EF4-FFF2-40B4-BE49-F238E27FC236}">
                <a16:creationId xmlns:a16="http://schemas.microsoft.com/office/drawing/2014/main" id="{50B4348A-E5E3-DDF2-07EB-30244AFCFC94}"/>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sp>
        <p:nvSpPr>
          <p:cNvPr id="8" name="Tekstvak 7">
            <a:extLst>
              <a:ext uri="{FF2B5EF4-FFF2-40B4-BE49-F238E27FC236}">
                <a16:creationId xmlns:a16="http://schemas.microsoft.com/office/drawing/2014/main" id="{C6A90322-D20A-1D03-7364-62209CF57A2E}"/>
              </a:ext>
            </a:extLst>
          </p:cNvPr>
          <p:cNvSpPr txBox="1"/>
          <p:nvPr/>
        </p:nvSpPr>
        <p:spPr>
          <a:xfrm>
            <a:off x="0" y="8904"/>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Reflectiewerkvorm</a:t>
            </a:r>
          </a:p>
        </p:txBody>
      </p:sp>
      <p:pic>
        <p:nvPicPr>
          <p:cNvPr id="9" name="Afbeelding 8" descr="Afbeelding met Lettertype, Graphics, rood, tekst&#10;&#10;Automatisch gegenereerde beschrijving">
            <a:extLst>
              <a:ext uri="{FF2B5EF4-FFF2-40B4-BE49-F238E27FC236}">
                <a16:creationId xmlns:a16="http://schemas.microsoft.com/office/drawing/2014/main" id="{A9F46FF5-A1B3-A1C2-9C36-9CC2C75640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0310" y="6224455"/>
            <a:ext cx="1831694" cy="633766"/>
          </a:xfrm>
          <a:prstGeom prst="rect">
            <a:avLst/>
          </a:prstGeom>
        </p:spPr>
      </p:pic>
      <p:sp>
        <p:nvSpPr>
          <p:cNvPr id="10" name="Tekstvak 9">
            <a:extLst>
              <a:ext uri="{FF2B5EF4-FFF2-40B4-BE49-F238E27FC236}">
                <a16:creationId xmlns:a16="http://schemas.microsoft.com/office/drawing/2014/main" id="{E7732040-0053-4B0F-7134-AC6EF3420869}"/>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Uitvinding presenteren</a:t>
            </a:r>
            <a:endParaRPr lang="nl-NL" sz="3200">
              <a:solidFill>
                <a:srgbClr val="E16C7F"/>
              </a:solidFill>
            </a:endParaRPr>
          </a:p>
        </p:txBody>
      </p:sp>
      <p:sp>
        <p:nvSpPr>
          <p:cNvPr id="11" name="Tekstvak 10">
            <a:extLst>
              <a:ext uri="{FF2B5EF4-FFF2-40B4-BE49-F238E27FC236}">
                <a16:creationId xmlns:a16="http://schemas.microsoft.com/office/drawing/2014/main" id="{6AB34636-E122-99BA-BC35-CA88CCF878B8}"/>
              </a:ext>
            </a:extLst>
          </p:cNvPr>
          <p:cNvSpPr txBox="1"/>
          <p:nvPr/>
        </p:nvSpPr>
        <p:spPr>
          <a:xfrm>
            <a:off x="2597325" y="5024126"/>
            <a:ext cx="6991904" cy="1200329"/>
          </a:xfrm>
          <a:prstGeom prst="rect">
            <a:avLst/>
          </a:prstGeom>
          <a:noFill/>
        </p:spPr>
        <p:txBody>
          <a:bodyPr wrap="square">
            <a:spAutoFit/>
          </a:bodyPr>
          <a:lstStyle/>
          <a:p>
            <a:pPr algn="ctr"/>
            <a:r>
              <a:rPr lang="nl-NL" dirty="0">
                <a:latin typeface="Kermit" panose="020F0503040000060003" pitchFamily="34" charset="0"/>
              </a:rPr>
              <a:t>Bekijk de uitvinding van de anderen:</a:t>
            </a:r>
          </a:p>
          <a:p>
            <a:pPr algn="ctr"/>
            <a:endParaRPr lang="nl-NL" dirty="0">
              <a:latin typeface="Kermit" panose="020F0503040000060003" pitchFamily="34" charset="0"/>
            </a:endParaRPr>
          </a:p>
          <a:p>
            <a:pPr algn="ctr"/>
            <a:r>
              <a:rPr lang="nl-NL" dirty="0">
                <a:latin typeface="Kermit" panose="020F0503040000060003" pitchFamily="34" charset="0"/>
              </a:rPr>
              <a:t>Houdt de uitvinding plastic tegen of vist het plastic uit de zee?</a:t>
            </a:r>
          </a:p>
          <a:p>
            <a:pPr algn="ctr"/>
            <a:r>
              <a:rPr lang="nl-NL" dirty="0">
                <a:latin typeface="Kermit" panose="020F0503040000060003" pitchFamily="34" charset="0"/>
              </a:rPr>
              <a:t>Geef één tip en één top voor de uitvinding.</a:t>
            </a:r>
            <a:endParaRPr lang="nl-NL" dirty="0"/>
          </a:p>
        </p:txBody>
      </p:sp>
      <p:pic>
        <p:nvPicPr>
          <p:cNvPr id="3" name="Afbeelding 2">
            <a:extLst>
              <a:ext uri="{FF2B5EF4-FFF2-40B4-BE49-F238E27FC236}">
                <a16:creationId xmlns:a16="http://schemas.microsoft.com/office/drawing/2014/main" id="{A5156810-F7AB-62AC-6F24-BC33B18955A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300311" y="4067823"/>
            <a:ext cx="1645841" cy="1620000"/>
          </a:xfrm>
          <a:prstGeom prst="rect">
            <a:avLst/>
          </a:prstGeom>
          <a:noFill/>
          <a:ln>
            <a:noFill/>
          </a:ln>
        </p:spPr>
      </p:pic>
      <p:pic>
        <p:nvPicPr>
          <p:cNvPr id="5" name="Afbeelding 4">
            <a:extLst>
              <a:ext uri="{FF2B5EF4-FFF2-40B4-BE49-F238E27FC236}">
                <a16:creationId xmlns:a16="http://schemas.microsoft.com/office/drawing/2014/main" id="{A571EF77-3CBD-38FB-2D2C-6ACAE2F4732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263445" y="5180185"/>
            <a:ext cx="1125598" cy="1140051"/>
          </a:xfrm>
          <a:prstGeom prst="rect">
            <a:avLst/>
          </a:prstGeom>
          <a:noFill/>
          <a:ln>
            <a:noFill/>
          </a:ln>
        </p:spPr>
      </p:pic>
    </p:spTree>
    <p:extLst>
      <p:ext uri="{BB962C8B-B14F-4D97-AF65-F5344CB8AC3E}">
        <p14:creationId xmlns:p14="http://schemas.microsoft.com/office/powerpoint/2010/main" val="34922615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4015CB9B-DA0D-3843-5999-FE89EC0972B8}"/>
              </a:ext>
            </a:extLst>
          </p:cNvPr>
          <p:cNvSpPr/>
          <p:nvPr/>
        </p:nvSpPr>
        <p:spPr>
          <a:xfrm>
            <a:off x="276725" y="1876927"/>
            <a:ext cx="11696653" cy="479387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Subtitel 2"/>
          <p:cNvSpPr>
            <a:spLocks noGrp="1"/>
          </p:cNvSpPr>
          <p:nvPr>
            <p:ph type="subTitle" idx="1"/>
          </p:nvPr>
        </p:nvSpPr>
        <p:spPr>
          <a:xfrm rot="3266161">
            <a:off x="23918" y="1342479"/>
            <a:ext cx="1789358" cy="616767"/>
          </a:xfrm>
        </p:spPr>
        <p:txBody>
          <a:bodyPr vert="horz" lIns="91440" tIns="45720" rIns="91440" bIns="45720" rtlCol="0" anchor="t">
            <a:normAutofit/>
          </a:bodyPr>
          <a:lstStyle/>
          <a:p>
            <a:pPr algn="l"/>
            <a:r>
              <a:rPr lang="nl-NL" sz="1900">
                <a:latin typeface="Kermit" panose="020F0503040000060003" pitchFamily="34" charset="0"/>
              </a:rPr>
              <a:t>Startpunt/</a:t>
            </a:r>
            <a:br>
              <a:rPr lang="nl-NL" sz="1900">
                <a:latin typeface="Kermit" panose="020F0503040000060003" pitchFamily="34" charset="0"/>
              </a:rPr>
            </a:br>
            <a:r>
              <a:rPr lang="nl-NL" sz="1900">
                <a:latin typeface="Kermit" panose="020F0503040000060003" pitchFamily="34" charset="0"/>
              </a:rPr>
              <a:t>voorkennis </a:t>
            </a:r>
            <a:endParaRPr lang="nl-NL" sz="2000">
              <a:latin typeface="Kermit" panose="020F0503040000060003" pitchFamily="34" charset="0"/>
            </a:endParaRPr>
          </a:p>
          <a:p>
            <a:pPr marL="342900" indent="-342900" algn="l">
              <a:buChar char="•"/>
            </a:pPr>
            <a:endParaRPr lang="nl-NL" sz="2000">
              <a:latin typeface="Kermit" panose="020F0503040000060003" pitchFamily="34" charset="0"/>
            </a:endParaRPr>
          </a:p>
          <a:p>
            <a:pPr algn="l" fontAlgn="base"/>
            <a:endParaRPr lang="nl-NL" sz="2000">
              <a:latin typeface="Kermit" panose="020F0503040000060003" pitchFamily="34" charset="0"/>
            </a:endParaRPr>
          </a:p>
          <a:p>
            <a:pPr algn="l" fontAlgn="base"/>
            <a:endParaRPr lang="nl-NL" sz="2000">
              <a:latin typeface="Kermit" panose="020F0503040000060003" pitchFamily="34" charset="0"/>
            </a:endParaRPr>
          </a:p>
        </p:txBody>
      </p:sp>
      <p:sp>
        <p:nvSpPr>
          <p:cNvPr id="2" name="Tekstvak 1">
            <a:extLst>
              <a:ext uri="{FF2B5EF4-FFF2-40B4-BE49-F238E27FC236}">
                <a16:creationId xmlns:a16="http://schemas.microsoft.com/office/drawing/2014/main" id="{DA3C5E6C-549A-0448-895F-460FB2A919C0}"/>
              </a:ext>
            </a:extLst>
          </p:cNvPr>
          <p:cNvSpPr txBox="1"/>
          <p:nvPr/>
        </p:nvSpPr>
        <p:spPr>
          <a:xfrm>
            <a:off x="1248697" y="85151"/>
            <a:ext cx="10341620" cy="861774"/>
          </a:xfrm>
          <a:prstGeom prst="rect">
            <a:avLst/>
          </a:prstGeom>
          <a:noFill/>
        </p:spPr>
        <p:txBody>
          <a:bodyPr wrap="square" lIns="91440" tIns="45720" rIns="91440" bIns="45720" rtlCol="0" anchor="t">
            <a:spAutoFit/>
          </a:bodyPr>
          <a:lstStyle/>
          <a:p>
            <a:r>
              <a:rPr lang="nl-NL" sz="3200">
                <a:solidFill>
                  <a:srgbClr val="E16C7F"/>
                </a:solidFill>
                <a:latin typeface="Kermit" panose="020F0503040000060003" pitchFamily="34" charset="0"/>
                <a:cs typeface="American Typewriter"/>
              </a:rPr>
              <a:t>Vul de leermuur aan met wat jullie hebben geleerd.</a:t>
            </a:r>
          </a:p>
          <a:p>
            <a:endParaRPr lang="nl-NL">
              <a:latin typeface="Kermit" panose="020F0503040000060003" pitchFamily="34" charset="0"/>
            </a:endParaRPr>
          </a:p>
        </p:txBody>
      </p:sp>
      <p:pic>
        <p:nvPicPr>
          <p:cNvPr id="4" name="Afbeelding 3" descr="Afbeelding met Lettertype, Graphics, rood, tekst&#10;&#10;Automatisch gegenereerde beschrijving">
            <a:extLst>
              <a:ext uri="{FF2B5EF4-FFF2-40B4-BE49-F238E27FC236}">
                <a16:creationId xmlns:a16="http://schemas.microsoft.com/office/drawing/2014/main" id="{9F0A3F95-79EF-DA0A-CD6B-A2143753AB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3729" y="5883405"/>
            <a:ext cx="2279650" cy="787400"/>
          </a:xfrm>
          <a:prstGeom prst="rect">
            <a:avLst/>
          </a:prstGeom>
        </p:spPr>
      </p:pic>
      <p:sp>
        <p:nvSpPr>
          <p:cNvPr id="5" name="Tekstvak 4">
            <a:extLst>
              <a:ext uri="{FF2B5EF4-FFF2-40B4-BE49-F238E27FC236}">
                <a16:creationId xmlns:a16="http://schemas.microsoft.com/office/drawing/2014/main" id="{999212C4-0EE6-FDD3-22EB-1385EB1FC1FD}"/>
              </a:ext>
            </a:extLst>
          </p:cNvPr>
          <p:cNvSpPr txBox="1"/>
          <p:nvPr/>
        </p:nvSpPr>
        <p:spPr>
          <a:xfrm rot="3219091">
            <a:off x="1466713" y="1310353"/>
            <a:ext cx="1516762" cy="369332"/>
          </a:xfrm>
          <a:prstGeom prst="rect">
            <a:avLst/>
          </a:prstGeom>
          <a:noFill/>
        </p:spPr>
        <p:txBody>
          <a:bodyPr wrap="none" rtlCol="0">
            <a:spAutoFit/>
          </a:bodyPr>
          <a:lstStyle/>
          <a:p>
            <a:r>
              <a:rPr lang="nl-NL" sz="1800">
                <a:latin typeface="Kermit" panose="020F0503040000060003" pitchFamily="34" charset="0"/>
              </a:rPr>
              <a:t>Vragenmuur</a:t>
            </a:r>
            <a:endParaRPr lang="nl-NL" sz="1900">
              <a:latin typeface="Kermit" panose="020F0503040000060003" pitchFamily="34" charset="0"/>
            </a:endParaRPr>
          </a:p>
        </p:txBody>
      </p:sp>
      <p:sp>
        <p:nvSpPr>
          <p:cNvPr id="6" name="Tekstvak 5">
            <a:extLst>
              <a:ext uri="{FF2B5EF4-FFF2-40B4-BE49-F238E27FC236}">
                <a16:creationId xmlns:a16="http://schemas.microsoft.com/office/drawing/2014/main" id="{46B1B50C-9B19-61B5-6278-2FB6AE7468F7}"/>
              </a:ext>
            </a:extLst>
          </p:cNvPr>
          <p:cNvSpPr txBox="1"/>
          <p:nvPr/>
        </p:nvSpPr>
        <p:spPr>
          <a:xfrm rot="3145716">
            <a:off x="2436698" y="1253002"/>
            <a:ext cx="2140330" cy="923330"/>
          </a:xfrm>
          <a:prstGeom prst="rect">
            <a:avLst/>
          </a:prstGeom>
          <a:noFill/>
        </p:spPr>
        <p:txBody>
          <a:bodyPr wrap="none" rtlCol="0">
            <a:spAutoFit/>
          </a:bodyPr>
          <a:lstStyle/>
          <a:p>
            <a:r>
              <a:rPr lang="nl-NL" sz="1800">
                <a:latin typeface="Kermit" panose="020F0503040000060003" pitchFamily="34" charset="0"/>
              </a:rPr>
              <a:t>Huiswerkopdracht</a:t>
            </a:r>
          </a:p>
          <a:p>
            <a:r>
              <a:rPr lang="nl-NL">
                <a:latin typeface="Kermit" panose="020F0503040000060003" pitchFamily="34" charset="0"/>
              </a:rPr>
              <a:t>Startactiviteit</a:t>
            </a:r>
          </a:p>
          <a:p>
            <a:endParaRPr lang="nl-NL">
              <a:latin typeface="Kermit" panose="020F0503040000060003" pitchFamily="34" charset="0"/>
            </a:endParaRPr>
          </a:p>
        </p:txBody>
      </p:sp>
      <p:sp>
        <p:nvSpPr>
          <p:cNvPr id="8" name="Tekstvak 7">
            <a:extLst>
              <a:ext uri="{FF2B5EF4-FFF2-40B4-BE49-F238E27FC236}">
                <a16:creationId xmlns:a16="http://schemas.microsoft.com/office/drawing/2014/main" id="{D2CB8D71-0998-095B-C8C2-CE8041846F68}"/>
              </a:ext>
            </a:extLst>
          </p:cNvPr>
          <p:cNvSpPr txBox="1"/>
          <p:nvPr/>
        </p:nvSpPr>
        <p:spPr>
          <a:xfrm rot="3116803">
            <a:off x="5066924" y="1471909"/>
            <a:ext cx="3542125" cy="1200329"/>
          </a:xfrm>
          <a:prstGeom prst="rect">
            <a:avLst/>
          </a:prstGeom>
          <a:noFill/>
        </p:spPr>
        <p:txBody>
          <a:bodyPr wrap="square" rtlCol="0">
            <a:spAutoFit/>
          </a:bodyPr>
          <a:lstStyle/>
          <a:p>
            <a:pPr algn="ctr"/>
            <a:r>
              <a:rPr lang="nl-NL" sz="1800">
                <a:latin typeface="Kermit" panose="020F0503040000060003" pitchFamily="34" charset="0"/>
              </a:rPr>
              <a:t>Atelier 2.</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9" name="Tekstvak 8">
            <a:extLst>
              <a:ext uri="{FF2B5EF4-FFF2-40B4-BE49-F238E27FC236}">
                <a16:creationId xmlns:a16="http://schemas.microsoft.com/office/drawing/2014/main" id="{FBB836A1-C34B-C606-F2CC-18B58170C862}"/>
              </a:ext>
            </a:extLst>
          </p:cNvPr>
          <p:cNvSpPr txBox="1"/>
          <p:nvPr/>
        </p:nvSpPr>
        <p:spPr>
          <a:xfrm rot="3126313">
            <a:off x="3543130" y="1355851"/>
            <a:ext cx="3376019" cy="1200329"/>
          </a:xfrm>
          <a:prstGeom prst="rect">
            <a:avLst/>
          </a:prstGeom>
          <a:noFill/>
        </p:spPr>
        <p:txBody>
          <a:bodyPr wrap="square" rtlCol="0">
            <a:spAutoFit/>
          </a:bodyPr>
          <a:lstStyle/>
          <a:p>
            <a:pPr algn="ctr"/>
            <a:r>
              <a:rPr lang="nl-NL" sz="1800">
                <a:latin typeface="Kermit" panose="020F0503040000060003" pitchFamily="34" charset="0"/>
              </a:rPr>
              <a:t>Atelier 1.</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0" name="Tekstvak 9">
            <a:extLst>
              <a:ext uri="{FF2B5EF4-FFF2-40B4-BE49-F238E27FC236}">
                <a16:creationId xmlns:a16="http://schemas.microsoft.com/office/drawing/2014/main" id="{823C3CD7-5932-61E3-DB70-7E3910308F17}"/>
              </a:ext>
            </a:extLst>
          </p:cNvPr>
          <p:cNvSpPr txBox="1"/>
          <p:nvPr/>
        </p:nvSpPr>
        <p:spPr>
          <a:xfrm rot="2949097">
            <a:off x="6690037" y="1409288"/>
            <a:ext cx="3513588" cy="1200329"/>
          </a:xfrm>
          <a:prstGeom prst="rect">
            <a:avLst/>
          </a:prstGeom>
          <a:noFill/>
        </p:spPr>
        <p:txBody>
          <a:bodyPr wrap="square" rtlCol="0">
            <a:spAutoFit/>
          </a:bodyPr>
          <a:lstStyle/>
          <a:p>
            <a:pPr algn="ctr"/>
            <a:r>
              <a:rPr lang="nl-NL" sz="1800">
                <a:latin typeface="Kermit" panose="020F0503040000060003" pitchFamily="34" charset="0"/>
              </a:rPr>
              <a:t>Atelier 3.</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1" name="Tekstvak 10">
            <a:extLst>
              <a:ext uri="{FF2B5EF4-FFF2-40B4-BE49-F238E27FC236}">
                <a16:creationId xmlns:a16="http://schemas.microsoft.com/office/drawing/2014/main" id="{0B999D23-D831-8091-DA2A-7318ED319CC6}"/>
              </a:ext>
            </a:extLst>
          </p:cNvPr>
          <p:cNvSpPr txBox="1"/>
          <p:nvPr/>
        </p:nvSpPr>
        <p:spPr>
          <a:xfrm rot="2815841">
            <a:off x="8310924" y="1444122"/>
            <a:ext cx="3581248" cy="1200329"/>
          </a:xfrm>
          <a:prstGeom prst="rect">
            <a:avLst/>
          </a:prstGeom>
          <a:noFill/>
        </p:spPr>
        <p:txBody>
          <a:bodyPr wrap="square" rtlCol="0">
            <a:spAutoFit/>
          </a:bodyPr>
          <a:lstStyle/>
          <a:p>
            <a:pPr algn="ctr"/>
            <a:r>
              <a:rPr lang="nl-NL" sz="1800">
                <a:latin typeface="Kermit" panose="020F0503040000060003" pitchFamily="34" charset="0"/>
              </a:rPr>
              <a:t>Atelier 4.</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pic>
        <p:nvPicPr>
          <p:cNvPr id="14" name="Picture 2" descr="Afbeelding met tekst, tekenfilm, persoon&#10;&#10;Automatisch gegenereerde beschrijving">
            <a:extLst>
              <a:ext uri="{FF2B5EF4-FFF2-40B4-BE49-F238E27FC236}">
                <a16:creationId xmlns:a16="http://schemas.microsoft.com/office/drawing/2014/main" id="{A509D19D-A1EA-5820-CD14-C247B27DE8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19" t="10567" r="71097" b="2628"/>
          <a:stretch/>
        </p:blipFill>
        <p:spPr bwMode="auto">
          <a:xfrm>
            <a:off x="1848382" y="2212869"/>
            <a:ext cx="1661807" cy="4332251"/>
          </a:xfrm>
          <a:prstGeom prst="rect">
            <a:avLst/>
          </a:prstGeom>
          <a:noFill/>
          <a:extLst>
            <a:ext uri="{909E8E84-426E-40DD-AFC4-6F175D3DCCD1}">
              <a14:hiddenFill xmlns:a14="http://schemas.microsoft.com/office/drawing/2010/main">
                <a:solidFill>
                  <a:srgbClr val="FFFFFF"/>
                </a:solidFill>
              </a14:hiddenFill>
            </a:ext>
          </a:extLst>
        </p:spPr>
      </p:pic>
      <p:pic>
        <p:nvPicPr>
          <p:cNvPr id="15" name="Afbeelding 14" descr="Woordweb brengt voorkennis in beeld bij wiskunde - Leraar24">
            <a:extLst>
              <a:ext uri="{FF2B5EF4-FFF2-40B4-BE49-F238E27FC236}">
                <a16:creationId xmlns:a16="http://schemas.microsoft.com/office/drawing/2014/main" id="{1DFFD03F-2BD3-CE28-2F76-316B22716502}"/>
              </a:ext>
            </a:extLst>
          </p:cNvPr>
          <p:cNvPicPr>
            <a:picLocks noChangeAspect="1"/>
          </p:cNvPicPr>
          <p:nvPr/>
        </p:nvPicPr>
        <p:blipFill>
          <a:blip r:embed="rId4"/>
          <a:stretch>
            <a:fillRect/>
          </a:stretch>
        </p:blipFill>
        <p:spPr>
          <a:xfrm>
            <a:off x="258124" y="2646069"/>
            <a:ext cx="1590429" cy="908049"/>
          </a:xfrm>
          <a:prstGeom prst="rect">
            <a:avLst/>
          </a:prstGeom>
        </p:spPr>
      </p:pic>
      <p:pic>
        <p:nvPicPr>
          <p:cNvPr id="16" name="Afbeelding 15" descr="Oude Voorwerpen In en Om het Huis | Henk-engelen-vanalleswat">
            <a:extLst>
              <a:ext uri="{FF2B5EF4-FFF2-40B4-BE49-F238E27FC236}">
                <a16:creationId xmlns:a16="http://schemas.microsoft.com/office/drawing/2014/main" id="{5E0AA7B6-9A6F-DCDF-57F9-3DB683F3751E}"/>
              </a:ext>
            </a:extLst>
          </p:cNvPr>
          <p:cNvPicPr>
            <a:picLocks noChangeAspect="1"/>
          </p:cNvPicPr>
          <p:nvPr/>
        </p:nvPicPr>
        <p:blipFill>
          <a:blip r:embed="rId5"/>
          <a:stretch>
            <a:fillRect/>
          </a:stretch>
        </p:blipFill>
        <p:spPr>
          <a:xfrm>
            <a:off x="3839022" y="2863764"/>
            <a:ext cx="667971" cy="893885"/>
          </a:xfrm>
          <a:prstGeom prst="rect">
            <a:avLst/>
          </a:prstGeom>
        </p:spPr>
      </p:pic>
      <p:pic>
        <p:nvPicPr>
          <p:cNvPr id="17" name="Afbeelding 16" descr="18 nostalgische voorwerpen die je nu niet meer in huis vindt">
            <a:extLst>
              <a:ext uri="{FF2B5EF4-FFF2-40B4-BE49-F238E27FC236}">
                <a16:creationId xmlns:a16="http://schemas.microsoft.com/office/drawing/2014/main" id="{C981B3C4-2D23-3AE6-F245-FB1D68B823B0}"/>
              </a:ext>
            </a:extLst>
          </p:cNvPr>
          <p:cNvPicPr>
            <a:picLocks noChangeAspect="1"/>
          </p:cNvPicPr>
          <p:nvPr/>
        </p:nvPicPr>
        <p:blipFill>
          <a:blip r:embed="rId6"/>
          <a:stretch>
            <a:fillRect/>
          </a:stretch>
        </p:blipFill>
        <p:spPr>
          <a:xfrm>
            <a:off x="3652490" y="3812538"/>
            <a:ext cx="847970" cy="638986"/>
          </a:xfrm>
          <a:prstGeom prst="rect">
            <a:avLst/>
          </a:prstGeom>
        </p:spPr>
      </p:pic>
      <p:pic>
        <p:nvPicPr>
          <p:cNvPr id="18" name="Afbeelding 17" descr="Uit Grootmoederstijd">
            <a:extLst>
              <a:ext uri="{FF2B5EF4-FFF2-40B4-BE49-F238E27FC236}">
                <a16:creationId xmlns:a16="http://schemas.microsoft.com/office/drawing/2014/main" id="{99137257-5376-EE1C-B98C-7312DE3070BD}"/>
              </a:ext>
            </a:extLst>
          </p:cNvPr>
          <p:cNvPicPr>
            <a:picLocks noChangeAspect="1"/>
          </p:cNvPicPr>
          <p:nvPr/>
        </p:nvPicPr>
        <p:blipFill>
          <a:blip r:embed="rId7"/>
          <a:stretch>
            <a:fillRect/>
          </a:stretch>
        </p:blipFill>
        <p:spPr>
          <a:xfrm>
            <a:off x="3620477" y="4557821"/>
            <a:ext cx="1199662" cy="621324"/>
          </a:xfrm>
          <a:prstGeom prst="rect">
            <a:avLst/>
          </a:prstGeom>
        </p:spPr>
      </p:pic>
      <p:pic>
        <p:nvPicPr>
          <p:cNvPr id="19" name="Afbeelding 18" descr="Oude brocante online te koop - Meubelmakerij de Grenenhoeve">
            <a:extLst>
              <a:ext uri="{FF2B5EF4-FFF2-40B4-BE49-F238E27FC236}">
                <a16:creationId xmlns:a16="http://schemas.microsoft.com/office/drawing/2014/main" id="{2E5A3563-D20A-4A0E-79D0-2A1E4F167B49}"/>
              </a:ext>
            </a:extLst>
          </p:cNvPr>
          <p:cNvPicPr>
            <a:picLocks noChangeAspect="1"/>
          </p:cNvPicPr>
          <p:nvPr/>
        </p:nvPicPr>
        <p:blipFill>
          <a:blip r:embed="rId8"/>
          <a:stretch>
            <a:fillRect/>
          </a:stretch>
        </p:blipFill>
        <p:spPr>
          <a:xfrm>
            <a:off x="3991708" y="5261371"/>
            <a:ext cx="828431" cy="1206779"/>
          </a:xfrm>
          <a:prstGeom prst="rect">
            <a:avLst/>
          </a:prstGeom>
        </p:spPr>
      </p:pic>
      <p:sp>
        <p:nvSpPr>
          <p:cNvPr id="20" name="Tekstvak 19">
            <a:extLst>
              <a:ext uri="{FF2B5EF4-FFF2-40B4-BE49-F238E27FC236}">
                <a16:creationId xmlns:a16="http://schemas.microsoft.com/office/drawing/2014/main" id="{F5567089-C5D6-5590-D6FC-EE2DEBE2D508}"/>
              </a:ext>
            </a:extLst>
          </p:cNvPr>
          <p:cNvSpPr txBox="1"/>
          <p:nvPr/>
        </p:nvSpPr>
        <p:spPr>
          <a:xfrm>
            <a:off x="4315309" y="3199817"/>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1" name="Tekstvak 20">
            <a:extLst>
              <a:ext uri="{FF2B5EF4-FFF2-40B4-BE49-F238E27FC236}">
                <a16:creationId xmlns:a16="http://schemas.microsoft.com/office/drawing/2014/main" id="{C11ECF2D-BD4B-13E0-E308-95A03B0F3477}"/>
              </a:ext>
            </a:extLst>
          </p:cNvPr>
          <p:cNvSpPr txBox="1"/>
          <p:nvPr/>
        </p:nvSpPr>
        <p:spPr>
          <a:xfrm>
            <a:off x="5858847"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2" name="Tekstvak 21">
            <a:extLst>
              <a:ext uri="{FF2B5EF4-FFF2-40B4-BE49-F238E27FC236}">
                <a16:creationId xmlns:a16="http://schemas.microsoft.com/office/drawing/2014/main" id="{108EBE38-86BF-650B-6B6E-BDDAD59FDB38}"/>
              </a:ext>
            </a:extLst>
          </p:cNvPr>
          <p:cNvSpPr txBox="1"/>
          <p:nvPr/>
        </p:nvSpPr>
        <p:spPr>
          <a:xfrm>
            <a:off x="7675923" y="3248662"/>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3" name="Tekstvak 22">
            <a:extLst>
              <a:ext uri="{FF2B5EF4-FFF2-40B4-BE49-F238E27FC236}">
                <a16:creationId xmlns:a16="http://schemas.microsoft.com/office/drawing/2014/main" id="{02EF9C2E-BC54-1C58-840C-53934C829DF1}"/>
              </a:ext>
            </a:extLst>
          </p:cNvPr>
          <p:cNvSpPr txBox="1"/>
          <p:nvPr/>
        </p:nvSpPr>
        <p:spPr>
          <a:xfrm>
            <a:off x="9571155"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4" name="Tekstvak 23">
            <a:extLst>
              <a:ext uri="{FF2B5EF4-FFF2-40B4-BE49-F238E27FC236}">
                <a16:creationId xmlns:a16="http://schemas.microsoft.com/office/drawing/2014/main" id="{A7C2F1B6-87BB-6133-17BB-98CD6167488E}"/>
              </a:ext>
            </a:extLst>
          </p:cNvPr>
          <p:cNvSpPr txBox="1"/>
          <p:nvPr/>
        </p:nvSpPr>
        <p:spPr>
          <a:xfrm>
            <a:off x="194556" y="3865803"/>
            <a:ext cx="1685445" cy="1846659"/>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Dit weten wij al over...</a:t>
            </a:r>
            <a:endParaRPr lang="nl-NL">
              <a:latin typeface="Kermit" panose="020F0503040000060003" pitchFamily="34" charset="0"/>
            </a:endParaRPr>
          </a:p>
          <a:p>
            <a:pPr algn="ctr"/>
            <a:endParaRPr lang="nl-NL" sz="1200">
              <a:latin typeface="Kermit" panose="020F0503040000060003" pitchFamily="34" charset="0"/>
            </a:endParaRP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endParaRPr lang="nl-NL">
              <a:latin typeface="Kermit" panose="020F0503040000060003" pitchFamily="34" charset="0"/>
            </a:endParaRPr>
          </a:p>
        </p:txBody>
      </p:sp>
      <p:pic>
        <p:nvPicPr>
          <p:cNvPr id="25" name="Afbeelding 24" descr="Experiment: Hoe laat je het binnen regenen? - Technopolis">
            <a:extLst>
              <a:ext uri="{FF2B5EF4-FFF2-40B4-BE49-F238E27FC236}">
                <a16:creationId xmlns:a16="http://schemas.microsoft.com/office/drawing/2014/main" id="{747BB921-6D7E-2645-28D0-EE6ECA99A47B}"/>
              </a:ext>
            </a:extLst>
          </p:cNvPr>
          <p:cNvPicPr>
            <a:picLocks noChangeAspect="1"/>
          </p:cNvPicPr>
          <p:nvPr/>
        </p:nvPicPr>
        <p:blipFill>
          <a:blip r:embed="rId9"/>
          <a:srcRect l="16996" t="32556" r="21571" b="-1487"/>
          <a:stretch/>
        </p:blipFill>
        <p:spPr>
          <a:xfrm rot="1800000">
            <a:off x="11024785" y="5013612"/>
            <a:ext cx="851230" cy="785284"/>
          </a:xfrm>
          <a:prstGeom prst="rect">
            <a:avLst/>
          </a:prstGeom>
        </p:spPr>
      </p:pic>
      <p:pic>
        <p:nvPicPr>
          <p:cNvPr id="26" name="Afbeelding 25" descr="Speciale aandacht voor kinderen in Woudagemaal in kerstvakantie -  Lemsternijs">
            <a:extLst>
              <a:ext uri="{FF2B5EF4-FFF2-40B4-BE49-F238E27FC236}">
                <a16:creationId xmlns:a16="http://schemas.microsoft.com/office/drawing/2014/main" id="{B95B5DB3-A63C-D462-0604-950020E41AD1}"/>
              </a:ext>
            </a:extLst>
          </p:cNvPr>
          <p:cNvPicPr>
            <a:picLocks noChangeAspect="1"/>
          </p:cNvPicPr>
          <p:nvPr/>
        </p:nvPicPr>
        <p:blipFill>
          <a:blip r:embed="rId10"/>
          <a:stretch>
            <a:fillRect/>
          </a:stretch>
        </p:blipFill>
        <p:spPr>
          <a:xfrm>
            <a:off x="10390554" y="3852984"/>
            <a:ext cx="1375508" cy="900724"/>
          </a:xfrm>
          <a:prstGeom prst="rect">
            <a:avLst/>
          </a:prstGeom>
        </p:spPr>
      </p:pic>
      <p:pic>
        <p:nvPicPr>
          <p:cNvPr id="27" name="Afbeelding 26" descr="Diy Steel Kits Robotproject Sets Elektrische Auto Schattige Oog Robot  Science Gadgets Experiment Stoom Educatief Speelgoed Voor Kinderen Cadeau -  AliExpress">
            <a:extLst>
              <a:ext uri="{FF2B5EF4-FFF2-40B4-BE49-F238E27FC236}">
                <a16:creationId xmlns:a16="http://schemas.microsoft.com/office/drawing/2014/main" id="{21BF2628-DBC9-7C37-155D-CDF56EB79724}"/>
              </a:ext>
            </a:extLst>
          </p:cNvPr>
          <p:cNvPicPr>
            <a:picLocks noChangeAspect="1"/>
          </p:cNvPicPr>
          <p:nvPr/>
        </p:nvPicPr>
        <p:blipFill>
          <a:blip r:embed="rId11"/>
          <a:stretch>
            <a:fillRect/>
          </a:stretch>
        </p:blipFill>
        <p:spPr>
          <a:xfrm rot="-900000">
            <a:off x="10144399" y="4559030"/>
            <a:ext cx="990357" cy="980587"/>
          </a:xfrm>
          <a:prstGeom prst="rect">
            <a:avLst/>
          </a:prstGeom>
        </p:spPr>
      </p:pic>
      <p:pic>
        <p:nvPicPr>
          <p:cNvPr id="28" name="Afbeelding 27" descr="Knutselen voor kinderen in de voorjaarsvakantie | Musea Zutphen">
            <a:extLst>
              <a:ext uri="{FF2B5EF4-FFF2-40B4-BE49-F238E27FC236}">
                <a16:creationId xmlns:a16="http://schemas.microsoft.com/office/drawing/2014/main" id="{604E6586-F48C-EB79-DC6B-3847CC9633EC}"/>
              </a:ext>
            </a:extLst>
          </p:cNvPr>
          <p:cNvPicPr>
            <a:picLocks noChangeAspect="1"/>
          </p:cNvPicPr>
          <p:nvPr/>
        </p:nvPicPr>
        <p:blipFill>
          <a:blip r:embed="rId12"/>
          <a:stretch>
            <a:fillRect/>
          </a:stretch>
        </p:blipFill>
        <p:spPr>
          <a:xfrm rot="1620000">
            <a:off x="5037015" y="5494438"/>
            <a:ext cx="1150815" cy="783046"/>
          </a:xfrm>
          <a:prstGeom prst="rect">
            <a:avLst/>
          </a:prstGeom>
        </p:spPr>
      </p:pic>
      <p:pic>
        <p:nvPicPr>
          <p:cNvPr id="29" name="Afbeelding 28" descr="Napoleon I | Biography, Achievements, &amp; Facts | Britannica">
            <a:extLst>
              <a:ext uri="{FF2B5EF4-FFF2-40B4-BE49-F238E27FC236}">
                <a16:creationId xmlns:a16="http://schemas.microsoft.com/office/drawing/2014/main" id="{C569D22B-5C49-2FB0-3C51-85ABFDAAC894}"/>
              </a:ext>
            </a:extLst>
          </p:cNvPr>
          <p:cNvPicPr>
            <a:picLocks noChangeAspect="1"/>
          </p:cNvPicPr>
          <p:nvPr/>
        </p:nvPicPr>
        <p:blipFill>
          <a:blip r:embed="rId13"/>
          <a:stretch>
            <a:fillRect/>
          </a:stretch>
        </p:blipFill>
        <p:spPr>
          <a:xfrm>
            <a:off x="5164015" y="3797300"/>
            <a:ext cx="974971" cy="709247"/>
          </a:xfrm>
          <a:prstGeom prst="rect">
            <a:avLst/>
          </a:prstGeom>
        </p:spPr>
      </p:pic>
      <p:pic>
        <p:nvPicPr>
          <p:cNvPr id="30" name="Afbeelding 29" descr="Pin page">
            <a:extLst>
              <a:ext uri="{FF2B5EF4-FFF2-40B4-BE49-F238E27FC236}">
                <a16:creationId xmlns:a16="http://schemas.microsoft.com/office/drawing/2014/main" id="{CCB139C0-1488-970F-41B5-2A61D934C8BA}"/>
              </a:ext>
            </a:extLst>
          </p:cNvPr>
          <p:cNvPicPr>
            <a:picLocks noChangeAspect="1"/>
          </p:cNvPicPr>
          <p:nvPr/>
        </p:nvPicPr>
        <p:blipFill>
          <a:blip r:embed="rId14"/>
          <a:stretch>
            <a:fillRect/>
          </a:stretch>
        </p:blipFill>
        <p:spPr>
          <a:xfrm rot="-900000">
            <a:off x="5323743" y="4512652"/>
            <a:ext cx="811823" cy="1105389"/>
          </a:xfrm>
          <a:prstGeom prst="rect">
            <a:avLst/>
          </a:prstGeom>
        </p:spPr>
      </p:pic>
      <p:pic>
        <p:nvPicPr>
          <p:cNvPr id="31" name="Afbeelding 30" descr="Pippi Langkous postkaart - portret Pippi">
            <a:extLst>
              <a:ext uri="{FF2B5EF4-FFF2-40B4-BE49-F238E27FC236}">
                <a16:creationId xmlns:a16="http://schemas.microsoft.com/office/drawing/2014/main" id="{F4259005-45C1-1C42-C759-0157A13A3AB0}"/>
              </a:ext>
            </a:extLst>
          </p:cNvPr>
          <p:cNvPicPr>
            <a:picLocks noChangeAspect="1"/>
          </p:cNvPicPr>
          <p:nvPr/>
        </p:nvPicPr>
        <p:blipFill>
          <a:blip r:embed="rId15"/>
          <a:stretch>
            <a:fillRect/>
          </a:stretch>
        </p:blipFill>
        <p:spPr>
          <a:xfrm>
            <a:off x="6766169" y="3793548"/>
            <a:ext cx="1014047" cy="726519"/>
          </a:xfrm>
          <a:prstGeom prst="rect">
            <a:avLst/>
          </a:prstGeom>
        </p:spPr>
      </p:pic>
      <p:pic>
        <p:nvPicPr>
          <p:cNvPr id="32" name="Afbeelding 31" descr="Creatieve boekbespreking - Onderwijswereld-PO">
            <a:extLst>
              <a:ext uri="{FF2B5EF4-FFF2-40B4-BE49-F238E27FC236}">
                <a16:creationId xmlns:a16="http://schemas.microsoft.com/office/drawing/2014/main" id="{27BA9CFC-79D7-652A-EF8D-805C8F098A4D}"/>
              </a:ext>
            </a:extLst>
          </p:cNvPr>
          <p:cNvPicPr>
            <a:picLocks noChangeAspect="1"/>
          </p:cNvPicPr>
          <p:nvPr/>
        </p:nvPicPr>
        <p:blipFill>
          <a:blip r:embed="rId16"/>
          <a:stretch>
            <a:fillRect/>
          </a:stretch>
        </p:blipFill>
        <p:spPr>
          <a:xfrm>
            <a:off x="7352323" y="4421554"/>
            <a:ext cx="1014047" cy="1053124"/>
          </a:xfrm>
          <a:prstGeom prst="rect">
            <a:avLst/>
          </a:prstGeom>
        </p:spPr>
      </p:pic>
      <p:pic>
        <p:nvPicPr>
          <p:cNvPr id="33" name="Afbeelding 32" descr="Creatieve boekbespreking - Onderwijswereld-PO">
            <a:extLst>
              <a:ext uri="{FF2B5EF4-FFF2-40B4-BE49-F238E27FC236}">
                <a16:creationId xmlns:a16="http://schemas.microsoft.com/office/drawing/2014/main" id="{77F88E92-7018-B041-47BC-CB8705ADB64A}"/>
              </a:ext>
            </a:extLst>
          </p:cNvPr>
          <p:cNvPicPr>
            <a:picLocks noChangeAspect="1"/>
          </p:cNvPicPr>
          <p:nvPr/>
        </p:nvPicPr>
        <p:blipFill>
          <a:blip r:embed="rId17"/>
          <a:stretch>
            <a:fillRect/>
          </a:stretch>
        </p:blipFill>
        <p:spPr>
          <a:xfrm rot="780000">
            <a:off x="8788400" y="4489939"/>
            <a:ext cx="1141047" cy="1062893"/>
          </a:xfrm>
          <a:prstGeom prst="rect">
            <a:avLst/>
          </a:prstGeom>
        </p:spPr>
      </p:pic>
      <p:pic>
        <p:nvPicPr>
          <p:cNvPr id="34" name="Afbeelding 33" descr="Het Marshallplan, of hoe Amerika het westen won | Historiek">
            <a:extLst>
              <a:ext uri="{FF2B5EF4-FFF2-40B4-BE49-F238E27FC236}">
                <a16:creationId xmlns:a16="http://schemas.microsoft.com/office/drawing/2014/main" id="{21AA9FA0-91E2-FE6F-9602-F6BF8A71B2A0}"/>
              </a:ext>
            </a:extLst>
          </p:cNvPr>
          <p:cNvPicPr>
            <a:picLocks noChangeAspect="1"/>
          </p:cNvPicPr>
          <p:nvPr/>
        </p:nvPicPr>
        <p:blipFill>
          <a:blip r:embed="rId18"/>
          <a:stretch>
            <a:fillRect/>
          </a:stretch>
        </p:blipFill>
        <p:spPr>
          <a:xfrm>
            <a:off x="8563708" y="3789291"/>
            <a:ext cx="1014046" cy="666651"/>
          </a:xfrm>
          <a:prstGeom prst="rect">
            <a:avLst/>
          </a:prstGeom>
        </p:spPr>
      </p:pic>
      <p:pic>
        <p:nvPicPr>
          <p:cNvPr id="35" name="Afbeelding 34" descr="120 ideeën over Boekverslag maken? Leuk! | boekverslag, boekverslagen, lezen">
            <a:extLst>
              <a:ext uri="{FF2B5EF4-FFF2-40B4-BE49-F238E27FC236}">
                <a16:creationId xmlns:a16="http://schemas.microsoft.com/office/drawing/2014/main" id="{CC94E6C0-2E6F-B3A0-1CCC-58688C3A091D}"/>
              </a:ext>
            </a:extLst>
          </p:cNvPr>
          <p:cNvPicPr>
            <a:picLocks noChangeAspect="1"/>
          </p:cNvPicPr>
          <p:nvPr/>
        </p:nvPicPr>
        <p:blipFill>
          <a:blip r:embed="rId19"/>
          <a:srcRect l="15584" t="19682" r="14195" b="10210"/>
          <a:stretch/>
        </p:blipFill>
        <p:spPr>
          <a:xfrm rot="-780000">
            <a:off x="6573025" y="4939600"/>
            <a:ext cx="1138865" cy="1530217"/>
          </a:xfrm>
          <a:prstGeom prst="rect">
            <a:avLst/>
          </a:prstGeom>
        </p:spPr>
      </p:pic>
      <p:sp>
        <p:nvSpPr>
          <p:cNvPr id="7" name="Tekstvak 6">
            <a:extLst>
              <a:ext uri="{FF2B5EF4-FFF2-40B4-BE49-F238E27FC236}">
                <a16:creationId xmlns:a16="http://schemas.microsoft.com/office/drawing/2014/main" id="{7EB9550E-077C-1FA9-0600-F43C7046D6B5}"/>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spTree>
    <p:extLst>
      <p:ext uri="{BB962C8B-B14F-4D97-AF65-F5344CB8AC3E}">
        <p14:creationId xmlns:p14="http://schemas.microsoft.com/office/powerpoint/2010/main" val="14973896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632552"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5-6</a:t>
            </a:r>
            <a:r>
              <a:rPr lang="nl-NL" sz="3600">
                <a:solidFill>
                  <a:srgbClr val="E16C7F"/>
                </a:solidFill>
                <a:latin typeface="Kermit" panose="020F0503040000060003" pitchFamily="34" charset="0"/>
              </a:rPr>
              <a:t> </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040D8050-CEE2-EB1E-B3BF-6C3A023758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8442845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3102C-3797-BBCA-8824-9BDDAD34F141}"/>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A7AFB58A-63FC-7CE0-0E11-BBC147E6C257}"/>
              </a:ext>
            </a:extLst>
          </p:cNvPr>
          <p:cNvSpPr txBox="1"/>
          <p:nvPr/>
        </p:nvSpPr>
        <p:spPr>
          <a:xfrm>
            <a:off x="0" y="0"/>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ea typeface="American Typewriter" charset="0"/>
                <a:cs typeface="American Typewriter" charset="0"/>
              </a:rPr>
              <a:t>Doelen</a:t>
            </a:r>
          </a:p>
        </p:txBody>
      </p:sp>
      <p:graphicFrame>
        <p:nvGraphicFramePr>
          <p:cNvPr id="4" name="Tabel 7">
            <a:extLst>
              <a:ext uri="{FF2B5EF4-FFF2-40B4-BE49-F238E27FC236}">
                <a16:creationId xmlns:a16="http://schemas.microsoft.com/office/drawing/2014/main" id="{445D7E1D-4888-C2B1-F6F2-39A44E78817D}"/>
              </a:ext>
            </a:extLst>
          </p:cNvPr>
          <p:cNvGraphicFramePr>
            <a:graphicFrameLocks noGrp="1"/>
          </p:cNvGraphicFramePr>
          <p:nvPr>
            <p:extLst>
              <p:ext uri="{D42A27DB-BD31-4B8C-83A1-F6EECF244321}">
                <p14:modId xmlns:p14="http://schemas.microsoft.com/office/powerpoint/2010/main" val="2140590979"/>
              </p:ext>
            </p:extLst>
          </p:nvPr>
        </p:nvGraphicFramePr>
        <p:xfrm>
          <a:off x="250372" y="840801"/>
          <a:ext cx="11805332" cy="4754880"/>
        </p:xfrm>
        <a:graphic>
          <a:graphicData uri="http://schemas.openxmlformats.org/drawingml/2006/table">
            <a:tbl>
              <a:tblPr firstRow="1" bandRow="1">
                <a:tableStyleId>{5940675A-B579-460E-94D1-54222C63F5DA}</a:tableStyleId>
              </a:tblPr>
              <a:tblGrid>
                <a:gridCol w="4987244">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1178004">
                <a:tc>
                  <a:txBody>
                    <a:bodyPr/>
                    <a:lstStyle/>
                    <a:p>
                      <a:pPr>
                        <a:defRPr/>
                      </a:pPr>
                      <a:r>
                        <a:rPr lang="nl-NL" sz="1400" b="1" dirty="0">
                          <a:solidFill>
                            <a:srgbClr val="E16C7F"/>
                          </a:solidFill>
                          <a:latin typeface="Kermit" panose="020F0503040000060003" pitchFamily="34" charset="0"/>
                        </a:rPr>
                        <a:t>Kennis:	</a:t>
                      </a:r>
                    </a:p>
                    <a:p>
                      <a:pPr>
                        <a:defRPr/>
                      </a:pPr>
                      <a:r>
                        <a:rPr lang="nl-NL" sz="1400" b="1" dirty="0">
                          <a:solidFill>
                            <a:schemeClr val="tx1">
                              <a:lumMod val="65000"/>
                              <a:lumOff val="35000"/>
                            </a:schemeClr>
                          </a:solidFill>
                          <a:latin typeface="Kermit" panose="020F0503040000060003" pitchFamily="34" charset="0"/>
                        </a:rPr>
                        <a:t>"Ik heb een brede algemene ontwikkeling</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Kennismaken met de wereld om je heen.</a:t>
                      </a:r>
                    </a:p>
                    <a:p>
                      <a:pPr>
                        <a:defRPr/>
                      </a:pPr>
                      <a:r>
                        <a:rPr lang="nl-NL" sz="1400" dirty="0">
                          <a:solidFill>
                            <a:schemeClr val="bg1">
                              <a:lumMod val="50000"/>
                            </a:schemeClr>
                          </a:solidFill>
                          <a:latin typeface="Kermit" panose="020F0503040000060003" pitchFamily="34" charset="0"/>
                          <a:cs typeface="American Typewriter"/>
                        </a:rPr>
                        <a:t>21B.2,3,5 – SDG 12 – SDG 13 – SDG 14 – 25B.4 – 26B.3 – 28A.5 – 30B.2</a:t>
                      </a:r>
                    </a:p>
                  </a:txBody>
                  <a:tcPr/>
                </a:tc>
                <a:tc>
                  <a:txBody>
                    <a:bodyPr/>
                    <a:lstStyle/>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wat plastic soep is.</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hoeveel plastic er ongeveer in de oceanen ligt.</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waarom plastic soep een probleem is.</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ken twee maatschappelijke organisaties (WWF, Greenpeace en The Ocean </a:t>
                      </a:r>
                      <a:r>
                        <a:rPr lang="nl-NL" sz="1400" b="0" i="0" kern="1200" dirty="0" err="1">
                          <a:solidFill>
                            <a:schemeClr val="tx1"/>
                          </a:solidFill>
                          <a:effectLst/>
                          <a:latin typeface="Kermit" panose="020F0503040000060003" pitchFamily="34" charset="0"/>
                          <a:ea typeface="+mn-ea"/>
                          <a:cs typeface="+mn-cs"/>
                        </a:rPr>
                        <a:t>Cleanup</a:t>
                      </a:r>
                      <a:r>
                        <a:rPr lang="nl-NL" sz="1400" b="0" i="0" kern="1200" dirty="0">
                          <a:solidFill>
                            <a:schemeClr val="tx1"/>
                          </a:solidFill>
                          <a:effectLst/>
                          <a:latin typeface="Kermit" panose="020F0503040000060003" pitchFamily="34" charset="0"/>
                          <a:ea typeface="+mn-ea"/>
                          <a:cs typeface="+mn-cs"/>
                        </a:rPr>
                        <a:t>) die zich inzetten voor het plasticsoepprobleem en ken het verschil in hun aanpakken.</a:t>
                      </a:r>
                    </a:p>
                  </a:txBody>
                  <a:tcPr/>
                </a:tc>
                <a:extLst>
                  <a:ext uri="{0D108BD9-81ED-4DB2-BD59-A6C34878D82A}">
                    <a16:rowId xmlns:a16="http://schemas.microsoft.com/office/drawing/2014/main" val="2464076590"/>
                  </a:ext>
                </a:extLst>
              </a:tr>
              <a:tr h="1341769">
                <a:tc>
                  <a:txBody>
                    <a:bodyPr/>
                    <a:lstStyle/>
                    <a:p>
                      <a:pPr>
                        <a:defRPr/>
                      </a:pPr>
                      <a:r>
                        <a:rPr lang="nl-NL" sz="1400" b="1" dirty="0">
                          <a:solidFill>
                            <a:srgbClr val="E16C7F"/>
                          </a:solidFill>
                          <a:latin typeface="Kermit" panose="020F0503040000060003" pitchFamily="34" charset="0"/>
                        </a:rPr>
                        <a:t>Inzicht: (Denkbubbels)</a:t>
                      </a:r>
                    </a:p>
                    <a:p>
                      <a:pPr>
                        <a:defRPr/>
                      </a:pPr>
                      <a:r>
                        <a:rPr lang="nl-NL" sz="1400" b="1" dirty="0">
                          <a:solidFill>
                            <a:schemeClr val="tx1">
                              <a:lumMod val="65000"/>
                              <a:lumOff val="35000"/>
                            </a:schemeClr>
                          </a:solidFill>
                          <a:latin typeface="Kermit" panose="020F0503040000060003" pitchFamily="34" charset="0"/>
                        </a:rPr>
                        <a:t>"Ik weet wie ik ben en wat ik wil</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Reflectie op jezelf en de wereld.</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chemeClr val="bg1">
                              <a:lumMod val="50000"/>
                            </a:schemeClr>
                          </a:solidFill>
                          <a:latin typeface="Kermit" panose="020F0503040000060003" pitchFamily="34" charset="0"/>
                          <a:cs typeface="American Typewriter"/>
                        </a:rPr>
                        <a:t>21B.2,3,5 – SDG 12 – SDG 13 – SDG 14 – 25A.3 - 25B.1,4 – 26B.3 -28A.5 – 29A.3,4 - 29C.1</a:t>
                      </a:r>
                    </a:p>
                  </a:txBody>
                  <a:tcPr/>
                </a:tc>
                <a:tc>
                  <a:txBody>
                    <a:bodyPr/>
                    <a:lstStyle/>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beredeneren hoe plastic soep zich over de oceanen verspreidt aan de hand van de Golfstroom (verbanden leggen).</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beredeneren hoe acties van verschillende organisaties voor een schonere oceaan kunnen zorgen (verbanden leggen).</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bedenken wat bedrijven kunnen doen om minder plastic afval te produceren (creatief denken).</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kiezen of ik het meer eens ben met </a:t>
                      </a:r>
                      <a:r>
                        <a:rPr lang="en-US" sz="1400" b="0" i="0" kern="1200" dirty="0">
                          <a:solidFill>
                            <a:schemeClr val="tx1"/>
                          </a:solidFill>
                          <a:effectLst/>
                          <a:latin typeface="Kermit" panose="020F0503040000060003" pitchFamily="34" charset="0"/>
                          <a:ea typeface="+mn-ea"/>
                          <a:cs typeface="+mn-cs"/>
                        </a:rPr>
                        <a:t>WWF, The Ocean Cleanup of Greenpeace</a:t>
                      </a:r>
                      <a:r>
                        <a:rPr lang="nl-NL" sz="1400" b="0" i="0" kern="1200" dirty="0">
                          <a:solidFill>
                            <a:schemeClr val="tx1"/>
                          </a:solidFill>
                          <a:effectLst/>
                          <a:latin typeface="Kermit" panose="020F0503040000060003" pitchFamily="34" charset="0"/>
                          <a:ea typeface="+mn-ea"/>
                          <a:cs typeface="+mn-cs"/>
                        </a:rPr>
                        <a:t> en deze voorkeur onderbouwen (persoonlijke relevantie).</a:t>
                      </a:r>
                    </a:p>
                  </a:txBody>
                  <a:tcPr/>
                </a:tc>
                <a:extLst>
                  <a:ext uri="{0D108BD9-81ED-4DB2-BD59-A6C34878D82A}">
                    <a16:rowId xmlns:a16="http://schemas.microsoft.com/office/drawing/2014/main" val="1539926036"/>
                  </a:ext>
                </a:extLst>
              </a:tr>
              <a:tr h="1243812">
                <a:tc>
                  <a:txBody>
                    <a:bodyPr/>
                    <a:lstStyle/>
                    <a:p>
                      <a:pPr>
                        <a:defRPr/>
                      </a:pPr>
                      <a:r>
                        <a:rPr lang="nl-NL" sz="1400" b="1" dirty="0">
                          <a:solidFill>
                            <a:srgbClr val="E16C7F"/>
                          </a:solidFill>
                          <a:latin typeface="Kermit" panose="020F0503040000060003" pitchFamily="34" charset="0"/>
                        </a:rPr>
                        <a:t>Vaardigheden:</a:t>
                      </a:r>
                    </a:p>
                    <a:p>
                      <a:pPr>
                        <a:defRPr/>
                      </a:pPr>
                      <a:r>
                        <a:rPr lang="nl-NL" sz="1400" b="1" dirty="0">
                          <a:solidFill>
                            <a:schemeClr val="tx1">
                              <a:lumMod val="65000"/>
                              <a:lumOff val="35000"/>
                            </a:schemeClr>
                          </a:solidFill>
                          <a:latin typeface="Kermit" panose="020F0503040000060003" pitchFamily="34" charset="0"/>
                        </a:rPr>
                        <a:t>"Ik kan mijn kennis en inzicht toepassen in mijn leren, mijn leven en de omgang met de mensen om mij heen.</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Werkvormen, toepassingen en de transfer van het geleerde naar nieuwe situaties.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chemeClr val="bg1">
                              <a:lumMod val="50000"/>
                            </a:schemeClr>
                          </a:solidFill>
                          <a:latin typeface="Kermit" panose="020F0503040000060003" pitchFamily="34" charset="0"/>
                          <a:cs typeface="American Typewriter"/>
                        </a:rPr>
                        <a:t>21B.2,3,5 – SDG 12 – SDG 13 – 25B.4,5- 35A.2,3 – 35B.1,2 – 36A.2,3,4 – 36B.1k,3a – 37B.2,3a </a:t>
                      </a:r>
                      <a:endParaRPr lang="nl-NL" sz="1400" dirty="0">
                        <a:solidFill>
                          <a:srgbClr val="EE688E"/>
                        </a:solidFill>
                      </a:endParaRPr>
                    </a:p>
                  </a:txBody>
                  <a:tcPr/>
                </a:tc>
                <a:tc>
                  <a:txBody>
                    <a:bodyPr/>
                    <a:lstStyle/>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een zeedier maken van plastic afval dat ik op kan hangen.</a:t>
                      </a: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1AD7D995-9EF1-C628-820B-43A67518C7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2E80198C-676B-0019-F7E1-0AE41D363DB8}"/>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spTree>
    <p:extLst>
      <p:ext uri="{BB962C8B-B14F-4D97-AF65-F5344CB8AC3E}">
        <p14:creationId xmlns:p14="http://schemas.microsoft.com/office/powerpoint/2010/main" val="1875714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3BF1E1D2-185D-EDCE-1D91-53372E49EF2A}"/>
              </a:ext>
            </a:extLst>
          </p:cNvPr>
          <p:cNvSpPr txBox="1"/>
          <p:nvPr/>
        </p:nvSpPr>
        <p:spPr>
          <a:xfrm>
            <a:off x="29936" y="627503"/>
            <a:ext cx="12162063"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Programma van vanmiddag</a:t>
            </a:r>
          </a:p>
        </p:txBody>
      </p:sp>
      <p:sp>
        <p:nvSpPr>
          <p:cNvPr id="8" name="Rectangle 2">
            <a:extLst>
              <a:ext uri="{FF2B5EF4-FFF2-40B4-BE49-F238E27FC236}">
                <a16:creationId xmlns:a16="http://schemas.microsoft.com/office/drawing/2014/main" id="{C3B7AE3D-6F4E-F4D3-1063-3F2CFFB9A1BB}"/>
              </a:ext>
            </a:extLst>
          </p:cNvPr>
          <p:cNvSpPr>
            <a:spLocks noChangeArrowheads="1"/>
          </p:cNvSpPr>
          <p:nvPr/>
        </p:nvSpPr>
        <p:spPr bwMode="auto">
          <a:xfrm>
            <a:off x="616981" y="1659285"/>
            <a:ext cx="10987972"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dirty="0">
                <a:solidFill>
                  <a:srgbClr val="E16C7F"/>
                </a:solidFill>
                <a:latin typeface="Kermit" panose="020F0503040000060003" pitchFamily="34" charset="0"/>
                <a:ea typeface="Cutive"/>
                <a:cs typeface="Cutive"/>
              </a:rPr>
              <a:t>We gaan vanmiddag aan de slag met de volgende opdrachten:</a:t>
            </a:r>
            <a:endParaRPr lang="nl-NL" sz="2800" dirty="0">
              <a:solidFill>
                <a:srgbClr val="E16C7F"/>
              </a:solidFill>
              <a:effectLst/>
              <a:latin typeface="Kermit" panose="020F0503040000060003" pitchFamily="34" charset="0"/>
              <a:ea typeface="Cutive"/>
              <a:cs typeface="Cutive"/>
            </a:endParaRPr>
          </a:p>
          <a:p>
            <a:endParaRPr lang="nl-NL" sz="2800" dirty="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Raden wat er in je soepkom zit</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Leren over plastic soep in de oceaan</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Lezen over Greenpeace, WWF en The Ocean </a:t>
            </a:r>
            <a:r>
              <a:rPr lang="nl-NL" sz="2400" dirty="0" err="1">
                <a:latin typeface="Kermit" panose="020F0503040000060003" pitchFamily="34" charset="0"/>
                <a:ea typeface="Times New Roman" panose="02020603050405020304" pitchFamily="18" charset="0"/>
              </a:rPr>
              <a:t>Cleanup</a:t>
            </a:r>
            <a:endParaRPr lang="nl-NL" sz="2400" dirty="0">
              <a:latin typeface="Kermit" panose="020F0503040000060003" pitchFamily="34" charset="0"/>
              <a:ea typeface="Times New Roman" panose="02020603050405020304" pitchFamily="18" charset="0"/>
            </a:endParaRP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Een protestafbeelding of een product van gerecycled plastic maken</a:t>
            </a:r>
          </a:p>
          <a:p>
            <a:pPr marL="342900" lvl="0" indent="-342900">
              <a:buFont typeface="Arial" panose="020B0604020202020204" pitchFamily="34" charset="0"/>
              <a:buChar char="•"/>
            </a:pPr>
            <a:endParaRPr lang="nl-NL" sz="2400" dirty="0">
              <a:latin typeface="Kermit" panose="020F0503040000060003" pitchFamily="34" charset="0"/>
              <a:ea typeface="Times New Roman" panose="02020603050405020304" pitchFamily="18" charset="0"/>
            </a:endParaRPr>
          </a:p>
          <a:p>
            <a:pPr marL="342900" lvl="0" indent="-342900">
              <a:buFont typeface="Arial" panose="020B0604020202020204" pitchFamily="34" charset="0"/>
              <a:buChar char="•"/>
            </a:pPr>
            <a:endParaRPr lang="nl-NL" sz="2400" dirty="0">
              <a:latin typeface="Kermit" panose="020F0503040000060003" pitchFamily="34" charset="0"/>
              <a:ea typeface="Times New Roman" panose="02020603050405020304" pitchFamily="18" charset="0"/>
            </a:endParaRPr>
          </a:p>
          <a:p>
            <a:pPr marL="342900" lvl="0" indent="-342900">
              <a:buFont typeface="Arial" panose="020B0604020202020204" pitchFamily="34" charset="0"/>
              <a:buChar char="•"/>
            </a:pPr>
            <a:endParaRPr lang="nl-NL" sz="2400" dirty="0">
              <a:latin typeface="Kermit" panose="020F0503040000060003" pitchFamily="34" charset="0"/>
              <a:ea typeface="Times New Roman" panose="02020603050405020304" pitchFamily="18" charset="0"/>
            </a:endParaRPr>
          </a:p>
        </p:txBody>
      </p:sp>
      <p:sp>
        <p:nvSpPr>
          <p:cNvPr id="10" name="Tekstvak 9">
            <a:extLst>
              <a:ext uri="{FF2B5EF4-FFF2-40B4-BE49-F238E27FC236}">
                <a16:creationId xmlns:a16="http://schemas.microsoft.com/office/drawing/2014/main" id="{651BB26E-9808-B72F-09D5-E70625FA27A4}"/>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11" name="Afbeelding 10" descr="Afbeelding met Lettertype, Graphics, rood, tekst&#10;&#10;Automatisch gegenereerde beschrijving">
            <a:extLst>
              <a:ext uri="{FF2B5EF4-FFF2-40B4-BE49-F238E27FC236}">
                <a16:creationId xmlns:a16="http://schemas.microsoft.com/office/drawing/2014/main" id="{C86C7613-F433-E315-33B1-99DA074922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6211778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12DA7-0A30-A61F-F97F-B6F52FD744C8}"/>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C4AF5734-98E6-8E1F-8826-51A21DACCC3B}"/>
              </a:ext>
            </a:extLst>
          </p:cNvPr>
          <p:cNvPicPr>
            <a:picLocks noChangeAspect="1"/>
          </p:cNvPicPr>
          <p:nvPr/>
        </p:nvPicPr>
        <p:blipFill>
          <a:blip r:embed="rId3">
            <a:extLst>
              <a:ext uri="{28A0092B-C50C-407E-A947-70E740481C1C}">
                <a14:useLocalDpi xmlns:a14="http://schemas.microsoft.com/office/drawing/2010/main" val="0"/>
              </a:ext>
            </a:extLst>
          </a:blip>
          <a:srcRect t="26842" b="29123"/>
          <a:stretch>
            <a:fillRect/>
          </a:stretch>
        </p:blipFill>
        <p:spPr>
          <a:xfrm>
            <a:off x="-1852864" y="-1159112"/>
            <a:ext cx="15774641" cy="9820512"/>
          </a:xfrm>
          <a:prstGeom prst="rect">
            <a:avLst/>
          </a:prstGeom>
        </p:spPr>
      </p:pic>
      <p:sp>
        <p:nvSpPr>
          <p:cNvPr id="7" name="Tekstvak 6">
            <a:extLst>
              <a:ext uri="{FF2B5EF4-FFF2-40B4-BE49-F238E27FC236}">
                <a16:creationId xmlns:a16="http://schemas.microsoft.com/office/drawing/2014/main" id="{9BBF25F9-E6E8-DDC9-BF9C-11F5DC4601A5}"/>
              </a:ext>
            </a:extLst>
          </p:cNvPr>
          <p:cNvSpPr txBox="1"/>
          <p:nvPr/>
        </p:nvSpPr>
        <p:spPr>
          <a:xfrm>
            <a:off x="0" y="1037"/>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B0264A65-0BA8-2846-479F-60A53C5C04EA}"/>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5E8B958E-1235-F912-5966-1EE5BB9618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1" name="Tekstvak 10">
            <a:extLst>
              <a:ext uri="{FF2B5EF4-FFF2-40B4-BE49-F238E27FC236}">
                <a16:creationId xmlns:a16="http://schemas.microsoft.com/office/drawing/2014/main" id="{72EF6454-08B8-BA9C-D1AC-33A33915F0DC}"/>
              </a:ext>
            </a:extLst>
          </p:cNvPr>
          <p:cNvSpPr txBox="1"/>
          <p:nvPr/>
        </p:nvSpPr>
        <p:spPr>
          <a:xfrm>
            <a:off x="-128337" y="308814"/>
            <a:ext cx="12448674" cy="584775"/>
          </a:xfrm>
          <a:prstGeom prst="rect">
            <a:avLst/>
          </a:prstGeom>
          <a:solidFill>
            <a:srgbClr val="B7C18F"/>
          </a:solidFill>
        </p:spPr>
        <p:txBody>
          <a:bodyPr wrap="square">
            <a:spAutoFit/>
          </a:bodyPr>
          <a:lstStyle/>
          <a:p>
            <a:pPr algn="ctr"/>
            <a:r>
              <a:rPr lang="nl-NL" sz="3200">
                <a:solidFill>
                  <a:srgbClr val="161517"/>
                </a:solidFill>
                <a:latin typeface="Kermit" panose="020F0503040000060003" pitchFamily="34" charset="0"/>
              </a:rPr>
              <a:t>Lekker soepje?</a:t>
            </a:r>
            <a:endParaRPr lang="nl-NL" sz="3200">
              <a:solidFill>
                <a:srgbClr val="161517"/>
              </a:solidFill>
            </a:endParaRPr>
          </a:p>
        </p:txBody>
      </p:sp>
      <p:sp>
        <p:nvSpPr>
          <p:cNvPr id="5" name="Tekstvak 4">
            <a:extLst>
              <a:ext uri="{FF2B5EF4-FFF2-40B4-BE49-F238E27FC236}">
                <a16:creationId xmlns:a16="http://schemas.microsoft.com/office/drawing/2014/main" id="{7BA29DAE-15F2-508C-F254-24F7BE599A3D}"/>
              </a:ext>
            </a:extLst>
          </p:cNvPr>
          <p:cNvSpPr txBox="1"/>
          <p:nvPr/>
        </p:nvSpPr>
        <p:spPr>
          <a:xfrm>
            <a:off x="-314528" y="2802912"/>
            <a:ext cx="5758745" cy="461665"/>
          </a:xfrm>
          <a:prstGeom prst="rect">
            <a:avLst/>
          </a:prstGeom>
          <a:solidFill>
            <a:srgbClr val="B7C18F"/>
          </a:solidFill>
        </p:spPr>
        <p:txBody>
          <a:bodyPr wrap="square">
            <a:spAutoFit/>
          </a:bodyPr>
          <a:lstStyle/>
          <a:p>
            <a:pPr algn="r"/>
            <a:r>
              <a:rPr lang="nl-NL" sz="2400" dirty="0">
                <a:solidFill>
                  <a:srgbClr val="161517"/>
                </a:solidFill>
                <a:latin typeface="Kermit" panose="020F0503040000060003" pitchFamily="34" charset="0"/>
              </a:rPr>
              <a:t>Wat zit er in je soepkom? </a:t>
            </a:r>
          </a:p>
        </p:txBody>
      </p:sp>
      <p:sp>
        <p:nvSpPr>
          <p:cNvPr id="12" name="Tekstvak 11">
            <a:extLst>
              <a:ext uri="{FF2B5EF4-FFF2-40B4-BE49-F238E27FC236}">
                <a16:creationId xmlns:a16="http://schemas.microsoft.com/office/drawing/2014/main" id="{2486B54E-CF4A-3E1E-55EB-E733F16DACF9}"/>
              </a:ext>
            </a:extLst>
          </p:cNvPr>
          <p:cNvSpPr txBox="1"/>
          <p:nvPr/>
        </p:nvSpPr>
        <p:spPr>
          <a:xfrm>
            <a:off x="-378698" y="3428765"/>
            <a:ext cx="7956883" cy="461666"/>
          </a:xfrm>
          <a:prstGeom prst="rect">
            <a:avLst/>
          </a:prstGeom>
          <a:solidFill>
            <a:srgbClr val="B7C18F"/>
          </a:solidFill>
        </p:spPr>
        <p:txBody>
          <a:bodyPr wrap="square">
            <a:spAutoFit/>
          </a:bodyPr>
          <a:lstStyle/>
          <a:p>
            <a:pPr algn="r"/>
            <a:r>
              <a:rPr lang="nl-NL" sz="2400">
                <a:solidFill>
                  <a:srgbClr val="161517"/>
                </a:solidFill>
                <a:latin typeface="Kermit" panose="020F0503040000060003" pitchFamily="34" charset="0"/>
              </a:rPr>
              <a:t>Wat heeft dat met de oceaan te maken? </a:t>
            </a:r>
          </a:p>
        </p:txBody>
      </p:sp>
      <p:pic>
        <p:nvPicPr>
          <p:cNvPr id="14" name="Afbeelding 13">
            <a:extLst>
              <a:ext uri="{FF2B5EF4-FFF2-40B4-BE49-F238E27FC236}">
                <a16:creationId xmlns:a16="http://schemas.microsoft.com/office/drawing/2014/main" id="{3CF6FE0A-9C1E-9549-575D-9DD9A6FB9EA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214862" y="2566132"/>
            <a:ext cx="1524000" cy="1543570"/>
          </a:xfrm>
          <a:prstGeom prst="rect">
            <a:avLst/>
          </a:prstGeom>
          <a:noFill/>
          <a:ln>
            <a:noFill/>
          </a:ln>
        </p:spPr>
      </p:pic>
      <p:sp>
        <p:nvSpPr>
          <p:cNvPr id="10" name="Tekstvak 9">
            <a:extLst>
              <a:ext uri="{FF2B5EF4-FFF2-40B4-BE49-F238E27FC236}">
                <a16:creationId xmlns:a16="http://schemas.microsoft.com/office/drawing/2014/main" id="{76908530-D844-B4C7-C28B-FB7F8F82EB7F}"/>
              </a:ext>
            </a:extLst>
          </p:cNvPr>
          <p:cNvSpPr txBox="1"/>
          <p:nvPr/>
        </p:nvSpPr>
        <p:spPr>
          <a:xfrm>
            <a:off x="7016382" y="5065968"/>
            <a:ext cx="5175618" cy="830997"/>
          </a:xfrm>
          <a:prstGeom prst="rect">
            <a:avLst/>
          </a:prstGeom>
          <a:solidFill>
            <a:srgbClr val="B7C18F"/>
          </a:solidFill>
        </p:spPr>
        <p:txBody>
          <a:bodyPr wrap="square">
            <a:spAutoFit/>
          </a:bodyPr>
          <a:lstStyle/>
          <a:p>
            <a:pPr algn="r"/>
            <a:r>
              <a:rPr lang="nl-NL" sz="2400" dirty="0">
                <a:solidFill>
                  <a:srgbClr val="161517"/>
                </a:solidFill>
                <a:latin typeface="Kermit" panose="020F0503040000060003" pitchFamily="34" charset="0"/>
              </a:rPr>
              <a:t>Hoe kunnen we de soep op een verantwoorde manier weggooien?</a:t>
            </a:r>
          </a:p>
        </p:txBody>
      </p:sp>
      <p:pic>
        <p:nvPicPr>
          <p:cNvPr id="3" name="Afbeelding 2">
            <a:extLst>
              <a:ext uri="{FF2B5EF4-FFF2-40B4-BE49-F238E27FC236}">
                <a16:creationId xmlns:a16="http://schemas.microsoft.com/office/drawing/2014/main" id="{4AE25271-8E9B-D5CB-A8CD-5CE55182C0B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5967663" y="4883801"/>
            <a:ext cx="1299181" cy="1195330"/>
          </a:xfrm>
          <a:prstGeom prst="rect">
            <a:avLst/>
          </a:prstGeom>
          <a:noFill/>
          <a:ln>
            <a:noFill/>
          </a:ln>
        </p:spPr>
      </p:pic>
    </p:spTree>
    <p:extLst>
      <p:ext uri="{BB962C8B-B14F-4D97-AF65-F5344CB8AC3E}">
        <p14:creationId xmlns:p14="http://schemas.microsoft.com/office/powerpoint/2010/main" val="6276757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69699-78C9-CA1D-290E-BEA32ABDF6C4}"/>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65E4BD41-A065-45C0-1E3F-656582E5BFDA}"/>
              </a:ext>
            </a:extLst>
          </p:cNvPr>
          <p:cNvPicPr>
            <a:picLocks noChangeAspect="1"/>
          </p:cNvPicPr>
          <p:nvPr/>
        </p:nvPicPr>
        <p:blipFill>
          <a:blip r:embed="rId3">
            <a:extLst>
              <a:ext uri="{28A0092B-C50C-407E-A947-70E740481C1C}">
                <a14:useLocalDpi xmlns:a14="http://schemas.microsoft.com/office/drawing/2010/main" val="0"/>
              </a:ext>
            </a:extLst>
          </a:blip>
          <a:srcRect t="6321"/>
          <a:stretch>
            <a:fillRect/>
          </a:stretch>
        </p:blipFill>
        <p:spPr>
          <a:xfrm>
            <a:off x="1277163" y="739700"/>
            <a:ext cx="9637673" cy="6386160"/>
          </a:xfrm>
          <a:prstGeom prst="rect">
            <a:avLst/>
          </a:prstGeom>
        </p:spPr>
      </p:pic>
      <p:sp>
        <p:nvSpPr>
          <p:cNvPr id="7" name="Tekstvak 6">
            <a:extLst>
              <a:ext uri="{FF2B5EF4-FFF2-40B4-BE49-F238E27FC236}">
                <a16:creationId xmlns:a16="http://schemas.microsoft.com/office/drawing/2014/main" id="{41C802F5-250D-3388-A345-54CC42911ECF}"/>
              </a:ext>
            </a:extLst>
          </p:cNvPr>
          <p:cNvSpPr txBox="1"/>
          <p:nvPr/>
        </p:nvSpPr>
        <p:spPr>
          <a:xfrm>
            <a:off x="0" y="1037"/>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ED2602A4-0FC4-4055-13AB-66AAB2A3ED09}"/>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9" name="Afbeelding 8" descr="Afbeelding met Lettertype, Graphics, rood, tekst&#10;&#10;Automatisch gegenereerde beschrijving">
            <a:extLst>
              <a:ext uri="{FF2B5EF4-FFF2-40B4-BE49-F238E27FC236}">
                <a16:creationId xmlns:a16="http://schemas.microsoft.com/office/drawing/2014/main" id="{9343E97F-3A63-66CE-C040-B2468723AA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1" name="Tekstvak 10">
            <a:extLst>
              <a:ext uri="{FF2B5EF4-FFF2-40B4-BE49-F238E27FC236}">
                <a16:creationId xmlns:a16="http://schemas.microsoft.com/office/drawing/2014/main" id="{33BB8FD1-FB30-8EDC-D741-902613176C1D}"/>
              </a:ext>
            </a:extLst>
          </p:cNvPr>
          <p:cNvSpPr txBox="1"/>
          <p:nvPr/>
        </p:nvSpPr>
        <p:spPr>
          <a:xfrm>
            <a:off x="2069430" y="190309"/>
            <a:ext cx="8053137"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Plastic soep in de oceaan</a:t>
            </a:r>
            <a:endParaRPr lang="nl-NL" sz="3200">
              <a:solidFill>
                <a:srgbClr val="E16C7F"/>
              </a:solidFill>
            </a:endParaRPr>
          </a:p>
        </p:txBody>
      </p:sp>
      <p:sp>
        <p:nvSpPr>
          <p:cNvPr id="10" name="Tekstvak 9">
            <a:extLst>
              <a:ext uri="{FF2B5EF4-FFF2-40B4-BE49-F238E27FC236}">
                <a16:creationId xmlns:a16="http://schemas.microsoft.com/office/drawing/2014/main" id="{7B72481C-14ED-E4EE-BBB8-A6076968BEE7}"/>
              </a:ext>
            </a:extLst>
          </p:cNvPr>
          <p:cNvSpPr txBox="1"/>
          <p:nvPr/>
        </p:nvSpPr>
        <p:spPr>
          <a:xfrm>
            <a:off x="1181817" y="1028457"/>
            <a:ext cx="2553047" cy="738664"/>
          </a:xfrm>
          <a:prstGeom prst="rect">
            <a:avLst/>
          </a:prstGeom>
          <a:solidFill>
            <a:srgbClr val="E16C7F"/>
          </a:solidFill>
        </p:spPr>
        <p:txBody>
          <a:bodyPr wrap="square">
            <a:spAutoFit/>
          </a:bodyPr>
          <a:lstStyle/>
          <a:p>
            <a:r>
              <a:rPr lang="nl-NL" sz="1400">
                <a:solidFill>
                  <a:schemeClr val="bg1"/>
                </a:solidFill>
                <a:latin typeface="Kermit" panose="020F0503040000060003" pitchFamily="34" charset="0"/>
              </a:rPr>
              <a:t>Heel veel plastic dat wij gebruiken komt uiteindelijk in de oceaan terecht. </a:t>
            </a:r>
            <a:endParaRPr lang="nl-NL">
              <a:solidFill>
                <a:schemeClr val="bg1"/>
              </a:solidFill>
            </a:endParaRPr>
          </a:p>
        </p:txBody>
      </p:sp>
      <p:sp>
        <p:nvSpPr>
          <p:cNvPr id="15" name="Tekstvak 14">
            <a:extLst>
              <a:ext uri="{FF2B5EF4-FFF2-40B4-BE49-F238E27FC236}">
                <a16:creationId xmlns:a16="http://schemas.microsoft.com/office/drawing/2014/main" id="{BF565C87-6266-9EB9-B3B3-1DD343D633F8}"/>
              </a:ext>
            </a:extLst>
          </p:cNvPr>
          <p:cNvSpPr txBox="1"/>
          <p:nvPr/>
        </p:nvSpPr>
        <p:spPr>
          <a:xfrm>
            <a:off x="1650670" y="2627775"/>
            <a:ext cx="3210086" cy="738664"/>
          </a:xfrm>
          <a:prstGeom prst="rect">
            <a:avLst/>
          </a:prstGeom>
          <a:solidFill>
            <a:schemeClr val="bg1"/>
          </a:solidFill>
          <a:ln w="28575">
            <a:solidFill>
              <a:srgbClr val="E16C7F"/>
            </a:solidFill>
          </a:ln>
        </p:spPr>
        <p:txBody>
          <a:bodyPr wrap="square">
            <a:spAutoFit/>
          </a:bodyPr>
          <a:lstStyle/>
          <a:p>
            <a:r>
              <a:rPr lang="nl-NL" sz="1400">
                <a:solidFill>
                  <a:srgbClr val="161517"/>
                </a:solidFill>
                <a:latin typeface="Kermit" panose="020F0503040000060003" pitchFamily="34" charset="0"/>
              </a:rPr>
              <a:t>Hoe vaak denk je dat je Nederland daarmee zou kunnen bedekken?</a:t>
            </a:r>
          </a:p>
          <a:p>
            <a:r>
              <a:rPr lang="nl-NL" sz="1400">
                <a:solidFill>
                  <a:srgbClr val="161517"/>
                </a:solidFill>
                <a:latin typeface="Kermit" panose="020F0503040000060003" pitchFamily="34" charset="0"/>
              </a:rPr>
              <a:t>Schrijf het antwoord op je wisbordje.</a:t>
            </a:r>
            <a:endParaRPr lang="nl-NL">
              <a:solidFill>
                <a:srgbClr val="161517"/>
              </a:solidFill>
            </a:endParaRPr>
          </a:p>
        </p:txBody>
      </p:sp>
      <p:sp>
        <p:nvSpPr>
          <p:cNvPr id="13" name="Tekstvak 12">
            <a:extLst>
              <a:ext uri="{FF2B5EF4-FFF2-40B4-BE49-F238E27FC236}">
                <a16:creationId xmlns:a16="http://schemas.microsoft.com/office/drawing/2014/main" id="{CBEA1DC2-5538-B1CD-1E9D-0B0D8FB16334}"/>
              </a:ext>
            </a:extLst>
          </p:cNvPr>
          <p:cNvSpPr txBox="1"/>
          <p:nvPr/>
        </p:nvSpPr>
        <p:spPr>
          <a:xfrm>
            <a:off x="1181817" y="2158528"/>
            <a:ext cx="3694983" cy="523220"/>
          </a:xfrm>
          <a:prstGeom prst="rect">
            <a:avLst/>
          </a:prstGeom>
          <a:solidFill>
            <a:srgbClr val="E16C7F"/>
          </a:solidFill>
        </p:spPr>
        <p:txBody>
          <a:bodyPr wrap="square">
            <a:spAutoFit/>
          </a:bodyPr>
          <a:lstStyle/>
          <a:p>
            <a:r>
              <a:rPr lang="nl-NL" sz="1400">
                <a:solidFill>
                  <a:schemeClr val="bg1"/>
                </a:solidFill>
                <a:latin typeface="Kermit" panose="020F0503040000060003" pitchFamily="34" charset="0"/>
              </a:rPr>
              <a:t>Stel je voor dat je al dat plastic over Nederland uitspreid als een grote deken. </a:t>
            </a:r>
            <a:endParaRPr lang="nl-NL">
              <a:solidFill>
                <a:schemeClr val="bg1"/>
              </a:solidFill>
            </a:endParaRPr>
          </a:p>
        </p:txBody>
      </p:sp>
    </p:spTree>
    <p:extLst>
      <p:ext uri="{BB962C8B-B14F-4D97-AF65-F5344CB8AC3E}">
        <p14:creationId xmlns:p14="http://schemas.microsoft.com/office/powerpoint/2010/main" val="39848188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04DAF8-9692-0200-9048-C555B1A3012B}"/>
            </a:ext>
          </a:extLst>
        </p:cNvPr>
        <p:cNvGrpSpPr/>
        <p:nvPr/>
      </p:nvGrpSpPr>
      <p:grpSpPr>
        <a:xfrm>
          <a:off x="0" y="0"/>
          <a:ext cx="0" cy="0"/>
          <a:chOff x="0" y="0"/>
          <a:chExt cx="0" cy="0"/>
        </a:xfrm>
      </p:grpSpPr>
      <p:pic>
        <p:nvPicPr>
          <p:cNvPr id="20" name="Afbeelding 19">
            <a:extLst>
              <a:ext uri="{FF2B5EF4-FFF2-40B4-BE49-F238E27FC236}">
                <a16:creationId xmlns:a16="http://schemas.microsoft.com/office/drawing/2014/main" id="{BEAA5CBC-7C74-22C5-F2AC-4339E5BA6578}"/>
              </a:ext>
            </a:extLst>
          </p:cNvPr>
          <p:cNvPicPr>
            <a:picLocks noChangeAspect="1"/>
          </p:cNvPicPr>
          <p:nvPr/>
        </p:nvPicPr>
        <p:blipFill>
          <a:blip r:embed="rId3">
            <a:extLst>
              <a:ext uri="{28A0092B-C50C-407E-A947-70E740481C1C}">
                <a14:useLocalDpi xmlns:a14="http://schemas.microsoft.com/office/drawing/2010/main" val="0"/>
              </a:ext>
            </a:extLst>
          </a:blip>
          <a:srcRect r="13917" b="50000"/>
          <a:stretch>
            <a:fillRect/>
          </a:stretch>
        </p:blipFill>
        <p:spPr>
          <a:xfrm>
            <a:off x="2756282" y="580394"/>
            <a:ext cx="6679433" cy="5484871"/>
          </a:xfrm>
          <a:prstGeom prst="rect">
            <a:avLst/>
          </a:prstGeom>
        </p:spPr>
      </p:pic>
      <p:sp>
        <p:nvSpPr>
          <p:cNvPr id="7" name="Tekstvak 6">
            <a:extLst>
              <a:ext uri="{FF2B5EF4-FFF2-40B4-BE49-F238E27FC236}">
                <a16:creationId xmlns:a16="http://schemas.microsoft.com/office/drawing/2014/main" id="{4F0281A0-C47E-F82F-A593-F40FFA0CFEB3}"/>
              </a:ext>
            </a:extLst>
          </p:cNvPr>
          <p:cNvSpPr txBox="1"/>
          <p:nvPr/>
        </p:nvSpPr>
        <p:spPr>
          <a:xfrm>
            <a:off x="0" y="1037"/>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voorkennis activeren</a:t>
            </a:r>
          </a:p>
        </p:txBody>
      </p:sp>
      <p:sp>
        <p:nvSpPr>
          <p:cNvPr id="8" name="Tekstvak 7">
            <a:extLst>
              <a:ext uri="{FF2B5EF4-FFF2-40B4-BE49-F238E27FC236}">
                <a16:creationId xmlns:a16="http://schemas.microsoft.com/office/drawing/2014/main" id="{359770AF-2569-0739-D175-DABC51E18BFF}"/>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9" name="Afbeelding 8" descr="Afbeelding met Lettertype, Graphics, rood, tekst&#10;&#10;Automatisch gegenereerde beschrijving">
            <a:extLst>
              <a:ext uri="{FF2B5EF4-FFF2-40B4-BE49-F238E27FC236}">
                <a16:creationId xmlns:a16="http://schemas.microsoft.com/office/drawing/2014/main" id="{69B13C9D-AA89-06E8-1909-5E189FC4A3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8" name="Tekstvak 17">
            <a:extLst>
              <a:ext uri="{FF2B5EF4-FFF2-40B4-BE49-F238E27FC236}">
                <a16:creationId xmlns:a16="http://schemas.microsoft.com/office/drawing/2014/main" id="{8432E377-ACEB-BFE0-DA98-27F34B4CABCD}"/>
              </a:ext>
            </a:extLst>
          </p:cNvPr>
          <p:cNvSpPr txBox="1"/>
          <p:nvPr/>
        </p:nvSpPr>
        <p:spPr>
          <a:xfrm>
            <a:off x="3921170" y="500347"/>
            <a:ext cx="4349659"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155 keer!</a:t>
            </a:r>
            <a:endParaRPr lang="nl-NL" sz="3200" dirty="0">
              <a:solidFill>
                <a:srgbClr val="E16C7F"/>
              </a:solidFill>
            </a:endParaRPr>
          </a:p>
        </p:txBody>
      </p:sp>
    </p:spTree>
    <p:extLst>
      <p:ext uri="{BB962C8B-B14F-4D97-AF65-F5344CB8AC3E}">
        <p14:creationId xmlns:p14="http://schemas.microsoft.com/office/powerpoint/2010/main" val="16034388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D5770A3-31D5-FA57-2DAA-C7A16635C1A7}"/>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1E5A4A66-665E-70BD-B0EB-FC8C86B16B4C}"/>
              </a:ext>
            </a:extLst>
          </p:cNvPr>
          <p:cNvSpPr txBox="1"/>
          <p:nvPr/>
        </p:nvSpPr>
        <p:spPr>
          <a:xfrm>
            <a:off x="0" y="1037"/>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voorkennis activeren</a:t>
            </a:r>
          </a:p>
        </p:txBody>
      </p:sp>
      <p:sp>
        <p:nvSpPr>
          <p:cNvPr id="8" name="Tekstvak 7">
            <a:extLst>
              <a:ext uri="{FF2B5EF4-FFF2-40B4-BE49-F238E27FC236}">
                <a16:creationId xmlns:a16="http://schemas.microsoft.com/office/drawing/2014/main" id="{2B6749DC-0430-85BB-C01D-02C869CDE081}"/>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9" name="Afbeelding 8" descr="Afbeelding met Lettertype, Graphics, rood, tekst&#10;&#10;Automatisch gegenereerde beschrijving">
            <a:extLst>
              <a:ext uri="{FF2B5EF4-FFF2-40B4-BE49-F238E27FC236}">
                <a16:creationId xmlns:a16="http://schemas.microsoft.com/office/drawing/2014/main" id="{7F0D0D0D-AA17-69BE-E00B-5EC16D28D6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22" name="Tekstvak 21">
            <a:extLst>
              <a:ext uri="{FF2B5EF4-FFF2-40B4-BE49-F238E27FC236}">
                <a16:creationId xmlns:a16="http://schemas.microsoft.com/office/drawing/2014/main" id="{6C65F8D7-7293-362A-952E-717E61B1F325}"/>
              </a:ext>
            </a:extLst>
          </p:cNvPr>
          <p:cNvSpPr txBox="1"/>
          <p:nvPr/>
        </p:nvSpPr>
        <p:spPr>
          <a:xfrm>
            <a:off x="4396939" y="1613054"/>
            <a:ext cx="3732689" cy="400110"/>
          </a:xfrm>
          <a:prstGeom prst="rect">
            <a:avLst/>
          </a:prstGeom>
          <a:solidFill>
            <a:schemeClr val="bg1"/>
          </a:solidFill>
          <a:ln w="28575">
            <a:solidFill>
              <a:srgbClr val="E16C7F"/>
            </a:solidFill>
          </a:ln>
        </p:spPr>
        <p:txBody>
          <a:bodyPr wrap="square">
            <a:spAutoFit/>
          </a:bodyPr>
          <a:lstStyle/>
          <a:p>
            <a:pPr algn="ctr"/>
            <a:r>
              <a:rPr lang="nl-NL" sz="2000">
                <a:latin typeface="Kermit" panose="020F0503040000060003" pitchFamily="34" charset="0"/>
              </a:rPr>
              <a:t>Waarvoor gebruik jij plastic? </a:t>
            </a:r>
          </a:p>
        </p:txBody>
      </p:sp>
      <p:sp>
        <p:nvSpPr>
          <p:cNvPr id="24" name="Tekstvak 23">
            <a:extLst>
              <a:ext uri="{FF2B5EF4-FFF2-40B4-BE49-F238E27FC236}">
                <a16:creationId xmlns:a16="http://schemas.microsoft.com/office/drawing/2014/main" id="{69A87438-315F-12FD-50E7-C126F566FD68}"/>
              </a:ext>
            </a:extLst>
          </p:cNvPr>
          <p:cNvSpPr txBox="1"/>
          <p:nvPr/>
        </p:nvSpPr>
        <p:spPr>
          <a:xfrm>
            <a:off x="4396939" y="2341530"/>
            <a:ext cx="3714081" cy="707886"/>
          </a:xfrm>
          <a:prstGeom prst="rect">
            <a:avLst/>
          </a:prstGeom>
          <a:solidFill>
            <a:schemeClr val="bg1"/>
          </a:solidFill>
          <a:ln w="28575">
            <a:solidFill>
              <a:srgbClr val="E16C7F"/>
            </a:solidFill>
          </a:ln>
        </p:spPr>
        <p:txBody>
          <a:bodyPr wrap="square">
            <a:spAutoFit/>
          </a:bodyPr>
          <a:lstStyle/>
          <a:p>
            <a:pPr algn="ctr"/>
            <a:r>
              <a:rPr lang="nl-NL" sz="2000" dirty="0">
                <a:latin typeface="Kermit" panose="020F0503040000060003" pitchFamily="34" charset="0"/>
              </a:rPr>
              <a:t>Hoe denk je dat plastic in </a:t>
            </a:r>
          </a:p>
          <a:p>
            <a:pPr algn="ctr"/>
            <a:r>
              <a:rPr lang="nl-NL" sz="2000" dirty="0">
                <a:latin typeface="Kermit" panose="020F0503040000060003" pitchFamily="34" charset="0"/>
              </a:rPr>
              <a:t>de oceaan terechtkomt? </a:t>
            </a:r>
          </a:p>
        </p:txBody>
      </p:sp>
      <p:sp>
        <p:nvSpPr>
          <p:cNvPr id="26" name="Tekstvak 25">
            <a:extLst>
              <a:ext uri="{FF2B5EF4-FFF2-40B4-BE49-F238E27FC236}">
                <a16:creationId xmlns:a16="http://schemas.microsoft.com/office/drawing/2014/main" id="{BCB62B63-7ADF-C7BF-DDEE-FC5B5B3E3573}"/>
              </a:ext>
            </a:extLst>
          </p:cNvPr>
          <p:cNvSpPr txBox="1"/>
          <p:nvPr/>
        </p:nvSpPr>
        <p:spPr>
          <a:xfrm>
            <a:off x="4391641" y="3377782"/>
            <a:ext cx="3719379" cy="1008359"/>
          </a:xfrm>
          <a:prstGeom prst="rect">
            <a:avLst/>
          </a:prstGeom>
          <a:solidFill>
            <a:schemeClr val="bg1"/>
          </a:solidFill>
          <a:ln w="28575">
            <a:solidFill>
              <a:srgbClr val="E16C7F"/>
            </a:solidFill>
          </a:ln>
        </p:spPr>
        <p:txBody>
          <a:bodyPr wrap="square">
            <a:spAutoFit/>
          </a:bodyPr>
          <a:lstStyle/>
          <a:p>
            <a:pPr algn="ctr"/>
            <a:r>
              <a:rPr lang="nl-NL" sz="2000" dirty="0">
                <a:latin typeface="Kermit" panose="020F0503040000060003" pitchFamily="34" charset="0"/>
              </a:rPr>
              <a:t>Hoe kan dat plastic </a:t>
            </a:r>
          </a:p>
          <a:p>
            <a:pPr algn="ctr"/>
            <a:r>
              <a:rPr lang="nl-NL" sz="2000" dirty="0">
                <a:latin typeface="Kermit" panose="020F0503040000060003" pitchFamily="34" charset="0"/>
              </a:rPr>
              <a:t>zich over alle oceanen </a:t>
            </a:r>
          </a:p>
          <a:p>
            <a:pPr algn="ctr"/>
            <a:r>
              <a:rPr lang="nl-NL" sz="2000" dirty="0">
                <a:latin typeface="Kermit" panose="020F0503040000060003" pitchFamily="34" charset="0"/>
              </a:rPr>
              <a:t>verspreiden? </a:t>
            </a:r>
          </a:p>
        </p:txBody>
      </p:sp>
      <p:pic>
        <p:nvPicPr>
          <p:cNvPr id="28" name="Afbeelding 27">
            <a:extLst>
              <a:ext uri="{FF2B5EF4-FFF2-40B4-BE49-F238E27FC236}">
                <a16:creationId xmlns:a16="http://schemas.microsoft.com/office/drawing/2014/main" id="{DC5E0D43-E589-20A9-4A91-9093B99BC776}"/>
              </a:ext>
            </a:extLst>
          </p:cNvPr>
          <p:cNvPicPr>
            <a:picLocks noChangeAspect="1"/>
          </p:cNvPicPr>
          <p:nvPr/>
        </p:nvPicPr>
        <p:blipFill>
          <a:blip r:embed="rId4">
            <a:extLst>
              <a:ext uri="{28A0092B-C50C-407E-A947-70E740481C1C}">
                <a14:useLocalDpi xmlns:a14="http://schemas.microsoft.com/office/drawing/2010/main" val="0"/>
              </a:ext>
            </a:extLst>
          </a:blip>
          <a:srcRect t="1290" b="1290"/>
          <a:stretch/>
        </p:blipFill>
        <p:spPr bwMode="auto">
          <a:xfrm>
            <a:off x="3559059" y="1650608"/>
            <a:ext cx="1088102" cy="1051364"/>
          </a:xfrm>
          <a:prstGeom prst="rect">
            <a:avLst/>
          </a:prstGeom>
          <a:noFill/>
          <a:ln>
            <a:noFill/>
          </a:ln>
          <a:extLst>
            <a:ext uri="{53640926-AAD7-44D8-BBD7-CCE9431645EC}">
              <a14:shadowObscured xmlns:a14="http://schemas.microsoft.com/office/drawing/2010/main"/>
            </a:ext>
          </a:extLst>
        </p:spPr>
      </p:pic>
      <p:pic>
        <p:nvPicPr>
          <p:cNvPr id="32" name="Afbeelding 31">
            <a:extLst>
              <a:ext uri="{FF2B5EF4-FFF2-40B4-BE49-F238E27FC236}">
                <a16:creationId xmlns:a16="http://schemas.microsoft.com/office/drawing/2014/main" id="{030F0DD9-4317-BA83-5A3B-3810497D274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3540311" y="2845313"/>
            <a:ext cx="1125598" cy="1140051"/>
          </a:xfrm>
          <a:prstGeom prst="rect">
            <a:avLst/>
          </a:prstGeom>
          <a:noFill/>
          <a:ln>
            <a:noFill/>
          </a:ln>
        </p:spPr>
      </p:pic>
      <p:sp>
        <p:nvSpPr>
          <p:cNvPr id="36" name="Tekstvak 35">
            <a:extLst>
              <a:ext uri="{FF2B5EF4-FFF2-40B4-BE49-F238E27FC236}">
                <a16:creationId xmlns:a16="http://schemas.microsoft.com/office/drawing/2014/main" id="{CE7A0405-D5C9-6C05-080A-36B92CE73CAA}"/>
              </a:ext>
            </a:extLst>
          </p:cNvPr>
          <p:cNvSpPr txBox="1"/>
          <p:nvPr/>
        </p:nvSpPr>
        <p:spPr>
          <a:xfrm>
            <a:off x="4689039" y="4386141"/>
            <a:ext cx="3732689" cy="400110"/>
          </a:xfrm>
          <a:prstGeom prst="rect">
            <a:avLst/>
          </a:prstGeom>
          <a:solidFill>
            <a:srgbClr val="E16C7F"/>
          </a:solidFill>
          <a:ln w="28575">
            <a:solidFill>
              <a:srgbClr val="E16C7F"/>
            </a:solidFill>
          </a:ln>
        </p:spPr>
        <p:txBody>
          <a:bodyPr wrap="square">
            <a:spAutoFit/>
          </a:bodyPr>
          <a:lstStyle/>
          <a:p>
            <a:pPr algn="ctr"/>
            <a:r>
              <a:rPr lang="nl-NL" sz="2000">
                <a:solidFill>
                  <a:schemeClr val="bg1"/>
                </a:solidFill>
                <a:latin typeface="Kermit" panose="020F0503040000060003" pitchFamily="34" charset="0"/>
              </a:rPr>
              <a:t>Tip: denk aan de Golfstroom!</a:t>
            </a:r>
          </a:p>
        </p:txBody>
      </p:sp>
      <p:sp>
        <p:nvSpPr>
          <p:cNvPr id="38" name="Tekstvak 37">
            <a:extLst>
              <a:ext uri="{FF2B5EF4-FFF2-40B4-BE49-F238E27FC236}">
                <a16:creationId xmlns:a16="http://schemas.microsoft.com/office/drawing/2014/main" id="{494114CF-3DCD-522A-B990-6D4CC742DF64}"/>
              </a:ext>
            </a:extLst>
          </p:cNvPr>
          <p:cNvSpPr txBox="1"/>
          <p:nvPr/>
        </p:nvSpPr>
        <p:spPr>
          <a:xfrm>
            <a:off x="3729008" y="689858"/>
            <a:ext cx="392103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Loop door de klas…</a:t>
            </a:r>
            <a:endParaRPr lang="nl-NL" sz="3200" dirty="0">
              <a:solidFill>
                <a:srgbClr val="E16C7F"/>
              </a:solidFill>
            </a:endParaRPr>
          </a:p>
        </p:txBody>
      </p:sp>
    </p:spTree>
    <p:extLst>
      <p:ext uri="{BB962C8B-B14F-4D97-AF65-F5344CB8AC3E}">
        <p14:creationId xmlns:p14="http://schemas.microsoft.com/office/powerpoint/2010/main" val="6996911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47691-42AE-2F8D-CAF2-6A5E5EF80E34}"/>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177AA456-AA4C-E657-80A4-61DFF0DE1DCB}"/>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 &amp; onthouden en begrijpen</a:t>
            </a:r>
          </a:p>
        </p:txBody>
      </p:sp>
      <p:sp>
        <p:nvSpPr>
          <p:cNvPr id="13" name="Tekstvak 12">
            <a:extLst>
              <a:ext uri="{FF2B5EF4-FFF2-40B4-BE49-F238E27FC236}">
                <a16:creationId xmlns:a16="http://schemas.microsoft.com/office/drawing/2014/main" id="{A0B607E2-E083-2C73-F380-CB5F18D9E291}"/>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89960E1B-24ED-061B-81A5-3228EC36C8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A9271C67-AB87-1E60-5593-300010FE9BC0}"/>
              </a:ext>
            </a:extLst>
          </p:cNvPr>
          <p:cNvSpPr txBox="1"/>
          <p:nvPr/>
        </p:nvSpPr>
        <p:spPr>
          <a:xfrm>
            <a:off x="558797" y="788643"/>
            <a:ext cx="7237877"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Plastic soep in Nederland</a:t>
            </a:r>
            <a:endParaRPr lang="nl-NL" sz="3200" dirty="0">
              <a:solidFill>
                <a:srgbClr val="E16C7F"/>
              </a:solidFill>
            </a:endParaRPr>
          </a:p>
        </p:txBody>
      </p:sp>
      <p:pic>
        <p:nvPicPr>
          <p:cNvPr id="2" name="Onlinemedia 1" title="HEBBEN WE HET PROBLEEM VAN DE PLASTIC SOEP OOK IN NEDERLAND? // Willem Wever // #88">
            <a:hlinkClick r:id="" action="ppaction://media"/>
            <a:extLst>
              <a:ext uri="{FF2B5EF4-FFF2-40B4-BE49-F238E27FC236}">
                <a16:creationId xmlns:a16="http://schemas.microsoft.com/office/drawing/2014/main" id="{EF132421-1BC0-D1F9-979D-C3551794492C}"/>
              </a:ext>
            </a:extLst>
          </p:cNvPr>
          <p:cNvPicPr>
            <a:picLocks noRot="1" noChangeAspect="1"/>
          </p:cNvPicPr>
          <p:nvPr>
            <a:videoFile r:link="rId1"/>
          </p:nvPr>
        </p:nvPicPr>
        <p:blipFill>
          <a:blip r:embed="rId5"/>
          <a:stretch>
            <a:fillRect/>
          </a:stretch>
        </p:blipFill>
        <p:spPr>
          <a:xfrm>
            <a:off x="558799" y="1487718"/>
            <a:ext cx="7237876" cy="4089400"/>
          </a:xfrm>
          <a:prstGeom prst="rect">
            <a:avLst/>
          </a:prstGeom>
        </p:spPr>
      </p:pic>
      <p:sp>
        <p:nvSpPr>
          <p:cNvPr id="4" name="Tekstvak 3">
            <a:extLst>
              <a:ext uri="{FF2B5EF4-FFF2-40B4-BE49-F238E27FC236}">
                <a16:creationId xmlns:a16="http://schemas.microsoft.com/office/drawing/2014/main" id="{2AF95D6B-5426-5C75-FC59-5721C9441C74}"/>
              </a:ext>
            </a:extLst>
          </p:cNvPr>
          <p:cNvSpPr txBox="1"/>
          <p:nvPr/>
        </p:nvSpPr>
        <p:spPr>
          <a:xfrm>
            <a:off x="7989326" y="3187274"/>
            <a:ext cx="3343224" cy="707886"/>
          </a:xfrm>
          <a:prstGeom prst="rect">
            <a:avLst/>
          </a:prstGeom>
          <a:solidFill>
            <a:srgbClr val="E16C7F"/>
          </a:solidFill>
          <a:ln w="28575">
            <a:solidFill>
              <a:srgbClr val="E16C7F"/>
            </a:solidFill>
          </a:ln>
        </p:spPr>
        <p:txBody>
          <a:bodyPr wrap="square">
            <a:spAutoFit/>
          </a:bodyPr>
          <a:lstStyle/>
          <a:p>
            <a:r>
              <a:rPr lang="nl-NL" sz="2000">
                <a:solidFill>
                  <a:schemeClr val="bg1"/>
                </a:solidFill>
                <a:latin typeface="Kermit" panose="020F0503040000060003" pitchFamily="34" charset="0"/>
              </a:rPr>
              <a:t>Hebben we ook plastic soep in Nederland?</a:t>
            </a:r>
          </a:p>
        </p:txBody>
      </p:sp>
      <p:sp>
        <p:nvSpPr>
          <p:cNvPr id="6" name="Tekstvak 5">
            <a:extLst>
              <a:ext uri="{FF2B5EF4-FFF2-40B4-BE49-F238E27FC236}">
                <a16:creationId xmlns:a16="http://schemas.microsoft.com/office/drawing/2014/main" id="{B35617D6-C509-8BD3-A761-76D3F3F62C84}"/>
              </a:ext>
            </a:extLst>
          </p:cNvPr>
          <p:cNvSpPr txBox="1"/>
          <p:nvPr/>
        </p:nvSpPr>
        <p:spPr>
          <a:xfrm>
            <a:off x="7989326" y="4383337"/>
            <a:ext cx="3343224" cy="707886"/>
          </a:xfrm>
          <a:prstGeom prst="rect">
            <a:avLst/>
          </a:prstGeom>
          <a:solidFill>
            <a:srgbClr val="E16C7F"/>
          </a:solidFill>
          <a:ln w="28575">
            <a:solidFill>
              <a:srgbClr val="E16C7F"/>
            </a:solidFill>
          </a:ln>
        </p:spPr>
        <p:txBody>
          <a:bodyPr wrap="square">
            <a:spAutoFit/>
          </a:bodyPr>
          <a:lstStyle/>
          <a:p>
            <a:r>
              <a:rPr lang="nl-NL" sz="2000" dirty="0">
                <a:solidFill>
                  <a:schemeClr val="bg1"/>
                </a:solidFill>
                <a:latin typeface="Kermit" panose="020F0503040000060003" pitchFamily="34" charset="0"/>
              </a:rPr>
              <a:t>Waarom is plastic soep een probleem?</a:t>
            </a:r>
          </a:p>
        </p:txBody>
      </p:sp>
      <p:pic>
        <p:nvPicPr>
          <p:cNvPr id="12" name="Afbeelding 11">
            <a:extLst>
              <a:ext uri="{FF2B5EF4-FFF2-40B4-BE49-F238E27FC236}">
                <a16:creationId xmlns:a16="http://schemas.microsoft.com/office/drawing/2014/main" id="{87A3B48B-8939-E606-AEFC-6925349CBAA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10740167" y="3135690"/>
            <a:ext cx="1451833" cy="1518940"/>
          </a:xfrm>
          <a:prstGeom prst="rect">
            <a:avLst/>
          </a:prstGeom>
          <a:noFill/>
          <a:ln>
            <a:noFill/>
          </a:ln>
        </p:spPr>
      </p:pic>
      <p:sp>
        <p:nvSpPr>
          <p:cNvPr id="10" name="Tekstvak 9">
            <a:extLst>
              <a:ext uri="{FF2B5EF4-FFF2-40B4-BE49-F238E27FC236}">
                <a16:creationId xmlns:a16="http://schemas.microsoft.com/office/drawing/2014/main" id="{BB277913-53AD-F451-55E0-39ED142F3E26}"/>
              </a:ext>
            </a:extLst>
          </p:cNvPr>
          <p:cNvSpPr txBox="1"/>
          <p:nvPr/>
        </p:nvSpPr>
        <p:spPr>
          <a:xfrm>
            <a:off x="558796" y="5613049"/>
            <a:ext cx="7237875" cy="369332"/>
          </a:xfrm>
          <a:prstGeom prst="rect">
            <a:avLst/>
          </a:prstGeom>
          <a:noFill/>
        </p:spPr>
        <p:txBody>
          <a:bodyPr wrap="square">
            <a:spAutoFit/>
          </a:bodyPr>
          <a:lstStyle/>
          <a:p>
            <a:pPr algn="ctr"/>
            <a:r>
              <a:rPr lang="nl-NL">
                <a:solidFill>
                  <a:srgbClr val="81C146"/>
                </a:solidFill>
                <a:latin typeface="Kermit" panose="020F0503040000060003" pitchFamily="34" charset="0"/>
                <a:cs typeface="Arial" panose="020B0604020202020204" pitchFamily="34" charset="0"/>
                <a:hlinkClick r:id="rId7">
                  <a:extLst>
                    <a:ext uri="{A12FA001-AC4F-418D-AE19-62706E023703}">
                      <ahyp:hlinkClr xmlns:ahyp="http://schemas.microsoft.com/office/drawing/2018/hyperlinkcolor" val="tx"/>
                    </a:ext>
                  </a:extLst>
                </a:hlinkClick>
              </a:rPr>
              <a:t>https://www.youtube.com/watch?v=3z1_SFw2w1Y</a:t>
            </a:r>
            <a:endParaRPr lang="nl-NL">
              <a:solidFill>
                <a:srgbClr val="81C146"/>
              </a:solidFill>
              <a:latin typeface="Kermit" panose="020F0503040000060003" pitchFamily="34" charset="0"/>
              <a:cs typeface="Arial" panose="020B0604020202020204" pitchFamily="34" charset="0"/>
            </a:endParaRPr>
          </a:p>
        </p:txBody>
      </p:sp>
      <p:sp>
        <p:nvSpPr>
          <p:cNvPr id="5" name="Tekstvak 4">
            <a:extLst>
              <a:ext uri="{FF2B5EF4-FFF2-40B4-BE49-F238E27FC236}">
                <a16:creationId xmlns:a16="http://schemas.microsoft.com/office/drawing/2014/main" id="{49C57441-FAC7-1419-CFBC-5EFEB9BBC4C5}"/>
              </a:ext>
            </a:extLst>
          </p:cNvPr>
          <p:cNvSpPr txBox="1"/>
          <p:nvPr/>
        </p:nvSpPr>
        <p:spPr>
          <a:xfrm>
            <a:off x="7878437" y="2589639"/>
            <a:ext cx="3657601" cy="400110"/>
          </a:xfrm>
          <a:prstGeom prst="rect">
            <a:avLst/>
          </a:prstGeom>
          <a:noFill/>
        </p:spPr>
        <p:txBody>
          <a:bodyPr wrap="square">
            <a:spAutoFit/>
          </a:bodyPr>
          <a:lstStyle/>
          <a:p>
            <a:r>
              <a:rPr lang="nl-NL" sz="2000" dirty="0">
                <a:latin typeface="Kermit" panose="020F0503040000060003" pitchFamily="34" charset="0"/>
              </a:rPr>
              <a:t>Bespreek in tweetallen:</a:t>
            </a:r>
          </a:p>
        </p:txBody>
      </p:sp>
    </p:spTree>
    <p:extLst>
      <p:ext uri="{BB962C8B-B14F-4D97-AF65-F5344CB8AC3E}">
        <p14:creationId xmlns:p14="http://schemas.microsoft.com/office/powerpoint/2010/main" val="3371638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47691-42AE-2F8D-CAF2-6A5E5EF80E34}"/>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94319CB1-FF8D-EF16-671F-BDB5459CDC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027" y="1159741"/>
            <a:ext cx="6416377" cy="4538517"/>
          </a:xfrm>
          <a:prstGeom prst="rect">
            <a:avLst/>
          </a:prstGeom>
        </p:spPr>
      </p:pic>
      <p:sp>
        <p:nvSpPr>
          <p:cNvPr id="11" name="Tekstvak 10">
            <a:extLst>
              <a:ext uri="{FF2B5EF4-FFF2-40B4-BE49-F238E27FC236}">
                <a16:creationId xmlns:a16="http://schemas.microsoft.com/office/drawing/2014/main" id="{177AA456-AA4C-E657-80A4-61DFF0DE1DCB}"/>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verdiepen</a:t>
            </a:r>
          </a:p>
        </p:txBody>
      </p:sp>
      <p:sp>
        <p:nvSpPr>
          <p:cNvPr id="13" name="Tekstvak 12">
            <a:extLst>
              <a:ext uri="{FF2B5EF4-FFF2-40B4-BE49-F238E27FC236}">
                <a16:creationId xmlns:a16="http://schemas.microsoft.com/office/drawing/2014/main" id="{A0B607E2-E083-2C73-F380-CB5F18D9E291}"/>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89960E1B-24ED-061B-81A5-3228EC36C8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A9271C67-AB87-1E60-5593-300010FE9BC0}"/>
              </a:ext>
            </a:extLst>
          </p:cNvPr>
          <p:cNvSpPr txBox="1"/>
          <p:nvPr/>
        </p:nvSpPr>
        <p:spPr>
          <a:xfrm>
            <a:off x="2273443" y="372120"/>
            <a:ext cx="7237877"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Een oplossing voor plastic soep</a:t>
            </a:r>
            <a:endParaRPr lang="nl-NL" sz="3200" dirty="0">
              <a:solidFill>
                <a:srgbClr val="E16C7F"/>
              </a:solidFill>
            </a:endParaRPr>
          </a:p>
        </p:txBody>
      </p:sp>
      <p:sp>
        <p:nvSpPr>
          <p:cNvPr id="6" name="Tekstvak 5">
            <a:extLst>
              <a:ext uri="{FF2B5EF4-FFF2-40B4-BE49-F238E27FC236}">
                <a16:creationId xmlns:a16="http://schemas.microsoft.com/office/drawing/2014/main" id="{B35617D6-C509-8BD3-A761-76D3F3F62C84}"/>
              </a:ext>
            </a:extLst>
          </p:cNvPr>
          <p:cNvSpPr txBox="1"/>
          <p:nvPr/>
        </p:nvSpPr>
        <p:spPr>
          <a:xfrm>
            <a:off x="1676420" y="1799616"/>
            <a:ext cx="3903607" cy="707886"/>
          </a:xfrm>
          <a:prstGeom prst="rect">
            <a:avLst/>
          </a:prstGeom>
          <a:solidFill>
            <a:srgbClr val="1B9165"/>
          </a:solidFill>
          <a:ln w="28575">
            <a:noFill/>
          </a:ln>
        </p:spPr>
        <p:txBody>
          <a:bodyPr wrap="square">
            <a:spAutoFit/>
          </a:bodyPr>
          <a:lstStyle/>
          <a:p>
            <a:r>
              <a:rPr lang="nl-NL" sz="2000" dirty="0">
                <a:solidFill>
                  <a:schemeClr val="bg1"/>
                </a:solidFill>
                <a:latin typeface="Kermit" panose="020F0503040000060003" pitchFamily="34" charset="0"/>
              </a:rPr>
              <a:t>  Wat zou jij willen doen om </a:t>
            </a:r>
            <a:br>
              <a:rPr lang="nl-NL" sz="2000" dirty="0">
                <a:solidFill>
                  <a:schemeClr val="bg1"/>
                </a:solidFill>
                <a:latin typeface="Kermit" panose="020F0503040000060003" pitchFamily="34" charset="0"/>
              </a:rPr>
            </a:br>
            <a:r>
              <a:rPr lang="nl-NL" sz="2000" dirty="0">
                <a:solidFill>
                  <a:schemeClr val="bg1"/>
                </a:solidFill>
                <a:latin typeface="Kermit" panose="020F0503040000060003" pitchFamily="34" charset="0"/>
              </a:rPr>
              <a:t>  plastic soep te verminderen?</a:t>
            </a:r>
          </a:p>
        </p:txBody>
      </p:sp>
      <p:pic>
        <p:nvPicPr>
          <p:cNvPr id="12" name="Afbeelding 11">
            <a:extLst>
              <a:ext uri="{FF2B5EF4-FFF2-40B4-BE49-F238E27FC236}">
                <a16:creationId xmlns:a16="http://schemas.microsoft.com/office/drawing/2014/main" id="{87A3B48B-8939-E606-AEFC-6925349CBAA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443228" y="1453971"/>
            <a:ext cx="1451833" cy="1399176"/>
          </a:xfrm>
          <a:prstGeom prst="rect">
            <a:avLst/>
          </a:prstGeom>
          <a:noFill/>
          <a:ln>
            <a:noFill/>
          </a:ln>
        </p:spPr>
      </p:pic>
      <p:sp>
        <p:nvSpPr>
          <p:cNvPr id="9" name="Tekstvak 8">
            <a:extLst>
              <a:ext uri="{FF2B5EF4-FFF2-40B4-BE49-F238E27FC236}">
                <a16:creationId xmlns:a16="http://schemas.microsoft.com/office/drawing/2014/main" id="{0751017C-F0F8-9B13-C900-8EE6AA6D1509}"/>
              </a:ext>
            </a:extLst>
          </p:cNvPr>
          <p:cNvSpPr txBox="1"/>
          <p:nvPr/>
        </p:nvSpPr>
        <p:spPr>
          <a:xfrm>
            <a:off x="734516" y="2922201"/>
            <a:ext cx="5083187" cy="400110"/>
          </a:xfrm>
          <a:prstGeom prst="rect">
            <a:avLst/>
          </a:prstGeom>
          <a:noFill/>
          <a:ln w="28575">
            <a:noFill/>
          </a:ln>
        </p:spPr>
        <p:txBody>
          <a:bodyPr wrap="square">
            <a:spAutoFit/>
          </a:bodyPr>
          <a:lstStyle/>
          <a:p>
            <a:r>
              <a:rPr lang="nl-NL" sz="2000" dirty="0">
                <a:latin typeface="Kermit" panose="020F0503040000060003" pitchFamily="34" charset="0"/>
              </a:rPr>
              <a:t>Vul het in op de placemat in jouw vakje.</a:t>
            </a:r>
          </a:p>
        </p:txBody>
      </p:sp>
      <p:sp>
        <p:nvSpPr>
          <p:cNvPr id="17" name="Tekstvak 16">
            <a:extLst>
              <a:ext uri="{FF2B5EF4-FFF2-40B4-BE49-F238E27FC236}">
                <a16:creationId xmlns:a16="http://schemas.microsoft.com/office/drawing/2014/main" id="{9692C941-898E-2931-98CF-98D0043B6354}"/>
              </a:ext>
            </a:extLst>
          </p:cNvPr>
          <p:cNvSpPr txBox="1"/>
          <p:nvPr/>
        </p:nvSpPr>
        <p:spPr>
          <a:xfrm>
            <a:off x="734516" y="3591238"/>
            <a:ext cx="4845511" cy="1015663"/>
          </a:xfrm>
          <a:prstGeom prst="rect">
            <a:avLst/>
          </a:prstGeom>
          <a:noFill/>
          <a:ln w="28575">
            <a:noFill/>
          </a:ln>
        </p:spPr>
        <p:txBody>
          <a:bodyPr wrap="square">
            <a:spAutoFit/>
          </a:bodyPr>
          <a:lstStyle/>
          <a:p>
            <a:r>
              <a:rPr lang="nl-NL" sz="2000" dirty="0">
                <a:latin typeface="Kermit" panose="020F0503040000060003" pitchFamily="34" charset="0"/>
              </a:rPr>
              <a:t>Bespreek daarna jullie antwoorden en schrijf jullie twee favoriete oplossingen in het midden.</a:t>
            </a:r>
          </a:p>
        </p:txBody>
      </p:sp>
    </p:spTree>
    <p:extLst>
      <p:ext uri="{BB962C8B-B14F-4D97-AF65-F5344CB8AC3E}">
        <p14:creationId xmlns:p14="http://schemas.microsoft.com/office/powerpoint/2010/main" val="2166576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2780F-BFBF-FB6F-D653-FF816CB2EBDD}"/>
            </a:ext>
          </a:extLst>
        </p:cNvPr>
        <p:cNvGrpSpPr/>
        <p:nvPr/>
      </p:nvGrpSpPr>
      <p:grpSpPr>
        <a:xfrm>
          <a:off x="0" y="0"/>
          <a:ext cx="0" cy="0"/>
          <a:chOff x="0" y="0"/>
          <a:chExt cx="0" cy="0"/>
        </a:xfrm>
      </p:grpSpPr>
      <p:pic>
        <p:nvPicPr>
          <p:cNvPr id="4" name="Graphic 3" descr="Wereld Natuur Fonds">
            <a:extLst>
              <a:ext uri="{FF2B5EF4-FFF2-40B4-BE49-F238E27FC236}">
                <a16:creationId xmlns:a16="http://schemas.microsoft.com/office/drawing/2014/main" id="{B9AB85D6-54E3-8F90-42C8-7F545267D0B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78502" y="3548529"/>
            <a:ext cx="3180521" cy="3180521"/>
          </a:xfrm>
          <a:prstGeom prst="rect">
            <a:avLst/>
          </a:prstGeom>
        </p:spPr>
      </p:pic>
      <p:sp>
        <p:nvSpPr>
          <p:cNvPr id="13" name="Tekstvak 12">
            <a:extLst>
              <a:ext uri="{FF2B5EF4-FFF2-40B4-BE49-F238E27FC236}">
                <a16:creationId xmlns:a16="http://schemas.microsoft.com/office/drawing/2014/main" id="{4C97F1E8-5372-9C43-DEEE-93A03643B58D}"/>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7FBEFC82-15CE-D009-38D4-B205816DDE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5" name="Tekstvak 4">
            <a:extLst>
              <a:ext uri="{FF2B5EF4-FFF2-40B4-BE49-F238E27FC236}">
                <a16:creationId xmlns:a16="http://schemas.microsoft.com/office/drawing/2014/main" id="{2EFA766D-AE31-ADA9-1540-CDFFD16EE7F6}"/>
              </a:ext>
            </a:extLst>
          </p:cNvPr>
          <p:cNvSpPr txBox="1"/>
          <p:nvPr/>
        </p:nvSpPr>
        <p:spPr>
          <a:xfrm>
            <a:off x="925916" y="1527918"/>
            <a:ext cx="3791426" cy="1015663"/>
          </a:xfrm>
          <a:prstGeom prst="rect">
            <a:avLst/>
          </a:prstGeom>
          <a:solidFill>
            <a:schemeClr val="bg1"/>
          </a:solidFill>
          <a:ln w="28575">
            <a:solidFill>
              <a:srgbClr val="E16C7F"/>
            </a:solidFill>
          </a:ln>
        </p:spPr>
        <p:txBody>
          <a:bodyPr wrap="square">
            <a:spAutoFit/>
          </a:bodyPr>
          <a:lstStyle/>
          <a:p>
            <a:r>
              <a:rPr lang="nl-NL" sz="2000" dirty="0">
                <a:solidFill>
                  <a:srgbClr val="161517"/>
                </a:solidFill>
                <a:latin typeface="Kermit" panose="020F0503040000060003" pitchFamily="34" charset="0"/>
              </a:rPr>
              <a:t>Verschillende organisaties komen in actie tegen de plastic soep.</a:t>
            </a:r>
            <a:endParaRPr lang="nl-NL" sz="2800" dirty="0">
              <a:solidFill>
                <a:srgbClr val="161517"/>
              </a:solidFill>
            </a:endParaRPr>
          </a:p>
        </p:txBody>
      </p:sp>
      <p:pic>
        <p:nvPicPr>
          <p:cNvPr id="22" name="Graphic 21" descr="Greenpeace">
            <a:extLst>
              <a:ext uri="{FF2B5EF4-FFF2-40B4-BE49-F238E27FC236}">
                <a16:creationId xmlns:a16="http://schemas.microsoft.com/office/drawing/2014/main" id="{21D43C3A-7AD4-661E-A3FA-95AD8C57C7D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783384" y="3304665"/>
            <a:ext cx="4170759" cy="683731"/>
          </a:xfrm>
          <a:prstGeom prst="rect">
            <a:avLst/>
          </a:prstGeom>
        </p:spPr>
      </p:pic>
      <p:sp>
        <p:nvSpPr>
          <p:cNvPr id="15" name="Tekstvak 14">
            <a:extLst>
              <a:ext uri="{FF2B5EF4-FFF2-40B4-BE49-F238E27FC236}">
                <a16:creationId xmlns:a16="http://schemas.microsoft.com/office/drawing/2014/main" id="{5D06D50B-F142-1C9F-C577-D2600F91CED4}"/>
              </a:ext>
            </a:extLst>
          </p:cNvPr>
          <p:cNvSpPr txBox="1"/>
          <p:nvPr/>
        </p:nvSpPr>
        <p:spPr>
          <a:xfrm>
            <a:off x="781447" y="1033135"/>
            <a:ext cx="3791426"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Tijd voor actie!</a:t>
            </a:r>
            <a:endParaRPr lang="nl-NL" sz="3200" dirty="0">
              <a:solidFill>
                <a:srgbClr val="E16C7F"/>
              </a:solidFill>
            </a:endParaRPr>
          </a:p>
        </p:txBody>
      </p:sp>
      <p:pic>
        <p:nvPicPr>
          <p:cNvPr id="8" name="Afbeelding 7" descr="Media Gallery | The Ocean Cleanup">
            <a:extLst>
              <a:ext uri="{FF2B5EF4-FFF2-40B4-BE49-F238E27FC236}">
                <a16:creationId xmlns:a16="http://schemas.microsoft.com/office/drawing/2014/main" id="{C309CFD0-01BD-96A1-AB75-72C022C6B9A4}"/>
              </a:ext>
            </a:extLst>
          </p:cNvPr>
          <p:cNvPicPr>
            <a:picLocks noChangeAspect="1"/>
          </p:cNvPicPr>
          <p:nvPr/>
        </p:nvPicPr>
        <p:blipFill>
          <a:blip r:embed="rId6"/>
          <a:stretch>
            <a:fillRect/>
          </a:stretch>
        </p:blipFill>
        <p:spPr>
          <a:xfrm>
            <a:off x="8054742" y="667415"/>
            <a:ext cx="3628044" cy="2035991"/>
          </a:xfrm>
          <a:prstGeom prst="rect">
            <a:avLst/>
          </a:prstGeom>
          <a:solidFill>
            <a:srgbClr val="02CAE3"/>
          </a:solidFill>
        </p:spPr>
      </p:pic>
      <p:sp>
        <p:nvSpPr>
          <p:cNvPr id="12" name="Tekstvak 11">
            <a:extLst>
              <a:ext uri="{FF2B5EF4-FFF2-40B4-BE49-F238E27FC236}">
                <a16:creationId xmlns:a16="http://schemas.microsoft.com/office/drawing/2014/main" id="{FBBA9943-E265-B956-A4CB-B10298ECD8C1}"/>
              </a:ext>
            </a:extLst>
          </p:cNvPr>
          <p:cNvSpPr txBox="1"/>
          <p:nvPr/>
        </p:nvSpPr>
        <p:spPr>
          <a:xfrm>
            <a:off x="925916" y="3088512"/>
            <a:ext cx="5709479" cy="1631216"/>
          </a:xfrm>
          <a:prstGeom prst="rect">
            <a:avLst/>
          </a:prstGeom>
          <a:solidFill>
            <a:schemeClr val="bg1"/>
          </a:solidFill>
          <a:ln w="28575">
            <a:solidFill>
              <a:srgbClr val="E16C7F"/>
            </a:solidFill>
          </a:ln>
        </p:spPr>
        <p:txBody>
          <a:bodyPr wrap="square">
            <a:spAutoFit/>
          </a:bodyPr>
          <a:lstStyle/>
          <a:p>
            <a:r>
              <a:rPr lang="nl-NL" sz="2000" dirty="0">
                <a:solidFill>
                  <a:srgbClr val="161517"/>
                </a:solidFill>
                <a:latin typeface="Kermit" panose="020F0503040000060003" pitchFamily="34" charset="0"/>
              </a:rPr>
              <a:t>Lees de tekst over wat deze organisaties doen. </a:t>
            </a:r>
          </a:p>
          <a:p>
            <a:r>
              <a:rPr lang="nl-NL" sz="2000" dirty="0">
                <a:solidFill>
                  <a:srgbClr val="161517"/>
                </a:solidFill>
                <a:latin typeface="Kermit" panose="020F0503040000060003" pitchFamily="34" charset="0"/>
              </a:rPr>
              <a:t>Onderstreep daarna op jullie placemat…</a:t>
            </a:r>
          </a:p>
          <a:p>
            <a:pPr marL="342900" indent="-342900">
              <a:buFont typeface="Arial" panose="020B0604020202020204" pitchFamily="34" charset="0"/>
              <a:buChar char="•"/>
            </a:pPr>
            <a:r>
              <a:rPr lang="nl-NL" sz="2000" dirty="0">
                <a:solidFill>
                  <a:srgbClr val="161517"/>
                </a:solidFill>
                <a:latin typeface="Kermit" panose="020F0503040000060003" pitchFamily="34" charset="0"/>
              </a:rPr>
              <a:t>met </a:t>
            </a:r>
            <a:r>
              <a:rPr lang="nl-NL" sz="2000" dirty="0">
                <a:solidFill>
                  <a:srgbClr val="66CC00"/>
                </a:solidFill>
                <a:latin typeface="Kermit Semibold" panose="020F0503040000060003" pitchFamily="34" charset="0"/>
              </a:rPr>
              <a:t>groen</a:t>
            </a:r>
            <a:r>
              <a:rPr lang="nl-NL" sz="2000" dirty="0">
                <a:solidFill>
                  <a:srgbClr val="161517"/>
                </a:solidFill>
                <a:latin typeface="Kermit" panose="020F0503040000060003" pitchFamily="34" charset="0"/>
              </a:rPr>
              <a:t> wat bij Greenpeace past, </a:t>
            </a:r>
          </a:p>
          <a:p>
            <a:pPr marL="342900" indent="-342900">
              <a:buFont typeface="Arial" panose="020B0604020202020204" pitchFamily="34" charset="0"/>
              <a:buChar char="•"/>
            </a:pPr>
            <a:r>
              <a:rPr lang="nl-NL" sz="2000" dirty="0">
                <a:solidFill>
                  <a:srgbClr val="161517"/>
                </a:solidFill>
                <a:latin typeface="Kermit" panose="020F0503040000060003" pitchFamily="34" charset="0"/>
              </a:rPr>
              <a:t>met </a:t>
            </a:r>
            <a:r>
              <a:rPr lang="nl-NL" sz="2000" dirty="0">
                <a:solidFill>
                  <a:srgbClr val="E16C7F"/>
                </a:solidFill>
                <a:latin typeface="Kermit Semibold" panose="020F0503040000060003" pitchFamily="34" charset="0"/>
              </a:rPr>
              <a:t>roze</a:t>
            </a:r>
            <a:r>
              <a:rPr lang="nl-NL" sz="2000" dirty="0">
                <a:solidFill>
                  <a:srgbClr val="161517"/>
                </a:solidFill>
                <a:latin typeface="Kermit" panose="020F0503040000060003" pitchFamily="34" charset="0"/>
              </a:rPr>
              <a:t> wat bij WWF past,</a:t>
            </a:r>
          </a:p>
          <a:p>
            <a:pPr marL="342900" indent="-342900">
              <a:buFont typeface="Arial" panose="020B0604020202020204" pitchFamily="34" charset="0"/>
              <a:buChar char="•"/>
            </a:pPr>
            <a:r>
              <a:rPr lang="nl-NL" sz="2000" dirty="0">
                <a:solidFill>
                  <a:srgbClr val="161517"/>
                </a:solidFill>
                <a:latin typeface="Kermit" panose="020F0503040000060003" pitchFamily="34" charset="0"/>
              </a:rPr>
              <a:t>met </a:t>
            </a:r>
            <a:r>
              <a:rPr lang="nl-NL" sz="2000" dirty="0">
                <a:solidFill>
                  <a:srgbClr val="02CAE3"/>
                </a:solidFill>
                <a:latin typeface="Kermit Semibold" panose="020F0503040000060003" pitchFamily="34" charset="0"/>
              </a:rPr>
              <a:t>blauw</a:t>
            </a:r>
            <a:r>
              <a:rPr lang="nl-NL" sz="2000" dirty="0">
                <a:solidFill>
                  <a:srgbClr val="161517"/>
                </a:solidFill>
                <a:latin typeface="Kermit" panose="020F0503040000060003" pitchFamily="34" charset="0"/>
              </a:rPr>
              <a:t> wat bij The Ocean </a:t>
            </a:r>
            <a:r>
              <a:rPr lang="nl-NL" sz="2000" dirty="0" err="1">
                <a:solidFill>
                  <a:srgbClr val="161517"/>
                </a:solidFill>
                <a:latin typeface="Kermit" panose="020F0503040000060003" pitchFamily="34" charset="0"/>
              </a:rPr>
              <a:t>Cleanup</a:t>
            </a:r>
            <a:r>
              <a:rPr lang="nl-NL" sz="2000" dirty="0">
                <a:solidFill>
                  <a:srgbClr val="161517"/>
                </a:solidFill>
                <a:latin typeface="Kermit" panose="020F0503040000060003" pitchFamily="34" charset="0"/>
              </a:rPr>
              <a:t> past.</a:t>
            </a:r>
            <a:endParaRPr lang="nl-NL" sz="2800" dirty="0">
              <a:solidFill>
                <a:srgbClr val="161517"/>
              </a:solidFill>
            </a:endParaRPr>
          </a:p>
        </p:txBody>
      </p:sp>
      <p:pic>
        <p:nvPicPr>
          <p:cNvPr id="20" name="Afbeelding 19">
            <a:extLst>
              <a:ext uri="{FF2B5EF4-FFF2-40B4-BE49-F238E27FC236}">
                <a16:creationId xmlns:a16="http://schemas.microsoft.com/office/drawing/2014/main" id="{A35778FE-1FEB-11B6-1897-5C93D3415D0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4184564" y="1729191"/>
            <a:ext cx="1342088" cy="1359321"/>
          </a:xfrm>
          <a:prstGeom prst="rect">
            <a:avLst/>
          </a:prstGeom>
          <a:noFill/>
          <a:ln>
            <a:noFill/>
          </a:ln>
        </p:spPr>
      </p:pic>
      <p:pic>
        <p:nvPicPr>
          <p:cNvPr id="24" name="Afbeelding 23">
            <a:extLst>
              <a:ext uri="{FF2B5EF4-FFF2-40B4-BE49-F238E27FC236}">
                <a16:creationId xmlns:a16="http://schemas.microsoft.com/office/drawing/2014/main" id="{A04EC01C-C023-BEFE-324E-2E83602EE3BD}"/>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bwMode="auto">
          <a:xfrm>
            <a:off x="5038626" y="2111903"/>
            <a:ext cx="1000539" cy="1046786"/>
          </a:xfrm>
          <a:prstGeom prst="rect">
            <a:avLst/>
          </a:prstGeom>
          <a:noFill/>
          <a:ln>
            <a:noFill/>
          </a:ln>
        </p:spPr>
      </p:pic>
      <p:sp>
        <p:nvSpPr>
          <p:cNvPr id="28" name="Tekstvak 27">
            <a:extLst>
              <a:ext uri="{FF2B5EF4-FFF2-40B4-BE49-F238E27FC236}">
                <a16:creationId xmlns:a16="http://schemas.microsoft.com/office/drawing/2014/main" id="{DB5CC68E-1405-8C9B-A6AA-7654412356E8}"/>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verdiepen</a:t>
            </a:r>
          </a:p>
        </p:txBody>
      </p:sp>
    </p:spTree>
    <p:extLst>
      <p:ext uri="{BB962C8B-B14F-4D97-AF65-F5344CB8AC3E}">
        <p14:creationId xmlns:p14="http://schemas.microsoft.com/office/powerpoint/2010/main" val="9735889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5ACCD-BCBE-3752-6BFB-CD16B0042488}"/>
            </a:ext>
          </a:extLst>
        </p:cNvPr>
        <p:cNvGrpSpPr/>
        <p:nvPr/>
      </p:nvGrpSpPr>
      <p:grpSpPr>
        <a:xfrm>
          <a:off x="0" y="0"/>
          <a:ext cx="0" cy="0"/>
          <a:chOff x="0" y="0"/>
          <a:chExt cx="0" cy="0"/>
        </a:xfrm>
      </p:grpSpPr>
      <p:sp>
        <p:nvSpPr>
          <p:cNvPr id="13" name="Tekstvak 12">
            <a:extLst>
              <a:ext uri="{FF2B5EF4-FFF2-40B4-BE49-F238E27FC236}">
                <a16:creationId xmlns:a16="http://schemas.microsoft.com/office/drawing/2014/main" id="{F3DCAAEB-3880-D438-75DA-D46F496E3FC6}"/>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7C0C779F-7121-CA8D-2800-A2CD2067EC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pic>
        <p:nvPicPr>
          <p:cNvPr id="2" name="Afbeelding 1" descr="Infographic levensduur van plastic">
            <a:extLst>
              <a:ext uri="{FF2B5EF4-FFF2-40B4-BE49-F238E27FC236}">
                <a16:creationId xmlns:a16="http://schemas.microsoft.com/office/drawing/2014/main" id="{42516608-F1E7-12E8-DBBC-B2A3D6D8D17B}"/>
              </a:ext>
            </a:extLst>
          </p:cNvPr>
          <p:cNvPicPr>
            <a:picLocks noChangeAspect="1"/>
          </p:cNvPicPr>
          <p:nvPr/>
        </p:nvPicPr>
        <p:blipFill>
          <a:blip r:embed="rId4"/>
          <a:stretch>
            <a:fillRect/>
          </a:stretch>
        </p:blipFill>
        <p:spPr>
          <a:xfrm>
            <a:off x="1894270" y="904292"/>
            <a:ext cx="7973625" cy="4168923"/>
          </a:xfrm>
          <a:prstGeom prst="rect">
            <a:avLst/>
          </a:prstGeom>
        </p:spPr>
      </p:pic>
      <p:sp>
        <p:nvSpPr>
          <p:cNvPr id="15" name="Tekstvak 14">
            <a:extLst>
              <a:ext uri="{FF2B5EF4-FFF2-40B4-BE49-F238E27FC236}">
                <a16:creationId xmlns:a16="http://schemas.microsoft.com/office/drawing/2014/main" id="{E6570075-C81E-07AB-E6BD-B6998F3B698D}"/>
              </a:ext>
            </a:extLst>
          </p:cNvPr>
          <p:cNvSpPr txBox="1"/>
          <p:nvPr/>
        </p:nvSpPr>
        <p:spPr>
          <a:xfrm>
            <a:off x="0" y="336006"/>
            <a:ext cx="12189279"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Wat jij kan doen</a:t>
            </a:r>
            <a:endParaRPr lang="nl-NL" sz="3200" dirty="0">
              <a:solidFill>
                <a:srgbClr val="E16C7F"/>
              </a:solidFill>
            </a:endParaRPr>
          </a:p>
        </p:txBody>
      </p:sp>
      <p:pic>
        <p:nvPicPr>
          <p:cNvPr id="26" name="Afbeelding 25">
            <a:extLst>
              <a:ext uri="{FF2B5EF4-FFF2-40B4-BE49-F238E27FC236}">
                <a16:creationId xmlns:a16="http://schemas.microsoft.com/office/drawing/2014/main" id="{15A5F479-4AA9-B4BE-FB6E-FA3208DB789E}"/>
              </a:ext>
            </a:extLst>
          </p:cNvPr>
          <p:cNvPicPr>
            <a:picLocks noChangeAspect="1"/>
          </p:cNvPicPr>
          <p:nvPr/>
        </p:nvPicPr>
        <p:blipFill>
          <a:blip r:embed="rId5">
            <a:extLst>
              <a:ext uri="{28A0092B-C50C-407E-A947-70E740481C1C}">
                <a14:useLocalDpi xmlns:a14="http://schemas.microsoft.com/office/drawing/2010/main" val="0"/>
              </a:ext>
            </a:extLst>
          </a:blip>
          <a:srcRect t="1290" b="1290"/>
          <a:stretch/>
        </p:blipFill>
        <p:spPr bwMode="auto">
          <a:xfrm>
            <a:off x="6156367" y="5223301"/>
            <a:ext cx="1000539" cy="966758"/>
          </a:xfrm>
          <a:prstGeom prst="rect">
            <a:avLst/>
          </a:prstGeom>
          <a:noFill/>
          <a:ln>
            <a:noFill/>
          </a:ln>
          <a:extLst>
            <a:ext uri="{53640926-AAD7-44D8-BBD7-CCE9431645EC}">
              <a14:shadowObscured xmlns:a14="http://schemas.microsoft.com/office/drawing/2010/main"/>
            </a:ext>
          </a:extLst>
        </p:spPr>
      </p:pic>
      <p:sp>
        <p:nvSpPr>
          <p:cNvPr id="30" name="Tekstvak 29">
            <a:extLst>
              <a:ext uri="{FF2B5EF4-FFF2-40B4-BE49-F238E27FC236}">
                <a16:creationId xmlns:a16="http://schemas.microsoft.com/office/drawing/2014/main" id="{256C3417-8AE4-837F-B365-77C326A970C0}"/>
              </a:ext>
            </a:extLst>
          </p:cNvPr>
          <p:cNvSpPr txBox="1"/>
          <p:nvPr/>
        </p:nvSpPr>
        <p:spPr>
          <a:xfrm>
            <a:off x="7169607" y="5210534"/>
            <a:ext cx="3411307" cy="1015663"/>
          </a:xfrm>
          <a:prstGeom prst="rect">
            <a:avLst/>
          </a:prstGeom>
          <a:noFill/>
          <a:ln w="28575">
            <a:noFill/>
          </a:ln>
        </p:spPr>
        <p:txBody>
          <a:bodyPr wrap="square">
            <a:spAutoFit/>
          </a:bodyPr>
          <a:lstStyle/>
          <a:p>
            <a:r>
              <a:rPr lang="nl-NL" sz="2000" dirty="0">
                <a:solidFill>
                  <a:srgbClr val="48A682"/>
                </a:solidFill>
                <a:latin typeface="Kermit" panose="020F0503040000060003" pitchFamily="34" charset="0"/>
              </a:rPr>
              <a:t>Welke plastic producten gebruik jij? Zou je daar </a:t>
            </a:r>
          </a:p>
          <a:p>
            <a:r>
              <a:rPr lang="nl-NL" sz="2000" dirty="0">
                <a:solidFill>
                  <a:srgbClr val="48A682"/>
                </a:solidFill>
                <a:latin typeface="Kermit" panose="020F0503040000060003" pitchFamily="34" charset="0"/>
              </a:rPr>
              <a:t>ook zonder kunnen? Hoe?</a:t>
            </a:r>
          </a:p>
        </p:txBody>
      </p:sp>
      <p:sp>
        <p:nvSpPr>
          <p:cNvPr id="7" name="Tekstvak 6">
            <a:extLst>
              <a:ext uri="{FF2B5EF4-FFF2-40B4-BE49-F238E27FC236}">
                <a16:creationId xmlns:a16="http://schemas.microsoft.com/office/drawing/2014/main" id="{A9119D39-43A6-779C-1F0D-FAAB49053D41}"/>
              </a:ext>
            </a:extLst>
          </p:cNvPr>
          <p:cNvSpPr txBox="1"/>
          <p:nvPr/>
        </p:nvSpPr>
        <p:spPr>
          <a:xfrm>
            <a:off x="1841435" y="5152741"/>
            <a:ext cx="4138451" cy="1015663"/>
          </a:xfrm>
          <a:prstGeom prst="rect">
            <a:avLst/>
          </a:prstGeom>
          <a:noFill/>
          <a:ln w="28575">
            <a:noFill/>
          </a:ln>
        </p:spPr>
        <p:txBody>
          <a:bodyPr wrap="square">
            <a:spAutoFit/>
          </a:bodyPr>
          <a:lstStyle/>
          <a:p>
            <a:r>
              <a:rPr lang="nl-NL" sz="2000" dirty="0">
                <a:solidFill>
                  <a:srgbClr val="1EADC3"/>
                </a:solidFill>
                <a:latin typeface="Kermit" panose="020F0503040000060003" pitchFamily="34" charset="0"/>
              </a:rPr>
              <a:t>Welke van de drie organisaties zou deze afbeelding verspreiden? Waarom?</a:t>
            </a:r>
          </a:p>
        </p:txBody>
      </p:sp>
      <p:pic>
        <p:nvPicPr>
          <p:cNvPr id="10" name="Afbeelding 9">
            <a:extLst>
              <a:ext uri="{FF2B5EF4-FFF2-40B4-BE49-F238E27FC236}">
                <a16:creationId xmlns:a16="http://schemas.microsoft.com/office/drawing/2014/main" id="{10ECD79D-F32B-3D69-8E68-3EFE0EA66BC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838646" y="4686961"/>
            <a:ext cx="1002787" cy="1015663"/>
          </a:xfrm>
          <a:prstGeom prst="rect">
            <a:avLst/>
          </a:prstGeom>
          <a:noFill/>
          <a:ln>
            <a:noFill/>
          </a:ln>
        </p:spPr>
      </p:pic>
      <p:pic>
        <p:nvPicPr>
          <p:cNvPr id="16" name="Afbeelding 15">
            <a:extLst>
              <a:ext uri="{FF2B5EF4-FFF2-40B4-BE49-F238E27FC236}">
                <a16:creationId xmlns:a16="http://schemas.microsoft.com/office/drawing/2014/main" id="{109B54A8-D6EA-E996-E2B1-D68C85348F2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904583" y="5475208"/>
            <a:ext cx="1000539" cy="1046786"/>
          </a:xfrm>
          <a:prstGeom prst="rect">
            <a:avLst/>
          </a:prstGeom>
          <a:noFill/>
          <a:ln>
            <a:noFill/>
          </a:ln>
        </p:spPr>
      </p:pic>
      <p:sp>
        <p:nvSpPr>
          <p:cNvPr id="19" name="Tekstvak 18">
            <a:extLst>
              <a:ext uri="{FF2B5EF4-FFF2-40B4-BE49-F238E27FC236}">
                <a16:creationId xmlns:a16="http://schemas.microsoft.com/office/drawing/2014/main" id="{47AC008B-EF36-BB84-CDBB-CCEAE72B788F}"/>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verdiepen</a:t>
            </a:r>
          </a:p>
        </p:txBody>
      </p:sp>
    </p:spTree>
    <p:extLst>
      <p:ext uri="{BB962C8B-B14F-4D97-AF65-F5344CB8AC3E}">
        <p14:creationId xmlns:p14="http://schemas.microsoft.com/office/powerpoint/2010/main" val="19890274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2A24F-FA01-2AFB-B9C3-D53F85DACDDC}"/>
            </a:ext>
          </a:extLst>
        </p:cNvPr>
        <p:cNvGrpSpPr/>
        <p:nvPr/>
      </p:nvGrpSpPr>
      <p:grpSpPr>
        <a:xfrm>
          <a:off x="0" y="0"/>
          <a:ext cx="0" cy="0"/>
          <a:chOff x="0" y="0"/>
          <a:chExt cx="0" cy="0"/>
        </a:xfrm>
      </p:grpSpPr>
      <p:sp>
        <p:nvSpPr>
          <p:cNvPr id="13" name="Tekstvak 12">
            <a:extLst>
              <a:ext uri="{FF2B5EF4-FFF2-40B4-BE49-F238E27FC236}">
                <a16:creationId xmlns:a16="http://schemas.microsoft.com/office/drawing/2014/main" id="{D5CB9917-FDCE-A0AB-B084-56E66046CFE3}"/>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DC3DBF7A-2305-9965-403A-1B87DCBE44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pic>
        <p:nvPicPr>
          <p:cNvPr id="3" name="Afbeelding 2">
            <a:extLst>
              <a:ext uri="{FF2B5EF4-FFF2-40B4-BE49-F238E27FC236}">
                <a16:creationId xmlns:a16="http://schemas.microsoft.com/office/drawing/2014/main" id="{08A41572-24B0-4370-9B96-21BD634C082B}"/>
              </a:ext>
            </a:extLst>
          </p:cNvPr>
          <p:cNvPicPr>
            <a:picLocks noChangeAspect="1"/>
          </p:cNvPicPr>
          <p:nvPr/>
        </p:nvPicPr>
        <p:blipFill>
          <a:blip r:embed="rId4"/>
          <a:srcRect t="11112" b="4613"/>
          <a:stretch>
            <a:fillRect/>
          </a:stretch>
        </p:blipFill>
        <p:spPr>
          <a:xfrm>
            <a:off x="2505238" y="884325"/>
            <a:ext cx="7720076" cy="4339496"/>
          </a:xfrm>
          <a:prstGeom prst="rect">
            <a:avLst/>
          </a:prstGeom>
        </p:spPr>
      </p:pic>
      <p:sp>
        <p:nvSpPr>
          <p:cNvPr id="31" name="Tekstvak 30">
            <a:extLst>
              <a:ext uri="{FF2B5EF4-FFF2-40B4-BE49-F238E27FC236}">
                <a16:creationId xmlns:a16="http://schemas.microsoft.com/office/drawing/2014/main" id="{CD8E15A4-7FEB-0C09-6724-2F9A75A60A22}"/>
              </a:ext>
            </a:extLst>
          </p:cNvPr>
          <p:cNvSpPr txBox="1"/>
          <p:nvPr/>
        </p:nvSpPr>
        <p:spPr>
          <a:xfrm>
            <a:off x="3595577" y="5254302"/>
            <a:ext cx="4937348" cy="707886"/>
          </a:xfrm>
          <a:prstGeom prst="rect">
            <a:avLst/>
          </a:prstGeom>
          <a:noFill/>
          <a:ln w="28575">
            <a:noFill/>
          </a:ln>
        </p:spPr>
        <p:txBody>
          <a:bodyPr wrap="square">
            <a:spAutoFit/>
          </a:bodyPr>
          <a:lstStyle/>
          <a:p>
            <a:r>
              <a:rPr lang="nl-NL" sz="2000" dirty="0">
                <a:solidFill>
                  <a:srgbClr val="1EADC3"/>
                </a:solidFill>
                <a:latin typeface="Kermit" panose="020F0503040000060003" pitchFamily="34" charset="0"/>
              </a:rPr>
              <a:t>Bij welke van de drie organisaties past dit plaatje het best? Waarom?</a:t>
            </a:r>
          </a:p>
        </p:txBody>
      </p:sp>
      <p:pic>
        <p:nvPicPr>
          <p:cNvPr id="33" name="Afbeelding 32">
            <a:extLst>
              <a:ext uri="{FF2B5EF4-FFF2-40B4-BE49-F238E27FC236}">
                <a16:creationId xmlns:a16="http://schemas.microsoft.com/office/drawing/2014/main" id="{B98FB4C7-403B-D3F9-CA12-5758AC64A3C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2745921" y="5133772"/>
            <a:ext cx="913156" cy="924881"/>
          </a:xfrm>
          <a:prstGeom prst="rect">
            <a:avLst/>
          </a:prstGeom>
          <a:noFill/>
          <a:ln>
            <a:noFill/>
          </a:ln>
        </p:spPr>
      </p:pic>
      <p:sp>
        <p:nvSpPr>
          <p:cNvPr id="8" name="Tekstvak 7">
            <a:extLst>
              <a:ext uri="{FF2B5EF4-FFF2-40B4-BE49-F238E27FC236}">
                <a16:creationId xmlns:a16="http://schemas.microsoft.com/office/drawing/2014/main" id="{0D8523A5-92E7-092D-AC71-C53381B2DDC3}"/>
              </a:ext>
            </a:extLst>
          </p:cNvPr>
          <p:cNvSpPr txBox="1"/>
          <p:nvPr/>
        </p:nvSpPr>
        <p:spPr>
          <a:xfrm>
            <a:off x="4212987" y="218640"/>
            <a:ext cx="3791426"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Protestafbeelding</a:t>
            </a:r>
            <a:endParaRPr lang="nl-NL" sz="3200" dirty="0">
              <a:solidFill>
                <a:srgbClr val="E16C7F"/>
              </a:solidFill>
            </a:endParaRPr>
          </a:p>
        </p:txBody>
      </p:sp>
      <p:pic>
        <p:nvPicPr>
          <p:cNvPr id="10" name="Afbeelding 9">
            <a:extLst>
              <a:ext uri="{FF2B5EF4-FFF2-40B4-BE49-F238E27FC236}">
                <a16:creationId xmlns:a16="http://schemas.microsoft.com/office/drawing/2014/main" id="{CC85FE0F-0B7F-6A02-114D-116D6EDE533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2125310" y="4654205"/>
            <a:ext cx="1000539" cy="1046786"/>
          </a:xfrm>
          <a:prstGeom prst="rect">
            <a:avLst/>
          </a:prstGeom>
          <a:noFill/>
          <a:ln>
            <a:noFill/>
          </a:ln>
        </p:spPr>
      </p:pic>
      <p:sp>
        <p:nvSpPr>
          <p:cNvPr id="16" name="Tekstvak 15">
            <a:extLst>
              <a:ext uri="{FF2B5EF4-FFF2-40B4-BE49-F238E27FC236}">
                <a16:creationId xmlns:a16="http://schemas.microsoft.com/office/drawing/2014/main" id="{AAB08456-85C4-8B79-2008-963D95C7CDB2}"/>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verdiepen</a:t>
            </a:r>
          </a:p>
        </p:txBody>
      </p:sp>
    </p:spTree>
    <p:extLst>
      <p:ext uri="{BB962C8B-B14F-4D97-AF65-F5344CB8AC3E}">
        <p14:creationId xmlns:p14="http://schemas.microsoft.com/office/powerpoint/2010/main" val="15387204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883F0-C1FD-71C2-1249-975458494BF6}"/>
            </a:ext>
          </a:extLst>
        </p:cNvPr>
        <p:cNvGrpSpPr/>
        <p:nvPr/>
      </p:nvGrpSpPr>
      <p:grpSpPr>
        <a:xfrm>
          <a:off x="0" y="0"/>
          <a:ext cx="0" cy="0"/>
          <a:chOff x="0" y="0"/>
          <a:chExt cx="0" cy="0"/>
        </a:xfrm>
      </p:grpSpPr>
      <p:sp>
        <p:nvSpPr>
          <p:cNvPr id="13" name="Tekstvak 12">
            <a:extLst>
              <a:ext uri="{FF2B5EF4-FFF2-40B4-BE49-F238E27FC236}">
                <a16:creationId xmlns:a16="http://schemas.microsoft.com/office/drawing/2014/main" id="{58ABB9CA-1117-BC02-0F71-347F255F735C}"/>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606796C8-92DC-11A5-5689-4923C4CAF5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pic>
        <p:nvPicPr>
          <p:cNvPr id="3" name="Afbeelding 2">
            <a:extLst>
              <a:ext uri="{FF2B5EF4-FFF2-40B4-BE49-F238E27FC236}">
                <a16:creationId xmlns:a16="http://schemas.microsoft.com/office/drawing/2014/main" id="{A8C0D20E-7234-647E-549D-B80C786AE9F1}"/>
              </a:ext>
            </a:extLst>
          </p:cNvPr>
          <p:cNvPicPr>
            <a:picLocks noChangeAspect="1"/>
          </p:cNvPicPr>
          <p:nvPr/>
        </p:nvPicPr>
        <p:blipFill>
          <a:blip r:embed="rId4">
            <a:extLst>
              <a:ext uri="{28A0092B-C50C-407E-A947-70E740481C1C}">
                <a14:useLocalDpi xmlns:a14="http://schemas.microsoft.com/office/drawing/2010/main" val="0"/>
              </a:ext>
            </a:extLst>
          </a:blip>
          <a:srcRect t="7842" b="7842"/>
          <a:stretch/>
        </p:blipFill>
        <p:spPr>
          <a:xfrm>
            <a:off x="3390611" y="884325"/>
            <a:ext cx="7720076" cy="4339496"/>
          </a:xfrm>
          <a:prstGeom prst="rect">
            <a:avLst/>
          </a:prstGeom>
        </p:spPr>
      </p:pic>
      <p:sp>
        <p:nvSpPr>
          <p:cNvPr id="31" name="Tekstvak 30">
            <a:extLst>
              <a:ext uri="{FF2B5EF4-FFF2-40B4-BE49-F238E27FC236}">
                <a16:creationId xmlns:a16="http://schemas.microsoft.com/office/drawing/2014/main" id="{1C51803D-35D5-E408-4F28-E4734EA853D0}"/>
              </a:ext>
            </a:extLst>
          </p:cNvPr>
          <p:cNvSpPr txBox="1"/>
          <p:nvPr/>
        </p:nvSpPr>
        <p:spPr>
          <a:xfrm>
            <a:off x="4480950" y="5254302"/>
            <a:ext cx="3545452" cy="707886"/>
          </a:xfrm>
          <a:prstGeom prst="rect">
            <a:avLst/>
          </a:prstGeom>
          <a:noFill/>
          <a:ln w="28575">
            <a:noFill/>
          </a:ln>
        </p:spPr>
        <p:txBody>
          <a:bodyPr wrap="square">
            <a:spAutoFit/>
          </a:bodyPr>
          <a:lstStyle/>
          <a:p>
            <a:r>
              <a:rPr lang="nl-NL" sz="2000" dirty="0">
                <a:solidFill>
                  <a:srgbClr val="1EADC3"/>
                </a:solidFill>
                <a:latin typeface="Kermit" panose="020F0503040000060003" pitchFamily="34" charset="0"/>
              </a:rPr>
              <a:t>Waarom past dit plaatje bij The Ocean </a:t>
            </a:r>
            <a:r>
              <a:rPr lang="nl-NL" sz="2000" dirty="0" err="1">
                <a:solidFill>
                  <a:srgbClr val="1EADC3"/>
                </a:solidFill>
                <a:latin typeface="Kermit" panose="020F0503040000060003" pitchFamily="34" charset="0"/>
              </a:rPr>
              <a:t>Cleanup</a:t>
            </a:r>
            <a:r>
              <a:rPr lang="nl-NL" sz="2000" dirty="0">
                <a:solidFill>
                  <a:srgbClr val="1EADC3"/>
                </a:solidFill>
                <a:latin typeface="Kermit" panose="020F0503040000060003" pitchFamily="34" charset="0"/>
              </a:rPr>
              <a:t>?</a:t>
            </a:r>
          </a:p>
        </p:txBody>
      </p:sp>
      <p:pic>
        <p:nvPicPr>
          <p:cNvPr id="33" name="Afbeelding 32">
            <a:extLst>
              <a:ext uri="{FF2B5EF4-FFF2-40B4-BE49-F238E27FC236}">
                <a16:creationId xmlns:a16="http://schemas.microsoft.com/office/drawing/2014/main" id="{804217D1-DF04-43B9-716A-2AFD2E1ED8F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3631294" y="5133772"/>
            <a:ext cx="913156" cy="924881"/>
          </a:xfrm>
          <a:prstGeom prst="rect">
            <a:avLst/>
          </a:prstGeom>
          <a:noFill/>
          <a:ln>
            <a:noFill/>
          </a:ln>
        </p:spPr>
      </p:pic>
      <p:sp>
        <p:nvSpPr>
          <p:cNvPr id="8" name="Tekstvak 7">
            <a:extLst>
              <a:ext uri="{FF2B5EF4-FFF2-40B4-BE49-F238E27FC236}">
                <a16:creationId xmlns:a16="http://schemas.microsoft.com/office/drawing/2014/main" id="{DAF2AE29-9F8E-5867-72AE-A89D5FF618C4}"/>
              </a:ext>
            </a:extLst>
          </p:cNvPr>
          <p:cNvSpPr txBox="1"/>
          <p:nvPr/>
        </p:nvSpPr>
        <p:spPr>
          <a:xfrm>
            <a:off x="4212987" y="218640"/>
            <a:ext cx="3791426"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Plastic opruimen</a:t>
            </a:r>
            <a:endParaRPr lang="nl-NL" sz="3200" dirty="0">
              <a:solidFill>
                <a:srgbClr val="E16C7F"/>
              </a:solidFill>
            </a:endParaRPr>
          </a:p>
        </p:txBody>
      </p:sp>
      <p:sp>
        <p:nvSpPr>
          <p:cNvPr id="4" name="Tekstvak 3">
            <a:extLst>
              <a:ext uri="{FF2B5EF4-FFF2-40B4-BE49-F238E27FC236}">
                <a16:creationId xmlns:a16="http://schemas.microsoft.com/office/drawing/2014/main" id="{66581518-E01E-FF7D-E232-366D3D043160}"/>
              </a:ext>
            </a:extLst>
          </p:cNvPr>
          <p:cNvSpPr txBox="1"/>
          <p:nvPr/>
        </p:nvSpPr>
        <p:spPr>
          <a:xfrm>
            <a:off x="470926" y="1411352"/>
            <a:ext cx="3343224" cy="1015663"/>
          </a:xfrm>
          <a:prstGeom prst="rect">
            <a:avLst/>
          </a:prstGeom>
          <a:solidFill>
            <a:srgbClr val="E16C7F"/>
          </a:solidFill>
          <a:ln w="28575">
            <a:solidFill>
              <a:srgbClr val="E16C7F"/>
            </a:solidFill>
          </a:ln>
        </p:spPr>
        <p:txBody>
          <a:bodyPr wrap="square">
            <a:spAutoFit/>
          </a:bodyPr>
          <a:lstStyle/>
          <a:p>
            <a:r>
              <a:rPr lang="nl-NL" sz="2000" dirty="0" err="1">
                <a:solidFill>
                  <a:schemeClr val="bg1"/>
                </a:solidFill>
                <a:latin typeface="Kermit" panose="020F0503040000060003" pitchFamily="34" charset="0"/>
              </a:rPr>
              <a:t>Boyan</a:t>
            </a:r>
            <a:r>
              <a:rPr lang="nl-NL" sz="2000" dirty="0">
                <a:solidFill>
                  <a:schemeClr val="bg1"/>
                </a:solidFill>
                <a:latin typeface="Kermit" panose="020F0503040000060003" pitchFamily="34" charset="0"/>
              </a:rPr>
              <a:t> Slat richtte in 2013 als 18-jarige The Ocean </a:t>
            </a:r>
            <a:r>
              <a:rPr lang="nl-NL" sz="2000" dirty="0" err="1">
                <a:solidFill>
                  <a:schemeClr val="bg1"/>
                </a:solidFill>
                <a:latin typeface="Kermit" panose="020F0503040000060003" pitchFamily="34" charset="0"/>
              </a:rPr>
              <a:t>Cleanup</a:t>
            </a:r>
            <a:r>
              <a:rPr lang="nl-NL" sz="2000" dirty="0">
                <a:solidFill>
                  <a:schemeClr val="bg1"/>
                </a:solidFill>
                <a:latin typeface="Kermit" panose="020F0503040000060003" pitchFamily="34" charset="0"/>
              </a:rPr>
              <a:t> op.</a:t>
            </a:r>
          </a:p>
        </p:txBody>
      </p:sp>
      <p:cxnSp>
        <p:nvCxnSpPr>
          <p:cNvPr id="6" name="Verbindingslijn: gekromd 5">
            <a:extLst>
              <a:ext uri="{FF2B5EF4-FFF2-40B4-BE49-F238E27FC236}">
                <a16:creationId xmlns:a16="http://schemas.microsoft.com/office/drawing/2014/main" id="{64EF9624-882E-35C4-72C2-5F5BBA5C060F}"/>
              </a:ext>
            </a:extLst>
          </p:cNvPr>
          <p:cNvCxnSpPr>
            <a:cxnSpLocks/>
          </p:cNvCxnSpPr>
          <p:nvPr/>
        </p:nvCxnSpPr>
        <p:spPr>
          <a:xfrm>
            <a:off x="3947886" y="1715984"/>
            <a:ext cx="2017485" cy="882074"/>
          </a:xfrm>
          <a:prstGeom prst="curvedConnector3">
            <a:avLst>
              <a:gd name="adj1" fmla="val 50000"/>
            </a:avLst>
          </a:prstGeom>
          <a:ln w="57150">
            <a:solidFill>
              <a:srgbClr val="E16C7F"/>
            </a:solidFill>
            <a:tailEnd type="triangle"/>
          </a:ln>
        </p:spPr>
        <p:style>
          <a:lnRef idx="1">
            <a:schemeClr val="accent1"/>
          </a:lnRef>
          <a:fillRef idx="0">
            <a:schemeClr val="accent1"/>
          </a:fillRef>
          <a:effectRef idx="0">
            <a:schemeClr val="accent1"/>
          </a:effectRef>
          <a:fontRef idx="minor">
            <a:schemeClr val="tx1"/>
          </a:fontRef>
        </p:style>
      </p:cxnSp>
      <p:pic>
        <p:nvPicPr>
          <p:cNvPr id="12" name="Afbeelding 11">
            <a:extLst>
              <a:ext uri="{FF2B5EF4-FFF2-40B4-BE49-F238E27FC236}">
                <a16:creationId xmlns:a16="http://schemas.microsoft.com/office/drawing/2014/main" id="{7B8AA4CA-E72C-28EF-2E24-5CA8E5FC70B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2890341" y="4677242"/>
            <a:ext cx="1000539" cy="1046786"/>
          </a:xfrm>
          <a:prstGeom prst="rect">
            <a:avLst/>
          </a:prstGeom>
          <a:noFill/>
          <a:ln>
            <a:noFill/>
          </a:ln>
        </p:spPr>
      </p:pic>
      <p:sp>
        <p:nvSpPr>
          <p:cNvPr id="16" name="Tekstvak 15">
            <a:extLst>
              <a:ext uri="{FF2B5EF4-FFF2-40B4-BE49-F238E27FC236}">
                <a16:creationId xmlns:a16="http://schemas.microsoft.com/office/drawing/2014/main" id="{EFD9F68D-28FB-B360-DAB1-0F5963165B7D}"/>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verdiepen</a:t>
            </a:r>
          </a:p>
        </p:txBody>
      </p:sp>
    </p:spTree>
    <p:extLst>
      <p:ext uri="{BB962C8B-B14F-4D97-AF65-F5344CB8AC3E}">
        <p14:creationId xmlns:p14="http://schemas.microsoft.com/office/powerpoint/2010/main" val="1270971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9D77D-F18B-C0A8-0F79-58EA66FFB35F}"/>
            </a:ext>
          </a:extLst>
        </p:cNvPr>
        <p:cNvGrpSpPr/>
        <p:nvPr/>
      </p:nvGrpSpPr>
      <p:grpSpPr>
        <a:xfrm>
          <a:off x="0" y="0"/>
          <a:ext cx="0" cy="0"/>
          <a:chOff x="0" y="0"/>
          <a:chExt cx="0" cy="0"/>
        </a:xfrm>
      </p:grpSpPr>
      <p:sp>
        <p:nvSpPr>
          <p:cNvPr id="8" name="Tekstvak 7">
            <a:extLst>
              <a:ext uri="{FF2B5EF4-FFF2-40B4-BE49-F238E27FC236}">
                <a16:creationId xmlns:a16="http://schemas.microsoft.com/office/drawing/2014/main" id="{E18E0436-44D8-EFA7-F2F6-FD03BE71E0BE}"/>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pic>
        <p:nvPicPr>
          <p:cNvPr id="11" name="Afbeelding 10" descr="Afbeelding met Lettertype, Graphics, rood, tekst&#10;&#10;Automatisch gegenereerde beschrijving">
            <a:extLst>
              <a:ext uri="{FF2B5EF4-FFF2-40B4-BE49-F238E27FC236}">
                <a16:creationId xmlns:a16="http://schemas.microsoft.com/office/drawing/2014/main" id="{C8276870-58B5-A783-0262-C326A9E336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2" name="Tekstvak 1">
            <a:extLst>
              <a:ext uri="{FF2B5EF4-FFF2-40B4-BE49-F238E27FC236}">
                <a16:creationId xmlns:a16="http://schemas.microsoft.com/office/drawing/2014/main" id="{C40A6311-8015-635D-DF85-F871DD20DF8B}"/>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latin typeface="Kermit" panose="020F0503040000060003" pitchFamily="34" charset="0"/>
            </a:endParaRPr>
          </a:p>
        </p:txBody>
      </p:sp>
      <p:sp>
        <p:nvSpPr>
          <p:cNvPr id="12" name="Tekstvak 11">
            <a:extLst>
              <a:ext uri="{FF2B5EF4-FFF2-40B4-BE49-F238E27FC236}">
                <a16:creationId xmlns:a16="http://schemas.microsoft.com/office/drawing/2014/main" id="{AC82A923-4E1D-3E3F-021B-FEE2EF71EB07}"/>
              </a:ext>
            </a:extLst>
          </p:cNvPr>
          <p:cNvSpPr txBox="1"/>
          <p:nvPr/>
        </p:nvSpPr>
        <p:spPr>
          <a:xfrm>
            <a:off x="0" y="397541"/>
            <a:ext cx="12183295"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Plastic recyclen</a:t>
            </a:r>
          </a:p>
        </p:txBody>
      </p:sp>
      <p:sp>
        <p:nvSpPr>
          <p:cNvPr id="5" name="Rectangle 2">
            <a:extLst>
              <a:ext uri="{FF2B5EF4-FFF2-40B4-BE49-F238E27FC236}">
                <a16:creationId xmlns:a16="http://schemas.microsoft.com/office/drawing/2014/main" id="{938E5D62-87AF-E847-0794-116AD11E4F88}"/>
              </a:ext>
            </a:extLst>
          </p:cNvPr>
          <p:cNvSpPr>
            <a:spLocks noChangeArrowheads="1"/>
          </p:cNvSpPr>
          <p:nvPr/>
        </p:nvSpPr>
        <p:spPr bwMode="auto">
          <a:xfrm>
            <a:off x="2514138" y="4606235"/>
            <a:ext cx="5005740" cy="707886"/>
          </a:xfrm>
          <a:prstGeom prst="rect">
            <a:avLst/>
          </a:prstGeom>
          <a:solidFill>
            <a:srgbClr val="F9E3E7"/>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000" dirty="0">
                <a:latin typeface="Kermit" panose="020F0503040000060003" pitchFamily="34" charset="0"/>
                <a:ea typeface="Times New Roman" panose="02020603050405020304" pitchFamily="18" charset="0"/>
              </a:rPr>
              <a:t>Je gaat zo een zeedier maken van gerecycled plastic dat je op kan hangen.</a:t>
            </a:r>
            <a:endParaRPr lang="nl-NL" sz="2000" dirty="0">
              <a:effectLst/>
              <a:latin typeface="Kermit" panose="020F0503040000060003" pitchFamily="34" charset="0"/>
              <a:ea typeface="Times New Roman" panose="02020603050405020304" pitchFamily="18" charset="0"/>
            </a:endParaRPr>
          </a:p>
        </p:txBody>
      </p:sp>
      <p:sp>
        <p:nvSpPr>
          <p:cNvPr id="10" name="Tekstvak 9">
            <a:extLst>
              <a:ext uri="{FF2B5EF4-FFF2-40B4-BE49-F238E27FC236}">
                <a16:creationId xmlns:a16="http://schemas.microsoft.com/office/drawing/2014/main" id="{A909CCEA-7F1F-D026-81D7-9D4A9B4F3F40}"/>
              </a:ext>
            </a:extLst>
          </p:cNvPr>
          <p:cNvSpPr txBox="1"/>
          <p:nvPr/>
        </p:nvSpPr>
        <p:spPr>
          <a:xfrm>
            <a:off x="5373174" y="5404354"/>
            <a:ext cx="3746500" cy="1015663"/>
          </a:xfrm>
          <a:prstGeom prst="rect">
            <a:avLst/>
          </a:prstGeom>
          <a:noFill/>
          <a:ln w="28575">
            <a:noFill/>
          </a:ln>
        </p:spPr>
        <p:txBody>
          <a:bodyPr wrap="square">
            <a:spAutoFit/>
          </a:bodyPr>
          <a:lstStyle/>
          <a:p>
            <a:r>
              <a:rPr lang="nl-NL" sz="2000" dirty="0">
                <a:solidFill>
                  <a:srgbClr val="1EADC3"/>
                </a:solidFill>
                <a:latin typeface="Kermit" panose="020F0503040000060003" pitchFamily="34" charset="0"/>
              </a:rPr>
              <a:t>Bij welke organisatie past deze opdracht het best? Waarom?</a:t>
            </a:r>
          </a:p>
        </p:txBody>
      </p:sp>
      <p:pic>
        <p:nvPicPr>
          <p:cNvPr id="17" name="Afbeelding 16">
            <a:extLst>
              <a:ext uri="{FF2B5EF4-FFF2-40B4-BE49-F238E27FC236}">
                <a16:creationId xmlns:a16="http://schemas.microsoft.com/office/drawing/2014/main" id="{C09B496F-7513-C021-6C9F-72F4DC25730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3440117" y="5352221"/>
            <a:ext cx="1070019" cy="1083758"/>
          </a:xfrm>
          <a:prstGeom prst="rect">
            <a:avLst/>
          </a:prstGeom>
          <a:noFill/>
          <a:ln>
            <a:noFill/>
          </a:ln>
        </p:spPr>
      </p:pic>
      <p:pic>
        <p:nvPicPr>
          <p:cNvPr id="21" name="Afbeelding 20">
            <a:extLst>
              <a:ext uri="{FF2B5EF4-FFF2-40B4-BE49-F238E27FC236}">
                <a16:creationId xmlns:a16="http://schemas.microsoft.com/office/drawing/2014/main" id="{5C6228A0-A9FF-CE84-D2AA-AD46F5B185C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4327511" y="5451688"/>
            <a:ext cx="1070020" cy="1119478"/>
          </a:xfrm>
          <a:prstGeom prst="rect">
            <a:avLst/>
          </a:prstGeom>
          <a:noFill/>
          <a:ln>
            <a:noFill/>
          </a:ln>
        </p:spPr>
      </p:pic>
      <p:pic>
        <p:nvPicPr>
          <p:cNvPr id="24" name="Afbeelding 23">
            <a:extLst>
              <a:ext uri="{FF2B5EF4-FFF2-40B4-BE49-F238E27FC236}">
                <a16:creationId xmlns:a16="http://schemas.microsoft.com/office/drawing/2014/main" id="{24B0EAE1-FC1F-A9F0-7C4C-AD4D4C995A0B}"/>
              </a:ext>
            </a:extLst>
          </p:cNvPr>
          <p:cNvPicPr>
            <a:picLocks noChangeAspect="1"/>
          </p:cNvPicPr>
          <p:nvPr/>
        </p:nvPicPr>
        <p:blipFill>
          <a:blip r:embed="rId6"/>
          <a:stretch>
            <a:fillRect/>
          </a:stretch>
        </p:blipFill>
        <p:spPr>
          <a:xfrm>
            <a:off x="3721069" y="1238566"/>
            <a:ext cx="2185478" cy="2690962"/>
          </a:xfrm>
          <a:prstGeom prst="rect">
            <a:avLst/>
          </a:prstGeom>
        </p:spPr>
      </p:pic>
      <p:pic>
        <p:nvPicPr>
          <p:cNvPr id="25" name="Afbeelding 24">
            <a:extLst>
              <a:ext uri="{FF2B5EF4-FFF2-40B4-BE49-F238E27FC236}">
                <a16:creationId xmlns:a16="http://schemas.microsoft.com/office/drawing/2014/main" id="{182743C1-ABBF-0EA4-1DAF-400AAE1C3E6E}"/>
              </a:ext>
            </a:extLst>
          </p:cNvPr>
          <p:cNvPicPr>
            <a:picLocks noChangeAspect="1"/>
          </p:cNvPicPr>
          <p:nvPr/>
        </p:nvPicPr>
        <p:blipFill>
          <a:blip r:embed="rId7"/>
          <a:stretch>
            <a:fillRect/>
          </a:stretch>
        </p:blipFill>
        <p:spPr>
          <a:xfrm>
            <a:off x="1571408" y="633546"/>
            <a:ext cx="1670992" cy="2969644"/>
          </a:xfrm>
          <a:prstGeom prst="rect">
            <a:avLst/>
          </a:prstGeom>
        </p:spPr>
      </p:pic>
      <p:pic>
        <p:nvPicPr>
          <p:cNvPr id="26" name="Afbeelding 25">
            <a:extLst>
              <a:ext uri="{FF2B5EF4-FFF2-40B4-BE49-F238E27FC236}">
                <a16:creationId xmlns:a16="http://schemas.microsoft.com/office/drawing/2014/main" id="{168F23DB-0F3F-5793-1E9F-3A85F9F5B4F6}"/>
              </a:ext>
            </a:extLst>
          </p:cNvPr>
          <p:cNvPicPr>
            <a:picLocks noChangeAspect="1"/>
          </p:cNvPicPr>
          <p:nvPr/>
        </p:nvPicPr>
        <p:blipFill>
          <a:blip r:embed="rId8"/>
          <a:stretch>
            <a:fillRect/>
          </a:stretch>
        </p:blipFill>
        <p:spPr>
          <a:xfrm>
            <a:off x="6385216" y="2328351"/>
            <a:ext cx="2761395" cy="1842181"/>
          </a:xfrm>
          <a:prstGeom prst="rect">
            <a:avLst/>
          </a:prstGeom>
        </p:spPr>
      </p:pic>
      <p:pic>
        <p:nvPicPr>
          <p:cNvPr id="27" name="Afbeelding 26">
            <a:extLst>
              <a:ext uri="{FF2B5EF4-FFF2-40B4-BE49-F238E27FC236}">
                <a16:creationId xmlns:a16="http://schemas.microsoft.com/office/drawing/2014/main" id="{FDA79CFD-2968-F291-7699-211224F3982D}"/>
              </a:ext>
            </a:extLst>
          </p:cNvPr>
          <p:cNvPicPr>
            <a:picLocks noChangeAspect="1"/>
          </p:cNvPicPr>
          <p:nvPr/>
        </p:nvPicPr>
        <p:blipFill>
          <a:blip r:embed="rId9"/>
          <a:stretch>
            <a:fillRect/>
          </a:stretch>
        </p:blipFill>
        <p:spPr>
          <a:xfrm>
            <a:off x="8498425" y="374387"/>
            <a:ext cx="2122167" cy="1697733"/>
          </a:xfrm>
          <a:prstGeom prst="rect">
            <a:avLst/>
          </a:prstGeom>
        </p:spPr>
      </p:pic>
    </p:spTree>
    <p:extLst>
      <p:ext uri="{BB962C8B-B14F-4D97-AF65-F5344CB8AC3E}">
        <p14:creationId xmlns:p14="http://schemas.microsoft.com/office/powerpoint/2010/main" val="2957564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17EB4-5D93-F0B7-4FC4-87DBFFAD8B13}"/>
            </a:ext>
          </a:extLst>
        </p:cNvPr>
        <p:cNvGrpSpPr/>
        <p:nvPr/>
      </p:nvGrpSpPr>
      <p:grpSpPr>
        <a:xfrm>
          <a:off x="0" y="0"/>
          <a:ext cx="0" cy="0"/>
          <a:chOff x="0" y="0"/>
          <a:chExt cx="0" cy="0"/>
        </a:xfrm>
      </p:grpSpPr>
      <p:sp>
        <p:nvSpPr>
          <p:cNvPr id="32" name="Rectangle 2">
            <a:extLst>
              <a:ext uri="{FF2B5EF4-FFF2-40B4-BE49-F238E27FC236}">
                <a16:creationId xmlns:a16="http://schemas.microsoft.com/office/drawing/2014/main" id="{97626947-D322-E09F-0615-F1FD199CF5B7}"/>
              </a:ext>
            </a:extLst>
          </p:cNvPr>
          <p:cNvSpPr>
            <a:spLocks noChangeArrowheads="1"/>
          </p:cNvSpPr>
          <p:nvPr/>
        </p:nvSpPr>
        <p:spPr bwMode="auto">
          <a:xfrm>
            <a:off x="403545" y="4927198"/>
            <a:ext cx="11779750" cy="1200329"/>
          </a:xfrm>
          <a:prstGeom prst="rect">
            <a:avLst/>
          </a:prstGeom>
          <a:solidFill>
            <a:schemeClr val="bg1"/>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dirty="0">
                <a:latin typeface="Kermit" panose="020F0503040000060003" pitchFamily="34" charset="0"/>
                <a:ea typeface="Times New Roman" panose="02020603050405020304" pitchFamily="18" charset="0"/>
              </a:rPr>
              <a:t>Klaar-/verdiepingsopdrachten</a:t>
            </a:r>
            <a:r>
              <a:rPr lang="nl-NL" b="1" dirty="0">
                <a:effectLst/>
                <a:latin typeface="Kermit" panose="020F0503040000060003" pitchFamily="34" charset="0"/>
                <a:ea typeface="Times New Roman" panose="02020603050405020304" pitchFamily="18" charset="0"/>
              </a:rPr>
              <a:t>: </a:t>
            </a:r>
            <a:endParaRPr lang="nl-NL"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De kinderen bedenken een nieuw logo voor WWF, Greenpeace of The Ocean </a:t>
            </a:r>
            <a:r>
              <a:rPr lang="nl-NL" dirty="0" err="1">
                <a:latin typeface="Kermit" panose="020F0503040000060003" pitchFamily="34" charset="0"/>
                <a:ea typeface="Times New Roman" panose="02020603050405020304" pitchFamily="18" charset="0"/>
              </a:rPr>
              <a:t>Cleanup</a:t>
            </a:r>
            <a:r>
              <a:rPr lang="nl-NL" dirty="0">
                <a:latin typeface="Kermit" panose="020F0503040000060003" pitchFamily="34" charset="0"/>
                <a:ea typeface="Times New Roman" panose="02020603050405020304" pitchFamily="18" charset="0"/>
              </a:rPr>
              <a:t>.</a:t>
            </a: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De kinderen maken een top vijf van dingen die zij zelf gaan doen om minder plastic te gebruiken. Ze lezen eerst deze tekst: </a:t>
            </a:r>
            <a:r>
              <a:rPr lang="nl-NL" dirty="0">
                <a:latin typeface="Kermit" panose="020F0503040000060003" pitchFamily="34" charset="0"/>
                <a:ea typeface="Times New Roman" panose="02020603050405020304" pitchFamily="18" charset="0"/>
                <a:hlinkClick r:id="rId3">
                  <a:extLst>
                    <a:ext uri="{A12FA001-AC4F-418D-AE19-62706E023703}">
                      <ahyp:hlinkClr xmlns:ahyp="http://schemas.microsoft.com/office/drawing/2018/hyperlinkcolor" val="tx"/>
                    </a:ext>
                  </a:extLst>
                </a:hlinkClick>
              </a:rPr>
              <a:t>https://www.wwf.nl/kom-in-actie/met-tijd/tips-gedrag/plasticvrije-tips</a:t>
            </a:r>
            <a:r>
              <a:rPr lang="nl-NL" dirty="0">
                <a:latin typeface="Kermit" panose="020F0503040000060003" pitchFamily="34" charset="0"/>
                <a:ea typeface="Times New Roman" panose="02020603050405020304" pitchFamily="18" charset="0"/>
              </a:rPr>
              <a:t>.</a:t>
            </a:r>
          </a:p>
        </p:txBody>
      </p:sp>
      <p:sp>
        <p:nvSpPr>
          <p:cNvPr id="8" name="Tekstvak 7">
            <a:extLst>
              <a:ext uri="{FF2B5EF4-FFF2-40B4-BE49-F238E27FC236}">
                <a16:creationId xmlns:a16="http://schemas.microsoft.com/office/drawing/2014/main" id="{72378BA7-AE7A-8206-9EE2-486E1DAFF737}"/>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pic>
        <p:nvPicPr>
          <p:cNvPr id="11" name="Afbeelding 10" descr="Afbeelding met Lettertype, Graphics, rood, tekst&#10;&#10;Automatisch gegenereerde beschrijving">
            <a:extLst>
              <a:ext uri="{FF2B5EF4-FFF2-40B4-BE49-F238E27FC236}">
                <a16:creationId xmlns:a16="http://schemas.microsoft.com/office/drawing/2014/main" id="{587941DB-3A70-7EE6-E043-1F399CA856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14" name="Rectangle 2">
            <a:extLst>
              <a:ext uri="{FF2B5EF4-FFF2-40B4-BE49-F238E27FC236}">
                <a16:creationId xmlns:a16="http://schemas.microsoft.com/office/drawing/2014/main" id="{F3B18E64-6AA6-0F05-E583-3E0077101618}"/>
              </a:ext>
            </a:extLst>
          </p:cNvPr>
          <p:cNvSpPr>
            <a:spLocks noChangeArrowheads="1"/>
          </p:cNvSpPr>
          <p:nvPr/>
        </p:nvSpPr>
        <p:spPr bwMode="auto">
          <a:xfrm>
            <a:off x="403546" y="808705"/>
            <a:ext cx="11379465" cy="923330"/>
          </a:xfrm>
          <a:prstGeom prst="rect">
            <a:avLst/>
          </a:prstGeom>
          <a:solidFill>
            <a:srgbClr val="F9E3E7"/>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a:latin typeface="Kermit" panose="020F0503040000060003" pitchFamily="34" charset="0"/>
                <a:ea typeface="Times New Roman" panose="02020603050405020304" pitchFamily="18" charset="0"/>
              </a:rPr>
              <a:t>Opdracht</a:t>
            </a:r>
            <a:r>
              <a:rPr lang="nl-NL" b="1">
                <a:effectLst/>
                <a:latin typeface="Kermit" panose="020F0503040000060003" pitchFamily="34" charset="0"/>
                <a:ea typeface="Times New Roman" panose="02020603050405020304" pitchFamily="18" charset="0"/>
              </a:rPr>
              <a:t>: </a:t>
            </a:r>
            <a:endParaRPr lang="nl-NL" b="1">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Maak een zeedier van plastic afval dat je thuis op kan hangen of neer kan zetten. </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Je werkt alleen.</a:t>
            </a:r>
            <a:endParaRPr lang="nl-NL">
              <a:effectLst/>
              <a:latin typeface="Kermit" panose="020F0503040000060003" pitchFamily="34" charset="0"/>
              <a:ea typeface="Times New Roman" panose="02020603050405020304" pitchFamily="18" charset="0"/>
            </a:endParaRPr>
          </a:p>
        </p:txBody>
      </p:sp>
      <p:sp>
        <p:nvSpPr>
          <p:cNvPr id="2" name="Tekstvak 1">
            <a:extLst>
              <a:ext uri="{FF2B5EF4-FFF2-40B4-BE49-F238E27FC236}">
                <a16:creationId xmlns:a16="http://schemas.microsoft.com/office/drawing/2014/main" id="{9EEBD2B4-DDC4-67F0-AD6B-93DBF8E39D1D}"/>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latin typeface="Kermit" panose="020F0503040000060003" pitchFamily="34" charset="0"/>
            </a:endParaRPr>
          </a:p>
        </p:txBody>
      </p:sp>
      <p:sp>
        <p:nvSpPr>
          <p:cNvPr id="6" name="Tekstvak 5">
            <a:extLst>
              <a:ext uri="{FF2B5EF4-FFF2-40B4-BE49-F238E27FC236}">
                <a16:creationId xmlns:a16="http://schemas.microsoft.com/office/drawing/2014/main" id="{6BBB738D-4841-13F4-245A-B6B4DFBB2F6F}"/>
              </a:ext>
            </a:extLst>
          </p:cNvPr>
          <p:cNvSpPr txBox="1"/>
          <p:nvPr/>
        </p:nvSpPr>
        <p:spPr>
          <a:xfrm>
            <a:off x="403546" y="1887605"/>
            <a:ext cx="6029315" cy="2862322"/>
          </a:xfrm>
          <a:prstGeom prst="rect">
            <a:avLst/>
          </a:prstGeom>
          <a:noFill/>
          <a:ln>
            <a:solidFill>
              <a:srgbClr val="E16C7F"/>
            </a:solidFill>
          </a:ln>
        </p:spPr>
        <p:txBody>
          <a:bodyPr wrap="square">
            <a:spAutoFit/>
          </a:bodyPr>
          <a:lstStyle/>
          <a:p>
            <a:r>
              <a:rPr lang="nl-NL" b="1" dirty="0">
                <a:latin typeface="Kermit" panose="020F0503040000060003" pitchFamily="34" charset="0"/>
                <a:ea typeface="Times New Roman" panose="02020603050405020304" pitchFamily="18" charset="0"/>
              </a:rPr>
              <a:t>Checklist bij opdracht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eerst nagedacht over de Denkbubbelvragen.</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een schets gemaakt van het zeedier dat ik wil maken en bij elk onderdeel geschreven van welk materiaal ik dit ga maken.</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minstens drie soorten plastic afval gebruikt (flessen, doppen, plastic tasjes, etensbakjes, etc.). Eventueel heb ik ook papier gebruikt.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een touwtje aan mijn dier bevestigd waarmee ik het op kan hangen.</a:t>
            </a:r>
          </a:p>
        </p:txBody>
      </p:sp>
      <p:sp>
        <p:nvSpPr>
          <p:cNvPr id="12" name="Tekstvak 11">
            <a:extLst>
              <a:ext uri="{FF2B5EF4-FFF2-40B4-BE49-F238E27FC236}">
                <a16:creationId xmlns:a16="http://schemas.microsoft.com/office/drawing/2014/main" id="{CF6B86F5-BAB0-C5EC-D37F-0BB04E6DEEC8}"/>
              </a:ext>
            </a:extLst>
          </p:cNvPr>
          <p:cNvSpPr txBox="1"/>
          <p:nvPr/>
        </p:nvSpPr>
        <p:spPr>
          <a:xfrm>
            <a:off x="-8705" y="422943"/>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Plastic recyclen (WWF)</a:t>
            </a:r>
          </a:p>
        </p:txBody>
      </p:sp>
      <p:pic>
        <p:nvPicPr>
          <p:cNvPr id="5" name="Afbeelding 4">
            <a:extLst>
              <a:ext uri="{FF2B5EF4-FFF2-40B4-BE49-F238E27FC236}">
                <a16:creationId xmlns:a16="http://schemas.microsoft.com/office/drawing/2014/main" id="{0E837838-ADE6-9446-319A-14F766AFA25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6990200" y="1924007"/>
            <a:ext cx="894069" cy="904229"/>
          </a:xfrm>
          <a:prstGeom prst="rect">
            <a:avLst/>
          </a:prstGeom>
          <a:noFill/>
          <a:ln>
            <a:noFill/>
          </a:ln>
        </p:spPr>
      </p:pic>
      <p:sp>
        <p:nvSpPr>
          <p:cNvPr id="9" name="Tekstvak 8">
            <a:extLst>
              <a:ext uri="{FF2B5EF4-FFF2-40B4-BE49-F238E27FC236}">
                <a16:creationId xmlns:a16="http://schemas.microsoft.com/office/drawing/2014/main" id="{1EFD691C-FF94-29AB-EC70-3EEFA6E784CE}"/>
              </a:ext>
            </a:extLst>
          </p:cNvPr>
          <p:cNvSpPr txBox="1"/>
          <p:nvPr/>
        </p:nvSpPr>
        <p:spPr>
          <a:xfrm>
            <a:off x="7899340" y="1957551"/>
            <a:ext cx="3883671" cy="830997"/>
          </a:xfrm>
          <a:prstGeom prst="rect">
            <a:avLst/>
          </a:prstGeom>
          <a:noFill/>
        </p:spPr>
        <p:txBody>
          <a:bodyPr wrap="square">
            <a:spAutoFit/>
          </a:bodyPr>
          <a:lstStyle/>
          <a:p>
            <a:r>
              <a:rPr lang="nl-NL" sz="1600" dirty="0">
                <a:solidFill>
                  <a:srgbClr val="57C1D2"/>
                </a:solidFill>
                <a:latin typeface="Kermit" panose="020F0503040000060003" pitchFamily="34" charset="0"/>
              </a:rPr>
              <a:t>Welke soorten afval gebruik je voor de verschillende onderdelen van het dier?</a:t>
            </a:r>
          </a:p>
          <a:p>
            <a:r>
              <a:rPr lang="nl-NL" sz="1600" dirty="0">
                <a:solidFill>
                  <a:srgbClr val="57C1D2"/>
                </a:solidFill>
                <a:latin typeface="Kermit" panose="020F0503040000060003" pitchFamily="34" charset="0"/>
              </a:rPr>
              <a:t>Welke texturen en kleuren gebruik je?</a:t>
            </a:r>
          </a:p>
        </p:txBody>
      </p:sp>
      <p:pic>
        <p:nvPicPr>
          <p:cNvPr id="4" name="Afbeelding 3">
            <a:extLst>
              <a:ext uri="{FF2B5EF4-FFF2-40B4-BE49-F238E27FC236}">
                <a16:creationId xmlns:a16="http://schemas.microsoft.com/office/drawing/2014/main" id="{15229F99-EAA1-9CDA-DA2B-2952464922E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6997714" y="2953220"/>
            <a:ext cx="879041" cy="904229"/>
          </a:xfrm>
          <a:prstGeom prst="rect">
            <a:avLst/>
          </a:prstGeom>
          <a:noFill/>
          <a:ln>
            <a:noFill/>
          </a:ln>
        </p:spPr>
      </p:pic>
      <p:sp>
        <p:nvSpPr>
          <p:cNvPr id="10" name="Tekstvak 9">
            <a:extLst>
              <a:ext uri="{FF2B5EF4-FFF2-40B4-BE49-F238E27FC236}">
                <a16:creationId xmlns:a16="http://schemas.microsoft.com/office/drawing/2014/main" id="{F9D902A3-09D5-1CD6-4A20-13733962D4C2}"/>
              </a:ext>
            </a:extLst>
          </p:cNvPr>
          <p:cNvSpPr txBox="1"/>
          <p:nvPr/>
        </p:nvSpPr>
        <p:spPr>
          <a:xfrm>
            <a:off x="7899340" y="3123924"/>
            <a:ext cx="3883671" cy="584775"/>
          </a:xfrm>
          <a:prstGeom prst="rect">
            <a:avLst/>
          </a:prstGeom>
          <a:noFill/>
        </p:spPr>
        <p:txBody>
          <a:bodyPr wrap="square">
            <a:spAutoFit/>
          </a:bodyPr>
          <a:lstStyle/>
          <a:p>
            <a:r>
              <a:rPr lang="nl-NL" sz="1600" dirty="0">
                <a:solidFill>
                  <a:srgbClr val="63314F"/>
                </a:solidFill>
                <a:latin typeface="Kermit" panose="020F0503040000060003" pitchFamily="34" charset="0"/>
              </a:rPr>
              <a:t>Wat kun je maken om jouw dier aan op te hangen?</a:t>
            </a:r>
          </a:p>
        </p:txBody>
      </p:sp>
      <p:pic>
        <p:nvPicPr>
          <p:cNvPr id="16" name="Afbeelding 15">
            <a:extLst>
              <a:ext uri="{FF2B5EF4-FFF2-40B4-BE49-F238E27FC236}">
                <a16:creationId xmlns:a16="http://schemas.microsoft.com/office/drawing/2014/main" id="{809EF261-5852-F238-CEFB-37B9C15B32B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6975129" y="3939748"/>
            <a:ext cx="924211" cy="904229"/>
          </a:xfrm>
          <a:prstGeom prst="rect">
            <a:avLst/>
          </a:prstGeom>
          <a:noFill/>
          <a:ln>
            <a:noFill/>
          </a:ln>
        </p:spPr>
      </p:pic>
      <p:sp>
        <p:nvSpPr>
          <p:cNvPr id="19" name="Tekstvak 18">
            <a:extLst>
              <a:ext uri="{FF2B5EF4-FFF2-40B4-BE49-F238E27FC236}">
                <a16:creationId xmlns:a16="http://schemas.microsoft.com/office/drawing/2014/main" id="{BF42DB8A-6422-27B8-B7CD-E806EC3E9C52}"/>
              </a:ext>
            </a:extLst>
          </p:cNvPr>
          <p:cNvSpPr txBox="1"/>
          <p:nvPr/>
        </p:nvSpPr>
        <p:spPr>
          <a:xfrm>
            <a:off x="7899340" y="4110452"/>
            <a:ext cx="3883671" cy="584775"/>
          </a:xfrm>
          <a:prstGeom prst="rect">
            <a:avLst/>
          </a:prstGeom>
          <a:noFill/>
        </p:spPr>
        <p:txBody>
          <a:bodyPr wrap="square">
            <a:spAutoFit/>
          </a:bodyPr>
          <a:lstStyle/>
          <a:p>
            <a:r>
              <a:rPr lang="nl-NL" sz="1600" dirty="0">
                <a:solidFill>
                  <a:srgbClr val="DA5A34"/>
                </a:solidFill>
                <a:latin typeface="Kermit" panose="020F0503040000060003" pitchFamily="34" charset="0"/>
              </a:rPr>
              <a:t>Hoe zorgt mijn kunstwerk voor meer bewustzijn over de plastic soep?</a:t>
            </a:r>
          </a:p>
        </p:txBody>
      </p:sp>
    </p:spTree>
    <p:extLst>
      <p:ext uri="{BB962C8B-B14F-4D97-AF65-F5344CB8AC3E}">
        <p14:creationId xmlns:p14="http://schemas.microsoft.com/office/powerpoint/2010/main" val="22817653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9E3E7"/>
        </a:solidFill>
        <a:effectLst/>
      </p:bgPr>
    </p:bg>
    <p:spTree>
      <p:nvGrpSpPr>
        <p:cNvPr id="1" name="">
          <a:extLst>
            <a:ext uri="{FF2B5EF4-FFF2-40B4-BE49-F238E27FC236}">
              <a16:creationId xmlns:a16="http://schemas.microsoft.com/office/drawing/2014/main" id="{CD625865-196B-6315-40FC-2635CF3FF174}"/>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CA7F77DF-D049-52A6-C595-04B7C1950AF2}"/>
              </a:ext>
            </a:extLst>
          </p:cNvPr>
          <p:cNvSpPr txBox="1"/>
          <p:nvPr/>
        </p:nvSpPr>
        <p:spPr>
          <a:xfrm>
            <a:off x="0" y="5423"/>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Reflectiewerkvorm</a:t>
            </a:r>
          </a:p>
        </p:txBody>
      </p:sp>
      <p:sp>
        <p:nvSpPr>
          <p:cNvPr id="6" name="Tekstvak 5">
            <a:extLst>
              <a:ext uri="{FF2B5EF4-FFF2-40B4-BE49-F238E27FC236}">
                <a16:creationId xmlns:a16="http://schemas.microsoft.com/office/drawing/2014/main" id="{242D5535-7071-EC83-12E5-D9AC443A9CCA}"/>
              </a:ext>
            </a:extLst>
          </p:cNvPr>
          <p:cNvSpPr txBox="1"/>
          <p:nvPr/>
        </p:nvSpPr>
        <p:spPr>
          <a:xfrm>
            <a:off x="0" y="628861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7" name="Afbeelding 6" descr="Afbeelding met Lettertype, Graphics, rood, tekst&#10;&#10;Automatisch gegenereerde beschrijving">
            <a:extLst>
              <a:ext uri="{FF2B5EF4-FFF2-40B4-BE49-F238E27FC236}">
                <a16:creationId xmlns:a16="http://schemas.microsoft.com/office/drawing/2014/main" id="{07DA3286-C524-451E-94FF-273034C036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199931"/>
            <a:ext cx="1831694" cy="633766"/>
          </a:xfrm>
          <a:prstGeom prst="rect">
            <a:avLst/>
          </a:prstGeom>
        </p:spPr>
      </p:pic>
      <p:sp>
        <p:nvSpPr>
          <p:cNvPr id="8" name="Tekstvak 7">
            <a:extLst>
              <a:ext uri="{FF2B5EF4-FFF2-40B4-BE49-F238E27FC236}">
                <a16:creationId xmlns:a16="http://schemas.microsoft.com/office/drawing/2014/main" id="{FC96082A-5B4B-7182-2A54-B68B1A343BAE}"/>
              </a:ext>
            </a:extLst>
          </p:cNvPr>
          <p:cNvSpPr txBox="1"/>
          <p:nvPr/>
        </p:nvSpPr>
        <p:spPr>
          <a:xfrm>
            <a:off x="-2721" y="30777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Tentoonstelling</a:t>
            </a:r>
            <a:endParaRPr lang="nl-NL" sz="3200" dirty="0">
              <a:solidFill>
                <a:srgbClr val="E16C7F"/>
              </a:solidFill>
            </a:endParaRPr>
          </a:p>
        </p:txBody>
      </p:sp>
      <p:sp>
        <p:nvSpPr>
          <p:cNvPr id="13" name="Tekstvak 12">
            <a:extLst>
              <a:ext uri="{FF2B5EF4-FFF2-40B4-BE49-F238E27FC236}">
                <a16:creationId xmlns:a16="http://schemas.microsoft.com/office/drawing/2014/main" id="{665DC0E5-AD46-2F4D-9CB7-A2A83158B23D}"/>
              </a:ext>
            </a:extLst>
          </p:cNvPr>
          <p:cNvSpPr txBox="1"/>
          <p:nvPr/>
        </p:nvSpPr>
        <p:spPr>
          <a:xfrm>
            <a:off x="6833584" y="2540949"/>
            <a:ext cx="4988901" cy="1015663"/>
          </a:xfrm>
          <a:prstGeom prst="rect">
            <a:avLst/>
          </a:prstGeom>
          <a:solidFill>
            <a:schemeClr val="bg1"/>
          </a:solidFill>
          <a:ln w="28575">
            <a:solidFill>
              <a:srgbClr val="48A682"/>
            </a:solidFill>
          </a:ln>
        </p:spPr>
        <p:txBody>
          <a:bodyPr wrap="square">
            <a:spAutoFit/>
          </a:bodyPr>
          <a:lstStyle/>
          <a:p>
            <a:pPr algn="ctr"/>
            <a:r>
              <a:rPr lang="nl-NL" sz="2000" dirty="0">
                <a:latin typeface="Kermit" panose="020F0503040000060003" pitchFamily="34" charset="0"/>
                <a:ea typeface="Times New Roman" panose="02020603050405020304" pitchFamily="18" charset="0"/>
              </a:rPr>
              <a:t>Door welk kunstwerk wordt jij gemotiveerd minder plastic te gebruiken of je plastic te gaan recyclen? Waarom?</a:t>
            </a:r>
          </a:p>
        </p:txBody>
      </p:sp>
      <p:sp>
        <p:nvSpPr>
          <p:cNvPr id="15" name="Tekstvak 14">
            <a:extLst>
              <a:ext uri="{FF2B5EF4-FFF2-40B4-BE49-F238E27FC236}">
                <a16:creationId xmlns:a16="http://schemas.microsoft.com/office/drawing/2014/main" id="{DF5AA97C-748D-09D9-0D4A-3C8E9C7F5655}"/>
              </a:ext>
            </a:extLst>
          </p:cNvPr>
          <p:cNvSpPr txBox="1"/>
          <p:nvPr/>
        </p:nvSpPr>
        <p:spPr>
          <a:xfrm>
            <a:off x="6833584" y="5017347"/>
            <a:ext cx="4988902" cy="1015663"/>
          </a:xfrm>
          <a:prstGeom prst="rect">
            <a:avLst/>
          </a:prstGeom>
          <a:solidFill>
            <a:schemeClr val="bg1"/>
          </a:solidFill>
          <a:ln w="28575">
            <a:solidFill>
              <a:srgbClr val="5F97C4"/>
            </a:solidFill>
          </a:ln>
        </p:spPr>
        <p:txBody>
          <a:bodyPr wrap="square">
            <a:spAutoFit/>
          </a:bodyPr>
          <a:lstStyle/>
          <a:p>
            <a:pPr algn="ctr"/>
            <a:r>
              <a:rPr lang="nl-NL" sz="2000" dirty="0">
                <a:latin typeface="Kermit" panose="020F0503040000060003" pitchFamily="34" charset="0"/>
                <a:ea typeface="Times New Roman" panose="02020603050405020304" pitchFamily="18" charset="0"/>
              </a:rPr>
              <a:t>Vind jij het belangrijker dat grote bedrijven aanpassingen doen of de mensen zelf? Waarom vind je dat?</a:t>
            </a:r>
          </a:p>
        </p:txBody>
      </p:sp>
      <p:pic>
        <p:nvPicPr>
          <p:cNvPr id="19" name="Afbeelding 18">
            <a:extLst>
              <a:ext uri="{FF2B5EF4-FFF2-40B4-BE49-F238E27FC236}">
                <a16:creationId xmlns:a16="http://schemas.microsoft.com/office/drawing/2014/main" id="{53670283-7FD6-25A3-B48E-C36B7D302EC0}"/>
              </a:ext>
            </a:extLst>
          </p:cNvPr>
          <p:cNvPicPr>
            <a:picLocks noChangeAspect="1"/>
          </p:cNvPicPr>
          <p:nvPr/>
        </p:nvPicPr>
        <p:blipFill>
          <a:blip r:embed="rId4">
            <a:extLst>
              <a:ext uri="{28A0092B-C50C-407E-A947-70E740481C1C}">
                <a14:useLocalDpi xmlns:a14="http://schemas.microsoft.com/office/drawing/2010/main" val="0"/>
              </a:ext>
            </a:extLst>
          </a:blip>
          <a:srcRect t="1290" b="1290"/>
          <a:stretch/>
        </p:blipFill>
        <p:spPr bwMode="auto">
          <a:xfrm>
            <a:off x="9378834" y="845535"/>
            <a:ext cx="1625929" cy="1571033"/>
          </a:xfrm>
          <a:prstGeom prst="rect">
            <a:avLst/>
          </a:prstGeom>
          <a:noFill/>
          <a:ln>
            <a:noFill/>
          </a:ln>
          <a:extLst>
            <a:ext uri="{53640926-AAD7-44D8-BBD7-CCE9431645EC}">
              <a14:shadowObscured xmlns:a14="http://schemas.microsoft.com/office/drawing/2010/main"/>
            </a:ext>
          </a:extLst>
        </p:spPr>
      </p:pic>
      <p:pic>
        <p:nvPicPr>
          <p:cNvPr id="21" name="Afbeelding 20">
            <a:extLst>
              <a:ext uri="{FF2B5EF4-FFF2-40B4-BE49-F238E27FC236}">
                <a16:creationId xmlns:a16="http://schemas.microsoft.com/office/drawing/2014/main" id="{D63C87BA-FC39-3696-9408-43809679132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608583" y="860081"/>
            <a:ext cx="1594637" cy="1569600"/>
          </a:xfrm>
          <a:prstGeom prst="rect">
            <a:avLst/>
          </a:prstGeom>
          <a:noFill/>
          <a:ln>
            <a:noFill/>
          </a:ln>
        </p:spPr>
      </p:pic>
      <p:pic>
        <p:nvPicPr>
          <p:cNvPr id="3" name="Graphic 2" descr="Wereld Natuur Fonds">
            <a:extLst>
              <a:ext uri="{FF2B5EF4-FFF2-40B4-BE49-F238E27FC236}">
                <a16:creationId xmlns:a16="http://schemas.microsoft.com/office/drawing/2014/main" id="{D0BBA370-E656-73BC-4620-18E850C74A7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52827" y="-265152"/>
            <a:ext cx="3180521" cy="3180521"/>
          </a:xfrm>
          <a:prstGeom prst="rect">
            <a:avLst/>
          </a:prstGeom>
        </p:spPr>
      </p:pic>
      <p:pic>
        <p:nvPicPr>
          <p:cNvPr id="9" name="Graphic 8" descr="Greenpeace">
            <a:extLst>
              <a:ext uri="{FF2B5EF4-FFF2-40B4-BE49-F238E27FC236}">
                <a16:creationId xmlns:a16="http://schemas.microsoft.com/office/drawing/2014/main" id="{0990109D-D2CB-2829-9EA3-6C9CDAE062E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371600" y="2914700"/>
            <a:ext cx="4170759" cy="683731"/>
          </a:xfrm>
          <a:prstGeom prst="rect">
            <a:avLst/>
          </a:prstGeom>
        </p:spPr>
      </p:pic>
      <p:pic>
        <p:nvPicPr>
          <p:cNvPr id="12" name="Afbeelding 11" descr="Media Gallery | The Ocean Cleanup">
            <a:extLst>
              <a:ext uri="{FF2B5EF4-FFF2-40B4-BE49-F238E27FC236}">
                <a16:creationId xmlns:a16="http://schemas.microsoft.com/office/drawing/2014/main" id="{72BCF82D-2A68-549E-E28D-C645565AED62}"/>
              </a:ext>
            </a:extLst>
          </p:cNvPr>
          <p:cNvPicPr>
            <a:picLocks noChangeAspect="1"/>
          </p:cNvPicPr>
          <p:nvPr/>
        </p:nvPicPr>
        <p:blipFill>
          <a:blip r:embed="rId8"/>
          <a:stretch>
            <a:fillRect/>
          </a:stretch>
        </p:blipFill>
        <p:spPr>
          <a:xfrm>
            <a:off x="535477" y="3880801"/>
            <a:ext cx="3628044" cy="2035991"/>
          </a:xfrm>
          <a:prstGeom prst="rect">
            <a:avLst/>
          </a:prstGeom>
          <a:solidFill>
            <a:srgbClr val="02CAE3"/>
          </a:solidFill>
        </p:spPr>
      </p:pic>
      <p:sp>
        <p:nvSpPr>
          <p:cNvPr id="16" name="Tekstvak 15">
            <a:extLst>
              <a:ext uri="{FF2B5EF4-FFF2-40B4-BE49-F238E27FC236}">
                <a16:creationId xmlns:a16="http://schemas.microsoft.com/office/drawing/2014/main" id="{85C952CD-4C33-39EB-2CD5-5C630806F2F1}"/>
              </a:ext>
            </a:extLst>
          </p:cNvPr>
          <p:cNvSpPr txBox="1"/>
          <p:nvPr/>
        </p:nvSpPr>
        <p:spPr>
          <a:xfrm>
            <a:off x="6833584" y="3779148"/>
            <a:ext cx="4988902" cy="1015663"/>
          </a:xfrm>
          <a:prstGeom prst="rect">
            <a:avLst/>
          </a:prstGeom>
          <a:solidFill>
            <a:schemeClr val="bg1"/>
          </a:solidFill>
          <a:ln w="28575">
            <a:solidFill>
              <a:srgbClr val="16BCBC"/>
            </a:solidFill>
          </a:ln>
        </p:spPr>
        <p:txBody>
          <a:bodyPr wrap="square">
            <a:spAutoFit/>
          </a:bodyPr>
          <a:lstStyle/>
          <a:p>
            <a:pPr algn="ctr"/>
            <a:r>
              <a:rPr lang="nl-NL" sz="2000" dirty="0">
                <a:latin typeface="Kermit" panose="020F0503040000060003" pitchFamily="34" charset="0"/>
                <a:ea typeface="Times New Roman" panose="02020603050405020304" pitchFamily="18" charset="0"/>
              </a:rPr>
              <a:t>Stel, je had veel geld. Aan wie zou jij dit dan het liefst doneren? WWF, Greenpeace of The Ocean </a:t>
            </a:r>
            <a:r>
              <a:rPr lang="nl-NL" sz="2000" dirty="0" err="1">
                <a:latin typeface="Kermit" panose="020F0503040000060003" pitchFamily="34" charset="0"/>
                <a:ea typeface="Times New Roman" panose="02020603050405020304" pitchFamily="18" charset="0"/>
              </a:rPr>
              <a:t>Cleanup</a:t>
            </a:r>
            <a:r>
              <a:rPr lang="nl-NL" sz="2000" dirty="0">
                <a:latin typeface="Kermit" panose="020F0503040000060003" pitchFamily="34" charset="0"/>
                <a:ea typeface="Times New Roman" panose="02020603050405020304" pitchFamily="18" charset="0"/>
              </a:rPr>
              <a:t>?</a:t>
            </a:r>
          </a:p>
        </p:txBody>
      </p:sp>
    </p:spTree>
    <p:extLst>
      <p:ext uri="{BB962C8B-B14F-4D97-AF65-F5344CB8AC3E}">
        <p14:creationId xmlns:p14="http://schemas.microsoft.com/office/powerpoint/2010/main" val="19484805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5220C-88CA-A549-6315-AD1516FB50B1}"/>
            </a:ext>
          </a:extLst>
        </p:cNvPr>
        <p:cNvGrpSpPr/>
        <p:nvPr/>
      </p:nvGrpSpPr>
      <p:grpSpPr>
        <a:xfrm>
          <a:off x="0" y="0"/>
          <a:ext cx="0" cy="0"/>
          <a:chOff x="0" y="0"/>
          <a:chExt cx="0" cy="0"/>
        </a:xfrm>
      </p:grpSpPr>
      <p:sp>
        <p:nvSpPr>
          <p:cNvPr id="12" name="Rechthoek 11">
            <a:extLst>
              <a:ext uri="{FF2B5EF4-FFF2-40B4-BE49-F238E27FC236}">
                <a16:creationId xmlns:a16="http://schemas.microsoft.com/office/drawing/2014/main" id="{233F6B23-E04F-F91F-B1AC-8D018C81A7D4}"/>
              </a:ext>
            </a:extLst>
          </p:cNvPr>
          <p:cNvSpPr/>
          <p:nvPr/>
        </p:nvSpPr>
        <p:spPr>
          <a:xfrm>
            <a:off x="276725" y="1876927"/>
            <a:ext cx="11696653" cy="479387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Subtitel 2">
            <a:extLst>
              <a:ext uri="{FF2B5EF4-FFF2-40B4-BE49-F238E27FC236}">
                <a16:creationId xmlns:a16="http://schemas.microsoft.com/office/drawing/2014/main" id="{C5277CA1-6802-6D65-AE6C-AB0515149995}"/>
              </a:ext>
            </a:extLst>
          </p:cNvPr>
          <p:cNvSpPr>
            <a:spLocks noGrp="1"/>
          </p:cNvSpPr>
          <p:nvPr>
            <p:ph type="subTitle" idx="1"/>
          </p:nvPr>
        </p:nvSpPr>
        <p:spPr>
          <a:xfrm rot="3266161">
            <a:off x="23918" y="1342479"/>
            <a:ext cx="1789358" cy="616767"/>
          </a:xfrm>
        </p:spPr>
        <p:txBody>
          <a:bodyPr vert="horz" lIns="91440" tIns="45720" rIns="91440" bIns="45720" rtlCol="0" anchor="t">
            <a:normAutofit/>
          </a:bodyPr>
          <a:lstStyle/>
          <a:p>
            <a:pPr algn="l"/>
            <a:r>
              <a:rPr lang="nl-NL" sz="1900">
                <a:latin typeface="Kermit" panose="020F0503040000060003" pitchFamily="34" charset="0"/>
              </a:rPr>
              <a:t>Startpunt/</a:t>
            </a:r>
            <a:br>
              <a:rPr lang="nl-NL" sz="1900">
                <a:latin typeface="Kermit" panose="020F0503040000060003" pitchFamily="34" charset="0"/>
              </a:rPr>
            </a:br>
            <a:r>
              <a:rPr lang="nl-NL" sz="1900">
                <a:latin typeface="Kermit" panose="020F0503040000060003" pitchFamily="34" charset="0"/>
              </a:rPr>
              <a:t>voorkennis </a:t>
            </a:r>
            <a:endParaRPr lang="nl-NL" sz="2000">
              <a:latin typeface="Kermit" panose="020F0503040000060003" pitchFamily="34" charset="0"/>
            </a:endParaRPr>
          </a:p>
          <a:p>
            <a:pPr marL="342900" indent="-342900" algn="l">
              <a:buChar char="•"/>
            </a:pPr>
            <a:endParaRPr lang="nl-NL" sz="2000">
              <a:latin typeface="Kermit" panose="020F0503040000060003" pitchFamily="34" charset="0"/>
            </a:endParaRPr>
          </a:p>
          <a:p>
            <a:pPr algn="l" fontAlgn="base"/>
            <a:endParaRPr lang="nl-NL" sz="2000">
              <a:latin typeface="Kermit" panose="020F0503040000060003" pitchFamily="34" charset="0"/>
            </a:endParaRPr>
          </a:p>
          <a:p>
            <a:pPr algn="l" fontAlgn="base"/>
            <a:endParaRPr lang="nl-NL" sz="2000">
              <a:latin typeface="Kermit" panose="020F0503040000060003" pitchFamily="34" charset="0"/>
            </a:endParaRPr>
          </a:p>
        </p:txBody>
      </p:sp>
      <p:sp>
        <p:nvSpPr>
          <p:cNvPr id="2" name="Tekstvak 1">
            <a:extLst>
              <a:ext uri="{FF2B5EF4-FFF2-40B4-BE49-F238E27FC236}">
                <a16:creationId xmlns:a16="http://schemas.microsoft.com/office/drawing/2014/main" id="{79B8300D-99F0-0B25-4E6A-ABB227C68D82}"/>
              </a:ext>
            </a:extLst>
          </p:cNvPr>
          <p:cNvSpPr txBox="1"/>
          <p:nvPr/>
        </p:nvSpPr>
        <p:spPr>
          <a:xfrm>
            <a:off x="1248697" y="85151"/>
            <a:ext cx="10341620" cy="861774"/>
          </a:xfrm>
          <a:prstGeom prst="rect">
            <a:avLst/>
          </a:prstGeom>
          <a:noFill/>
        </p:spPr>
        <p:txBody>
          <a:bodyPr wrap="square" lIns="91440" tIns="45720" rIns="91440" bIns="45720" rtlCol="0" anchor="t">
            <a:spAutoFit/>
          </a:bodyPr>
          <a:lstStyle/>
          <a:p>
            <a:r>
              <a:rPr lang="nl-NL" sz="3200">
                <a:solidFill>
                  <a:srgbClr val="E16C7F"/>
                </a:solidFill>
                <a:latin typeface="Kermit" panose="020F0503040000060003" pitchFamily="34" charset="0"/>
                <a:cs typeface="American Typewriter"/>
              </a:rPr>
              <a:t>Vul de leermuur aan met wat jullie hebben geleerd.</a:t>
            </a:r>
          </a:p>
          <a:p>
            <a:endParaRPr lang="nl-NL">
              <a:latin typeface="Kermit" panose="020F0503040000060003" pitchFamily="34" charset="0"/>
            </a:endParaRPr>
          </a:p>
        </p:txBody>
      </p:sp>
      <p:pic>
        <p:nvPicPr>
          <p:cNvPr id="4" name="Afbeelding 3" descr="Afbeelding met Lettertype, Graphics, rood, tekst&#10;&#10;Automatisch gegenereerde beschrijving">
            <a:extLst>
              <a:ext uri="{FF2B5EF4-FFF2-40B4-BE49-F238E27FC236}">
                <a16:creationId xmlns:a16="http://schemas.microsoft.com/office/drawing/2014/main" id="{AF0D5D81-807E-F06B-C1D0-8D70BFFE2E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3729" y="5883405"/>
            <a:ext cx="2279650" cy="787400"/>
          </a:xfrm>
          <a:prstGeom prst="rect">
            <a:avLst/>
          </a:prstGeom>
        </p:spPr>
      </p:pic>
      <p:sp>
        <p:nvSpPr>
          <p:cNvPr id="5" name="Tekstvak 4">
            <a:extLst>
              <a:ext uri="{FF2B5EF4-FFF2-40B4-BE49-F238E27FC236}">
                <a16:creationId xmlns:a16="http://schemas.microsoft.com/office/drawing/2014/main" id="{41A5430C-2D90-FCFA-5202-9CC285B16F0B}"/>
              </a:ext>
            </a:extLst>
          </p:cNvPr>
          <p:cNvSpPr txBox="1"/>
          <p:nvPr/>
        </p:nvSpPr>
        <p:spPr>
          <a:xfrm rot="3219091">
            <a:off x="1466713" y="1310353"/>
            <a:ext cx="1516762" cy="369332"/>
          </a:xfrm>
          <a:prstGeom prst="rect">
            <a:avLst/>
          </a:prstGeom>
          <a:noFill/>
        </p:spPr>
        <p:txBody>
          <a:bodyPr wrap="none" rtlCol="0">
            <a:spAutoFit/>
          </a:bodyPr>
          <a:lstStyle/>
          <a:p>
            <a:r>
              <a:rPr lang="nl-NL" sz="1800">
                <a:latin typeface="Kermit" panose="020F0503040000060003" pitchFamily="34" charset="0"/>
              </a:rPr>
              <a:t>Vragenmuur</a:t>
            </a:r>
            <a:endParaRPr lang="nl-NL" sz="1900">
              <a:latin typeface="Kermit" panose="020F0503040000060003" pitchFamily="34" charset="0"/>
            </a:endParaRPr>
          </a:p>
        </p:txBody>
      </p:sp>
      <p:sp>
        <p:nvSpPr>
          <p:cNvPr id="6" name="Tekstvak 5">
            <a:extLst>
              <a:ext uri="{FF2B5EF4-FFF2-40B4-BE49-F238E27FC236}">
                <a16:creationId xmlns:a16="http://schemas.microsoft.com/office/drawing/2014/main" id="{77DBAF7C-9BF1-7AAC-226E-4AC84DAAE251}"/>
              </a:ext>
            </a:extLst>
          </p:cNvPr>
          <p:cNvSpPr txBox="1"/>
          <p:nvPr/>
        </p:nvSpPr>
        <p:spPr>
          <a:xfrm rot="3145716">
            <a:off x="2436698" y="1253002"/>
            <a:ext cx="2140330" cy="923330"/>
          </a:xfrm>
          <a:prstGeom prst="rect">
            <a:avLst/>
          </a:prstGeom>
          <a:noFill/>
        </p:spPr>
        <p:txBody>
          <a:bodyPr wrap="none" rtlCol="0">
            <a:spAutoFit/>
          </a:bodyPr>
          <a:lstStyle/>
          <a:p>
            <a:r>
              <a:rPr lang="nl-NL" sz="1800">
                <a:latin typeface="Kermit" panose="020F0503040000060003" pitchFamily="34" charset="0"/>
              </a:rPr>
              <a:t>Huiswerkopdracht</a:t>
            </a:r>
          </a:p>
          <a:p>
            <a:r>
              <a:rPr lang="nl-NL">
                <a:latin typeface="Kermit" panose="020F0503040000060003" pitchFamily="34" charset="0"/>
              </a:rPr>
              <a:t>Startactiviteit</a:t>
            </a:r>
          </a:p>
          <a:p>
            <a:endParaRPr lang="nl-NL">
              <a:latin typeface="Kermit" panose="020F0503040000060003" pitchFamily="34" charset="0"/>
            </a:endParaRPr>
          </a:p>
        </p:txBody>
      </p:sp>
      <p:sp>
        <p:nvSpPr>
          <p:cNvPr id="8" name="Tekstvak 7">
            <a:extLst>
              <a:ext uri="{FF2B5EF4-FFF2-40B4-BE49-F238E27FC236}">
                <a16:creationId xmlns:a16="http://schemas.microsoft.com/office/drawing/2014/main" id="{5C795D33-0AA3-B50A-168E-3B06C16192E5}"/>
              </a:ext>
            </a:extLst>
          </p:cNvPr>
          <p:cNvSpPr txBox="1"/>
          <p:nvPr/>
        </p:nvSpPr>
        <p:spPr>
          <a:xfrm rot="3116803">
            <a:off x="5066924" y="1471909"/>
            <a:ext cx="3542125" cy="1200329"/>
          </a:xfrm>
          <a:prstGeom prst="rect">
            <a:avLst/>
          </a:prstGeom>
          <a:noFill/>
        </p:spPr>
        <p:txBody>
          <a:bodyPr wrap="square" rtlCol="0">
            <a:spAutoFit/>
          </a:bodyPr>
          <a:lstStyle/>
          <a:p>
            <a:pPr algn="ctr"/>
            <a:r>
              <a:rPr lang="nl-NL" sz="1800">
                <a:latin typeface="Kermit" panose="020F0503040000060003" pitchFamily="34" charset="0"/>
              </a:rPr>
              <a:t>Atelier 2.</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9" name="Tekstvak 8">
            <a:extLst>
              <a:ext uri="{FF2B5EF4-FFF2-40B4-BE49-F238E27FC236}">
                <a16:creationId xmlns:a16="http://schemas.microsoft.com/office/drawing/2014/main" id="{EE16EE0C-F052-BFDA-626E-84713019D9B1}"/>
              </a:ext>
            </a:extLst>
          </p:cNvPr>
          <p:cNvSpPr txBox="1"/>
          <p:nvPr/>
        </p:nvSpPr>
        <p:spPr>
          <a:xfrm rot="3126313">
            <a:off x="3543130" y="1355851"/>
            <a:ext cx="3376019" cy="1200329"/>
          </a:xfrm>
          <a:prstGeom prst="rect">
            <a:avLst/>
          </a:prstGeom>
          <a:noFill/>
        </p:spPr>
        <p:txBody>
          <a:bodyPr wrap="square" rtlCol="0">
            <a:spAutoFit/>
          </a:bodyPr>
          <a:lstStyle/>
          <a:p>
            <a:pPr algn="ctr"/>
            <a:r>
              <a:rPr lang="nl-NL" sz="1800">
                <a:latin typeface="Kermit" panose="020F0503040000060003" pitchFamily="34" charset="0"/>
              </a:rPr>
              <a:t>Atelier 1.</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0" name="Tekstvak 9">
            <a:extLst>
              <a:ext uri="{FF2B5EF4-FFF2-40B4-BE49-F238E27FC236}">
                <a16:creationId xmlns:a16="http://schemas.microsoft.com/office/drawing/2014/main" id="{A1CCAD18-2292-4F29-8B46-A0D682D7DEDA}"/>
              </a:ext>
            </a:extLst>
          </p:cNvPr>
          <p:cNvSpPr txBox="1"/>
          <p:nvPr/>
        </p:nvSpPr>
        <p:spPr>
          <a:xfrm rot="2949097">
            <a:off x="6690037" y="1409288"/>
            <a:ext cx="3513588" cy="1200329"/>
          </a:xfrm>
          <a:prstGeom prst="rect">
            <a:avLst/>
          </a:prstGeom>
          <a:noFill/>
        </p:spPr>
        <p:txBody>
          <a:bodyPr wrap="square" rtlCol="0">
            <a:spAutoFit/>
          </a:bodyPr>
          <a:lstStyle/>
          <a:p>
            <a:pPr algn="ctr"/>
            <a:r>
              <a:rPr lang="nl-NL" sz="1800">
                <a:latin typeface="Kermit" panose="020F0503040000060003" pitchFamily="34" charset="0"/>
              </a:rPr>
              <a:t>Atelier 3.</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1" name="Tekstvak 10">
            <a:extLst>
              <a:ext uri="{FF2B5EF4-FFF2-40B4-BE49-F238E27FC236}">
                <a16:creationId xmlns:a16="http://schemas.microsoft.com/office/drawing/2014/main" id="{33A02B56-90A0-BA1F-8064-F7EFADFCE837}"/>
              </a:ext>
            </a:extLst>
          </p:cNvPr>
          <p:cNvSpPr txBox="1"/>
          <p:nvPr/>
        </p:nvSpPr>
        <p:spPr>
          <a:xfrm rot="2815841">
            <a:off x="8310924" y="1444122"/>
            <a:ext cx="3581248" cy="1200329"/>
          </a:xfrm>
          <a:prstGeom prst="rect">
            <a:avLst/>
          </a:prstGeom>
          <a:noFill/>
        </p:spPr>
        <p:txBody>
          <a:bodyPr wrap="square" rtlCol="0">
            <a:spAutoFit/>
          </a:bodyPr>
          <a:lstStyle/>
          <a:p>
            <a:pPr algn="ctr"/>
            <a:r>
              <a:rPr lang="nl-NL" sz="1800">
                <a:latin typeface="Kermit" panose="020F0503040000060003" pitchFamily="34" charset="0"/>
              </a:rPr>
              <a:t>Atelier 4.</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pic>
        <p:nvPicPr>
          <p:cNvPr id="14" name="Picture 2" descr="Afbeelding met tekst, tekenfilm, persoon&#10;&#10;Automatisch gegenereerde beschrijving">
            <a:extLst>
              <a:ext uri="{FF2B5EF4-FFF2-40B4-BE49-F238E27FC236}">
                <a16:creationId xmlns:a16="http://schemas.microsoft.com/office/drawing/2014/main" id="{5D4CA545-EE02-4CE2-BD84-45D14693C9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19" t="10567" r="71097" b="2628"/>
          <a:stretch/>
        </p:blipFill>
        <p:spPr bwMode="auto">
          <a:xfrm>
            <a:off x="1848382" y="2212869"/>
            <a:ext cx="1661807" cy="4332251"/>
          </a:xfrm>
          <a:prstGeom prst="rect">
            <a:avLst/>
          </a:prstGeom>
          <a:noFill/>
          <a:extLst>
            <a:ext uri="{909E8E84-426E-40DD-AFC4-6F175D3DCCD1}">
              <a14:hiddenFill xmlns:a14="http://schemas.microsoft.com/office/drawing/2010/main">
                <a:solidFill>
                  <a:srgbClr val="FFFFFF"/>
                </a:solidFill>
              </a14:hiddenFill>
            </a:ext>
          </a:extLst>
        </p:spPr>
      </p:pic>
      <p:pic>
        <p:nvPicPr>
          <p:cNvPr id="15" name="Afbeelding 14" descr="Woordweb brengt voorkennis in beeld bij wiskunde - Leraar24">
            <a:extLst>
              <a:ext uri="{FF2B5EF4-FFF2-40B4-BE49-F238E27FC236}">
                <a16:creationId xmlns:a16="http://schemas.microsoft.com/office/drawing/2014/main" id="{C3CF3194-017F-CDF3-89F2-05402DC0776B}"/>
              </a:ext>
            </a:extLst>
          </p:cNvPr>
          <p:cNvPicPr>
            <a:picLocks noChangeAspect="1"/>
          </p:cNvPicPr>
          <p:nvPr/>
        </p:nvPicPr>
        <p:blipFill>
          <a:blip r:embed="rId4"/>
          <a:stretch>
            <a:fillRect/>
          </a:stretch>
        </p:blipFill>
        <p:spPr>
          <a:xfrm>
            <a:off x="258124" y="2646069"/>
            <a:ext cx="1590429" cy="908049"/>
          </a:xfrm>
          <a:prstGeom prst="rect">
            <a:avLst/>
          </a:prstGeom>
        </p:spPr>
      </p:pic>
      <p:pic>
        <p:nvPicPr>
          <p:cNvPr id="16" name="Afbeelding 15" descr="Oude Voorwerpen In en Om het Huis | Henk-engelen-vanalleswat">
            <a:extLst>
              <a:ext uri="{FF2B5EF4-FFF2-40B4-BE49-F238E27FC236}">
                <a16:creationId xmlns:a16="http://schemas.microsoft.com/office/drawing/2014/main" id="{D4644594-8955-7494-497C-21D5F2CD13B5}"/>
              </a:ext>
            </a:extLst>
          </p:cNvPr>
          <p:cNvPicPr>
            <a:picLocks noChangeAspect="1"/>
          </p:cNvPicPr>
          <p:nvPr/>
        </p:nvPicPr>
        <p:blipFill>
          <a:blip r:embed="rId5"/>
          <a:stretch>
            <a:fillRect/>
          </a:stretch>
        </p:blipFill>
        <p:spPr>
          <a:xfrm>
            <a:off x="3839022" y="2863764"/>
            <a:ext cx="667971" cy="893885"/>
          </a:xfrm>
          <a:prstGeom prst="rect">
            <a:avLst/>
          </a:prstGeom>
        </p:spPr>
      </p:pic>
      <p:pic>
        <p:nvPicPr>
          <p:cNvPr id="17" name="Afbeelding 16" descr="18 nostalgische voorwerpen die je nu niet meer in huis vindt">
            <a:extLst>
              <a:ext uri="{FF2B5EF4-FFF2-40B4-BE49-F238E27FC236}">
                <a16:creationId xmlns:a16="http://schemas.microsoft.com/office/drawing/2014/main" id="{D0BB5D8E-B450-0752-10EE-7D74489B4DA3}"/>
              </a:ext>
            </a:extLst>
          </p:cNvPr>
          <p:cNvPicPr>
            <a:picLocks noChangeAspect="1"/>
          </p:cNvPicPr>
          <p:nvPr/>
        </p:nvPicPr>
        <p:blipFill>
          <a:blip r:embed="rId6"/>
          <a:stretch>
            <a:fillRect/>
          </a:stretch>
        </p:blipFill>
        <p:spPr>
          <a:xfrm>
            <a:off x="3652490" y="3812538"/>
            <a:ext cx="847970" cy="638986"/>
          </a:xfrm>
          <a:prstGeom prst="rect">
            <a:avLst/>
          </a:prstGeom>
        </p:spPr>
      </p:pic>
      <p:pic>
        <p:nvPicPr>
          <p:cNvPr id="18" name="Afbeelding 17" descr="Uit Grootmoederstijd">
            <a:extLst>
              <a:ext uri="{FF2B5EF4-FFF2-40B4-BE49-F238E27FC236}">
                <a16:creationId xmlns:a16="http://schemas.microsoft.com/office/drawing/2014/main" id="{4A59141F-368C-4EEA-3AC8-FFBF7778807D}"/>
              </a:ext>
            </a:extLst>
          </p:cNvPr>
          <p:cNvPicPr>
            <a:picLocks noChangeAspect="1"/>
          </p:cNvPicPr>
          <p:nvPr/>
        </p:nvPicPr>
        <p:blipFill>
          <a:blip r:embed="rId7"/>
          <a:stretch>
            <a:fillRect/>
          </a:stretch>
        </p:blipFill>
        <p:spPr>
          <a:xfrm>
            <a:off x="3620477" y="4557821"/>
            <a:ext cx="1199662" cy="621324"/>
          </a:xfrm>
          <a:prstGeom prst="rect">
            <a:avLst/>
          </a:prstGeom>
        </p:spPr>
      </p:pic>
      <p:pic>
        <p:nvPicPr>
          <p:cNvPr id="19" name="Afbeelding 18" descr="Oude brocante online te koop - Meubelmakerij de Grenenhoeve">
            <a:extLst>
              <a:ext uri="{FF2B5EF4-FFF2-40B4-BE49-F238E27FC236}">
                <a16:creationId xmlns:a16="http://schemas.microsoft.com/office/drawing/2014/main" id="{49AD081A-4D6E-5DF4-7DB3-A4DE200447A0}"/>
              </a:ext>
            </a:extLst>
          </p:cNvPr>
          <p:cNvPicPr>
            <a:picLocks noChangeAspect="1"/>
          </p:cNvPicPr>
          <p:nvPr/>
        </p:nvPicPr>
        <p:blipFill>
          <a:blip r:embed="rId8"/>
          <a:stretch>
            <a:fillRect/>
          </a:stretch>
        </p:blipFill>
        <p:spPr>
          <a:xfrm>
            <a:off x="3991708" y="5261371"/>
            <a:ext cx="828431" cy="1206779"/>
          </a:xfrm>
          <a:prstGeom prst="rect">
            <a:avLst/>
          </a:prstGeom>
        </p:spPr>
      </p:pic>
      <p:sp>
        <p:nvSpPr>
          <p:cNvPr id="20" name="Tekstvak 19">
            <a:extLst>
              <a:ext uri="{FF2B5EF4-FFF2-40B4-BE49-F238E27FC236}">
                <a16:creationId xmlns:a16="http://schemas.microsoft.com/office/drawing/2014/main" id="{69B54FC3-2C34-B00D-9BE9-02E57D78C1B1}"/>
              </a:ext>
            </a:extLst>
          </p:cNvPr>
          <p:cNvSpPr txBox="1"/>
          <p:nvPr/>
        </p:nvSpPr>
        <p:spPr>
          <a:xfrm>
            <a:off x="4315309" y="3199817"/>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1" name="Tekstvak 20">
            <a:extLst>
              <a:ext uri="{FF2B5EF4-FFF2-40B4-BE49-F238E27FC236}">
                <a16:creationId xmlns:a16="http://schemas.microsoft.com/office/drawing/2014/main" id="{CE2FD1AE-2BB9-9F99-5700-ABC201775B04}"/>
              </a:ext>
            </a:extLst>
          </p:cNvPr>
          <p:cNvSpPr txBox="1"/>
          <p:nvPr/>
        </p:nvSpPr>
        <p:spPr>
          <a:xfrm>
            <a:off x="5858847"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2" name="Tekstvak 21">
            <a:extLst>
              <a:ext uri="{FF2B5EF4-FFF2-40B4-BE49-F238E27FC236}">
                <a16:creationId xmlns:a16="http://schemas.microsoft.com/office/drawing/2014/main" id="{14098FBE-8B40-F473-E60D-D70633248337}"/>
              </a:ext>
            </a:extLst>
          </p:cNvPr>
          <p:cNvSpPr txBox="1"/>
          <p:nvPr/>
        </p:nvSpPr>
        <p:spPr>
          <a:xfrm>
            <a:off x="7675923" y="3248662"/>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3" name="Tekstvak 22">
            <a:extLst>
              <a:ext uri="{FF2B5EF4-FFF2-40B4-BE49-F238E27FC236}">
                <a16:creationId xmlns:a16="http://schemas.microsoft.com/office/drawing/2014/main" id="{A1CAAFDC-72B8-99EC-54E7-21AA1525C786}"/>
              </a:ext>
            </a:extLst>
          </p:cNvPr>
          <p:cNvSpPr txBox="1"/>
          <p:nvPr/>
        </p:nvSpPr>
        <p:spPr>
          <a:xfrm>
            <a:off x="9571155"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4" name="Tekstvak 23">
            <a:extLst>
              <a:ext uri="{FF2B5EF4-FFF2-40B4-BE49-F238E27FC236}">
                <a16:creationId xmlns:a16="http://schemas.microsoft.com/office/drawing/2014/main" id="{1C1E933D-BE80-49AB-174D-04CF53B52988}"/>
              </a:ext>
            </a:extLst>
          </p:cNvPr>
          <p:cNvSpPr txBox="1"/>
          <p:nvPr/>
        </p:nvSpPr>
        <p:spPr>
          <a:xfrm>
            <a:off x="194556" y="3865803"/>
            <a:ext cx="1685445" cy="1846659"/>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Dit weten wij al over...</a:t>
            </a:r>
            <a:endParaRPr lang="nl-NL">
              <a:latin typeface="Kermit" panose="020F0503040000060003" pitchFamily="34" charset="0"/>
            </a:endParaRPr>
          </a:p>
          <a:p>
            <a:pPr algn="ctr"/>
            <a:endParaRPr lang="nl-NL" sz="1200">
              <a:latin typeface="Kermit" panose="020F0503040000060003" pitchFamily="34" charset="0"/>
            </a:endParaRP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endParaRPr lang="nl-NL">
              <a:latin typeface="Kermit" panose="020F0503040000060003" pitchFamily="34" charset="0"/>
            </a:endParaRPr>
          </a:p>
        </p:txBody>
      </p:sp>
      <p:pic>
        <p:nvPicPr>
          <p:cNvPr id="25" name="Afbeelding 24" descr="Experiment: Hoe laat je het binnen regenen? - Technopolis">
            <a:extLst>
              <a:ext uri="{FF2B5EF4-FFF2-40B4-BE49-F238E27FC236}">
                <a16:creationId xmlns:a16="http://schemas.microsoft.com/office/drawing/2014/main" id="{C666F26E-E557-BBE9-F551-CFA96915CBFD}"/>
              </a:ext>
            </a:extLst>
          </p:cNvPr>
          <p:cNvPicPr>
            <a:picLocks noChangeAspect="1"/>
          </p:cNvPicPr>
          <p:nvPr/>
        </p:nvPicPr>
        <p:blipFill>
          <a:blip r:embed="rId9"/>
          <a:srcRect l="16996" t="32556" r="21571" b="-1487"/>
          <a:stretch/>
        </p:blipFill>
        <p:spPr>
          <a:xfrm rot="1800000">
            <a:off x="11024785" y="5013612"/>
            <a:ext cx="851230" cy="785284"/>
          </a:xfrm>
          <a:prstGeom prst="rect">
            <a:avLst/>
          </a:prstGeom>
        </p:spPr>
      </p:pic>
      <p:pic>
        <p:nvPicPr>
          <p:cNvPr id="26" name="Afbeelding 25" descr="Speciale aandacht voor kinderen in Woudagemaal in kerstvakantie -  Lemsternijs">
            <a:extLst>
              <a:ext uri="{FF2B5EF4-FFF2-40B4-BE49-F238E27FC236}">
                <a16:creationId xmlns:a16="http://schemas.microsoft.com/office/drawing/2014/main" id="{192A7DB6-62B4-3C68-4220-62E8054FC743}"/>
              </a:ext>
            </a:extLst>
          </p:cNvPr>
          <p:cNvPicPr>
            <a:picLocks noChangeAspect="1"/>
          </p:cNvPicPr>
          <p:nvPr/>
        </p:nvPicPr>
        <p:blipFill>
          <a:blip r:embed="rId10"/>
          <a:stretch>
            <a:fillRect/>
          </a:stretch>
        </p:blipFill>
        <p:spPr>
          <a:xfrm>
            <a:off x="10390554" y="3852984"/>
            <a:ext cx="1375508" cy="900724"/>
          </a:xfrm>
          <a:prstGeom prst="rect">
            <a:avLst/>
          </a:prstGeom>
        </p:spPr>
      </p:pic>
      <p:pic>
        <p:nvPicPr>
          <p:cNvPr id="27" name="Afbeelding 26" descr="Diy Steel Kits Robotproject Sets Elektrische Auto Schattige Oog Robot  Science Gadgets Experiment Stoom Educatief Speelgoed Voor Kinderen Cadeau -  AliExpress">
            <a:extLst>
              <a:ext uri="{FF2B5EF4-FFF2-40B4-BE49-F238E27FC236}">
                <a16:creationId xmlns:a16="http://schemas.microsoft.com/office/drawing/2014/main" id="{F6B73775-C65E-92FC-8487-29472AB7067A}"/>
              </a:ext>
            </a:extLst>
          </p:cNvPr>
          <p:cNvPicPr>
            <a:picLocks noChangeAspect="1"/>
          </p:cNvPicPr>
          <p:nvPr/>
        </p:nvPicPr>
        <p:blipFill>
          <a:blip r:embed="rId11"/>
          <a:stretch>
            <a:fillRect/>
          </a:stretch>
        </p:blipFill>
        <p:spPr>
          <a:xfrm rot="-900000">
            <a:off x="10144399" y="4559030"/>
            <a:ext cx="990357" cy="980587"/>
          </a:xfrm>
          <a:prstGeom prst="rect">
            <a:avLst/>
          </a:prstGeom>
        </p:spPr>
      </p:pic>
      <p:pic>
        <p:nvPicPr>
          <p:cNvPr id="28" name="Afbeelding 27" descr="Knutselen voor kinderen in de voorjaarsvakantie | Musea Zutphen">
            <a:extLst>
              <a:ext uri="{FF2B5EF4-FFF2-40B4-BE49-F238E27FC236}">
                <a16:creationId xmlns:a16="http://schemas.microsoft.com/office/drawing/2014/main" id="{C486CB4A-BF0A-319E-9CBC-715E01A2060F}"/>
              </a:ext>
            </a:extLst>
          </p:cNvPr>
          <p:cNvPicPr>
            <a:picLocks noChangeAspect="1"/>
          </p:cNvPicPr>
          <p:nvPr/>
        </p:nvPicPr>
        <p:blipFill>
          <a:blip r:embed="rId12"/>
          <a:stretch>
            <a:fillRect/>
          </a:stretch>
        </p:blipFill>
        <p:spPr>
          <a:xfrm rot="1620000">
            <a:off x="5037015" y="5494438"/>
            <a:ext cx="1150815" cy="783046"/>
          </a:xfrm>
          <a:prstGeom prst="rect">
            <a:avLst/>
          </a:prstGeom>
        </p:spPr>
      </p:pic>
      <p:pic>
        <p:nvPicPr>
          <p:cNvPr id="29" name="Afbeelding 28" descr="Napoleon I | Biography, Achievements, &amp; Facts | Britannica">
            <a:extLst>
              <a:ext uri="{FF2B5EF4-FFF2-40B4-BE49-F238E27FC236}">
                <a16:creationId xmlns:a16="http://schemas.microsoft.com/office/drawing/2014/main" id="{03C41CF5-8C0C-B4B6-89FF-6645DF53F513}"/>
              </a:ext>
            </a:extLst>
          </p:cNvPr>
          <p:cNvPicPr>
            <a:picLocks noChangeAspect="1"/>
          </p:cNvPicPr>
          <p:nvPr/>
        </p:nvPicPr>
        <p:blipFill>
          <a:blip r:embed="rId13"/>
          <a:stretch>
            <a:fillRect/>
          </a:stretch>
        </p:blipFill>
        <p:spPr>
          <a:xfrm>
            <a:off x="5164015" y="3797300"/>
            <a:ext cx="974971" cy="709247"/>
          </a:xfrm>
          <a:prstGeom prst="rect">
            <a:avLst/>
          </a:prstGeom>
        </p:spPr>
      </p:pic>
      <p:pic>
        <p:nvPicPr>
          <p:cNvPr id="30" name="Afbeelding 29" descr="Pin page">
            <a:extLst>
              <a:ext uri="{FF2B5EF4-FFF2-40B4-BE49-F238E27FC236}">
                <a16:creationId xmlns:a16="http://schemas.microsoft.com/office/drawing/2014/main" id="{A53ACBCA-DF86-7853-15C6-10BFBB9C3412}"/>
              </a:ext>
            </a:extLst>
          </p:cNvPr>
          <p:cNvPicPr>
            <a:picLocks noChangeAspect="1"/>
          </p:cNvPicPr>
          <p:nvPr/>
        </p:nvPicPr>
        <p:blipFill>
          <a:blip r:embed="rId14"/>
          <a:stretch>
            <a:fillRect/>
          </a:stretch>
        </p:blipFill>
        <p:spPr>
          <a:xfrm rot="-900000">
            <a:off x="5323743" y="4512652"/>
            <a:ext cx="811823" cy="1105389"/>
          </a:xfrm>
          <a:prstGeom prst="rect">
            <a:avLst/>
          </a:prstGeom>
        </p:spPr>
      </p:pic>
      <p:pic>
        <p:nvPicPr>
          <p:cNvPr id="31" name="Afbeelding 30" descr="Pippi Langkous postkaart - portret Pippi">
            <a:extLst>
              <a:ext uri="{FF2B5EF4-FFF2-40B4-BE49-F238E27FC236}">
                <a16:creationId xmlns:a16="http://schemas.microsoft.com/office/drawing/2014/main" id="{83D1B32D-0CC2-4EE9-C800-BDEB68DFDF6A}"/>
              </a:ext>
            </a:extLst>
          </p:cNvPr>
          <p:cNvPicPr>
            <a:picLocks noChangeAspect="1"/>
          </p:cNvPicPr>
          <p:nvPr/>
        </p:nvPicPr>
        <p:blipFill>
          <a:blip r:embed="rId15"/>
          <a:stretch>
            <a:fillRect/>
          </a:stretch>
        </p:blipFill>
        <p:spPr>
          <a:xfrm>
            <a:off x="6766169" y="3793548"/>
            <a:ext cx="1014047" cy="726519"/>
          </a:xfrm>
          <a:prstGeom prst="rect">
            <a:avLst/>
          </a:prstGeom>
        </p:spPr>
      </p:pic>
      <p:pic>
        <p:nvPicPr>
          <p:cNvPr id="32" name="Afbeelding 31" descr="Creatieve boekbespreking - Onderwijswereld-PO">
            <a:extLst>
              <a:ext uri="{FF2B5EF4-FFF2-40B4-BE49-F238E27FC236}">
                <a16:creationId xmlns:a16="http://schemas.microsoft.com/office/drawing/2014/main" id="{86654DEF-4C4A-E13A-E0F8-0B408EDBDD3D}"/>
              </a:ext>
            </a:extLst>
          </p:cNvPr>
          <p:cNvPicPr>
            <a:picLocks noChangeAspect="1"/>
          </p:cNvPicPr>
          <p:nvPr/>
        </p:nvPicPr>
        <p:blipFill>
          <a:blip r:embed="rId16"/>
          <a:stretch>
            <a:fillRect/>
          </a:stretch>
        </p:blipFill>
        <p:spPr>
          <a:xfrm>
            <a:off x="7352323" y="4421554"/>
            <a:ext cx="1014047" cy="1053124"/>
          </a:xfrm>
          <a:prstGeom prst="rect">
            <a:avLst/>
          </a:prstGeom>
        </p:spPr>
      </p:pic>
      <p:pic>
        <p:nvPicPr>
          <p:cNvPr id="33" name="Afbeelding 32" descr="Creatieve boekbespreking - Onderwijswereld-PO">
            <a:extLst>
              <a:ext uri="{FF2B5EF4-FFF2-40B4-BE49-F238E27FC236}">
                <a16:creationId xmlns:a16="http://schemas.microsoft.com/office/drawing/2014/main" id="{3B826E33-F402-AFF1-4130-8C9CAC53FA29}"/>
              </a:ext>
            </a:extLst>
          </p:cNvPr>
          <p:cNvPicPr>
            <a:picLocks noChangeAspect="1"/>
          </p:cNvPicPr>
          <p:nvPr/>
        </p:nvPicPr>
        <p:blipFill>
          <a:blip r:embed="rId17"/>
          <a:stretch>
            <a:fillRect/>
          </a:stretch>
        </p:blipFill>
        <p:spPr>
          <a:xfrm rot="780000">
            <a:off x="8788400" y="4489939"/>
            <a:ext cx="1141047" cy="1062893"/>
          </a:xfrm>
          <a:prstGeom prst="rect">
            <a:avLst/>
          </a:prstGeom>
        </p:spPr>
      </p:pic>
      <p:pic>
        <p:nvPicPr>
          <p:cNvPr id="34" name="Afbeelding 33" descr="Het Marshallplan, of hoe Amerika het westen won | Historiek">
            <a:extLst>
              <a:ext uri="{FF2B5EF4-FFF2-40B4-BE49-F238E27FC236}">
                <a16:creationId xmlns:a16="http://schemas.microsoft.com/office/drawing/2014/main" id="{6FA6CEF9-7636-58A0-1AB4-9BEFCDF2F3C7}"/>
              </a:ext>
            </a:extLst>
          </p:cNvPr>
          <p:cNvPicPr>
            <a:picLocks noChangeAspect="1"/>
          </p:cNvPicPr>
          <p:nvPr/>
        </p:nvPicPr>
        <p:blipFill>
          <a:blip r:embed="rId18"/>
          <a:stretch>
            <a:fillRect/>
          </a:stretch>
        </p:blipFill>
        <p:spPr>
          <a:xfrm>
            <a:off x="8563708" y="3789291"/>
            <a:ext cx="1014046" cy="666651"/>
          </a:xfrm>
          <a:prstGeom prst="rect">
            <a:avLst/>
          </a:prstGeom>
        </p:spPr>
      </p:pic>
      <p:pic>
        <p:nvPicPr>
          <p:cNvPr id="35" name="Afbeelding 34" descr="120 ideeën over Boekverslag maken? Leuk! | boekverslag, boekverslagen, lezen">
            <a:extLst>
              <a:ext uri="{FF2B5EF4-FFF2-40B4-BE49-F238E27FC236}">
                <a16:creationId xmlns:a16="http://schemas.microsoft.com/office/drawing/2014/main" id="{D7E2FDF5-7B11-7435-FA24-9E6D5BB9ADA9}"/>
              </a:ext>
            </a:extLst>
          </p:cNvPr>
          <p:cNvPicPr>
            <a:picLocks noChangeAspect="1"/>
          </p:cNvPicPr>
          <p:nvPr/>
        </p:nvPicPr>
        <p:blipFill>
          <a:blip r:embed="rId19"/>
          <a:srcRect l="15584" t="19682" r="14195" b="10210"/>
          <a:stretch/>
        </p:blipFill>
        <p:spPr>
          <a:xfrm rot="-780000">
            <a:off x="6573025" y="4939600"/>
            <a:ext cx="1138865" cy="1530217"/>
          </a:xfrm>
          <a:prstGeom prst="rect">
            <a:avLst/>
          </a:prstGeom>
        </p:spPr>
      </p:pic>
      <p:sp>
        <p:nvSpPr>
          <p:cNvPr id="7" name="Tekstvak 6">
            <a:extLst>
              <a:ext uri="{FF2B5EF4-FFF2-40B4-BE49-F238E27FC236}">
                <a16:creationId xmlns:a16="http://schemas.microsoft.com/office/drawing/2014/main" id="{0A79B4CA-D27F-5C74-8E8D-1DE50B6A06B0}"/>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spTree>
    <p:extLst>
      <p:ext uri="{BB962C8B-B14F-4D97-AF65-F5344CB8AC3E}">
        <p14:creationId xmlns:p14="http://schemas.microsoft.com/office/powerpoint/2010/main" val="26664201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632552"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7-8</a:t>
            </a:r>
            <a:r>
              <a:rPr lang="nl-NL" sz="3600">
                <a:solidFill>
                  <a:srgbClr val="E16C7F"/>
                </a:solidFill>
                <a:latin typeface="Kermit" panose="020F0503040000060003" pitchFamily="34" charset="0"/>
              </a:rPr>
              <a:t> </a:t>
            </a: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1643D378-8D92-24AA-5685-07FC752BE6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2992844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4C9DD-9C24-88BD-ABB9-BF90195415B6}"/>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3702FEBB-E308-07E1-9AB4-302A823CEEC8}"/>
              </a:ext>
            </a:extLst>
          </p:cNvPr>
          <p:cNvSpPr txBox="1"/>
          <p:nvPr/>
        </p:nvSpPr>
        <p:spPr>
          <a:xfrm>
            <a:off x="0" y="0"/>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ea typeface="American Typewriter" charset="0"/>
                <a:cs typeface="American Typewriter" charset="0"/>
              </a:rPr>
              <a:t>Doelen</a:t>
            </a:r>
          </a:p>
        </p:txBody>
      </p:sp>
      <p:graphicFrame>
        <p:nvGraphicFramePr>
          <p:cNvPr id="4" name="Tabel 7">
            <a:extLst>
              <a:ext uri="{FF2B5EF4-FFF2-40B4-BE49-F238E27FC236}">
                <a16:creationId xmlns:a16="http://schemas.microsoft.com/office/drawing/2014/main" id="{8D781927-0469-0826-922E-90EE4F9E4195}"/>
              </a:ext>
            </a:extLst>
          </p:cNvPr>
          <p:cNvGraphicFramePr>
            <a:graphicFrameLocks noGrp="1"/>
          </p:cNvGraphicFramePr>
          <p:nvPr>
            <p:extLst>
              <p:ext uri="{D42A27DB-BD31-4B8C-83A1-F6EECF244321}">
                <p14:modId xmlns:p14="http://schemas.microsoft.com/office/powerpoint/2010/main" val="374840148"/>
              </p:ext>
            </p:extLst>
          </p:nvPr>
        </p:nvGraphicFramePr>
        <p:xfrm>
          <a:off x="250372" y="508292"/>
          <a:ext cx="11805332" cy="4754880"/>
        </p:xfrm>
        <a:graphic>
          <a:graphicData uri="http://schemas.openxmlformats.org/drawingml/2006/table">
            <a:tbl>
              <a:tblPr firstRow="1" bandRow="1">
                <a:tableStyleId>{5940675A-B579-460E-94D1-54222C63F5DA}</a:tableStyleId>
              </a:tblPr>
              <a:tblGrid>
                <a:gridCol w="4987244">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1178004">
                <a:tc>
                  <a:txBody>
                    <a:bodyPr/>
                    <a:lstStyle/>
                    <a:p>
                      <a:pPr>
                        <a:defRPr/>
                      </a:pPr>
                      <a:r>
                        <a:rPr lang="nl-NL" sz="1400" b="1" dirty="0">
                          <a:solidFill>
                            <a:srgbClr val="E16C7F"/>
                          </a:solidFill>
                          <a:latin typeface="Kermit" panose="020F0503040000060003" pitchFamily="34" charset="0"/>
                        </a:rPr>
                        <a:t>Kennis:	</a:t>
                      </a:r>
                    </a:p>
                    <a:p>
                      <a:pPr>
                        <a:defRPr/>
                      </a:pPr>
                      <a:r>
                        <a:rPr lang="nl-NL" sz="1400" b="1" dirty="0">
                          <a:solidFill>
                            <a:schemeClr val="tx1">
                              <a:lumMod val="65000"/>
                              <a:lumOff val="35000"/>
                            </a:schemeClr>
                          </a:solidFill>
                          <a:latin typeface="Kermit" panose="020F0503040000060003" pitchFamily="34" charset="0"/>
                        </a:rPr>
                        <a:t>"Ik heb een brede algemene ontwikkeling</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Kennismaken met de wereld om je heen.</a:t>
                      </a:r>
                    </a:p>
                    <a:p>
                      <a:pPr>
                        <a:defRPr/>
                      </a:pPr>
                      <a:r>
                        <a:rPr lang="nl-NL" sz="1400" dirty="0">
                          <a:solidFill>
                            <a:schemeClr val="bg1">
                              <a:lumMod val="50000"/>
                            </a:schemeClr>
                          </a:solidFill>
                          <a:latin typeface="Kermit" panose="020F0503040000060003" pitchFamily="34" charset="0"/>
                          <a:cs typeface="American Typewriter"/>
                        </a:rPr>
                        <a:t>21B.2,3,5 – SDG 12 – SDG 13 – SDG 14 – 25B.4 – 26B.3 – 28A.5 – 30B.2</a:t>
                      </a:r>
                    </a:p>
                  </a:txBody>
                  <a:tcPr/>
                </a:tc>
                <a:tc>
                  <a:txBody>
                    <a:bodyPr/>
                    <a:lstStyle/>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wat plastic soep is.</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hoeveel plastic er ongeveer in de oceanen ligt.</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waarom plastic soep een probleem is.</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ken twee maatschappelijke organisaties (WWF, Greenpeace en The Ocean </a:t>
                      </a:r>
                      <a:r>
                        <a:rPr lang="nl-NL" sz="1400" b="0" i="0" kern="1200" dirty="0" err="1">
                          <a:solidFill>
                            <a:schemeClr val="tx1"/>
                          </a:solidFill>
                          <a:effectLst/>
                          <a:latin typeface="Kermit" panose="020F0503040000060003" pitchFamily="34" charset="0"/>
                          <a:ea typeface="+mn-ea"/>
                          <a:cs typeface="+mn-cs"/>
                        </a:rPr>
                        <a:t>Cleanup</a:t>
                      </a:r>
                      <a:r>
                        <a:rPr lang="nl-NL" sz="1400" b="0" i="0" kern="1200" dirty="0">
                          <a:solidFill>
                            <a:schemeClr val="tx1"/>
                          </a:solidFill>
                          <a:effectLst/>
                          <a:latin typeface="Kermit" panose="020F0503040000060003" pitchFamily="34" charset="0"/>
                          <a:ea typeface="+mn-ea"/>
                          <a:cs typeface="+mn-cs"/>
                        </a:rPr>
                        <a:t>) die zich inzetten voor het plasticsoepprobleem en ken het verschil in hun aanpakken.</a:t>
                      </a:r>
                    </a:p>
                  </a:txBody>
                  <a:tcPr/>
                </a:tc>
                <a:extLst>
                  <a:ext uri="{0D108BD9-81ED-4DB2-BD59-A6C34878D82A}">
                    <a16:rowId xmlns:a16="http://schemas.microsoft.com/office/drawing/2014/main" val="2464076590"/>
                  </a:ext>
                </a:extLst>
              </a:tr>
              <a:tr h="1341769">
                <a:tc>
                  <a:txBody>
                    <a:bodyPr/>
                    <a:lstStyle/>
                    <a:p>
                      <a:pPr>
                        <a:defRPr/>
                      </a:pPr>
                      <a:r>
                        <a:rPr lang="nl-NL" sz="1400" b="1" dirty="0">
                          <a:solidFill>
                            <a:srgbClr val="E16C7F"/>
                          </a:solidFill>
                          <a:latin typeface="Kermit" panose="020F0503040000060003" pitchFamily="34" charset="0"/>
                        </a:rPr>
                        <a:t>Inzicht: (Denkbubbels)</a:t>
                      </a:r>
                    </a:p>
                    <a:p>
                      <a:pPr>
                        <a:defRPr/>
                      </a:pPr>
                      <a:r>
                        <a:rPr lang="nl-NL" sz="1400" b="1" dirty="0">
                          <a:solidFill>
                            <a:schemeClr val="tx1">
                              <a:lumMod val="65000"/>
                              <a:lumOff val="35000"/>
                            </a:schemeClr>
                          </a:solidFill>
                          <a:latin typeface="Kermit" panose="020F0503040000060003" pitchFamily="34" charset="0"/>
                        </a:rPr>
                        <a:t>"Ik weet wie ik ben en wat ik wil</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Reflectie op jezelf en de wereld.</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chemeClr val="bg1">
                              <a:lumMod val="50000"/>
                            </a:schemeClr>
                          </a:solidFill>
                          <a:latin typeface="Kermit" panose="020F0503040000060003" pitchFamily="34" charset="0"/>
                          <a:cs typeface="American Typewriter"/>
                        </a:rPr>
                        <a:t>21B.2,3,5 – SDG 12 – SDG 13 – SDG 14 – 25A.3 - 25B.1,4 – 26B.3 -28A.5 – 29A.3,4 - 29C.1</a:t>
                      </a:r>
                    </a:p>
                  </a:txBody>
                  <a:tcPr/>
                </a:tc>
                <a:tc>
                  <a:txBody>
                    <a:bodyPr/>
                    <a:lstStyle/>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beredeneren hoe plastic soep zich over de oceanen verspreidt aan de hand van de Golfstroom (verbanden leggen).</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beredeneren hoe acties van verschillende organisaties voor een schonere oceaan kunnen zorgen (verbanden leggen).</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bedenken wat bedrijven kunnen doen om minder plastic afval te produceren (creatief denken).</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kiezen of ik het meer eens ben met  en deze voorkeur onderbouwen (persoonlijke relevantie).</a:t>
                      </a:r>
                    </a:p>
                  </a:txBody>
                  <a:tcPr/>
                </a:tc>
                <a:extLst>
                  <a:ext uri="{0D108BD9-81ED-4DB2-BD59-A6C34878D82A}">
                    <a16:rowId xmlns:a16="http://schemas.microsoft.com/office/drawing/2014/main" val="1539926036"/>
                  </a:ext>
                </a:extLst>
              </a:tr>
              <a:tr h="1265514">
                <a:tc>
                  <a:txBody>
                    <a:bodyPr/>
                    <a:lstStyle/>
                    <a:p>
                      <a:pPr>
                        <a:defRPr/>
                      </a:pPr>
                      <a:r>
                        <a:rPr lang="nl-NL" sz="1400" b="1" dirty="0">
                          <a:solidFill>
                            <a:srgbClr val="E16C7F"/>
                          </a:solidFill>
                          <a:latin typeface="Kermit" panose="020F0503040000060003" pitchFamily="34" charset="0"/>
                        </a:rPr>
                        <a:t>Vaardigheden:</a:t>
                      </a:r>
                    </a:p>
                    <a:p>
                      <a:pPr>
                        <a:defRPr/>
                      </a:pPr>
                      <a:r>
                        <a:rPr lang="nl-NL" sz="1400" b="1" dirty="0">
                          <a:solidFill>
                            <a:schemeClr val="tx1">
                              <a:lumMod val="65000"/>
                              <a:lumOff val="35000"/>
                            </a:schemeClr>
                          </a:solidFill>
                          <a:latin typeface="Kermit" panose="020F0503040000060003" pitchFamily="34" charset="0"/>
                        </a:rPr>
                        <a:t>"Ik kan mijn kennis en inzicht toepassen in mijn leren, mijn leven en de omgang met de mensen om mij heen.</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Werkvormen, toepassingen en de transfer van het geleerde naar nieuwe situaties.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chemeClr val="bg1">
                              <a:lumMod val="50000"/>
                            </a:schemeClr>
                          </a:solidFill>
                          <a:latin typeface="Kermit" panose="020F0503040000060003" pitchFamily="34" charset="0"/>
                          <a:cs typeface="American Typewriter"/>
                        </a:rPr>
                        <a:t>21B.2,3,5 – SDG 12 – SDG 13 – 25B.4,5- 35A.2,3 – 35B.1,2 – 36A.2,3,4 – 36B.1k,3a – 37B.2,3a </a:t>
                      </a:r>
                      <a:endParaRPr lang="nl-NL" sz="1400" dirty="0">
                        <a:solidFill>
                          <a:srgbClr val="EE688E"/>
                        </a:solidFill>
                      </a:endParaRPr>
                    </a:p>
                  </a:txBody>
                  <a:tcPr/>
                </a:tc>
                <a:tc>
                  <a:txBody>
                    <a:bodyPr/>
                    <a:lstStyle/>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een protestafbeelding maken waarmee ik actie kan voeren tegen het </a:t>
                      </a:r>
                      <a:br>
                        <a:rPr lang="nl-NL" sz="1400" dirty="0">
                          <a:solidFill>
                            <a:schemeClr val="tx1"/>
                          </a:solidFill>
                          <a:latin typeface="Kermit" panose="020F0503040000060003" pitchFamily="34" charset="0"/>
                        </a:rPr>
                      </a:br>
                      <a:r>
                        <a:rPr lang="nl-NL" sz="1400" dirty="0">
                          <a:solidFill>
                            <a:schemeClr val="tx1"/>
                          </a:solidFill>
                          <a:latin typeface="Kermit" panose="020F0503040000060003" pitchFamily="34" charset="0"/>
                        </a:rPr>
                        <a:t>gebruik van plastic door grote bedrijven. </a:t>
                      </a:r>
                    </a:p>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hierin een foto combineren met een zelfgemaakte poster.</a:t>
                      </a:r>
                    </a:p>
                    <a:p>
                      <a:pPr marL="0" lvl="0" indent="0">
                        <a:buFont typeface="Arial" panose="020B0604020202020204" pitchFamily="34" charset="0"/>
                        <a:buNone/>
                      </a:pPr>
                      <a:r>
                        <a:rPr lang="nl-NL" sz="1400" i="1" dirty="0">
                          <a:solidFill>
                            <a:schemeClr val="tx1"/>
                          </a:solidFill>
                          <a:latin typeface="Kermit" panose="020F0503040000060003" pitchFamily="34" charset="0"/>
                        </a:rPr>
                        <a:t>of</a:t>
                      </a:r>
                      <a:r>
                        <a:rPr lang="nl-NL" sz="1400" dirty="0">
                          <a:solidFill>
                            <a:schemeClr val="tx1"/>
                          </a:solidFill>
                          <a:latin typeface="Kermit" panose="020F0503040000060003" pitchFamily="34" charset="0"/>
                        </a:rPr>
                        <a:t> </a:t>
                      </a:r>
                    </a:p>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een zeedier maken van plastic afval dat ik op kan hangen.</a:t>
                      </a:r>
                      <a:endParaRPr lang="nl-NL" sz="1400" i="1" dirty="0">
                        <a:solidFill>
                          <a:schemeClr val="tx1"/>
                        </a:solidFill>
                        <a:latin typeface="Kermit" panose="020F0503040000060003" pitchFamily="34" charset="0"/>
                      </a:endParaRPr>
                    </a:p>
                    <a:p>
                      <a:pPr marL="285750" lvl="0" indent="-285750">
                        <a:buFont typeface="Arial" panose="020B0604020202020204" pitchFamily="34" charset="0"/>
                        <a:buChar char="•"/>
                      </a:pPr>
                      <a:r>
                        <a:rPr lang="nl-NL" sz="1400" dirty="0">
                          <a:solidFill>
                            <a:schemeClr val="tx1"/>
                          </a:solidFill>
                          <a:latin typeface="Kermit" panose="020F0503040000060003" pitchFamily="34" charset="0"/>
                        </a:rPr>
                        <a:t>8+ I</a:t>
                      </a:r>
                      <a:r>
                        <a:rPr lang="nl-NL" sz="1400" dirty="0">
                          <a:latin typeface="Kermit" panose="020F0503040000060003" pitchFamily="34" charset="0"/>
                          <a:ea typeface="Times New Roman" panose="02020603050405020304" pitchFamily="18" charset="0"/>
                        </a:rPr>
                        <a:t>k kan een email aan </a:t>
                      </a:r>
                      <a:r>
                        <a:rPr lang="en-US" sz="1400" dirty="0">
                          <a:latin typeface="Kermit" panose="020F0503040000060003" pitchFamily="34" charset="0"/>
                          <a:ea typeface="Times New Roman" panose="02020603050405020304" pitchFamily="18" charset="0"/>
                        </a:rPr>
                        <a:t>WWF, The Ocean Cleanup of Greenpeace</a:t>
                      </a:r>
                      <a:r>
                        <a:rPr lang="nl-NL" sz="1400" dirty="0">
                          <a:latin typeface="Kermit" panose="020F0503040000060003" pitchFamily="34" charset="0"/>
                          <a:ea typeface="Times New Roman" panose="02020603050405020304" pitchFamily="18" charset="0"/>
                        </a:rPr>
                        <a:t> schrijven om mijn gemaakte werk onder de aandacht te brengen</a:t>
                      </a:r>
                      <a:endParaRPr lang="nl-NL" sz="1400" dirty="0">
                        <a:solidFill>
                          <a:schemeClr val="tx1"/>
                        </a:solidFill>
                        <a:latin typeface="Kermit" panose="020F0503040000060003" pitchFamily="34" charset="0"/>
                      </a:endParaRP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61059FB6-B01B-F96C-03AF-62D878F7A1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A1C8798B-692F-1B4C-423B-69B452F9C39D}"/>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spTree>
    <p:extLst>
      <p:ext uri="{BB962C8B-B14F-4D97-AF65-F5344CB8AC3E}">
        <p14:creationId xmlns:p14="http://schemas.microsoft.com/office/powerpoint/2010/main" val="32582030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AFA0F-42E4-F916-BB5E-B8EAA2B4A237}"/>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5DDFA828-C75F-6FC4-8320-E35AE019A2B4}"/>
              </a:ext>
            </a:extLst>
          </p:cNvPr>
          <p:cNvSpPr txBox="1"/>
          <p:nvPr/>
        </p:nvSpPr>
        <p:spPr>
          <a:xfrm>
            <a:off x="29936" y="627503"/>
            <a:ext cx="12162063"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Programma van vanmiddag</a:t>
            </a:r>
          </a:p>
        </p:txBody>
      </p:sp>
      <p:sp>
        <p:nvSpPr>
          <p:cNvPr id="8" name="Rectangle 2">
            <a:extLst>
              <a:ext uri="{FF2B5EF4-FFF2-40B4-BE49-F238E27FC236}">
                <a16:creationId xmlns:a16="http://schemas.microsoft.com/office/drawing/2014/main" id="{DE9D79CF-3E41-79C3-41BC-EC705C724740}"/>
              </a:ext>
            </a:extLst>
          </p:cNvPr>
          <p:cNvSpPr>
            <a:spLocks noChangeArrowheads="1"/>
          </p:cNvSpPr>
          <p:nvPr/>
        </p:nvSpPr>
        <p:spPr bwMode="auto">
          <a:xfrm>
            <a:off x="616981" y="1659285"/>
            <a:ext cx="10987972"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dirty="0">
                <a:solidFill>
                  <a:srgbClr val="E16C7F"/>
                </a:solidFill>
                <a:latin typeface="Kermit" panose="020F0503040000060003" pitchFamily="34" charset="0"/>
                <a:ea typeface="Cutive"/>
                <a:cs typeface="Cutive"/>
              </a:rPr>
              <a:t>We gaan vanmiddag aan de slag met de volgende opdrachten:</a:t>
            </a:r>
            <a:endParaRPr lang="nl-NL" sz="2800" dirty="0">
              <a:solidFill>
                <a:srgbClr val="E16C7F"/>
              </a:solidFill>
              <a:effectLst/>
              <a:latin typeface="Kermit" panose="020F0503040000060003" pitchFamily="34" charset="0"/>
              <a:ea typeface="Cutive"/>
              <a:cs typeface="Cutive"/>
            </a:endParaRPr>
          </a:p>
          <a:p>
            <a:endParaRPr lang="nl-NL" sz="2800" dirty="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Actiefoto bekijken en analyseren</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Het plasticprobleem</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Lezen over Greenpeace, The Ocean </a:t>
            </a:r>
            <a:r>
              <a:rPr lang="nl-NL" sz="2400" dirty="0" err="1">
                <a:latin typeface="Kermit" panose="020F0503040000060003" pitchFamily="34" charset="0"/>
                <a:ea typeface="Times New Roman" panose="02020603050405020304" pitchFamily="18" charset="0"/>
              </a:rPr>
              <a:t>Cleanup</a:t>
            </a:r>
            <a:r>
              <a:rPr lang="nl-NL" sz="2400">
                <a:latin typeface="Kermit" panose="020F0503040000060003" pitchFamily="34" charset="0"/>
                <a:ea typeface="Times New Roman" panose="02020603050405020304" pitchFamily="18" charset="0"/>
              </a:rPr>
              <a:t> en WWF</a:t>
            </a:r>
            <a:endParaRPr lang="nl-NL" sz="2400" dirty="0">
              <a:latin typeface="Kermit" panose="020F0503040000060003" pitchFamily="34" charset="0"/>
              <a:ea typeface="Times New Roman" panose="02020603050405020304" pitchFamily="18" charset="0"/>
            </a:endParaRP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Een protestafbeelding of actieplan maken</a:t>
            </a:r>
          </a:p>
          <a:p>
            <a:pPr marL="342900" lvl="0" indent="-342900">
              <a:buFont typeface="Arial" panose="020B0604020202020204" pitchFamily="34" charset="0"/>
              <a:buChar char="•"/>
            </a:pPr>
            <a:endParaRPr lang="nl-NL" sz="2400" dirty="0">
              <a:latin typeface="Kermit" panose="020F0503040000060003" pitchFamily="34" charset="0"/>
              <a:ea typeface="Times New Roman" panose="02020603050405020304" pitchFamily="18" charset="0"/>
            </a:endParaRPr>
          </a:p>
          <a:p>
            <a:pPr marL="342900" lvl="0" indent="-342900">
              <a:buFont typeface="Arial" panose="020B0604020202020204" pitchFamily="34" charset="0"/>
              <a:buChar char="•"/>
            </a:pPr>
            <a:endParaRPr lang="nl-NL" sz="2400" dirty="0">
              <a:latin typeface="Kermit" panose="020F0503040000060003" pitchFamily="34" charset="0"/>
              <a:ea typeface="Times New Roman" panose="02020603050405020304" pitchFamily="18" charset="0"/>
            </a:endParaRPr>
          </a:p>
          <a:p>
            <a:pPr marL="342900" lvl="0" indent="-342900">
              <a:buFont typeface="Arial" panose="020B0604020202020204" pitchFamily="34" charset="0"/>
              <a:buChar char="•"/>
            </a:pPr>
            <a:endParaRPr lang="nl-NL" sz="2400" dirty="0">
              <a:latin typeface="Kermit" panose="020F0503040000060003" pitchFamily="34" charset="0"/>
              <a:ea typeface="Times New Roman" panose="02020603050405020304" pitchFamily="18" charset="0"/>
            </a:endParaRPr>
          </a:p>
        </p:txBody>
      </p:sp>
      <p:sp>
        <p:nvSpPr>
          <p:cNvPr id="10" name="Tekstvak 9">
            <a:extLst>
              <a:ext uri="{FF2B5EF4-FFF2-40B4-BE49-F238E27FC236}">
                <a16:creationId xmlns:a16="http://schemas.microsoft.com/office/drawing/2014/main" id="{638DD683-2A27-FB17-01F2-30259B01A41C}"/>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11" name="Afbeelding 10" descr="Afbeelding met Lettertype, Graphics, rood, tekst&#10;&#10;Automatisch gegenereerde beschrijving">
            <a:extLst>
              <a:ext uri="{FF2B5EF4-FFF2-40B4-BE49-F238E27FC236}">
                <a16:creationId xmlns:a16="http://schemas.microsoft.com/office/drawing/2014/main" id="{24A98BC9-931C-C67A-E49A-94077E309E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4374854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4DCE2-AF00-762B-4D24-EE2F9E95C8D4}"/>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C84D77FF-0A65-342C-48D5-CF46E84C7627}"/>
              </a:ext>
            </a:extLst>
          </p:cNvPr>
          <p:cNvPicPr>
            <a:picLocks noChangeAspect="1"/>
          </p:cNvPicPr>
          <p:nvPr/>
        </p:nvPicPr>
        <p:blipFill>
          <a:blip r:embed="rId3"/>
          <a:srcRect t="11112" b="4613"/>
          <a:stretch>
            <a:fillRect/>
          </a:stretch>
        </p:blipFill>
        <p:spPr>
          <a:xfrm>
            <a:off x="1792338" y="775084"/>
            <a:ext cx="8607319" cy="4838221"/>
          </a:xfrm>
          <a:prstGeom prst="rect">
            <a:avLst/>
          </a:prstGeom>
        </p:spPr>
      </p:pic>
      <p:sp>
        <p:nvSpPr>
          <p:cNvPr id="7" name="Tekstvak 6">
            <a:extLst>
              <a:ext uri="{FF2B5EF4-FFF2-40B4-BE49-F238E27FC236}">
                <a16:creationId xmlns:a16="http://schemas.microsoft.com/office/drawing/2014/main" id="{5483DB00-8E93-5C60-2AEC-9E701B8F20A1}"/>
              </a:ext>
            </a:extLst>
          </p:cNvPr>
          <p:cNvSpPr txBox="1"/>
          <p:nvPr/>
        </p:nvSpPr>
        <p:spPr>
          <a:xfrm>
            <a:off x="0" y="1037"/>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8C33D46B-2007-C71B-B67C-ADBD3F204EC8}"/>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p:txBody>
      </p:sp>
      <p:pic>
        <p:nvPicPr>
          <p:cNvPr id="9" name="Afbeelding 8" descr="Afbeelding met Lettertype, Graphics, rood, tekst&#10;&#10;Automatisch gegenereerde beschrijving">
            <a:extLst>
              <a:ext uri="{FF2B5EF4-FFF2-40B4-BE49-F238E27FC236}">
                <a16:creationId xmlns:a16="http://schemas.microsoft.com/office/drawing/2014/main" id="{B8CCD442-2467-39E2-28F1-3742424E99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2" name="Tekstvak 11">
            <a:extLst>
              <a:ext uri="{FF2B5EF4-FFF2-40B4-BE49-F238E27FC236}">
                <a16:creationId xmlns:a16="http://schemas.microsoft.com/office/drawing/2014/main" id="{6ABEF877-D389-A7E0-F148-41225E450531}"/>
              </a:ext>
            </a:extLst>
          </p:cNvPr>
          <p:cNvSpPr txBox="1"/>
          <p:nvPr/>
        </p:nvSpPr>
        <p:spPr>
          <a:xfrm>
            <a:off x="2530588" y="5647693"/>
            <a:ext cx="6305590" cy="707886"/>
          </a:xfrm>
          <a:prstGeom prst="rect">
            <a:avLst/>
          </a:prstGeom>
          <a:noFill/>
        </p:spPr>
        <p:txBody>
          <a:bodyPr wrap="square">
            <a:spAutoFit/>
          </a:bodyPr>
          <a:lstStyle/>
          <a:p>
            <a:r>
              <a:rPr lang="nl-NL" sz="2000">
                <a:solidFill>
                  <a:srgbClr val="E16C7F"/>
                </a:solidFill>
                <a:latin typeface="Kermit" panose="020F0503040000060003" pitchFamily="34" charset="0"/>
              </a:rPr>
              <a:t>Wat zie je op de foto?</a:t>
            </a:r>
          </a:p>
          <a:p>
            <a:r>
              <a:rPr lang="nl-NL" sz="2000">
                <a:solidFill>
                  <a:srgbClr val="E16C7F"/>
                </a:solidFill>
                <a:latin typeface="Kermit" panose="020F0503040000060003" pitchFamily="34" charset="0"/>
              </a:rPr>
              <a:t>Wat denk je dat de boodschap van de foto is? </a:t>
            </a:r>
          </a:p>
        </p:txBody>
      </p:sp>
      <p:pic>
        <p:nvPicPr>
          <p:cNvPr id="14" name="Afbeelding 13">
            <a:extLst>
              <a:ext uri="{FF2B5EF4-FFF2-40B4-BE49-F238E27FC236}">
                <a16:creationId xmlns:a16="http://schemas.microsoft.com/office/drawing/2014/main" id="{FB4D1E1F-DC13-98A8-5003-5BB1B763075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30338" y="5146985"/>
            <a:ext cx="1524000" cy="1543570"/>
          </a:xfrm>
          <a:prstGeom prst="rect">
            <a:avLst/>
          </a:prstGeom>
          <a:noFill/>
          <a:ln>
            <a:noFill/>
          </a:ln>
        </p:spPr>
      </p:pic>
      <p:sp>
        <p:nvSpPr>
          <p:cNvPr id="10" name="Tekstvak 9">
            <a:extLst>
              <a:ext uri="{FF2B5EF4-FFF2-40B4-BE49-F238E27FC236}">
                <a16:creationId xmlns:a16="http://schemas.microsoft.com/office/drawing/2014/main" id="{64E57C15-6975-B4D8-81AD-649DE4127119}"/>
              </a:ext>
            </a:extLst>
          </p:cNvPr>
          <p:cNvSpPr txBox="1"/>
          <p:nvPr/>
        </p:nvSpPr>
        <p:spPr>
          <a:xfrm>
            <a:off x="2069430" y="190309"/>
            <a:ext cx="8053137" cy="584775"/>
          </a:xfrm>
          <a:prstGeom prst="rect">
            <a:avLst/>
          </a:prstGeom>
          <a:noFill/>
          <a:ln>
            <a:noFill/>
          </a:ln>
        </p:spPr>
        <p:txBody>
          <a:bodyPr wrap="square">
            <a:spAutoFit/>
          </a:bodyPr>
          <a:lstStyle/>
          <a:p>
            <a:pPr algn="ctr"/>
            <a:r>
              <a:rPr lang="nl-NL" sz="3200">
                <a:ln w="3175">
                  <a:noFill/>
                </a:ln>
                <a:solidFill>
                  <a:srgbClr val="E16C7F"/>
                </a:solidFill>
                <a:latin typeface="Kermit  "/>
              </a:rPr>
              <a:t>Bespreek in tweetallen</a:t>
            </a:r>
          </a:p>
        </p:txBody>
      </p:sp>
    </p:spTree>
    <p:extLst>
      <p:ext uri="{BB962C8B-B14F-4D97-AF65-F5344CB8AC3E}">
        <p14:creationId xmlns:p14="http://schemas.microsoft.com/office/powerpoint/2010/main" val="15103701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1385C-5569-CD26-CB25-6D55790CC20B}"/>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0CDE4EB2-D4C0-2D23-894C-BD34D5F95BD3}"/>
              </a:ext>
            </a:extLst>
          </p:cNvPr>
          <p:cNvPicPr>
            <a:picLocks noChangeAspect="1"/>
          </p:cNvPicPr>
          <p:nvPr/>
        </p:nvPicPr>
        <p:blipFill>
          <a:blip r:embed="rId3">
            <a:extLst>
              <a:ext uri="{28A0092B-C50C-407E-A947-70E740481C1C}">
                <a14:useLocalDpi xmlns:a14="http://schemas.microsoft.com/office/drawing/2010/main" val="0"/>
              </a:ext>
            </a:extLst>
          </a:blip>
          <a:srcRect t="6321"/>
          <a:stretch>
            <a:fillRect/>
          </a:stretch>
        </p:blipFill>
        <p:spPr>
          <a:xfrm>
            <a:off x="5684315" y="1177479"/>
            <a:ext cx="5925987" cy="3926705"/>
          </a:xfrm>
          <a:prstGeom prst="rect">
            <a:avLst/>
          </a:prstGeom>
        </p:spPr>
      </p:pic>
      <p:sp>
        <p:nvSpPr>
          <p:cNvPr id="7" name="Tekstvak 6">
            <a:extLst>
              <a:ext uri="{FF2B5EF4-FFF2-40B4-BE49-F238E27FC236}">
                <a16:creationId xmlns:a16="http://schemas.microsoft.com/office/drawing/2014/main" id="{CAB6FCB8-3BF0-9788-A740-1C00F8927454}"/>
              </a:ext>
            </a:extLst>
          </p:cNvPr>
          <p:cNvSpPr txBox="1"/>
          <p:nvPr/>
        </p:nvSpPr>
        <p:spPr>
          <a:xfrm>
            <a:off x="0" y="1037"/>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73E29094-244A-3BBD-07DB-8961E7286542}"/>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p:txBody>
      </p:sp>
      <p:pic>
        <p:nvPicPr>
          <p:cNvPr id="9" name="Afbeelding 8" descr="Afbeelding met Lettertype, Graphics, rood, tekst&#10;&#10;Automatisch gegenereerde beschrijving">
            <a:extLst>
              <a:ext uri="{FF2B5EF4-FFF2-40B4-BE49-F238E27FC236}">
                <a16:creationId xmlns:a16="http://schemas.microsoft.com/office/drawing/2014/main" id="{5A16A1B2-56BD-6032-FA27-D1928A0915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1" name="Tekstvak 10">
            <a:extLst>
              <a:ext uri="{FF2B5EF4-FFF2-40B4-BE49-F238E27FC236}">
                <a16:creationId xmlns:a16="http://schemas.microsoft.com/office/drawing/2014/main" id="{DFEEEFE3-096E-1933-55D0-92E09CBA8672}"/>
              </a:ext>
            </a:extLst>
          </p:cNvPr>
          <p:cNvSpPr txBox="1"/>
          <p:nvPr/>
        </p:nvSpPr>
        <p:spPr>
          <a:xfrm>
            <a:off x="2069430" y="190309"/>
            <a:ext cx="8053137"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Plastic soep in de oceaan</a:t>
            </a:r>
            <a:endParaRPr lang="nl-NL" sz="3200">
              <a:solidFill>
                <a:srgbClr val="E16C7F"/>
              </a:solidFill>
            </a:endParaRPr>
          </a:p>
        </p:txBody>
      </p:sp>
      <p:sp>
        <p:nvSpPr>
          <p:cNvPr id="10" name="Tekstvak 9">
            <a:extLst>
              <a:ext uri="{FF2B5EF4-FFF2-40B4-BE49-F238E27FC236}">
                <a16:creationId xmlns:a16="http://schemas.microsoft.com/office/drawing/2014/main" id="{E6652EA5-2B46-5FF0-C3B7-BBC665368645}"/>
              </a:ext>
            </a:extLst>
          </p:cNvPr>
          <p:cNvSpPr txBox="1"/>
          <p:nvPr/>
        </p:nvSpPr>
        <p:spPr>
          <a:xfrm>
            <a:off x="581723" y="1528064"/>
            <a:ext cx="2553047" cy="738664"/>
          </a:xfrm>
          <a:prstGeom prst="rect">
            <a:avLst/>
          </a:prstGeom>
          <a:solidFill>
            <a:srgbClr val="E16C7F"/>
          </a:solidFill>
        </p:spPr>
        <p:txBody>
          <a:bodyPr wrap="square">
            <a:spAutoFit/>
          </a:bodyPr>
          <a:lstStyle/>
          <a:p>
            <a:r>
              <a:rPr lang="nl-NL" sz="1400">
                <a:solidFill>
                  <a:schemeClr val="bg1"/>
                </a:solidFill>
                <a:latin typeface="Kermit" panose="020F0503040000060003" pitchFamily="34" charset="0"/>
              </a:rPr>
              <a:t>Heel veel plastic dat wij gebruiken komt uiteindelijk in de oceaan terecht.</a:t>
            </a:r>
          </a:p>
        </p:txBody>
      </p:sp>
      <p:sp>
        <p:nvSpPr>
          <p:cNvPr id="15" name="Tekstvak 14">
            <a:extLst>
              <a:ext uri="{FF2B5EF4-FFF2-40B4-BE49-F238E27FC236}">
                <a16:creationId xmlns:a16="http://schemas.microsoft.com/office/drawing/2014/main" id="{AAE1AE3C-1F8D-A886-E2FB-E2650366CF25}"/>
              </a:ext>
            </a:extLst>
          </p:cNvPr>
          <p:cNvSpPr txBox="1"/>
          <p:nvPr/>
        </p:nvSpPr>
        <p:spPr>
          <a:xfrm>
            <a:off x="8256347" y="4723665"/>
            <a:ext cx="3210086" cy="738664"/>
          </a:xfrm>
          <a:prstGeom prst="rect">
            <a:avLst/>
          </a:prstGeom>
          <a:solidFill>
            <a:schemeClr val="bg1"/>
          </a:solidFill>
          <a:ln w="28575">
            <a:solidFill>
              <a:srgbClr val="E16C7F"/>
            </a:solidFill>
          </a:ln>
        </p:spPr>
        <p:txBody>
          <a:bodyPr wrap="square">
            <a:spAutoFit/>
          </a:bodyPr>
          <a:lstStyle/>
          <a:p>
            <a:r>
              <a:rPr lang="nl-NL" sz="1400">
                <a:solidFill>
                  <a:srgbClr val="161517"/>
                </a:solidFill>
                <a:latin typeface="Kermit" panose="020F0503040000060003" pitchFamily="34" charset="0"/>
              </a:rPr>
              <a:t>Hoe vaak denk je dat je Nederland daarmee zou kunnen bedekken?</a:t>
            </a:r>
          </a:p>
          <a:p>
            <a:r>
              <a:rPr lang="nl-NL" sz="1400">
                <a:solidFill>
                  <a:srgbClr val="161517"/>
                </a:solidFill>
                <a:latin typeface="Kermit" panose="020F0503040000060003" pitchFamily="34" charset="0"/>
              </a:rPr>
              <a:t>Schrijf het antwoord op je wisbordje.</a:t>
            </a:r>
            <a:endParaRPr lang="nl-NL">
              <a:solidFill>
                <a:srgbClr val="161517"/>
              </a:solidFill>
            </a:endParaRPr>
          </a:p>
        </p:txBody>
      </p:sp>
      <p:sp>
        <p:nvSpPr>
          <p:cNvPr id="13" name="Tekstvak 12">
            <a:extLst>
              <a:ext uri="{FF2B5EF4-FFF2-40B4-BE49-F238E27FC236}">
                <a16:creationId xmlns:a16="http://schemas.microsoft.com/office/drawing/2014/main" id="{7E321161-B5FF-F996-E202-E50372EECCE7}"/>
              </a:ext>
            </a:extLst>
          </p:cNvPr>
          <p:cNvSpPr txBox="1"/>
          <p:nvPr/>
        </p:nvSpPr>
        <p:spPr>
          <a:xfrm>
            <a:off x="7915319" y="3993164"/>
            <a:ext cx="3694983" cy="738664"/>
          </a:xfrm>
          <a:prstGeom prst="rect">
            <a:avLst/>
          </a:prstGeom>
          <a:solidFill>
            <a:srgbClr val="E16C7F"/>
          </a:solidFill>
        </p:spPr>
        <p:txBody>
          <a:bodyPr wrap="square">
            <a:spAutoFit/>
          </a:bodyPr>
          <a:lstStyle/>
          <a:p>
            <a:r>
              <a:rPr lang="nl-NL" sz="1400">
                <a:solidFill>
                  <a:schemeClr val="bg1"/>
                </a:solidFill>
                <a:latin typeface="Kermit" panose="020F0503040000060003" pitchFamily="34" charset="0"/>
              </a:rPr>
              <a:t>Stel je voor dat je al het plastic, ook de microplastics, over Nederland uitspreid als een grote deken. </a:t>
            </a:r>
            <a:endParaRPr lang="nl-NL">
              <a:solidFill>
                <a:schemeClr val="bg1"/>
              </a:solidFill>
            </a:endParaRPr>
          </a:p>
        </p:txBody>
      </p:sp>
      <p:pic>
        <p:nvPicPr>
          <p:cNvPr id="2" name="Afbeelding 1">
            <a:extLst>
              <a:ext uri="{FF2B5EF4-FFF2-40B4-BE49-F238E27FC236}">
                <a16:creationId xmlns:a16="http://schemas.microsoft.com/office/drawing/2014/main" id="{6C71D81D-55C6-40BE-8102-DF780BF9B672}"/>
              </a:ext>
            </a:extLst>
          </p:cNvPr>
          <p:cNvPicPr>
            <a:picLocks noChangeAspect="1"/>
          </p:cNvPicPr>
          <p:nvPr/>
        </p:nvPicPr>
        <p:blipFill>
          <a:blip r:embed="rId5"/>
          <a:stretch>
            <a:fillRect/>
          </a:stretch>
        </p:blipFill>
        <p:spPr>
          <a:xfrm>
            <a:off x="2145827" y="2415145"/>
            <a:ext cx="2381250" cy="1876425"/>
          </a:xfrm>
          <a:prstGeom prst="rect">
            <a:avLst/>
          </a:prstGeom>
        </p:spPr>
      </p:pic>
      <p:pic>
        <p:nvPicPr>
          <p:cNvPr id="5" name="Afbeelding 4">
            <a:extLst>
              <a:ext uri="{FF2B5EF4-FFF2-40B4-BE49-F238E27FC236}">
                <a16:creationId xmlns:a16="http://schemas.microsoft.com/office/drawing/2014/main" id="{C19095C2-1A58-69C6-9F8C-03E1D3571004}"/>
              </a:ext>
            </a:extLst>
          </p:cNvPr>
          <p:cNvPicPr>
            <a:picLocks noChangeAspect="1"/>
          </p:cNvPicPr>
          <p:nvPr/>
        </p:nvPicPr>
        <p:blipFill>
          <a:blip r:embed="rId6"/>
          <a:srcRect l="14496" t="18816" r="66602" b="37104"/>
          <a:stretch>
            <a:fillRect/>
          </a:stretch>
        </p:blipFill>
        <p:spPr>
          <a:xfrm>
            <a:off x="581723" y="2415145"/>
            <a:ext cx="1197723" cy="1863024"/>
          </a:xfrm>
          <a:prstGeom prst="rect">
            <a:avLst/>
          </a:prstGeom>
        </p:spPr>
      </p:pic>
      <p:sp>
        <p:nvSpPr>
          <p:cNvPr id="12" name="Tekstvak 11">
            <a:extLst>
              <a:ext uri="{FF2B5EF4-FFF2-40B4-BE49-F238E27FC236}">
                <a16:creationId xmlns:a16="http://schemas.microsoft.com/office/drawing/2014/main" id="{70E014CD-A3F7-590D-56F0-6E846F80273A}"/>
              </a:ext>
            </a:extLst>
          </p:cNvPr>
          <p:cNvSpPr txBox="1"/>
          <p:nvPr/>
        </p:nvSpPr>
        <p:spPr>
          <a:xfrm>
            <a:off x="581723" y="4426586"/>
            <a:ext cx="3945354" cy="523220"/>
          </a:xfrm>
          <a:prstGeom prst="rect">
            <a:avLst/>
          </a:prstGeom>
          <a:solidFill>
            <a:srgbClr val="E16C7F"/>
          </a:solidFill>
        </p:spPr>
        <p:txBody>
          <a:bodyPr wrap="square">
            <a:spAutoFit/>
          </a:bodyPr>
          <a:lstStyle/>
          <a:p>
            <a:r>
              <a:rPr lang="nl-NL" sz="1400">
                <a:solidFill>
                  <a:schemeClr val="bg1"/>
                </a:solidFill>
                <a:latin typeface="Kermit" panose="020F0503040000060003" pitchFamily="34" charset="0"/>
              </a:rPr>
              <a:t>Plastic producten, zoals een colaflesje, breken af tot </a:t>
            </a:r>
            <a:r>
              <a:rPr lang="nl-NL" sz="1400" b="1">
                <a:solidFill>
                  <a:schemeClr val="bg1"/>
                </a:solidFill>
                <a:latin typeface="Kermit" panose="020F0503040000060003" pitchFamily="34" charset="0"/>
              </a:rPr>
              <a:t>microplastics</a:t>
            </a:r>
            <a:r>
              <a:rPr lang="nl-NL" sz="1400">
                <a:solidFill>
                  <a:schemeClr val="bg1"/>
                </a:solidFill>
                <a:latin typeface="Kermit" panose="020F0503040000060003" pitchFamily="34" charset="0"/>
              </a:rPr>
              <a:t>.</a:t>
            </a:r>
          </a:p>
        </p:txBody>
      </p:sp>
    </p:spTree>
    <p:extLst>
      <p:ext uri="{BB962C8B-B14F-4D97-AF65-F5344CB8AC3E}">
        <p14:creationId xmlns:p14="http://schemas.microsoft.com/office/powerpoint/2010/main" val="24025490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F5FC6-536B-7A09-D5A9-CC9F87C1C480}"/>
            </a:ext>
          </a:extLst>
        </p:cNvPr>
        <p:cNvGrpSpPr/>
        <p:nvPr/>
      </p:nvGrpSpPr>
      <p:grpSpPr>
        <a:xfrm>
          <a:off x="0" y="0"/>
          <a:ext cx="0" cy="0"/>
          <a:chOff x="0" y="0"/>
          <a:chExt cx="0" cy="0"/>
        </a:xfrm>
      </p:grpSpPr>
      <p:pic>
        <p:nvPicPr>
          <p:cNvPr id="20" name="Afbeelding 19">
            <a:extLst>
              <a:ext uri="{FF2B5EF4-FFF2-40B4-BE49-F238E27FC236}">
                <a16:creationId xmlns:a16="http://schemas.microsoft.com/office/drawing/2014/main" id="{BDD4425E-83A4-85A5-76FB-8482EF44ED74}"/>
              </a:ext>
            </a:extLst>
          </p:cNvPr>
          <p:cNvPicPr>
            <a:picLocks noChangeAspect="1"/>
          </p:cNvPicPr>
          <p:nvPr/>
        </p:nvPicPr>
        <p:blipFill>
          <a:blip r:embed="rId3">
            <a:extLst>
              <a:ext uri="{28A0092B-C50C-407E-A947-70E740481C1C}">
                <a14:useLocalDpi xmlns:a14="http://schemas.microsoft.com/office/drawing/2010/main" val="0"/>
              </a:ext>
            </a:extLst>
          </a:blip>
          <a:srcRect r="13917" b="50000"/>
          <a:stretch>
            <a:fillRect/>
          </a:stretch>
        </p:blipFill>
        <p:spPr>
          <a:xfrm>
            <a:off x="2756282" y="580394"/>
            <a:ext cx="6679433" cy="5484871"/>
          </a:xfrm>
          <a:prstGeom prst="rect">
            <a:avLst/>
          </a:prstGeom>
        </p:spPr>
      </p:pic>
      <p:sp>
        <p:nvSpPr>
          <p:cNvPr id="7" name="Tekstvak 6">
            <a:extLst>
              <a:ext uri="{FF2B5EF4-FFF2-40B4-BE49-F238E27FC236}">
                <a16:creationId xmlns:a16="http://schemas.microsoft.com/office/drawing/2014/main" id="{6D5E4C1F-8D10-947D-708E-ABABFA291230}"/>
              </a:ext>
            </a:extLst>
          </p:cNvPr>
          <p:cNvSpPr txBox="1"/>
          <p:nvPr/>
        </p:nvSpPr>
        <p:spPr>
          <a:xfrm>
            <a:off x="0" y="1037"/>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voorkennis activeren</a:t>
            </a:r>
          </a:p>
        </p:txBody>
      </p:sp>
      <p:sp>
        <p:nvSpPr>
          <p:cNvPr id="8" name="Tekstvak 7">
            <a:extLst>
              <a:ext uri="{FF2B5EF4-FFF2-40B4-BE49-F238E27FC236}">
                <a16:creationId xmlns:a16="http://schemas.microsoft.com/office/drawing/2014/main" id="{07678A37-34CF-4773-3580-82C28AA9DAD8}"/>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9" name="Afbeelding 8" descr="Afbeelding met Lettertype, Graphics, rood, tekst&#10;&#10;Automatisch gegenereerde beschrijving">
            <a:extLst>
              <a:ext uri="{FF2B5EF4-FFF2-40B4-BE49-F238E27FC236}">
                <a16:creationId xmlns:a16="http://schemas.microsoft.com/office/drawing/2014/main" id="{E4726F35-00DE-41E9-83FE-C4D2DA81AA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8" name="Tekstvak 17">
            <a:extLst>
              <a:ext uri="{FF2B5EF4-FFF2-40B4-BE49-F238E27FC236}">
                <a16:creationId xmlns:a16="http://schemas.microsoft.com/office/drawing/2014/main" id="{7E09327F-4351-204D-F210-E93400A8E6A7}"/>
              </a:ext>
            </a:extLst>
          </p:cNvPr>
          <p:cNvSpPr txBox="1"/>
          <p:nvPr/>
        </p:nvSpPr>
        <p:spPr>
          <a:xfrm>
            <a:off x="3921170" y="500347"/>
            <a:ext cx="4349659"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155 keer!</a:t>
            </a:r>
            <a:endParaRPr lang="nl-NL" sz="3200" dirty="0">
              <a:solidFill>
                <a:srgbClr val="E16C7F"/>
              </a:solidFill>
            </a:endParaRPr>
          </a:p>
        </p:txBody>
      </p:sp>
    </p:spTree>
    <p:extLst>
      <p:ext uri="{BB962C8B-B14F-4D97-AF65-F5344CB8AC3E}">
        <p14:creationId xmlns:p14="http://schemas.microsoft.com/office/powerpoint/2010/main" val="1550061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7CB81-7756-3DF5-80A2-194124AEB400}"/>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1E33BC36-D291-BCB0-B27C-8F062B30E0CF}"/>
              </a:ext>
            </a:extLst>
          </p:cNvPr>
          <p:cNvSpPr txBox="1"/>
          <p:nvPr/>
        </p:nvSpPr>
        <p:spPr>
          <a:xfrm>
            <a:off x="0" y="1037"/>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voorkennis activeren</a:t>
            </a:r>
          </a:p>
        </p:txBody>
      </p:sp>
      <p:sp>
        <p:nvSpPr>
          <p:cNvPr id="8" name="Tekstvak 7">
            <a:extLst>
              <a:ext uri="{FF2B5EF4-FFF2-40B4-BE49-F238E27FC236}">
                <a16:creationId xmlns:a16="http://schemas.microsoft.com/office/drawing/2014/main" id="{FB3AF09D-C335-B380-2CC9-10939A604106}"/>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p:txBody>
      </p:sp>
      <p:pic>
        <p:nvPicPr>
          <p:cNvPr id="9" name="Afbeelding 8" descr="Afbeelding met Lettertype, Graphics, rood, tekst&#10;&#10;Automatisch gegenereerde beschrijving">
            <a:extLst>
              <a:ext uri="{FF2B5EF4-FFF2-40B4-BE49-F238E27FC236}">
                <a16:creationId xmlns:a16="http://schemas.microsoft.com/office/drawing/2014/main" id="{DF83BAAD-9347-DDA4-1A7F-DABC7AFF0D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22" name="Tekstvak 21">
            <a:extLst>
              <a:ext uri="{FF2B5EF4-FFF2-40B4-BE49-F238E27FC236}">
                <a16:creationId xmlns:a16="http://schemas.microsoft.com/office/drawing/2014/main" id="{4F505BC0-66E7-5C44-E0A6-384922CE84AC}"/>
              </a:ext>
            </a:extLst>
          </p:cNvPr>
          <p:cNvSpPr txBox="1"/>
          <p:nvPr/>
        </p:nvSpPr>
        <p:spPr>
          <a:xfrm>
            <a:off x="4565217" y="1613054"/>
            <a:ext cx="3732689" cy="400110"/>
          </a:xfrm>
          <a:prstGeom prst="rect">
            <a:avLst/>
          </a:prstGeom>
          <a:solidFill>
            <a:schemeClr val="bg1"/>
          </a:solidFill>
          <a:ln w="28575">
            <a:solidFill>
              <a:srgbClr val="E16C7F"/>
            </a:solidFill>
          </a:ln>
        </p:spPr>
        <p:txBody>
          <a:bodyPr wrap="square">
            <a:spAutoFit/>
          </a:bodyPr>
          <a:lstStyle/>
          <a:p>
            <a:pPr algn="ctr"/>
            <a:r>
              <a:rPr lang="nl-NL" sz="2000">
                <a:latin typeface="Kermit" panose="020F0503040000060003" pitchFamily="34" charset="0"/>
              </a:rPr>
              <a:t>Waarvoor gebruik jij plastic? </a:t>
            </a:r>
          </a:p>
        </p:txBody>
      </p:sp>
      <p:sp>
        <p:nvSpPr>
          <p:cNvPr id="24" name="Tekstvak 23">
            <a:extLst>
              <a:ext uri="{FF2B5EF4-FFF2-40B4-BE49-F238E27FC236}">
                <a16:creationId xmlns:a16="http://schemas.microsoft.com/office/drawing/2014/main" id="{940720E1-46FC-AC2C-B5D2-3D127AF6734D}"/>
              </a:ext>
            </a:extLst>
          </p:cNvPr>
          <p:cNvSpPr txBox="1"/>
          <p:nvPr/>
        </p:nvSpPr>
        <p:spPr>
          <a:xfrm>
            <a:off x="4565217" y="2341530"/>
            <a:ext cx="3714081" cy="707886"/>
          </a:xfrm>
          <a:prstGeom prst="rect">
            <a:avLst/>
          </a:prstGeom>
          <a:solidFill>
            <a:schemeClr val="bg1"/>
          </a:solidFill>
          <a:ln w="28575">
            <a:solidFill>
              <a:srgbClr val="E16C7F"/>
            </a:solidFill>
          </a:ln>
        </p:spPr>
        <p:txBody>
          <a:bodyPr wrap="square">
            <a:spAutoFit/>
          </a:bodyPr>
          <a:lstStyle/>
          <a:p>
            <a:pPr algn="ctr"/>
            <a:r>
              <a:rPr lang="nl-NL" sz="2000">
                <a:latin typeface="Kermit" panose="020F0503040000060003" pitchFamily="34" charset="0"/>
              </a:rPr>
              <a:t>Hoe denk je dat plastic in </a:t>
            </a:r>
          </a:p>
          <a:p>
            <a:pPr algn="ctr"/>
            <a:r>
              <a:rPr lang="nl-NL" sz="2000">
                <a:latin typeface="Kermit" panose="020F0503040000060003" pitchFamily="34" charset="0"/>
              </a:rPr>
              <a:t>de oceaan terechtkomt? </a:t>
            </a:r>
          </a:p>
        </p:txBody>
      </p:sp>
      <p:sp>
        <p:nvSpPr>
          <p:cNvPr id="26" name="Tekstvak 25">
            <a:extLst>
              <a:ext uri="{FF2B5EF4-FFF2-40B4-BE49-F238E27FC236}">
                <a16:creationId xmlns:a16="http://schemas.microsoft.com/office/drawing/2014/main" id="{E38B37B0-44D1-55CD-5C8A-DAE0A4DD39BD}"/>
              </a:ext>
            </a:extLst>
          </p:cNvPr>
          <p:cNvSpPr txBox="1"/>
          <p:nvPr/>
        </p:nvSpPr>
        <p:spPr>
          <a:xfrm>
            <a:off x="4559919" y="3377782"/>
            <a:ext cx="3719379" cy="1008359"/>
          </a:xfrm>
          <a:prstGeom prst="rect">
            <a:avLst/>
          </a:prstGeom>
          <a:solidFill>
            <a:schemeClr val="bg1"/>
          </a:solidFill>
          <a:ln w="28575">
            <a:solidFill>
              <a:srgbClr val="E16C7F"/>
            </a:solidFill>
          </a:ln>
        </p:spPr>
        <p:txBody>
          <a:bodyPr wrap="square">
            <a:spAutoFit/>
          </a:bodyPr>
          <a:lstStyle/>
          <a:p>
            <a:pPr algn="ctr"/>
            <a:r>
              <a:rPr lang="nl-NL" sz="2000">
                <a:latin typeface="Kermit" panose="020F0503040000060003" pitchFamily="34" charset="0"/>
              </a:rPr>
              <a:t>Hoe kan dat plastic </a:t>
            </a:r>
          </a:p>
          <a:p>
            <a:pPr algn="ctr"/>
            <a:r>
              <a:rPr lang="nl-NL" sz="2000">
                <a:latin typeface="Kermit" panose="020F0503040000060003" pitchFamily="34" charset="0"/>
              </a:rPr>
              <a:t>zich over alle oceanen </a:t>
            </a:r>
          </a:p>
          <a:p>
            <a:pPr algn="ctr"/>
            <a:r>
              <a:rPr lang="nl-NL" sz="2000">
                <a:latin typeface="Kermit" panose="020F0503040000060003" pitchFamily="34" charset="0"/>
              </a:rPr>
              <a:t>verspreiden? </a:t>
            </a:r>
          </a:p>
        </p:txBody>
      </p:sp>
      <p:pic>
        <p:nvPicPr>
          <p:cNvPr id="28" name="Afbeelding 27">
            <a:extLst>
              <a:ext uri="{FF2B5EF4-FFF2-40B4-BE49-F238E27FC236}">
                <a16:creationId xmlns:a16="http://schemas.microsoft.com/office/drawing/2014/main" id="{B705D26E-4F6F-5603-9FD6-B235DCD9F293}"/>
              </a:ext>
            </a:extLst>
          </p:cNvPr>
          <p:cNvPicPr>
            <a:picLocks noChangeAspect="1"/>
          </p:cNvPicPr>
          <p:nvPr/>
        </p:nvPicPr>
        <p:blipFill>
          <a:blip r:embed="rId4">
            <a:extLst>
              <a:ext uri="{28A0092B-C50C-407E-A947-70E740481C1C}">
                <a14:useLocalDpi xmlns:a14="http://schemas.microsoft.com/office/drawing/2010/main" val="0"/>
              </a:ext>
            </a:extLst>
          </a:blip>
          <a:srcRect t="1290" b="1290"/>
          <a:stretch/>
        </p:blipFill>
        <p:spPr bwMode="auto">
          <a:xfrm>
            <a:off x="3727337" y="1650608"/>
            <a:ext cx="1088102" cy="1051364"/>
          </a:xfrm>
          <a:prstGeom prst="rect">
            <a:avLst/>
          </a:prstGeom>
          <a:noFill/>
          <a:ln>
            <a:noFill/>
          </a:ln>
          <a:extLst>
            <a:ext uri="{53640926-AAD7-44D8-BBD7-CCE9431645EC}">
              <a14:shadowObscured xmlns:a14="http://schemas.microsoft.com/office/drawing/2010/main"/>
            </a:ext>
          </a:extLst>
        </p:spPr>
      </p:pic>
      <p:pic>
        <p:nvPicPr>
          <p:cNvPr id="32" name="Afbeelding 31">
            <a:extLst>
              <a:ext uri="{FF2B5EF4-FFF2-40B4-BE49-F238E27FC236}">
                <a16:creationId xmlns:a16="http://schemas.microsoft.com/office/drawing/2014/main" id="{A5B2790C-0727-5A8C-EEB2-6EF836C769F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3708589" y="2845313"/>
            <a:ext cx="1125598" cy="1140051"/>
          </a:xfrm>
          <a:prstGeom prst="rect">
            <a:avLst/>
          </a:prstGeom>
          <a:noFill/>
          <a:ln>
            <a:noFill/>
          </a:ln>
        </p:spPr>
      </p:pic>
      <p:sp>
        <p:nvSpPr>
          <p:cNvPr id="36" name="Tekstvak 35">
            <a:extLst>
              <a:ext uri="{FF2B5EF4-FFF2-40B4-BE49-F238E27FC236}">
                <a16:creationId xmlns:a16="http://schemas.microsoft.com/office/drawing/2014/main" id="{0EAE4310-7A95-B06C-8FBD-5D3A331DE73F}"/>
              </a:ext>
            </a:extLst>
          </p:cNvPr>
          <p:cNvSpPr txBox="1"/>
          <p:nvPr/>
        </p:nvSpPr>
        <p:spPr>
          <a:xfrm>
            <a:off x="4857317" y="4386141"/>
            <a:ext cx="3732689" cy="400110"/>
          </a:xfrm>
          <a:prstGeom prst="rect">
            <a:avLst/>
          </a:prstGeom>
          <a:solidFill>
            <a:srgbClr val="E16C7F"/>
          </a:solidFill>
          <a:ln w="28575">
            <a:solidFill>
              <a:srgbClr val="E16C7F"/>
            </a:solidFill>
          </a:ln>
        </p:spPr>
        <p:txBody>
          <a:bodyPr wrap="square">
            <a:spAutoFit/>
          </a:bodyPr>
          <a:lstStyle/>
          <a:p>
            <a:pPr algn="ctr"/>
            <a:r>
              <a:rPr lang="nl-NL" sz="2000">
                <a:solidFill>
                  <a:schemeClr val="bg1"/>
                </a:solidFill>
                <a:latin typeface="Kermit" panose="020F0503040000060003" pitchFamily="34" charset="0"/>
              </a:rPr>
              <a:t>Tip: denk aan de Golfstroom!</a:t>
            </a:r>
          </a:p>
        </p:txBody>
      </p:sp>
      <p:sp>
        <p:nvSpPr>
          <p:cNvPr id="38" name="Tekstvak 37">
            <a:extLst>
              <a:ext uri="{FF2B5EF4-FFF2-40B4-BE49-F238E27FC236}">
                <a16:creationId xmlns:a16="http://schemas.microsoft.com/office/drawing/2014/main" id="{ED0806E9-CC1C-E5F6-F840-D3C4F5759968}"/>
              </a:ext>
            </a:extLst>
          </p:cNvPr>
          <p:cNvSpPr txBox="1"/>
          <p:nvPr/>
        </p:nvSpPr>
        <p:spPr>
          <a:xfrm>
            <a:off x="3897286" y="689858"/>
            <a:ext cx="392103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Loop door de klas…</a:t>
            </a:r>
            <a:endParaRPr lang="nl-NL" sz="3200">
              <a:solidFill>
                <a:srgbClr val="E16C7F"/>
              </a:solidFill>
            </a:endParaRPr>
          </a:p>
        </p:txBody>
      </p:sp>
    </p:spTree>
    <p:extLst>
      <p:ext uri="{BB962C8B-B14F-4D97-AF65-F5344CB8AC3E}">
        <p14:creationId xmlns:p14="http://schemas.microsoft.com/office/powerpoint/2010/main" val="26870035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31DAC-0074-6D49-C768-6C74C9F55A72}"/>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CFACEE30-B19D-185A-0272-292F5177BE98}"/>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 &amp; onthouden en begrijpen</a:t>
            </a:r>
          </a:p>
        </p:txBody>
      </p:sp>
      <p:sp>
        <p:nvSpPr>
          <p:cNvPr id="13" name="Tekstvak 12">
            <a:extLst>
              <a:ext uri="{FF2B5EF4-FFF2-40B4-BE49-F238E27FC236}">
                <a16:creationId xmlns:a16="http://schemas.microsoft.com/office/drawing/2014/main" id="{D58DBC8B-02EF-019A-83C4-F78861B0470C}"/>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46FC6EAE-A6DC-CCF2-2F8E-E83AB04769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2C099486-6F62-0944-38BC-B3D17480B9F4}"/>
              </a:ext>
            </a:extLst>
          </p:cNvPr>
          <p:cNvSpPr txBox="1"/>
          <p:nvPr/>
        </p:nvSpPr>
        <p:spPr>
          <a:xfrm>
            <a:off x="558797" y="788643"/>
            <a:ext cx="7237877"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Het plasticprobleem</a:t>
            </a:r>
            <a:endParaRPr lang="nl-NL" sz="3200">
              <a:solidFill>
                <a:srgbClr val="E16C7F"/>
              </a:solidFill>
            </a:endParaRPr>
          </a:p>
        </p:txBody>
      </p:sp>
      <p:sp>
        <p:nvSpPr>
          <p:cNvPr id="10" name="Tekstvak 9">
            <a:extLst>
              <a:ext uri="{FF2B5EF4-FFF2-40B4-BE49-F238E27FC236}">
                <a16:creationId xmlns:a16="http://schemas.microsoft.com/office/drawing/2014/main" id="{29E502E4-28C8-68E3-1BFE-165A6D943675}"/>
              </a:ext>
            </a:extLst>
          </p:cNvPr>
          <p:cNvSpPr txBox="1"/>
          <p:nvPr/>
        </p:nvSpPr>
        <p:spPr>
          <a:xfrm>
            <a:off x="558794" y="5456492"/>
            <a:ext cx="7237875" cy="646331"/>
          </a:xfrm>
          <a:prstGeom prst="rect">
            <a:avLst/>
          </a:prstGeom>
          <a:noFill/>
        </p:spPr>
        <p:txBody>
          <a:bodyPr wrap="square">
            <a:spAutoFit/>
          </a:bodyPr>
          <a:lstStyle/>
          <a:p>
            <a:pPr algn="ctr"/>
            <a:r>
              <a:rPr lang="nl-NL" dirty="0">
                <a:solidFill>
                  <a:srgbClr val="E23B32"/>
                </a:solidFill>
                <a:latin typeface="Kermit" panose="020F0503040000060003"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https://www.youtube.com/watch?v=EFfyZ8cGpIA</a:t>
            </a:r>
            <a:endParaRPr lang="nl-NL" dirty="0">
              <a:solidFill>
                <a:srgbClr val="E23B32"/>
              </a:solidFill>
              <a:latin typeface="Kermit" panose="020F0503040000060003" pitchFamily="34" charset="0"/>
              <a:cs typeface="Arial" panose="020B0604020202020204" pitchFamily="34" charset="0"/>
            </a:endParaRPr>
          </a:p>
          <a:p>
            <a:pPr algn="ctr"/>
            <a:r>
              <a:rPr lang="nl-NL" dirty="0">
                <a:solidFill>
                  <a:srgbClr val="E23B32"/>
                </a:solidFill>
                <a:latin typeface="Kermit" panose="020F0503040000060003" pitchFamily="34" charset="0"/>
                <a:cs typeface="Arial" panose="020B0604020202020204" pitchFamily="34" charset="0"/>
              </a:rPr>
              <a:t>Kijk de video tot 4:34 </a:t>
            </a:r>
          </a:p>
        </p:txBody>
      </p:sp>
      <p:pic>
        <p:nvPicPr>
          <p:cNvPr id="3" name="Onlinemedia 2" title="Hoe we verzuipen in plastic">
            <a:hlinkClick r:id="" action="ppaction://media"/>
            <a:extLst>
              <a:ext uri="{FF2B5EF4-FFF2-40B4-BE49-F238E27FC236}">
                <a16:creationId xmlns:a16="http://schemas.microsoft.com/office/drawing/2014/main" id="{C0309172-A746-C4C8-B2E3-1B0A37E995D8}"/>
              </a:ext>
            </a:extLst>
          </p:cNvPr>
          <p:cNvPicPr>
            <a:picLocks noRot="1" noChangeAspect="1"/>
          </p:cNvPicPr>
          <p:nvPr>
            <a:videoFile r:link="rId1"/>
          </p:nvPr>
        </p:nvPicPr>
        <p:blipFill>
          <a:blip r:embed="rId6"/>
          <a:stretch>
            <a:fillRect/>
          </a:stretch>
        </p:blipFill>
        <p:spPr>
          <a:xfrm>
            <a:off x="730696" y="1376045"/>
            <a:ext cx="7237875" cy="4089409"/>
          </a:xfrm>
          <a:prstGeom prst="rect">
            <a:avLst/>
          </a:prstGeom>
        </p:spPr>
      </p:pic>
      <p:sp>
        <p:nvSpPr>
          <p:cNvPr id="7" name="Tekstvak 6">
            <a:extLst>
              <a:ext uri="{FF2B5EF4-FFF2-40B4-BE49-F238E27FC236}">
                <a16:creationId xmlns:a16="http://schemas.microsoft.com/office/drawing/2014/main" id="{B83DBB77-221C-A963-7D7E-8CD0CC37536F}"/>
              </a:ext>
            </a:extLst>
          </p:cNvPr>
          <p:cNvSpPr txBox="1"/>
          <p:nvPr/>
        </p:nvSpPr>
        <p:spPr>
          <a:xfrm>
            <a:off x="9374945" y="4056232"/>
            <a:ext cx="2645156" cy="830997"/>
          </a:xfrm>
          <a:prstGeom prst="rect">
            <a:avLst/>
          </a:prstGeom>
          <a:solidFill>
            <a:srgbClr val="57C1D2"/>
          </a:solidFill>
          <a:ln w="28575">
            <a:noFill/>
          </a:ln>
        </p:spPr>
        <p:txBody>
          <a:bodyPr wrap="square">
            <a:spAutoFit/>
          </a:bodyPr>
          <a:lstStyle/>
          <a:p>
            <a:r>
              <a:rPr lang="nl-NL" sz="1600" dirty="0">
                <a:solidFill>
                  <a:schemeClr val="bg1"/>
                </a:solidFill>
                <a:latin typeface="Kermit" panose="020F0503040000060003" pitchFamily="34" charset="0"/>
              </a:rPr>
              <a:t>Waarom zijn er in de oceanen vijf plekken waar veel plastic ligt?</a:t>
            </a:r>
          </a:p>
        </p:txBody>
      </p:sp>
      <p:sp>
        <p:nvSpPr>
          <p:cNvPr id="19" name="Tekstvak 18">
            <a:extLst>
              <a:ext uri="{FF2B5EF4-FFF2-40B4-BE49-F238E27FC236}">
                <a16:creationId xmlns:a16="http://schemas.microsoft.com/office/drawing/2014/main" id="{6CBD4033-8014-0142-5359-6C064EF2BE86}"/>
              </a:ext>
            </a:extLst>
          </p:cNvPr>
          <p:cNvSpPr txBox="1"/>
          <p:nvPr/>
        </p:nvSpPr>
        <p:spPr>
          <a:xfrm>
            <a:off x="8213040" y="2067655"/>
            <a:ext cx="2645156" cy="830997"/>
          </a:xfrm>
          <a:prstGeom prst="rect">
            <a:avLst/>
          </a:prstGeom>
          <a:solidFill>
            <a:schemeClr val="bg1"/>
          </a:solidFill>
          <a:ln w="28575">
            <a:solidFill>
              <a:srgbClr val="E16C7F"/>
            </a:solidFill>
          </a:ln>
        </p:spPr>
        <p:txBody>
          <a:bodyPr wrap="square">
            <a:spAutoFit/>
          </a:bodyPr>
          <a:lstStyle/>
          <a:p>
            <a:r>
              <a:rPr lang="nl-NL" sz="1600" dirty="0">
                <a:latin typeface="Kermit" panose="020F0503040000060003" pitchFamily="34" charset="0"/>
              </a:rPr>
              <a:t>Vat tijdens het kijken </a:t>
            </a:r>
            <a:r>
              <a:rPr lang="nl-NL" sz="1600" dirty="0">
                <a:solidFill>
                  <a:srgbClr val="E16C7F"/>
                </a:solidFill>
                <a:latin typeface="Kermit Semibold" panose="020F0503040000060003" pitchFamily="34" charset="0"/>
              </a:rPr>
              <a:t>het</a:t>
            </a:r>
            <a:r>
              <a:rPr lang="nl-NL" sz="1600" dirty="0">
                <a:latin typeface="Kermit" panose="020F0503040000060003" pitchFamily="34" charset="0"/>
              </a:rPr>
              <a:t> </a:t>
            </a:r>
            <a:r>
              <a:rPr lang="nl-NL" sz="1600" dirty="0">
                <a:solidFill>
                  <a:srgbClr val="E16C7F"/>
                </a:solidFill>
                <a:latin typeface="Kermit Semibold" panose="020F0503040000060003" pitchFamily="34" charset="0"/>
              </a:rPr>
              <a:t>plasticprobleem</a:t>
            </a:r>
            <a:r>
              <a:rPr lang="nl-NL" sz="1600" dirty="0">
                <a:latin typeface="Kermit" panose="020F0503040000060003" pitchFamily="34" charset="0"/>
              </a:rPr>
              <a:t> samen in steekwoorden .</a:t>
            </a:r>
          </a:p>
        </p:txBody>
      </p:sp>
      <p:pic>
        <p:nvPicPr>
          <p:cNvPr id="12" name="Afbeelding 11">
            <a:extLst>
              <a:ext uri="{FF2B5EF4-FFF2-40B4-BE49-F238E27FC236}">
                <a16:creationId xmlns:a16="http://schemas.microsoft.com/office/drawing/2014/main" id="{57FC9846-DDBE-9690-594F-D8B74581F5E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10870439" y="1828750"/>
            <a:ext cx="1234475" cy="1291535"/>
          </a:xfrm>
          <a:prstGeom prst="rect">
            <a:avLst/>
          </a:prstGeom>
          <a:noFill/>
          <a:ln>
            <a:noFill/>
          </a:ln>
        </p:spPr>
      </p:pic>
      <p:pic>
        <p:nvPicPr>
          <p:cNvPr id="18" name="Afbeelding 17">
            <a:extLst>
              <a:ext uri="{FF2B5EF4-FFF2-40B4-BE49-F238E27FC236}">
                <a16:creationId xmlns:a16="http://schemas.microsoft.com/office/drawing/2014/main" id="{5B2628F9-2264-4307-2C36-9600B97C4CE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bwMode="auto">
          <a:xfrm>
            <a:off x="8140470" y="3872543"/>
            <a:ext cx="1234475" cy="1250327"/>
          </a:xfrm>
          <a:prstGeom prst="rect">
            <a:avLst/>
          </a:prstGeom>
          <a:noFill/>
          <a:ln>
            <a:noFill/>
          </a:ln>
        </p:spPr>
      </p:pic>
      <p:sp>
        <p:nvSpPr>
          <p:cNvPr id="21" name="Tekstvak 20">
            <a:extLst>
              <a:ext uri="{FF2B5EF4-FFF2-40B4-BE49-F238E27FC236}">
                <a16:creationId xmlns:a16="http://schemas.microsoft.com/office/drawing/2014/main" id="{EC903C21-11AC-2D94-0104-31D3FF81F0A2}"/>
              </a:ext>
            </a:extLst>
          </p:cNvPr>
          <p:cNvSpPr txBox="1"/>
          <p:nvPr/>
        </p:nvSpPr>
        <p:spPr>
          <a:xfrm>
            <a:off x="9546845" y="4871718"/>
            <a:ext cx="2451600" cy="584775"/>
          </a:xfrm>
          <a:prstGeom prst="rect">
            <a:avLst/>
          </a:prstGeom>
          <a:solidFill>
            <a:schemeClr val="bg1"/>
          </a:solidFill>
          <a:ln w="28575">
            <a:solidFill>
              <a:srgbClr val="57C1D2"/>
            </a:solidFill>
          </a:ln>
        </p:spPr>
        <p:txBody>
          <a:bodyPr wrap="square">
            <a:spAutoFit/>
          </a:bodyPr>
          <a:lstStyle/>
          <a:p>
            <a:r>
              <a:rPr lang="nl-NL" sz="1600" dirty="0">
                <a:latin typeface="Kermit" panose="020F0503040000060003" pitchFamily="34" charset="0"/>
              </a:rPr>
              <a:t>Wat heeft dit te maken met de Golfstroom?</a:t>
            </a:r>
          </a:p>
        </p:txBody>
      </p:sp>
    </p:spTree>
    <p:extLst>
      <p:ext uri="{BB962C8B-B14F-4D97-AF65-F5344CB8AC3E}">
        <p14:creationId xmlns:p14="http://schemas.microsoft.com/office/powerpoint/2010/main" val="71669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47B6C-DBF8-AABA-5664-19B824E9A087}"/>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BA0FE3DC-F669-714E-AEED-BC1D9A0288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027" y="1159741"/>
            <a:ext cx="6416377" cy="4538517"/>
          </a:xfrm>
          <a:prstGeom prst="rect">
            <a:avLst/>
          </a:prstGeom>
        </p:spPr>
      </p:pic>
      <p:sp>
        <p:nvSpPr>
          <p:cNvPr id="13" name="Tekstvak 12">
            <a:extLst>
              <a:ext uri="{FF2B5EF4-FFF2-40B4-BE49-F238E27FC236}">
                <a16:creationId xmlns:a16="http://schemas.microsoft.com/office/drawing/2014/main" id="{126A02EB-D7E3-57AC-73A6-E650F2E13477}"/>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319D43F1-73A1-8DC8-CF6B-7790F589F3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C4354B32-3B7F-7EBC-578B-3FCB3E1D6D29}"/>
              </a:ext>
            </a:extLst>
          </p:cNvPr>
          <p:cNvSpPr txBox="1"/>
          <p:nvPr/>
        </p:nvSpPr>
        <p:spPr>
          <a:xfrm>
            <a:off x="2273443" y="372120"/>
            <a:ext cx="7237877"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Een oplossing voor plastic soep</a:t>
            </a:r>
            <a:endParaRPr lang="nl-NL" sz="3200" dirty="0">
              <a:solidFill>
                <a:srgbClr val="E16C7F"/>
              </a:solidFill>
            </a:endParaRPr>
          </a:p>
        </p:txBody>
      </p:sp>
      <p:sp>
        <p:nvSpPr>
          <p:cNvPr id="6" name="Tekstvak 5">
            <a:extLst>
              <a:ext uri="{FF2B5EF4-FFF2-40B4-BE49-F238E27FC236}">
                <a16:creationId xmlns:a16="http://schemas.microsoft.com/office/drawing/2014/main" id="{CFA18F0C-5F53-85E5-2D3D-0A85418F795D}"/>
              </a:ext>
            </a:extLst>
          </p:cNvPr>
          <p:cNvSpPr txBox="1"/>
          <p:nvPr/>
        </p:nvSpPr>
        <p:spPr>
          <a:xfrm>
            <a:off x="1676420" y="1799616"/>
            <a:ext cx="3903607" cy="707886"/>
          </a:xfrm>
          <a:prstGeom prst="rect">
            <a:avLst/>
          </a:prstGeom>
          <a:solidFill>
            <a:srgbClr val="1B9165"/>
          </a:solidFill>
          <a:ln w="28575">
            <a:noFill/>
          </a:ln>
        </p:spPr>
        <p:txBody>
          <a:bodyPr wrap="square">
            <a:spAutoFit/>
          </a:bodyPr>
          <a:lstStyle/>
          <a:p>
            <a:r>
              <a:rPr lang="nl-NL" sz="2000" dirty="0">
                <a:solidFill>
                  <a:schemeClr val="bg1"/>
                </a:solidFill>
                <a:latin typeface="Kermit" panose="020F0503040000060003" pitchFamily="34" charset="0"/>
              </a:rPr>
              <a:t>  Wat zou jij willen doen om </a:t>
            </a:r>
            <a:br>
              <a:rPr lang="nl-NL" sz="2000" dirty="0">
                <a:solidFill>
                  <a:schemeClr val="bg1"/>
                </a:solidFill>
                <a:latin typeface="Kermit" panose="020F0503040000060003" pitchFamily="34" charset="0"/>
              </a:rPr>
            </a:br>
            <a:r>
              <a:rPr lang="nl-NL" sz="2000" dirty="0">
                <a:solidFill>
                  <a:schemeClr val="bg1"/>
                </a:solidFill>
                <a:latin typeface="Kermit" panose="020F0503040000060003" pitchFamily="34" charset="0"/>
              </a:rPr>
              <a:t>  plastic soep te verminderen?</a:t>
            </a:r>
          </a:p>
        </p:txBody>
      </p:sp>
      <p:pic>
        <p:nvPicPr>
          <p:cNvPr id="12" name="Afbeelding 11">
            <a:extLst>
              <a:ext uri="{FF2B5EF4-FFF2-40B4-BE49-F238E27FC236}">
                <a16:creationId xmlns:a16="http://schemas.microsoft.com/office/drawing/2014/main" id="{87A7CA52-2A6C-838B-1D69-E40ECA53E20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443228" y="1453971"/>
            <a:ext cx="1451833" cy="1399176"/>
          </a:xfrm>
          <a:prstGeom prst="rect">
            <a:avLst/>
          </a:prstGeom>
          <a:noFill/>
          <a:ln>
            <a:noFill/>
          </a:ln>
        </p:spPr>
      </p:pic>
      <p:sp>
        <p:nvSpPr>
          <p:cNvPr id="9" name="Tekstvak 8">
            <a:extLst>
              <a:ext uri="{FF2B5EF4-FFF2-40B4-BE49-F238E27FC236}">
                <a16:creationId xmlns:a16="http://schemas.microsoft.com/office/drawing/2014/main" id="{825E2892-00C3-4868-6BBA-40BF9B91F3E7}"/>
              </a:ext>
            </a:extLst>
          </p:cNvPr>
          <p:cNvSpPr txBox="1"/>
          <p:nvPr/>
        </p:nvSpPr>
        <p:spPr>
          <a:xfrm>
            <a:off x="734516" y="2922201"/>
            <a:ext cx="5083187" cy="400110"/>
          </a:xfrm>
          <a:prstGeom prst="rect">
            <a:avLst/>
          </a:prstGeom>
          <a:noFill/>
          <a:ln w="28575">
            <a:noFill/>
          </a:ln>
        </p:spPr>
        <p:txBody>
          <a:bodyPr wrap="square">
            <a:spAutoFit/>
          </a:bodyPr>
          <a:lstStyle/>
          <a:p>
            <a:r>
              <a:rPr lang="nl-NL" sz="2000" dirty="0">
                <a:latin typeface="Kermit" panose="020F0503040000060003" pitchFamily="34" charset="0"/>
              </a:rPr>
              <a:t>Vul het in op de placemat in jouw vakje.</a:t>
            </a:r>
          </a:p>
        </p:txBody>
      </p:sp>
      <p:sp>
        <p:nvSpPr>
          <p:cNvPr id="17" name="Tekstvak 16">
            <a:extLst>
              <a:ext uri="{FF2B5EF4-FFF2-40B4-BE49-F238E27FC236}">
                <a16:creationId xmlns:a16="http://schemas.microsoft.com/office/drawing/2014/main" id="{23F55C0E-956D-A2ED-5A7F-2F7A9951D0F3}"/>
              </a:ext>
            </a:extLst>
          </p:cNvPr>
          <p:cNvSpPr txBox="1"/>
          <p:nvPr/>
        </p:nvSpPr>
        <p:spPr>
          <a:xfrm>
            <a:off x="734516" y="3591238"/>
            <a:ext cx="4845511" cy="1015663"/>
          </a:xfrm>
          <a:prstGeom prst="rect">
            <a:avLst/>
          </a:prstGeom>
          <a:noFill/>
          <a:ln w="28575">
            <a:noFill/>
          </a:ln>
        </p:spPr>
        <p:txBody>
          <a:bodyPr wrap="square">
            <a:spAutoFit/>
          </a:bodyPr>
          <a:lstStyle/>
          <a:p>
            <a:r>
              <a:rPr lang="nl-NL" sz="2000" dirty="0">
                <a:latin typeface="Kermit" panose="020F0503040000060003" pitchFamily="34" charset="0"/>
              </a:rPr>
              <a:t>Bespreek daarna jullie antwoorden en schrijf jullie twee favoriete oplossingen in het midden.</a:t>
            </a:r>
          </a:p>
        </p:txBody>
      </p:sp>
      <p:sp>
        <p:nvSpPr>
          <p:cNvPr id="3" name="Tekstvak 2">
            <a:extLst>
              <a:ext uri="{FF2B5EF4-FFF2-40B4-BE49-F238E27FC236}">
                <a16:creationId xmlns:a16="http://schemas.microsoft.com/office/drawing/2014/main" id="{4C2229E0-6E55-63AA-346A-0B2B51132EED}"/>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verdiepen</a:t>
            </a:r>
          </a:p>
        </p:txBody>
      </p:sp>
    </p:spTree>
    <p:extLst>
      <p:ext uri="{BB962C8B-B14F-4D97-AF65-F5344CB8AC3E}">
        <p14:creationId xmlns:p14="http://schemas.microsoft.com/office/powerpoint/2010/main" val="36596192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7CBED-4F78-5D88-1B07-F1E1958CB37E}"/>
            </a:ext>
          </a:extLst>
        </p:cNvPr>
        <p:cNvGrpSpPr/>
        <p:nvPr/>
      </p:nvGrpSpPr>
      <p:grpSpPr>
        <a:xfrm>
          <a:off x="0" y="0"/>
          <a:ext cx="0" cy="0"/>
          <a:chOff x="0" y="0"/>
          <a:chExt cx="0" cy="0"/>
        </a:xfrm>
      </p:grpSpPr>
      <p:pic>
        <p:nvPicPr>
          <p:cNvPr id="4" name="Graphic 3" descr="Wereld Natuur Fonds">
            <a:extLst>
              <a:ext uri="{FF2B5EF4-FFF2-40B4-BE49-F238E27FC236}">
                <a16:creationId xmlns:a16="http://schemas.microsoft.com/office/drawing/2014/main" id="{E71A9900-53BC-CBDB-4C54-5DE98C3590D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78502" y="3548529"/>
            <a:ext cx="3180521" cy="3180521"/>
          </a:xfrm>
          <a:prstGeom prst="rect">
            <a:avLst/>
          </a:prstGeom>
        </p:spPr>
      </p:pic>
      <p:sp>
        <p:nvSpPr>
          <p:cNvPr id="13" name="Tekstvak 12">
            <a:extLst>
              <a:ext uri="{FF2B5EF4-FFF2-40B4-BE49-F238E27FC236}">
                <a16:creationId xmlns:a16="http://schemas.microsoft.com/office/drawing/2014/main" id="{DE6FDDD8-D0DF-AF76-4D06-D8DBE3807BCA}"/>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2DD500A1-30FC-1B85-B6CE-8C301F909E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5" name="Tekstvak 4">
            <a:extLst>
              <a:ext uri="{FF2B5EF4-FFF2-40B4-BE49-F238E27FC236}">
                <a16:creationId xmlns:a16="http://schemas.microsoft.com/office/drawing/2014/main" id="{FD83BB2D-4652-4EB2-7ADB-DF54C7F8EC50}"/>
              </a:ext>
            </a:extLst>
          </p:cNvPr>
          <p:cNvSpPr txBox="1"/>
          <p:nvPr/>
        </p:nvSpPr>
        <p:spPr>
          <a:xfrm>
            <a:off x="925916" y="1527918"/>
            <a:ext cx="3791426" cy="1015663"/>
          </a:xfrm>
          <a:prstGeom prst="rect">
            <a:avLst/>
          </a:prstGeom>
          <a:solidFill>
            <a:schemeClr val="bg1"/>
          </a:solidFill>
          <a:ln w="28575">
            <a:solidFill>
              <a:srgbClr val="E16C7F"/>
            </a:solidFill>
          </a:ln>
        </p:spPr>
        <p:txBody>
          <a:bodyPr wrap="square">
            <a:spAutoFit/>
          </a:bodyPr>
          <a:lstStyle/>
          <a:p>
            <a:r>
              <a:rPr lang="nl-NL" sz="2000" dirty="0">
                <a:solidFill>
                  <a:srgbClr val="161517"/>
                </a:solidFill>
                <a:latin typeface="Kermit" panose="020F0503040000060003" pitchFamily="34" charset="0"/>
              </a:rPr>
              <a:t>Verschillende organisaties komen in actie tegen de plastic soep.</a:t>
            </a:r>
            <a:endParaRPr lang="nl-NL" sz="2800" dirty="0">
              <a:solidFill>
                <a:srgbClr val="161517"/>
              </a:solidFill>
            </a:endParaRPr>
          </a:p>
        </p:txBody>
      </p:sp>
      <p:pic>
        <p:nvPicPr>
          <p:cNvPr id="22" name="Graphic 21" descr="Greenpeace">
            <a:extLst>
              <a:ext uri="{FF2B5EF4-FFF2-40B4-BE49-F238E27FC236}">
                <a16:creationId xmlns:a16="http://schemas.microsoft.com/office/drawing/2014/main" id="{B2572ED2-00EA-D44C-50AE-636A855CCE1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783384" y="3304665"/>
            <a:ext cx="4170759" cy="683731"/>
          </a:xfrm>
          <a:prstGeom prst="rect">
            <a:avLst/>
          </a:prstGeom>
        </p:spPr>
      </p:pic>
      <p:sp>
        <p:nvSpPr>
          <p:cNvPr id="15" name="Tekstvak 14">
            <a:extLst>
              <a:ext uri="{FF2B5EF4-FFF2-40B4-BE49-F238E27FC236}">
                <a16:creationId xmlns:a16="http://schemas.microsoft.com/office/drawing/2014/main" id="{F22CF7B3-D68F-7BB5-9793-2FC7CC671ABB}"/>
              </a:ext>
            </a:extLst>
          </p:cNvPr>
          <p:cNvSpPr txBox="1"/>
          <p:nvPr/>
        </p:nvSpPr>
        <p:spPr>
          <a:xfrm>
            <a:off x="781447" y="1033135"/>
            <a:ext cx="3791426"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Tijd voor actie!</a:t>
            </a:r>
            <a:endParaRPr lang="nl-NL" sz="3200" dirty="0">
              <a:solidFill>
                <a:srgbClr val="E16C7F"/>
              </a:solidFill>
            </a:endParaRPr>
          </a:p>
        </p:txBody>
      </p:sp>
      <p:pic>
        <p:nvPicPr>
          <p:cNvPr id="8" name="Afbeelding 7" descr="Media Gallery | The Ocean Cleanup">
            <a:extLst>
              <a:ext uri="{FF2B5EF4-FFF2-40B4-BE49-F238E27FC236}">
                <a16:creationId xmlns:a16="http://schemas.microsoft.com/office/drawing/2014/main" id="{BE27641E-90A8-656D-DA30-5F2908DF5CE9}"/>
              </a:ext>
            </a:extLst>
          </p:cNvPr>
          <p:cNvPicPr>
            <a:picLocks noChangeAspect="1"/>
          </p:cNvPicPr>
          <p:nvPr/>
        </p:nvPicPr>
        <p:blipFill>
          <a:blip r:embed="rId6"/>
          <a:stretch>
            <a:fillRect/>
          </a:stretch>
        </p:blipFill>
        <p:spPr>
          <a:xfrm>
            <a:off x="8054742" y="667415"/>
            <a:ext cx="3628044" cy="2035991"/>
          </a:xfrm>
          <a:prstGeom prst="rect">
            <a:avLst/>
          </a:prstGeom>
          <a:solidFill>
            <a:srgbClr val="02CAE3"/>
          </a:solidFill>
        </p:spPr>
      </p:pic>
      <p:sp>
        <p:nvSpPr>
          <p:cNvPr id="12" name="Tekstvak 11">
            <a:extLst>
              <a:ext uri="{FF2B5EF4-FFF2-40B4-BE49-F238E27FC236}">
                <a16:creationId xmlns:a16="http://schemas.microsoft.com/office/drawing/2014/main" id="{3234B98B-7198-FAF3-6D15-D7F1E48E0B91}"/>
              </a:ext>
            </a:extLst>
          </p:cNvPr>
          <p:cNvSpPr txBox="1"/>
          <p:nvPr/>
        </p:nvSpPr>
        <p:spPr>
          <a:xfrm>
            <a:off x="925916" y="3088512"/>
            <a:ext cx="5709479" cy="1631216"/>
          </a:xfrm>
          <a:prstGeom prst="rect">
            <a:avLst/>
          </a:prstGeom>
          <a:solidFill>
            <a:schemeClr val="bg1"/>
          </a:solidFill>
          <a:ln w="28575">
            <a:solidFill>
              <a:srgbClr val="E16C7F"/>
            </a:solidFill>
          </a:ln>
        </p:spPr>
        <p:txBody>
          <a:bodyPr wrap="square">
            <a:spAutoFit/>
          </a:bodyPr>
          <a:lstStyle/>
          <a:p>
            <a:r>
              <a:rPr lang="nl-NL" sz="2000" dirty="0">
                <a:solidFill>
                  <a:srgbClr val="161517"/>
                </a:solidFill>
                <a:latin typeface="Kermit" panose="020F0503040000060003" pitchFamily="34" charset="0"/>
              </a:rPr>
              <a:t>Lees de tekst over wat deze organisaties doen. </a:t>
            </a:r>
          </a:p>
          <a:p>
            <a:r>
              <a:rPr lang="nl-NL" sz="2000" dirty="0">
                <a:solidFill>
                  <a:srgbClr val="161517"/>
                </a:solidFill>
                <a:latin typeface="Kermit" panose="020F0503040000060003" pitchFamily="34" charset="0"/>
              </a:rPr>
              <a:t>Onderstreep daarna op jullie placemat…</a:t>
            </a:r>
          </a:p>
          <a:p>
            <a:pPr marL="342900" indent="-342900">
              <a:buFont typeface="Arial" panose="020B0604020202020204" pitchFamily="34" charset="0"/>
              <a:buChar char="•"/>
            </a:pPr>
            <a:r>
              <a:rPr lang="nl-NL" sz="2000" dirty="0">
                <a:solidFill>
                  <a:srgbClr val="161517"/>
                </a:solidFill>
                <a:latin typeface="Kermit" panose="020F0503040000060003" pitchFamily="34" charset="0"/>
              </a:rPr>
              <a:t>met </a:t>
            </a:r>
            <a:r>
              <a:rPr lang="nl-NL" sz="2000" dirty="0">
                <a:solidFill>
                  <a:srgbClr val="66CC00"/>
                </a:solidFill>
                <a:latin typeface="Kermit Semibold" panose="020F0503040000060003" pitchFamily="34" charset="0"/>
              </a:rPr>
              <a:t>groen</a:t>
            </a:r>
            <a:r>
              <a:rPr lang="nl-NL" sz="2000" dirty="0">
                <a:solidFill>
                  <a:srgbClr val="161517"/>
                </a:solidFill>
                <a:latin typeface="Kermit" panose="020F0503040000060003" pitchFamily="34" charset="0"/>
              </a:rPr>
              <a:t> wat bij Greenpeace past, </a:t>
            </a:r>
          </a:p>
          <a:p>
            <a:pPr marL="342900" indent="-342900">
              <a:buFont typeface="Arial" panose="020B0604020202020204" pitchFamily="34" charset="0"/>
              <a:buChar char="•"/>
            </a:pPr>
            <a:r>
              <a:rPr lang="nl-NL" sz="2000" dirty="0">
                <a:solidFill>
                  <a:srgbClr val="161517"/>
                </a:solidFill>
                <a:latin typeface="Kermit" panose="020F0503040000060003" pitchFamily="34" charset="0"/>
              </a:rPr>
              <a:t>met </a:t>
            </a:r>
            <a:r>
              <a:rPr lang="nl-NL" sz="2000" dirty="0">
                <a:solidFill>
                  <a:srgbClr val="E16C7F"/>
                </a:solidFill>
                <a:latin typeface="Kermit Semibold" panose="020F0503040000060003" pitchFamily="34" charset="0"/>
              </a:rPr>
              <a:t>roze</a:t>
            </a:r>
            <a:r>
              <a:rPr lang="nl-NL" sz="2000" dirty="0">
                <a:solidFill>
                  <a:srgbClr val="161517"/>
                </a:solidFill>
                <a:latin typeface="Kermit" panose="020F0503040000060003" pitchFamily="34" charset="0"/>
              </a:rPr>
              <a:t> wat bij WWF past,</a:t>
            </a:r>
          </a:p>
          <a:p>
            <a:pPr marL="342900" indent="-342900">
              <a:buFont typeface="Arial" panose="020B0604020202020204" pitchFamily="34" charset="0"/>
              <a:buChar char="•"/>
            </a:pPr>
            <a:r>
              <a:rPr lang="nl-NL" sz="2000" dirty="0">
                <a:solidFill>
                  <a:srgbClr val="161517"/>
                </a:solidFill>
                <a:latin typeface="Kermit" panose="020F0503040000060003" pitchFamily="34" charset="0"/>
              </a:rPr>
              <a:t>met </a:t>
            </a:r>
            <a:r>
              <a:rPr lang="nl-NL" sz="2000" dirty="0">
                <a:solidFill>
                  <a:srgbClr val="02CAE3"/>
                </a:solidFill>
                <a:latin typeface="Kermit Semibold" panose="020F0503040000060003" pitchFamily="34" charset="0"/>
              </a:rPr>
              <a:t>blauw</a:t>
            </a:r>
            <a:r>
              <a:rPr lang="nl-NL" sz="2000" dirty="0">
                <a:solidFill>
                  <a:srgbClr val="161517"/>
                </a:solidFill>
                <a:latin typeface="Kermit" panose="020F0503040000060003" pitchFamily="34" charset="0"/>
              </a:rPr>
              <a:t> wat bij The Ocean </a:t>
            </a:r>
            <a:r>
              <a:rPr lang="nl-NL" sz="2000" dirty="0" err="1">
                <a:solidFill>
                  <a:srgbClr val="161517"/>
                </a:solidFill>
                <a:latin typeface="Kermit" panose="020F0503040000060003" pitchFamily="34" charset="0"/>
              </a:rPr>
              <a:t>Cleanup</a:t>
            </a:r>
            <a:r>
              <a:rPr lang="nl-NL" sz="2000" dirty="0">
                <a:solidFill>
                  <a:srgbClr val="161517"/>
                </a:solidFill>
                <a:latin typeface="Kermit" panose="020F0503040000060003" pitchFamily="34" charset="0"/>
              </a:rPr>
              <a:t> past.</a:t>
            </a:r>
            <a:endParaRPr lang="nl-NL" sz="2800" dirty="0">
              <a:solidFill>
                <a:srgbClr val="161517"/>
              </a:solidFill>
            </a:endParaRPr>
          </a:p>
        </p:txBody>
      </p:sp>
      <p:pic>
        <p:nvPicPr>
          <p:cNvPr id="20" name="Afbeelding 19">
            <a:extLst>
              <a:ext uri="{FF2B5EF4-FFF2-40B4-BE49-F238E27FC236}">
                <a16:creationId xmlns:a16="http://schemas.microsoft.com/office/drawing/2014/main" id="{1D763E77-77F0-126B-13AD-61BA52A96E67}"/>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4184564" y="1729191"/>
            <a:ext cx="1342088" cy="1359321"/>
          </a:xfrm>
          <a:prstGeom prst="rect">
            <a:avLst/>
          </a:prstGeom>
          <a:noFill/>
          <a:ln>
            <a:noFill/>
          </a:ln>
        </p:spPr>
      </p:pic>
      <p:pic>
        <p:nvPicPr>
          <p:cNvPr id="24" name="Afbeelding 23">
            <a:extLst>
              <a:ext uri="{FF2B5EF4-FFF2-40B4-BE49-F238E27FC236}">
                <a16:creationId xmlns:a16="http://schemas.microsoft.com/office/drawing/2014/main" id="{58C26286-C72F-748F-D966-2AFAEE6081DE}"/>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bwMode="auto">
          <a:xfrm>
            <a:off x="5038626" y="2111903"/>
            <a:ext cx="1000539" cy="1046786"/>
          </a:xfrm>
          <a:prstGeom prst="rect">
            <a:avLst/>
          </a:prstGeom>
          <a:noFill/>
          <a:ln>
            <a:noFill/>
          </a:ln>
        </p:spPr>
      </p:pic>
      <p:sp>
        <p:nvSpPr>
          <p:cNvPr id="3" name="Tekstvak 2">
            <a:extLst>
              <a:ext uri="{FF2B5EF4-FFF2-40B4-BE49-F238E27FC236}">
                <a16:creationId xmlns:a16="http://schemas.microsoft.com/office/drawing/2014/main" id="{008E4821-82A8-6BE1-A728-1FDC7D6E4C45}"/>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verdiepen</a:t>
            </a:r>
          </a:p>
        </p:txBody>
      </p:sp>
    </p:spTree>
    <p:extLst>
      <p:ext uri="{BB962C8B-B14F-4D97-AF65-F5344CB8AC3E}">
        <p14:creationId xmlns:p14="http://schemas.microsoft.com/office/powerpoint/2010/main" val="18402324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AB12D-DA76-363F-1426-E109D7820E0A}"/>
            </a:ext>
          </a:extLst>
        </p:cNvPr>
        <p:cNvGrpSpPr/>
        <p:nvPr/>
      </p:nvGrpSpPr>
      <p:grpSpPr>
        <a:xfrm>
          <a:off x="0" y="0"/>
          <a:ext cx="0" cy="0"/>
          <a:chOff x="0" y="0"/>
          <a:chExt cx="0" cy="0"/>
        </a:xfrm>
      </p:grpSpPr>
      <p:sp>
        <p:nvSpPr>
          <p:cNvPr id="13" name="Tekstvak 12">
            <a:extLst>
              <a:ext uri="{FF2B5EF4-FFF2-40B4-BE49-F238E27FC236}">
                <a16:creationId xmlns:a16="http://schemas.microsoft.com/office/drawing/2014/main" id="{021CA69F-F9CA-73F0-DD48-9DA47F610DE0}"/>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7038425F-9B9E-CAC5-F421-60D1B85A00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pic>
        <p:nvPicPr>
          <p:cNvPr id="2" name="Afbeelding 1" descr="Infographic levensduur van plastic">
            <a:extLst>
              <a:ext uri="{FF2B5EF4-FFF2-40B4-BE49-F238E27FC236}">
                <a16:creationId xmlns:a16="http://schemas.microsoft.com/office/drawing/2014/main" id="{CC8F41DA-62F3-8246-6144-043A58A196ED}"/>
              </a:ext>
            </a:extLst>
          </p:cNvPr>
          <p:cNvPicPr>
            <a:picLocks noChangeAspect="1"/>
          </p:cNvPicPr>
          <p:nvPr/>
        </p:nvPicPr>
        <p:blipFill>
          <a:blip r:embed="rId4"/>
          <a:stretch>
            <a:fillRect/>
          </a:stretch>
        </p:blipFill>
        <p:spPr>
          <a:xfrm>
            <a:off x="1894270" y="904292"/>
            <a:ext cx="7973625" cy="4168923"/>
          </a:xfrm>
          <a:prstGeom prst="rect">
            <a:avLst/>
          </a:prstGeom>
        </p:spPr>
      </p:pic>
      <p:sp>
        <p:nvSpPr>
          <p:cNvPr id="15" name="Tekstvak 14">
            <a:extLst>
              <a:ext uri="{FF2B5EF4-FFF2-40B4-BE49-F238E27FC236}">
                <a16:creationId xmlns:a16="http://schemas.microsoft.com/office/drawing/2014/main" id="{5F56B441-D94D-CD02-AD9A-EA5E6A5E9562}"/>
              </a:ext>
            </a:extLst>
          </p:cNvPr>
          <p:cNvSpPr txBox="1"/>
          <p:nvPr/>
        </p:nvSpPr>
        <p:spPr>
          <a:xfrm>
            <a:off x="0" y="336006"/>
            <a:ext cx="12189279"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Wat jij kan doen</a:t>
            </a:r>
            <a:endParaRPr lang="nl-NL" sz="3200" dirty="0">
              <a:solidFill>
                <a:srgbClr val="E16C7F"/>
              </a:solidFill>
            </a:endParaRPr>
          </a:p>
        </p:txBody>
      </p:sp>
      <p:sp>
        <p:nvSpPr>
          <p:cNvPr id="7" name="Tekstvak 6">
            <a:extLst>
              <a:ext uri="{FF2B5EF4-FFF2-40B4-BE49-F238E27FC236}">
                <a16:creationId xmlns:a16="http://schemas.microsoft.com/office/drawing/2014/main" id="{BFD6D72D-F0C8-283A-0971-004E40CC2FE3}"/>
              </a:ext>
            </a:extLst>
          </p:cNvPr>
          <p:cNvSpPr txBox="1"/>
          <p:nvPr/>
        </p:nvSpPr>
        <p:spPr>
          <a:xfrm>
            <a:off x="3115155" y="5042990"/>
            <a:ext cx="4138451" cy="1015663"/>
          </a:xfrm>
          <a:prstGeom prst="rect">
            <a:avLst/>
          </a:prstGeom>
          <a:noFill/>
          <a:ln w="28575">
            <a:noFill/>
          </a:ln>
        </p:spPr>
        <p:txBody>
          <a:bodyPr wrap="square">
            <a:spAutoFit/>
          </a:bodyPr>
          <a:lstStyle/>
          <a:p>
            <a:r>
              <a:rPr lang="nl-NL" sz="2000" dirty="0">
                <a:solidFill>
                  <a:srgbClr val="1EADC3"/>
                </a:solidFill>
                <a:latin typeface="Kermit" panose="020F0503040000060003" pitchFamily="34" charset="0"/>
              </a:rPr>
              <a:t>Welke van de drie organisaties zou deze afbeelding verspreiden? Waarom?</a:t>
            </a:r>
          </a:p>
        </p:txBody>
      </p:sp>
      <p:pic>
        <p:nvPicPr>
          <p:cNvPr id="4" name="Afbeelding 3">
            <a:extLst>
              <a:ext uri="{FF2B5EF4-FFF2-40B4-BE49-F238E27FC236}">
                <a16:creationId xmlns:a16="http://schemas.microsoft.com/office/drawing/2014/main" id="{BFCB1EB5-2742-B6A9-3344-67BE80C97D0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2168409" y="5133772"/>
            <a:ext cx="913156" cy="924881"/>
          </a:xfrm>
          <a:prstGeom prst="rect">
            <a:avLst/>
          </a:prstGeom>
          <a:noFill/>
          <a:ln>
            <a:noFill/>
          </a:ln>
        </p:spPr>
      </p:pic>
      <p:pic>
        <p:nvPicPr>
          <p:cNvPr id="6" name="Afbeelding 5">
            <a:extLst>
              <a:ext uri="{FF2B5EF4-FFF2-40B4-BE49-F238E27FC236}">
                <a16:creationId xmlns:a16="http://schemas.microsoft.com/office/drawing/2014/main" id="{D0484001-7FEF-B907-A2D9-925CB24E84C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1547798" y="4654205"/>
            <a:ext cx="1000539" cy="1046786"/>
          </a:xfrm>
          <a:prstGeom prst="rect">
            <a:avLst/>
          </a:prstGeom>
          <a:noFill/>
          <a:ln>
            <a:noFill/>
          </a:ln>
        </p:spPr>
      </p:pic>
      <p:sp>
        <p:nvSpPr>
          <p:cNvPr id="9" name="Tekstvak 8">
            <a:extLst>
              <a:ext uri="{FF2B5EF4-FFF2-40B4-BE49-F238E27FC236}">
                <a16:creationId xmlns:a16="http://schemas.microsoft.com/office/drawing/2014/main" id="{534FB74C-8F4A-CC38-D534-926175625D47}"/>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verdiepen</a:t>
            </a:r>
          </a:p>
        </p:txBody>
      </p:sp>
    </p:spTree>
    <p:extLst>
      <p:ext uri="{BB962C8B-B14F-4D97-AF65-F5344CB8AC3E}">
        <p14:creationId xmlns:p14="http://schemas.microsoft.com/office/powerpoint/2010/main" val="19948811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35E5D-F1BC-2C46-A919-49FAAAA7103B}"/>
            </a:ext>
          </a:extLst>
        </p:cNvPr>
        <p:cNvGrpSpPr/>
        <p:nvPr/>
      </p:nvGrpSpPr>
      <p:grpSpPr>
        <a:xfrm>
          <a:off x="0" y="0"/>
          <a:ext cx="0" cy="0"/>
          <a:chOff x="0" y="0"/>
          <a:chExt cx="0" cy="0"/>
        </a:xfrm>
      </p:grpSpPr>
      <p:sp>
        <p:nvSpPr>
          <p:cNvPr id="13" name="Tekstvak 12">
            <a:extLst>
              <a:ext uri="{FF2B5EF4-FFF2-40B4-BE49-F238E27FC236}">
                <a16:creationId xmlns:a16="http://schemas.microsoft.com/office/drawing/2014/main" id="{45EB6428-A01F-1B88-7D81-4973E0A5E7BE}"/>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E377CFB9-F6E9-975A-BE72-704DED918A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pic>
        <p:nvPicPr>
          <p:cNvPr id="3" name="Afbeelding 2">
            <a:extLst>
              <a:ext uri="{FF2B5EF4-FFF2-40B4-BE49-F238E27FC236}">
                <a16:creationId xmlns:a16="http://schemas.microsoft.com/office/drawing/2014/main" id="{49D056E7-23BD-C68F-3060-B9DC8C52F70E}"/>
              </a:ext>
            </a:extLst>
          </p:cNvPr>
          <p:cNvPicPr>
            <a:picLocks noChangeAspect="1"/>
          </p:cNvPicPr>
          <p:nvPr/>
        </p:nvPicPr>
        <p:blipFill>
          <a:blip r:embed="rId4"/>
          <a:srcRect t="11112" b="4613"/>
          <a:stretch>
            <a:fillRect/>
          </a:stretch>
        </p:blipFill>
        <p:spPr>
          <a:xfrm>
            <a:off x="2505238" y="884325"/>
            <a:ext cx="7720076" cy="4339496"/>
          </a:xfrm>
          <a:prstGeom prst="rect">
            <a:avLst/>
          </a:prstGeom>
        </p:spPr>
      </p:pic>
      <p:sp>
        <p:nvSpPr>
          <p:cNvPr id="31" name="Tekstvak 30">
            <a:extLst>
              <a:ext uri="{FF2B5EF4-FFF2-40B4-BE49-F238E27FC236}">
                <a16:creationId xmlns:a16="http://schemas.microsoft.com/office/drawing/2014/main" id="{A2E448D7-AD83-D995-E1B6-99FBBD0400EA}"/>
              </a:ext>
            </a:extLst>
          </p:cNvPr>
          <p:cNvSpPr txBox="1"/>
          <p:nvPr/>
        </p:nvSpPr>
        <p:spPr>
          <a:xfrm>
            <a:off x="3595577" y="5254302"/>
            <a:ext cx="4937348" cy="707886"/>
          </a:xfrm>
          <a:prstGeom prst="rect">
            <a:avLst/>
          </a:prstGeom>
          <a:noFill/>
          <a:ln w="28575">
            <a:noFill/>
          </a:ln>
        </p:spPr>
        <p:txBody>
          <a:bodyPr wrap="square">
            <a:spAutoFit/>
          </a:bodyPr>
          <a:lstStyle/>
          <a:p>
            <a:r>
              <a:rPr lang="nl-NL" sz="2000" dirty="0">
                <a:solidFill>
                  <a:srgbClr val="1EADC3"/>
                </a:solidFill>
                <a:latin typeface="Kermit" panose="020F0503040000060003" pitchFamily="34" charset="0"/>
              </a:rPr>
              <a:t>Bij welke van de drie organisaties past dit plaatje het best? Waarom?</a:t>
            </a:r>
          </a:p>
        </p:txBody>
      </p:sp>
      <p:pic>
        <p:nvPicPr>
          <p:cNvPr id="33" name="Afbeelding 32">
            <a:extLst>
              <a:ext uri="{FF2B5EF4-FFF2-40B4-BE49-F238E27FC236}">
                <a16:creationId xmlns:a16="http://schemas.microsoft.com/office/drawing/2014/main" id="{C45EFC1F-9DF7-1CCC-0E0B-BE0A23B399B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2745921" y="5133772"/>
            <a:ext cx="913156" cy="924881"/>
          </a:xfrm>
          <a:prstGeom prst="rect">
            <a:avLst/>
          </a:prstGeom>
          <a:noFill/>
          <a:ln>
            <a:noFill/>
          </a:ln>
        </p:spPr>
      </p:pic>
      <p:sp>
        <p:nvSpPr>
          <p:cNvPr id="8" name="Tekstvak 7">
            <a:extLst>
              <a:ext uri="{FF2B5EF4-FFF2-40B4-BE49-F238E27FC236}">
                <a16:creationId xmlns:a16="http://schemas.microsoft.com/office/drawing/2014/main" id="{3E2ED262-B465-DC60-9AFD-46F95B0D8B52}"/>
              </a:ext>
            </a:extLst>
          </p:cNvPr>
          <p:cNvSpPr txBox="1"/>
          <p:nvPr/>
        </p:nvSpPr>
        <p:spPr>
          <a:xfrm>
            <a:off x="4212987" y="218640"/>
            <a:ext cx="3791426"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Protestafbeelding</a:t>
            </a:r>
            <a:endParaRPr lang="nl-NL" sz="3200" dirty="0">
              <a:solidFill>
                <a:srgbClr val="E16C7F"/>
              </a:solidFill>
            </a:endParaRPr>
          </a:p>
        </p:txBody>
      </p:sp>
      <p:pic>
        <p:nvPicPr>
          <p:cNvPr id="10" name="Afbeelding 9">
            <a:extLst>
              <a:ext uri="{FF2B5EF4-FFF2-40B4-BE49-F238E27FC236}">
                <a16:creationId xmlns:a16="http://schemas.microsoft.com/office/drawing/2014/main" id="{3B7F286F-E371-2395-C85C-F5772D231A9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2125310" y="4654205"/>
            <a:ext cx="1000539" cy="1046786"/>
          </a:xfrm>
          <a:prstGeom prst="rect">
            <a:avLst/>
          </a:prstGeom>
          <a:noFill/>
          <a:ln>
            <a:noFill/>
          </a:ln>
        </p:spPr>
      </p:pic>
      <p:sp>
        <p:nvSpPr>
          <p:cNvPr id="4" name="Tekstvak 3">
            <a:extLst>
              <a:ext uri="{FF2B5EF4-FFF2-40B4-BE49-F238E27FC236}">
                <a16:creationId xmlns:a16="http://schemas.microsoft.com/office/drawing/2014/main" id="{CC917A1E-466E-310D-0DB1-C1D424505C08}"/>
              </a:ext>
            </a:extLst>
          </p:cNvPr>
          <p:cNvSpPr txBox="1"/>
          <p:nvPr/>
        </p:nvSpPr>
        <p:spPr>
          <a:xfrm>
            <a:off x="3493629" y="5883348"/>
            <a:ext cx="4937348" cy="707886"/>
          </a:xfrm>
          <a:prstGeom prst="rect">
            <a:avLst/>
          </a:prstGeom>
          <a:noFill/>
          <a:ln w="28575">
            <a:noFill/>
          </a:ln>
        </p:spPr>
        <p:txBody>
          <a:bodyPr wrap="square">
            <a:spAutoFit/>
          </a:bodyPr>
          <a:lstStyle/>
          <a:p>
            <a:r>
              <a:rPr lang="nl-NL" sz="2000" dirty="0">
                <a:solidFill>
                  <a:srgbClr val="1EADC3"/>
                </a:solidFill>
                <a:latin typeface="Kermit" panose="020F0503040000060003" pitchFamily="34" charset="0"/>
              </a:rPr>
              <a:t>Welke boodschap dacht je daarnet dat deze foto heeft? En nu?</a:t>
            </a:r>
          </a:p>
        </p:txBody>
      </p:sp>
      <p:sp>
        <p:nvSpPr>
          <p:cNvPr id="6" name="Tekstvak 5">
            <a:extLst>
              <a:ext uri="{FF2B5EF4-FFF2-40B4-BE49-F238E27FC236}">
                <a16:creationId xmlns:a16="http://schemas.microsoft.com/office/drawing/2014/main" id="{F623330A-B10A-41A6-0C49-5B1A2CB1CD3D}"/>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verdiepen</a:t>
            </a:r>
          </a:p>
        </p:txBody>
      </p:sp>
    </p:spTree>
    <p:extLst>
      <p:ext uri="{BB962C8B-B14F-4D97-AF65-F5344CB8AC3E}">
        <p14:creationId xmlns:p14="http://schemas.microsoft.com/office/powerpoint/2010/main" val="23936364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E3DCE-A09D-36E3-2F4E-00930B0BA95D}"/>
            </a:ext>
          </a:extLst>
        </p:cNvPr>
        <p:cNvGrpSpPr/>
        <p:nvPr/>
      </p:nvGrpSpPr>
      <p:grpSpPr>
        <a:xfrm>
          <a:off x="0" y="0"/>
          <a:ext cx="0" cy="0"/>
          <a:chOff x="0" y="0"/>
          <a:chExt cx="0" cy="0"/>
        </a:xfrm>
      </p:grpSpPr>
      <p:sp>
        <p:nvSpPr>
          <p:cNvPr id="13" name="Tekstvak 12">
            <a:extLst>
              <a:ext uri="{FF2B5EF4-FFF2-40B4-BE49-F238E27FC236}">
                <a16:creationId xmlns:a16="http://schemas.microsoft.com/office/drawing/2014/main" id="{EB911A4E-E820-1883-1A78-47F2028FC0C6}"/>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1DC54E40-DD72-5613-5985-DB5307A7DF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pic>
        <p:nvPicPr>
          <p:cNvPr id="3" name="Afbeelding 2">
            <a:extLst>
              <a:ext uri="{FF2B5EF4-FFF2-40B4-BE49-F238E27FC236}">
                <a16:creationId xmlns:a16="http://schemas.microsoft.com/office/drawing/2014/main" id="{ECD33AAF-93C7-DB81-CB62-AD43FD4DDAA8}"/>
              </a:ext>
            </a:extLst>
          </p:cNvPr>
          <p:cNvPicPr>
            <a:picLocks noChangeAspect="1"/>
          </p:cNvPicPr>
          <p:nvPr/>
        </p:nvPicPr>
        <p:blipFill>
          <a:blip r:embed="rId4">
            <a:extLst>
              <a:ext uri="{28A0092B-C50C-407E-A947-70E740481C1C}">
                <a14:useLocalDpi xmlns:a14="http://schemas.microsoft.com/office/drawing/2010/main" val="0"/>
              </a:ext>
            </a:extLst>
          </a:blip>
          <a:srcRect t="7842" b="7842"/>
          <a:stretch/>
        </p:blipFill>
        <p:spPr>
          <a:xfrm>
            <a:off x="3390611" y="884325"/>
            <a:ext cx="7720076" cy="4339496"/>
          </a:xfrm>
          <a:prstGeom prst="rect">
            <a:avLst/>
          </a:prstGeom>
        </p:spPr>
      </p:pic>
      <p:sp>
        <p:nvSpPr>
          <p:cNvPr id="31" name="Tekstvak 30">
            <a:extLst>
              <a:ext uri="{FF2B5EF4-FFF2-40B4-BE49-F238E27FC236}">
                <a16:creationId xmlns:a16="http://schemas.microsoft.com/office/drawing/2014/main" id="{2956E737-52CB-87C9-BD54-82111FA67AB0}"/>
              </a:ext>
            </a:extLst>
          </p:cNvPr>
          <p:cNvSpPr txBox="1"/>
          <p:nvPr/>
        </p:nvSpPr>
        <p:spPr>
          <a:xfrm>
            <a:off x="4480950" y="5254302"/>
            <a:ext cx="3545452" cy="707886"/>
          </a:xfrm>
          <a:prstGeom prst="rect">
            <a:avLst/>
          </a:prstGeom>
          <a:noFill/>
          <a:ln w="28575">
            <a:noFill/>
          </a:ln>
        </p:spPr>
        <p:txBody>
          <a:bodyPr wrap="square">
            <a:spAutoFit/>
          </a:bodyPr>
          <a:lstStyle/>
          <a:p>
            <a:r>
              <a:rPr lang="nl-NL" sz="2000" dirty="0">
                <a:solidFill>
                  <a:srgbClr val="1EADC3"/>
                </a:solidFill>
                <a:latin typeface="Kermit" panose="020F0503040000060003" pitchFamily="34" charset="0"/>
              </a:rPr>
              <a:t>Waarom past dit plaatje bij The Ocean </a:t>
            </a:r>
            <a:r>
              <a:rPr lang="nl-NL" sz="2000" dirty="0" err="1">
                <a:solidFill>
                  <a:srgbClr val="1EADC3"/>
                </a:solidFill>
                <a:latin typeface="Kermit" panose="020F0503040000060003" pitchFamily="34" charset="0"/>
              </a:rPr>
              <a:t>Cleanup</a:t>
            </a:r>
            <a:r>
              <a:rPr lang="nl-NL" sz="2000" dirty="0">
                <a:solidFill>
                  <a:srgbClr val="1EADC3"/>
                </a:solidFill>
                <a:latin typeface="Kermit" panose="020F0503040000060003" pitchFamily="34" charset="0"/>
              </a:rPr>
              <a:t>?</a:t>
            </a:r>
          </a:p>
        </p:txBody>
      </p:sp>
      <p:pic>
        <p:nvPicPr>
          <p:cNvPr id="33" name="Afbeelding 32">
            <a:extLst>
              <a:ext uri="{FF2B5EF4-FFF2-40B4-BE49-F238E27FC236}">
                <a16:creationId xmlns:a16="http://schemas.microsoft.com/office/drawing/2014/main" id="{043D33AF-E120-6583-4A59-05F7E97FA17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3631294" y="5133772"/>
            <a:ext cx="913156" cy="924881"/>
          </a:xfrm>
          <a:prstGeom prst="rect">
            <a:avLst/>
          </a:prstGeom>
          <a:noFill/>
          <a:ln>
            <a:noFill/>
          </a:ln>
        </p:spPr>
      </p:pic>
      <p:sp>
        <p:nvSpPr>
          <p:cNvPr id="8" name="Tekstvak 7">
            <a:extLst>
              <a:ext uri="{FF2B5EF4-FFF2-40B4-BE49-F238E27FC236}">
                <a16:creationId xmlns:a16="http://schemas.microsoft.com/office/drawing/2014/main" id="{095AA5A3-FBC7-802A-04A6-69C898381D63}"/>
              </a:ext>
            </a:extLst>
          </p:cNvPr>
          <p:cNvSpPr txBox="1"/>
          <p:nvPr/>
        </p:nvSpPr>
        <p:spPr>
          <a:xfrm>
            <a:off x="4212987" y="218640"/>
            <a:ext cx="3791426"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Plastic opruimen</a:t>
            </a:r>
            <a:endParaRPr lang="nl-NL" sz="3200" dirty="0">
              <a:solidFill>
                <a:srgbClr val="E16C7F"/>
              </a:solidFill>
            </a:endParaRPr>
          </a:p>
        </p:txBody>
      </p:sp>
      <p:sp>
        <p:nvSpPr>
          <p:cNvPr id="4" name="Tekstvak 3">
            <a:extLst>
              <a:ext uri="{FF2B5EF4-FFF2-40B4-BE49-F238E27FC236}">
                <a16:creationId xmlns:a16="http://schemas.microsoft.com/office/drawing/2014/main" id="{F1C05A70-C075-585F-7757-4161F6AEBE0B}"/>
              </a:ext>
            </a:extLst>
          </p:cNvPr>
          <p:cNvSpPr txBox="1"/>
          <p:nvPr/>
        </p:nvSpPr>
        <p:spPr>
          <a:xfrm>
            <a:off x="470926" y="1411352"/>
            <a:ext cx="3343224" cy="1015663"/>
          </a:xfrm>
          <a:prstGeom prst="rect">
            <a:avLst/>
          </a:prstGeom>
          <a:solidFill>
            <a:srgbClr val="E16C7F"/>
          </a:solidFill>
          <a:ln w="28575">
            <a:solidFill>
              <a:srgbClr val="E16C7F"/>
            </a:solidFill>
          </a:ln>
        </p:spPr>
        <p:txBody>
          <a:bodyPr wrap="square">
            <a:spAutoFit/>
          </a:bodyPr>
          <a:lstStyle/>
          <a:p>
            <a:r>
              <a:rPr lang="nl-NL" sz="2000" dirty="0" err="1">
                <a:solidFill>
                  <a:schemeClr val="bg1"/>
                </a:solidFill>
                <a:latin typeface="Kermit" panose="020F0503040000060003" pitchFamily="34" charset="0"/>
              </a:rPr>
              <a:t>Boyan</a:t>
            </a:r>
            <a:r>
              <a:rPr lang="nl-NL" sz="2000" dirty="0">
                <a:solidFill>
                  <a:schemeClr val="bg1"/>
                </a:solidFill>
                <a:latin typeface="Kermit" panose="020F0503040000060003" pitchFamily="34" charset="0"/>
              </a:rPr>
              <a:t> Slat richtte in 2013 als 18-jarige The Ocean </a:t>
            </a:r>
            <a:r>
              <a:rPr lang="nl-NL" sz="2000" dirty="0" err="1">
                <a:solidFill>
                  <a:schemeClr val="bg1"/>
                </a:solidFill>
                <a:latin typeface="Kermit" panose="020F0503040000060003" pitchFamily="34" charset="0"/>
              </a:rPr>
              <a:t>Cleanup</a:t>
            </a:r>
            <a:r>
              <a:rPr lang="nl-NL" sz="2000" dirty="0">
                <a:solidFill>
                  <a:schemeClr val="bg1"/>
                </a:solidFill>
                <a:latin typeface="Kermit" panose="020F0503040000060003" pitchFamily="34" charset="0"/>
              </a:rPr>
              <a:t> op.</a:t>
            </a:r>
          </a:p>
        </p:txBody>
      </p:sp>
      <p:cxnSp>
        <p:nvCxnSpPr>
          <p:cNvPr id="6" name="Verbindingslijn: gekromd 5">
            <a:extLst>
              <a:ext uri="{FF2B5EF4-FFF2-40B4-BE49-F238E27FC236}">
                <a16:creationId xmlns:a16="http://schemas.microsoft.com/office/drawing/2014/main" id="{B2AFFBE9-071F-B994-AB00-15431978AF7A}"/>
              </a:ext>
            </a:extLst>
          </p:cNvPr>
          <p:cNvCxnSpPr>
            <a:cxnSpLocks/>
          </p:cNvCxnSpPr>
          <p:nvPr/>
        </p:nvCxnSpPr>
        <p:spPr>
          <a:xfrm>
            <a:off x="3947886" y="1715984"/>
            <a:ext cx="2017485" cy="882074"/>
          </a:xfrm>
          <a:prstGeom prst="curvedConnector3">
            <a:avLst>
              <a:gd name="adj1" fmla="val 50000"/>
            </a:avLst>
          </a:prstGeom>
          <a:ln w="57150">
            <a:solidFill>
              <a:srgbClr val="E16C7F"/>
            </a:solidFill>
            <a:tailEnd type="triangle"/>
          </a:ln>
        </p:spPr>
        <p:style>
          <a:lnRef idx="1">
            <a:schemeClr val="accent1"/>
          </a:lnRef>
          <a:fillRef idx="0">
            <a:schemeClr val="accent1"/>
          </a:fillRef>
          <a:effectRef idx="0">
            <a:schemeClr val="accent1"/>
          </a:effectRef>
          <a:fontRef idx="minor">
            <a:schemeClr val="tx1"/>
          </a:fontRef>
        </p:style>
      </p:cxnSp>
      <p:pic>
        <p:nvPicPr>
          <p:cNvPr id="12" name="Afbeelding 11">
            <a:extLst>
              <a:ext uri="{FF2B5EF4-FFF2-40B4-BE49-F238E27FC236}">
                <a16:creationId xmlns:a16="http://schemas.microsoft.com/office/drawing/2014/main" id="{36770FBC-3AD9-32C0-D3BD-0F068C51CAE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2890341" y="4677242"/>
            <a:ext cx="1000539" cy="1046786"/>
          </a:xfrm>
          <a:prstGeom prst="rect">
            <a:avLst/>
          </a:prstGeom>
          <a:noFill/>
          <a:ln>
            <a:noFill/>
          </a:ln>
        </p:spPr>
      </p:pic>
      <p:sp>
        <p:nvSpPr>
          <p:cNvPr id="5" name="Tekstvak 4">
            <a:extLst>
              <a:ext uri="{FF2B5EF4-FFF2-40B4-BE49-F238E27FC236}">
                <a16:creationId xmlns:a16="http://schemas.microsoft.com/office/drawing/2014/main" id="{E361BEEA-FF4F-008E-D4B9-178BF16607BE}"/>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verdiepen</a:t>
            </a:r>
          </a:p>
        </p:txBody>
      </p:sp>
    </p:spTree>
    <p:extLst>
      <p:ext uri="{BB962C8B-B14F-4D97-AF65-F5344CB8AC3E}">
        <p14:creationId xmlns:p14="http://schemas.microsoft.com/office/powerpoint/2010/main" val="12893189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E26D1-EBC3-E3BF-0285-FA3E89E5291F}"/>
            </a:ext>
          </a:extLst>
        </p:cNvPr>
        <p:cNvGrpSpPr/>
        <p:nvPr/>
      </p:nvGrpSpPr>
      <p:grpSpPr>
        <a:xfrm>
          <a:off x="0" y="0"/>
          <a:ext cx="0" cy="0"/>
          <a:chOff x="0" y="0"/>
          <a:chExt cx="0" cy="0"/>
        </a:xfrm>
      </p:grpSpPr>
      <p:sp>
        <p:nvSpPr>
          <p:cNvPr id="8" name="Tekstvak 7">
            <a:extLst>
              <a:ext uri="{FF2B5EF4-FFF2-40B4-BE49-F238E27FC236}">
                <a16:creationId xmlns:a16="http://schemas.microsoft.com/office/drawing/2014/main" id="{4F679BFF-0C05-4C87-E6B5-69E40A12C306}"/>
              </a:ext>
            </a:extLst>
          </p:cNvPr>
          <p:cNvSpPr txBox="1"/>
          <p:nvPr/>
        </p:nvSpPr>
        <p:spPr>
          <a:xfrm>
            <a:off x="29935" y="9144"/>
            <a:ext cx="1216206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a:ln>
                  <a:noFill/>
                </a:ln>
                <a:solidFill>
                  <a:srgbClr val="E16C7F"/>
                </a:solidFill>
                <a:effectLst/>
                <a:uLnTx/>
                <a:uFillTx/>
                <a:latin typeface="Kermit" panose="020F0503040000060003" pitchFamily="34" charset="0"/>
                <a:ea typeface="+mn-ea"/>
                <a:cs typeface="+mn-cs"/>
              </a:rPr>
              <a:t>Vaardigheden</a:t>
            </a:r>
          </a:p>
        </p:txBody>
      </p:sp>
      <p:pic>
        <p:nvPicPr>
          <p:cNvPr id="11" name="Afbeelding 10" descr="Afbeelding met Lettertype, Graphics, rood, tekst&#10;&#10;Automatisch gegenereerde beschrijving">
            <a:extLst>
              <a:ext uri="{FF2B5EF4-FFF2-40B4-BE49-F238E27FC236}">
                <a16:creationId xmlns:a16="http://schemas.microsoft.com/office/drawing/2014/main" id="{E014FCF8-6684-C587-1974-A3D738DF53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14" name="Rectangle 2">
            <a:extLst>
              <a:ext uri="{FF2B5EF4-FFF2-40B4-BE49-F238E27FC236}">
                <a16:creationId xmlns:a16="http://schemas.microsoft.com/office/drawing/2014/main" id="{594E4682-BE8E-7937-6919-59EA8EAD930F}"/>
              </a:ext>
            </a:extLst>
          </p:cNvPr>
          <p:cNvSpPr>
            <a:spLocks noChangeArrowheads="1"/>
          </p:cNvSpPr>
          <p:nvPr/>
        </p:nvSpPr>
        <p:spPr bwMode="auto">
          <a:xfrm>
            <a:off x="397678" y="1025186"/>
            <a:ext cx="4193813" cy="2308324"/>
          </a:xfrm>
          <a:prstGeom prst="rect">
            <a:avLst/>
          </a:prstGeom>
          <a:solidFill>
            <a:srgbClr val="F9E3E7"/>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Protestafbeelding maken: </a:t>
            </a:r>
            <a:endParaRPr kumimoji="0" lang="nl-NL"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Maak een protestafbeelding waarmee je actie kunt voeren tegen het gebruik van plastic door grote bedrijven.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De afbeelding is een combinatie van een foto en een poster.</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Je werkt alleen of in tweetallen.</a:t>
            </a:r>
          </a:p>
        </p:txBody>
      </p:sp>
      <p:sp>
        <p:nvSpPr>
          <p:cNvPr id="2" name="Tekstvak 1">
            <a:extLst>
              <a:ext uri="{FF2B5EF4-FFF2-40B4-BE49-F238E27FC236}">
                <a16:creationId xmlns:a16="http://schemas.microsoft.com/office/drawing/2014/main" id="{EB5546DD-789B-8D2B-9E70-8E5D093D19D1}"/>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7-8</a:t>
            </a:r>
            <a:endPar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endParaRPr>
          </a:p>
        </p:txBody>
      </p:sp>
      <p:sp>
        <p:nvSpPr>
          <p:cNvPr id="12" name="Tekstvak 11">
            <a:extLst>
              <a:ext uri="{FF2B5EF4-FFF2-40B4-BE49-F238E27FC236}">
                <a16:creationId xmlns:a16="http://schemas.microsoft.com/office/drawing/2014/main" id="{7C87E5C0-64A2-9D7C-0F61-6DFF53892789}"/>
              </a:ext>
            </a:extLst>
          </p:cNvPr>
          <p:cNvSpPr txBox="1"/>
          <p:nvPr/>
        </p:nvSpPr>
        <p:spPr>
          <a:xfrm>
            <a:off x="0" y="397541"/>
            <a:ext cx="12183295"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Kies je opdracht</a:t>
            </a:r>
          </a:p>
        </p:txBody>
      </p:sp>
      <p:sp>
        <p:nvSpPr>
          <p:cNvPr id="5" name="Rectangle 2">
            <a:extLst>
              <a:ext uri="{FF2B5EF4-FFF2-40B4-BE49-F238E27FC236}">
                <a16:creationId xmlns:a16="http://schemas.microsoft.com/office/drawing/2014/main" id="{0AC71B96-98DC-7E94-C64F-4B9A3686CAD9}"/>
              </a:ext>
            </a:extLst>
          </p:cNvPr>
          <p:cNvSpPr>
            <a:spLocks noChangeArrowheads="1"/>
          </p:cNvSpPr>
          <p:nvPr/>
        </p:nvSpPr>
        <p:spPr bwMode="auto">
          <a:xfrm>
            <a:off x="6848225" y="1062936"/>
            <a:ext cx="4954518" cy="1200329"/>
          </a:xfrm>
          <a:prstGeom prst="rect">
            <a:avLst/>
          </a:prstGeom>
          <a:solidFill>
            <a:srgbClr val="F9E3E7"/>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Plastic recyclen: </a:t>
            </a:r>
            <a:endParaRPr kumimoji="0" lang="nl-NL"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Maak een zeedier van plastic afval dat je op kan hangen.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Je werkt alleen.</a:t>
            </a:r>
          </a:p>
        </p:txBody>
      </p:sp>
      <p:sp>
        <p:nvSpPr>
          <p:cNvPr id="10" name="Tekstvak 9">
            <a:extLst>
              <a:ext uri="{FF2B5EF4-FFF2-40B4-BE49-F238E27FC236}">
                <a16:creationId xmlns:a16="http://schemas.microsoft.com/office/drawing/2014/main" id="{F3F6CE3D-4D8B-7C42-9772-56B6F620747F}"/>
              </a:ext>
            </a:extLst>
          </p:cNvPr>
          <p:cNvSpPr txBox="1"/>
          <p:nvPr/>
        </p:nvSpPr>
        <p:spPr>
          <a:xfrm>
            <a:off x="4286693" y="6110011"/>
            <a:ext cx="3966351" cy="707886"/>
          </a:xfrm>
          <a:prstGeom prst="rect">
            <a:avLst/>
          </a:prstGeom>
          <a:noFill/>
          <a:ln w="28575">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a:ln>
                  <a:noFill/>
                </a:ln>
                <a:solidFill>
                  <a:srgbClr val="1EADC3"/>
                </a:solidFill>
                <a:effectLst/>
                <a:uLnTx/>
                <a:uFillTx/>
                <a:latin typeface="Kermit" panose="020F0503040000060003" pitchFamily="34" charset="0"/>
                <a:ea typeface="+mn-ea"/>
                <a:cs typeface="+mn-cs"/>
              </a:rPr>
              <a:t>Bij welke organisaties passen deze opdrachten het best?</a:t>
            </a:r>
          </a:p>
        </p:txBody>
      </p:sp>
      <p:pic>
        <p:nvPicPr>
          <p:cNvPr id="17" name="Afbeelding 16">
            <a:extLst>
              <a:ext uri="{FF2B5EF4-FFF2-40B4-BE49-F238E27FC236}">
                <a16:creationId xmlns:a16="http://schemas.microsoft.com/office/drawing/2014/main" id="{BB2987CC-78F5-736B-B118-D2623369B45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5682648" y="5027552"/>
            <a:ext cx="1070019" cy="1083758"/>
          </a:xfrm>
          <a:prstGeom prst="rect">
            <a:avLst/>
          </a:prstGeom>
          <a:noFill/>
          <a:ln>
            <a:noFill/>
          </a:ln>
        </p:spPr>
      </p:pic>
      <p:pic>
        <p:nvPicPr>
          <p:cNvPr id="21" name="Afbeelding 20">
            <a:extLst>
              <a:ext uri="{FF2B5EF4-FFF2-40B4-BE49-F238E27FC236}">
                <a16:creationId xmlns:a16="http://schemas.microsoft.com/office/drawing/2014/main" id="{ED2E3007-D005-3886-C3EF-075F0A9AE56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4733305" y="4867784"/>
            <a:ext cx="1203997" cy="1259648"/>
          </a:xfrm>
          <a:prstGeom prst="rect">
            <a:avLst/>
          </a:prstGeom>
          <a:noFill/>
          <a:ln>
            <a:noFill/>
          </a:ln>
        </p:spPr>
      </p:pic>
      <p:pic>
        <p:nvPicPr>
          <p:cNvPr id="23" name="Afbeelding 22">
            <a:extLst>
              <a:ext uri="{FF2B5EF4-FFF2-40B4-BE49-F238E27FC236}">
                <a16:creationId xmlns:a16="http://schemas.microsoft.com/office/drawing/2014/main" id="{237AF012-7DA7-68C5-18C7-51FFC01BFAF0}"/>
              </a:ext>
            </a:extLst>
          </p:cNvPr>
          <p:cNvPicPr>
            <a:picLocks noChangeAspect="1"/>
          </p:cNvPicPr>
          <p:nvPr/>
        </p:nvPicPr>
        <p:blipFill>
          <a:blip r:embed="rId6"/>
          <a:srcRect t="11112" b="4613"/>
          <a:stretch>
            <a:fillRect/>
          </a:stretch>
        </p:blipFill>
        <p:spPr>
          <a:xfrm>
            <a:off x="397678" y="3477126"/>
            <a:ext cx="4193812" cy="2357364"/>
          </a:xfrm>
          <a:prstGeom prst="rect">
            <a:avLst/>
          </a:prstGeom>
        </p:spPr>
      </p:pic>
      <p:pic>
        <p:nvPicPr>
          <p:cNvPr id="24" name="Afbeelding 23">
            <a:extLst>
              <a:ext uri="{FF2B5EF4-FFF2-40B4-BE49-F238E27FC236}">
                <a16:creationId xmlns:a16="http://schemas.microsoft.com/office/drawing/2014/main" id="{56EF9040-FB9A-68DD-ECE2-231E0E5C5402}"/>
              </a:ext>
            </a:extLst>
          </p:cNvPr>
          <p:cNvPicPr>
            <a:picLocks noChangeAspect="1"/>
          </p:cNvPicPr>
          <p:nvPr/>
        </p:nvPicPr>
        <p:blipFill>
          <a:blip r:embed="rId7"/>
          <a:stretch>
            <a:fillRect/>
          </a:stretch>
        </p:blipFill>
        <p:spPr>
          <a:xfrm>
            <a:off x="6848225" y="2396930"/>
            <a:ext cx="2185478" cy="2690962"/>
          </a:xfrm>
          <a:prstGeom prst="rect">
            <a:avLst/>
          </a:prstGeom>
        </p:spPr>
      </p:pic>
      <p:pic>
        <p:nvPicPr>
          <p:cNvPr id="25" name="Afbeelding 24">
            <a:extLst>
              <a:ext uri="{FF2B5EF4-FFF2-40B4-BE49-F238E27FC236}">
                <a16:creationId xmlns:a16="http://schemas.microsoft.com/office/drawing/2014/main" id="{141EDC34-7EA8-0695-FF7B-00A6B7330F78}"/>
              </a:ext>
            </a:extLst>
          </p:cNvPr>
          <p:cNvPicPr>
            <a:picLocks noChangeAspect="1"/>
          </p:cNvPicPr>
          <p:nvPr/>
        </p:nvPicPr>
        <p:blipFill>
          <a:blip r:embed="rId8"/>
          <a:stretch>
            <a:fillRect/>
          </a:stretch>
        </p:blipFill>
        <p:spPr>
          <a:xfrm>
            <a:off x="5042665" y="1381366"/>
            <a:ext cx="1670992" cy="2969644"/>
          </a:xfrm>
          <a:prstGeom prst="rect">
            <a:avLst/>
          </a:prstGeom>
        </p:spPr>
      </p:pic>
      <p:pic>
        <p:nvPicPr>
          <p:cNvPr id="26" name="Afbeelding 25">
            <a:extLst>
              <a:ext uri="{FF2B5EF4-FFF2-40B4-BE49-F238E27FC236}">
                <a16:creationId xmlns:a16="http://schemas.microsoft.com/office/drawing/2014/main" id="{45E8BA34-0BBA-1E62-9B11-E61C22133E15}"/>
              </a:ext>
            </a:extLst>
          </p:cNvPr>
          <p:cNvPicPr>
            <a:picLocks noChangeAspect="1"/>
          </p:cNvPicPr>
          <p:nvPr/>
        </p:nvPicPr>
        <p:blipFill>
          <a:blip r:embed="rId9"/>
          <a:stretch>
            <a:fillRect/>
          </a:stretch>
        </p:blipFill>
        <p:spPr>
          <a:xfrm>
            <a:off x="9168271" y="2382722"/>
            <a:ext cx="2761395" cy="1842181"/>
          </a:xfrm>
          <a:prstGeom prst="rect">
            <a:avLst/>
          </a:prstGeom>
        </p:spPr>
      </p:pic>
      <p:pic>
        <p:nvPicPr>
          <p:cNvPr id="27" name="Afbeelding 26">
            <a:extLst>
              <a:ext uri="{FF2B5EF4-FFF2-40B4-BE49-F238E27FC236}">
                <a16:creationId xmlns:a16="http://schemas.microsoft.com/office/drawing/2014/main" id="{F200EAE0-7E9E-33CD-230D-01EB95080124}"/>
              </a:ext>
            </a:extLst>
          </p:cNvPr>
          <p:cNvPicPr>
            <a:picLocks noChangeAspect="1"/>
          </p:cNvPicPr>
          <p:nvPr/>
        </p:nvPicPr>
        <p:blipFill>
          <a:blip r:embed="rId10"/>
          <a:stretch>
            <a:fillRect/>
          </a:stretch>
        </p:blipFill>
        <p:spPr>
          <a:xfrm>
            <a:off x="9168270" y="4383093"/>
            <a:ext cx="2122167" cy="1697733"/>
          </a:xfrm>
          <a:prstGeom prst="rect">
            <a:avLst/>
          </a:prstGeom>
        </p:spPr>
      </p:pic>
    </p:spTree>
    <p:extLst>
      <p:ext uri="{BB962C8B-B14F-4D97-AF65-F5344CB8AC3E}">
        <p14:creationId xmlns:p14="http://schemas.microsoft.com/office/powerpoint/2010/main" val="39411855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00872-1A57-764E-D293-D4431FC2351D}"/>
            </a:ext>
          </a:extLst>
        </p:cNvPr>
        <p:cNvGrpSpPr/>
        <p:nvPr/>
      </p:nvGrpSpPr>
      <p:grpSpPr>
        <a:xfrm>
          <a:off x="0" y="0"/>
          <a:ext cx="0" cy="0"/>
          <a:chOff x="0" y="0"/>
          <a:chExt cx="0" cy="0"/>
        </a:xfrm>
      </p:grpSpPr>
      <p:sp>
        <p:nvSpPr>
          <p:cNvPr id="32" name="Rectangle 2">
            <a:extLst>
              <a:ext uri="{FF2B5EF4-FFF2-40B4-BE49-F238E27FC236}">
                <a16:creationId xmlns:a16="http://schemas.microsoft.com/office/drawing/2014/main" id="{77AB99B9-D5D1-806B-F963-35E5E6E88B81}"/>
              </a:ext>
            </a:extLst>
          </p:cNvPr>
          <p:cNvSpPr>
            <a:spLocks noChangeArrowheads="1"/>
          </p:cNvSpPr>
          <p:nvPr/>
        </p:nvSpPr>
        <p:spPr bwMode="auto">
          <a:xfrm>
            <a:off x="386192" y="4856348"/>
            <a:ext cx="11779750" cy="1754326"/>
          </a:xfrm>
          <a:prstGeom prst="rect">
            <a:avLst/>
          </a:prstGeom>
          <a:solidFill>
            <a:schemeClr val="bg1"/>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dirty="0">
                <a:latin typeface="Kermit" panose="020F0503040000060003" pitchFamily="34" charset="0"/>
                <a:ea typeface="Times New Roman" panose="02020603050405020304" pitchFamily="18" charset="0"/>
              </a:rPr>
              <a:t>Klaar-/verdiepingsopdrachten</a:t>
            </a:r>
            <a:r>
              <a:rPr lang="nl-NL" b="1" dirty="0">
                <a:effectLst/>
                <a:latin typeface="Kermit" panose="020F0503040000060003" pitchFamily="34" charset="0"/>
                <a:ea typeface="Times New Roman" panose="02020603050405020304" pitchFamily="18" charset="0"/>
              </a:rPr>
              <a:t>: </a:t>
            </a:r>
            <a:endParaRPr lang="nl-NL"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De kinderen maken zelf een plasticvrij verzorgingsproduct, bijvoorbeeld lippenbalsem of deodorant.</a:t>
            </a:r>
          </a:p>
          <a:p>
            <a:pPr marL="342900" indent="-342900">
              <a:buFont typeface="Arial" panose="020B0604020202020204" pitchFamily="34" charset="0"/>
              <a:buChar char="•"/>
            </a:pPr>
            <a:r>
              <a:rPr lang="nl-NL" dirty="0">
                <a:solidFill>
                  <a:prstClr val="black"/>
                </a:solidFill>
                <a:latin typeface="Kermit" panose="020F0503040000060003" pitchFamily="34" charset="0"/>
                <a:ea typeface="Times New Roman" panose="02020603050405020304" pitchFamily="18" charset="0"/>
              </a:rPr>
              <a:t>De kinderen schrijven een korte brief aan Greenpeace waarin zij uitleggen hoe hun kunstwerk ervoor kan zorgen dat mensen minder plastic gaan gebruiken. </a:t>
            </a:r>
            <a:endParaRPr lang="nl-NL" dirty="0">
              <a:latin typeface="Kermit" panose="020F0503040000060003" pitchFamily="34" charset="0"/>
              <a:ea typeface="Times New Roman" panose="02020603050405020304" pitchFamily="18" charset="0"/>
            </a:endParaRPr>
          </a:p>
          <a:p>
            <a:pPr marL="342900" indent="-342900">
              <a:buFont typeface="Arial" panose="020B0604020202020204" pitchFamily="34" charset="0"/>
              <a:buChar char="•"/>
            </a:pPr>
            <a:r>
              <a:rPr lang="nl-NL" dirty="0">
                <a:effectLst/>
                <a:latin typeface="Kermit" panose="020F0503040000060003" pitchFamily="34" charset="0"/>
                <a:ea typeface="Times New Roman" panose="02020603050405020304" pitchFamily="18" charset="0"/>
              </a:rPr>
              <a:t>De kinderen maken </a:t>
            </a:r>
            <a:r>
              <a:rPr lang="nl-NL" dirty="0">
                <a:latin typeface="Kermit" panose="020F0503040000060003" pitchFamily="34" charset="0"/>
                <a:ea typeface="Times New Roman" panose="02020603050405020304" pitchFamily="18" charset="0"/>
              </a:rPr>
              <a:t>een top vijf van dingen die zij zelf gaan doen om minder plastic te gebruiken. Ze lezen eerst deze tekst: </a:t>
            </a:r>
            <a:r>
              <a:rPr lang="nl-NL" dirty="0">
                <a:latin typeface="Kermit" panose="020F0503040000060003" pitchFamily="34" charset="0"/>
                <a:ea typeface="Times New Roman" panose="02020603050405020304" pitchFamily="18" charset="0"/>
                <a:hlinkClick r:id="rId3">
                  <a:extLst>
                    <a:ext uri="{A12FA001-AC4F-418D-AE19-62706E023703}">
                      <ahyp:hlinkClr xmlns:ahyp="http://schemas.microsoft.com/office/drawing/2018/hyperlinkcolor" val="tx"/>
                    </a:ext>
                  </a:extLst>
                </a:hlinkClick>
              </a:rPr>
              <a:t>https://www.wwf.nl/kom-in-actie/met-tijd/tips-gedrag/plasticvrije-tips</a:t>
            </a:r>
            <a:r>
              <a:rPr lang="nl-NL" dirty="0">
                <a:latin typeface="Kermit" panose="020F0503040000060003" pitchFamily="34" charset="0"/>
                <a:ea typeface="Times New Roman" panose="02020603050405020304" pitchFamily="18" charset="0"/>
              </a:rPr>
              <a:t>. </a:t>
            </a:r>
          </a:p>
        </p:txBody>
      </p:sp>
      <p:sp>
        <p:nvSpPr>
          <p:cNvPr id="8" name="Tekstvak 7">
            <a:extLst>
              <a:ext uri="{FF2B5EF4-FFF2-40B4-BE49-F238E27FC236}">
                <a16:creationId xmlns:a16="http://schemas.microsoft.com/office/drawing/2014/main" id="{223837EC-C6A9-8978-B8B3-BF1BAD2BEE99}"/>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pic>
        <p:nvPicPr>
          <p:cNvPr id="11" name="Afbeelding 10" descr="Afbeelding met Lettertype, Graphics, rood, tekst&#10;&#10;Automatisch gegenereerde beschrijving">
            <a:extLst>
              <a:ext uri="{FF2B5EF4-FFF2-40B4-BE49-F238E27FC236}">
                <a16:creationId xmlns:a16="http://schemas.microsoft.com/office/drawing/2014/main" id="{A6A1AD66-D34B-4D63-4746-DF8887D921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14" name="Rectangle 2">
            <a:extLst>
              <a:ext uri="{FF2B5EF4-FFF2-40B4-BE49-F238E27FC236}">
                <a16:creationId xmlns:a16="http://schemas.microsoft.com/office/drawing/2014/main" id="{B8F7EAD5-FB5E-7E0E-E2BB-04FABC110CD3}"/>
              </a:ext>
            </a:extLst>
          </p:cNvPr>
          <p:cNvSpPr>
            <a:spLocks noChangeArrowheads="1"/>
          </p:cNvSpPr>
          <p:nvPr/>
        </p:nvSpPr>
        <p:spPr bwMode="auto">
          <a:xfrm>
            <a:off x="403546" y="791965"/>
            <a:ext cx="11379465" cy="1477328"/>
          </a:xfrm>
          <a:prstGeom prst="rect">
            <a:avLst/>
          </a:prstGeom>
          <a:solidFill>
            <a:srgbClr val="F9E3E7"/>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dirty="0">
                <a:latin typeface="Kermit" panose="020F0503040000060003" pitchFamily="34" charset="0"/>
                <a:ea typeface="Times New Roman" panose="02020603050405020304" pitchFamily="18" charset="0"/>
              </a:rPr>
              <a:t>Opdracht</a:t>
            </a:r>
            <a:r>
              <a:rPr lang="nl-NL" b="1" dirty="0">
                <a:effectLst/>
                <a:latin typeface="Kermit" panose="020F0503040000060003" pitchFamily="34" charset="0"/>
                <a:ea typeface="Times New Roman" panose="02020603050405020304" pitchFamily="18" charset="0"/>
              </a:rPr>
              <a:t>: </a:t>
            </a:r>
            <a:endParaRPr lang="nl-NL"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Maak een protestafbeelding waarmee je actie kunt voeren tegen het </a:t>
            </a:r>
            <a:br>
              <a:rPr lang="nl-NL" dirty="0">
                <a:latin typeface="Kermit" panose="020F0503040000060003" pitchFamily="34" charset="0"/>
                <a:ea typeface="Times New Roman" panose="02020603050405020304" pitchFamily="18" charset="0"/>
              </a:rPr>
            </a:br>
            <a:r>
              <a:rPr lang="nl-NL" dirty="0">
                <a:latin typeface="Kermit" panose="020F0503040000060003" pitchFamily="34" charset="0"/>
                <a:ea typeface="Times New Roman" panose="02020603050405020304" pitchFamily="18" charset="0"/>
              </a:rPr>
              <a:t>gebruik van plastic door grote bedrijven. </a:t>
            </a: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De afbeelding is een combinatie van een foto en een poster.</a:t>
            </a: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Je werkt alleen of in tweetallen.</a:t>
            </a:r>
            <a:endParaRPr lang="nl-NL" dirty="0">
              <a:effectLst/>
              <a:latin typeface="Kermit" panose="020F0503040000060003" pitchFamily="34" charset="0"/>
              <a:ea typeface="Times New Roman" panose="02020603050405020304" pitchFamily="18" charset="0"/>
            </a:endParaRPr>
          </a:p>
        </p:txBody>
      </p:sp>
      <p:sp>
        <p:nvSpPr>
          <p:cNvPr id="2" name="Tekstvak 1">
            <a:extLst>
              <a:ext uri="{FF2B5EF4-FFF2-40B4-BE49-F238E27FC236}">
                <a16:creationId xmlns:a16="http://schemas.microsoft.com/office/drawing/2014/main" id="{F9EC166F-62A1-4AB0-20C3-450D13F91FB8}"/>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latin typeface="Kermit" panose="020F0503040000060003" pitchFamily="34" charset="0"/>
            </a:endParaRPr>
          </a:p>
        </p:txBody>
      </p:sp>
      <p:sp>
        <p:nvSpPr>
          <p:cNvPr id="6" name="Tekstvak 5">
            <a:extLst>
              <a:ext uri="{FF2B5EF4-FFF2-40B4-BE49-F238E27FC236}">
                <a16:creationId xmlns:a16="http://schemas.microsoft.com/office/drawing/2014/main" id="{B640BF76-7921-F52D-4826-FA543C50FE53}"/>
              </a:ext>
            </a:extLst>
          </p:cNvPr>
          <p:cNvSpPr txBox="1"/>
          <p:nvPr/>
        </p:nvSpPr>
        <p:spPr>
          <a:xfrm>
            <a:off x="403545" y="2469428"/>
            <a:ext cx="7711755" cy="2308324"/>
          </a:xfrm>
          <a:prstGeom prst="rect">
            <a:avLst/>
          </a:prstGeom>
          <a:noFill/>
          <a:ln>
            <a:solidFill>
              <a:srgbClr val="E16C7F"/>
            </a:solidFill>
          </a:ln>
        </p:spPr>
        <p:txBody>
          <a:bodyPr wrap="square">
            <a:spAutoFit/>
          </a:bodyPr>
          <a:lstStyle/>
          <a:p>
            <a:r>
              <a:rPr lang="nl-NL" b="1" dirty="0">
                <a:latin typeface="Kermit" panose="020F0503040000060003" pitchFamily="34" charset="0"/>
                <a:ea typeface="Times New Roman" panose="02020603050405020304" pitchFamily="18" charset="0"/>
              </a:rPr>
              <a:t>Checklist bij opdracht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een schets gemaakt van hoe ik wil dat mijn beeld eruit ziet.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een slogan van maximaal 10 woorden op mijn schets geschreven.</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tijdschriften en kranten gerecycled om bruikbare afbeeldingen en teksten voor mijn poster uit te knippen.</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op minstens één manier gerecycled plastic gebruikt.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ervoor gezorgd dat mijn afbeelding de aandacht trekt.</a:t>
            </a:r>
          </a:p>
        </p:txBody>
      </p:sp>
      <p:pic>
        <p:nvPicPr>
          <p:cNvPr id="13" name="Afbeelding 12">
            <a:extLst>
              <a:ext uri="{FF2B5EF4-FFF2-40B4-BE49-F238E27FC236}">
                <a16:creationId xmlns:a16="http://schemas.microsoft.com/office/drawing/2014/main" id="{0241E8DD-40A3-CEDB-6B46-9AB5FDD29FC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8357531" y="3376802"/>
            <a:ext cx="897659" cy="923330"/>
          </a:xfrm>
          <a:prstGeom prst="rect">
            <a:avLst/>
          </a:prstGeom>
          <a:noFill/>
          <a:ln>
            <a:noFill/>
          </a:ln>
        </p:spPr>
      </p:pic>
      <p:sp>
        <p:nvSpPr>
          <p:cNvPr id="18" name="Tekstvak 17">
            <a:extLst>
              <a:ext uri="{FF2B5EF4-FFF2-40B4-BE49-F238E27FC236}">
                <a16:creationId xmlns:a16="http://schemas.microsoft.com/office/drawing/2014/main" id="{15E4B021-7D1C-FB32-62C6-BF20293780B6}"/>
              </a:ext>
            </a:extLst>
          </p:cNvPr>
          <p:cNvSpPr txBox="1"/>
          <p:nvPr/>
        </p:nvSpPr>
        <p:spPr>
          <a:xfrm>
            <a:off x="9230234" y="3386405"/>
            <a:ext cx="2682705" cy="830997"/>
          </a:xfrm>
          <a:prstGeom prst="rect">
            <a:avLst/>
          </a:prstGeom>
          <a:noFill/>
        </p:spPr>
        <p:txBody>
          <a:bodyPr wrap="square">
            <a:spAutoFit/>
          </a:bodyPr>
          <a:lstStyle/>
          <a:p>
            <a:r>
              <a:rPr lang="nl-NL" sz="1600">
                <a:solidFill>
                  <a:srgbClr val="744963"/>
                </a:solidFill>
                <a:latin typeface="Kermit" panose="020F0503040000060003" pitchFamily="34" charset="0"/>
                <a:ea typeface="Times New Roman" panose="02020603050405020304" pitchFamily="18" charset="0"/>
              </a:rPr>
              <a:t>Hoe kan ik grote bedrijven ervan overtuigen minder plastic te gebruiken?</a:t>
            </a:r>
            <a:endParaRPr lang="nl-NL" sz="1600">
              <a:solidFill>
                <a:srgbClr val="744963"/>
              </a:solidFill>
              <a:latin typeface="Kermit" panose="020F0503040000060003" pitchFamily="34" charset="0"/>
            </a:endParaRPr>
          </a:p>
        </p:txBody>
      </p:sp>
      <p:sp>
        <p:nvSpPr>
          <p:cNvPr id="12" name="Tekstvak 11">
            <a:extLst>
              <a:ext uri="{FF2B5EF4-FFF2-40B4-BE49-F238E27FC236}">
                <a16:creationId xmlns:a16="http://schemas.microsoft.com/office/drawing/2014/main" id="{3948B594-F79F-3B22-8D50-9E8EF43116D7}"/>
              </a:ext>
            </a:extLst>
          </p:cNvPr>
          <p:cNvSpPr txBox="1"/>
          <p:nvPr/>
        </p:nvSpPr>
        <p:spPr>
          <a:xfrm>
            <a:off x="-8705" y="403802"/>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Protestafbeelding maken (Greenpeace)</a:t>
            </a:r>
          </a:p>
        </p:txBody>
      </p:sp>
      <p:pic>
        <p:nvPicPr>
          <p:cNvPr id="4" name="Afbeelding 3">
            <a:extLst>
              <a:ext uri="{FF2B5EF4-FFF2-40B4-BE49-F238E27FC236}">
                <a16:creationId xmlns:a16="http://schemas.microsoft.com/office/drawing/2014/main" id="{5CD0EDAD-7E93-BD88-635E-F95A055CFA4A}"/>
              </a:ext>
            </a:extLst>
          </p:cNvPr>
          <p:cNvPicPr>
            <a:picLocks noChangeAspect="1"/>
          </p:cNvPicPr>
          <p:nvPr/>
        </p:nvPicPr>
        <p:blipFill>
          <a:blip r:embed="rId6"/>
          <a:srcRect t="11112" b="4613"/>
          <a:stretch>
            <a:fillRect/>
          </a:stretch>
        </p:blipFill>
        <p:spPr>
          <a:xfrm>
            <a:off x="8409263" y="1002711"/>
            <a:ext cx="3503676" cy="1969435"/>
          </a:xfrm>
          <a:prstGeom prst="rect">
            <a:avLst/>
          </a:prstGeom>
        </p:spPr>
      </p:pic>
      <p:cxnSp>
        <p:nvCxnSpPr>
          <p:cNvPr id="7" name="Rechte verbindingslijn met pijl 6">
            <a:extLst>
              <a:ext uri="{FF2B5EF4-FFF2-40B4-BE49-F238E27FC236}">
                <a16:creationId xmlns:a16="http://schemas.microsoft.com/office/drawing/2014/main" id="{0082CF29-9115-0A51-24FE-11CDC8C631A6}"/>
              </a:ext>
            </a:extLst>
          </p:cNvPr>
          <p:cNvCxnSpPr>
            <a:cxnSpLocks/>
          </p:cNvCxnSpPr>
          <p:nvPr/>
        </p:nvCxnSpPr>
        <p:spPr>
          <a:xfrm>
            <a:off x="7264400" y="1809659"/>
            <a:ext cx="1016000" cy="0"/>
          </a:xfrm>
          <a:prstGeom prst="straightConnector1">
            <a:avLst/>
          </a:prstGeom>
          <a:ln w="38100">
            <a:solidFill>
              <a:srgbClr val="E16C7F"/>
            </a:solidFill>
            <a:tailEnd type="triangle"/>
          </a:ln>
        </p:spPr>
        <p:style>
          <a:lnRef idx="1">
            <a:schemeClr val="accent1"/>
          </a:lnRef>
          <a:fillRef idx="0">
            <a:schemeClr val="accent1"/>
          </a:fillRef>
          <a:effectRef idx="0">
            <a:schemeClr val="accent1"/>
          </a:effectRef>
          <a:fontRef idx="minor">
            <a:schemeClr val="tx1"/>
          </a:fontRef>
        </p:style>
      </p:cxnSp>
      <p:pic>
        <p:nvPicPr>
          <p:cNvPr id="16" name="Afbeelding 15">
            <a:extLst>
              <a:ext uri="{FF2B5EF4-FFF2-40B4-BE49-F238E27FC236}">
                <a16:creationId xmlns:a16="http://schemas.microsoft.com/office/drawing/2014/main" id="{76C3C8C9-CC60-5A84-B8C6-A1C3B0FA048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8372094" y="4337663"/>
            <a:ext cx="924211" cy="904229"/>
          </a:xfrm>
          <a:prstGeom prst="rect">
            <a:avLst/>
          </a:prstGeom>
          <a:noFill/>
          <a:ln>
            <a:noFill/>
          </a:ln>
        </p:spPr>
      </p:pic>
      <p:sp>
        <p:nvSpPr>
          <p:cNvPr id="19" name="Tekstvak 18">
            <a:extLst>
              <a:ext uri="{FF2B5EF4-FFF2-40B4-BE49-F238E27FC236}">
                <a16:creationId xmlns:a16="http://schemas.microsoft.com/office/drawing/2014/main" id="{11BBC13A-99A0-5DD3-FD36-3CE20BC7C884}"/>
              </a:ext>
            </a:extLst>
          </p:cNvPr>
          <p:cNvSpPr txBox="1"/>
          <p:nvPr/>
        </p:nvSpPr>
        <p:spPr>
          <a:xfrm>
            <a:off x="9255190" y="4347367"/>
            <a:ext cx="2682705" cy="830997"/>
          </a:xfrm>
          <a:prstGeom prst="rect">
            <a:avLst/>
          </a:prstGeom>
          <a:noFill/>
        </p:spPr>
        <p:txBody>
          <a:bodyPr wrap="square">
            <a:spAutoFit/>
          </a:bodyPr>
          <a:lstStyle/>
          <a:p>
            <a:r>
              <a:rPr lang="nl-NL" sz="1600">
                <a:solidFill>
                  <a:srgbClr val="DA5A34"/>
                </a:solidFill>
                <a:latin typeface="Kermit" panose="020F0503040000060003" pitchFamily="34" charset="0"/>
              </a:rPr>
              <a:t>Zouden anderen vinden dat mijn beeld de aandacht trekt?</a:t>
            </a:r>
          </a:p>
        </p:txBody>
      </p:sp>
    </p:spTree>
    <p:extLst>
      <p:ext uri="{BB962C8B-B14F-4D97-AF65-F5344CB8AC3E}">
        <p14:creationId xmlns:p14="http://schemas.microsoft.com/office/powerpoint/2010/main" val="22461897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EB665-0C33-E658-B011-6F31CD4F9122}"/>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811043A9-1C69-8F76-A6F0-49C7793CFCAE}"/>
              </a:ext>
            </a:extLst>
          </p:cNvPr>
          <p:cNvSpPr>
            <a:spLocks noChangeArrowheads="1"/>
          </p:cNvSpPr>
          <p:nvPr/>
        </p:nvSpPr>
        <p:spPr bwMode="auto">
          <a:xfrm>
            <a:off x="386192" y="4856348"/>
            <a:ext cx="11779750" cy="1754326"/>
          </a:xfrm>
          <a:prstGeom prst="rect">
            <a:avLst/>
          </a:prstGeom>
          <a:solidFill>
            <a:schemeClr val="bg1"/>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dirty="0">
                <a:latin typeface="Kermit" panose="020F0503040000060003" pitchFamily="34" charset="0"/>
                <a:ea typeface="Times New Roman" panose="02020603050405020304" pitchFamily="18" charset="0"/>
              </a:rPr>
              <a:t>Klaar-/verdiepingsopdrachten</a:t>
            </a:r>
            <a:r>
              <a:rPr lang="nl-NL" b="1" dirty="0">
                <a:effectLst/>
                <a:latin typeface="Kermit" panose="020F0503040000060003" pitchFamily="34" charset="0"/>
                <a:ea typeface="Times New Roman" panose="02020603050405020304" pitchFamily="18" charset="0"/>
              </a:rPr>
              <a:t>: </a:t>
            </a:r>
            <a:endParaRPr lang="nl-NL"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De kinderen maken zelf een plasticvrij verzorgingsproduct, bijvoorbeeld lippenbalsem of deodorant.</a:t>
            </a:r>
          </a:p>
          <a:p>
            <a:pPr marL="342900" indent="-342900">
              <a:buFont typeface="Arial" panose="020B0604020202020204" pitchFamily="34" charset="0"/>
              <a:buChar char="•"/>
            </a:pPr>
            <a:r>
              <a:rPr lang="nl-NL" dirty="0">
                <a:solidFill>
                  <a:prstClr val="black"/>
                </a:solidFill>
                <a:latin typeface="Kermit" panose="020F0503040000060003" pitchFamily="34" charset="0"/>
                <a:ea typeface="Times New Roman" panose="02020603050405020304" pitchFamily="18" charset="0"/>
              </a:rPr>
              <a:t>De kinderen schrijven een korte brief aan WWF waarin zij uitleggen hoe hun kunstwerk ervoor kan zorgen dat mensen minder plastic gaan gebruiken. </a:t>
            </a:r>
            <a:endParaRPr lang="nl-NL" dirty="0">
              <a:latin typeface="Kermit" panose="020F0503040000060003" pitchFamily="34" charset="0"/>
              <a:ea typeface="Times New Roman" panose="02020603050405020304" pitchFamily="18" charset="0"/>
            </a:endParaRPr>
          </a:p>
          <a:p>
            <a:pPr marL="342900" indent="-342900">
              <a:buFont typeface="Arial" panose="020B0604020202020204" pitchFamily="34" charset="0"/>
              <a:buChar char="•"/>
            </a:pPr>
            <a:r>
              <a:rPr lang="nl-NL" dirty="0">
                <a:effectLst/>
                <a:latin typeface="Kermit" panose="020F0503040000060003" pitchFamily="34" charset="0"/>
                <a:ea typeface="Times New Roman" panose="02020603050405020304" pitchFamily="18" charset="0"/>
              </a:rPr>
              <a:t>De kinderen maken </a:t>
            </a:r>
            <a:r>
              <a:rPr lang="nl-NL" dirty="0">
                <a:latin typeface="Kermit" panose="020F0503040000060003" pitchFamily="34" charset="0"/>
                <a:ea typeface="Times New Roman" panose="02020603050405020304" pitchFamily="18" charset="0"/>
              </a:rPr>
              <a:t>een top vijf van dingen die zij zelf gaan doen om minder plastic te gebruiken. Ze lezen eerst deze tekst: </a:t>
            </a:r>
            <a:r>
              <a:rPr lang="nl-NL" dirty="0">
                <a:latin typeface="Kermit" panose="020F0503040000060003" pitchFamily="34" charset="0"/>
                <a:ea typeface="Times New Roman" panose="02020603050405020304" pitchFamily="18" charset="0"/>
                <a:hlinkClick r:id="rId3">
                  <a:extLst>
                    <a:ext uri="{A12FA001-AC4F-418D-AE19-62706E023703}">
                      <ahyp:hlinkClr xmlns:ahyp="http://schemas.microsoft.com/office/drawing/2018/hyperlinkcolor" val="tx"/>
                    </a:ext>
                  </a:extLst>
                </a:hlinkClick>
              </a:rPr>
              <a:t>https://www.wwf.nl/kom-in-actie/met-tijd/tips-gedrag/plasticvrije-tips</a:t>
            </a:r>
            <a:r>
              <a:rPr lang="nl-NL" dirty="0">
                <a:latin typeface="Kermit" panose="020F0503040000060003" pitchFamily="34" charset="0"/>
                <a:ea typeface="Times New Roman" panose="02020603050405020304" pitchFamily="18" charset="0"/>
              </a:rPr>
              <a:t>. </a:t>
            </a:r>
          </a:p>
        </p:txBody>
      </p:sp>
      <p:sp>
        <p:nvSpPr>
          <p:cNvPr id="8" name="Tekstvak 7">
            <a:extLst>
              <a:ext uri="{FF2B5EF4-FFF2-40B4-BE49-F238E27FC236}">
                <a16:creationId xmlns:a16="http://schemas.microsoft.com/office/drawing/2014/main" id="{83AB4184-64EF-622B-E0F3-5AB6FCDDD1DA}"/>
              </a:ext>
            </a:extLst>
          </p:cNvPr>
          <p:cNvSpPr txBox="1"/>
          <p:nvPr/>
        </p:nvSpPr>
        <p:spPr>
          <a:xfrm>
            <a:off x="29935" y="9144"/>
            <a:ext cx="1216206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a:ln>
                  <a:noFill/>
                </a:ln>
                <a:solidFill>
                  <a:srgbClr val="E16C7F"/>
                </a:solidFill>
                <a:effectLst/>
                <a:uLnTx/>
                <a:uFillTx/>
                <a:latin typeface="Kermit" panose="020F0503040000060003" pitchFamily="34" charset="0"/>
                <a:ea typeface="+mn-ea"/>
                <a:cs typeface="+mn-cs"/>
              </a:rPr>
              <a:t>Vaardigheden</a:t>
            </a:r>
          </a:p>
        </p:txBody>
      </p:sp>
      <p:pic>
        <p:nvPicPr>
          <p:cNvPr id="11" name="Afbeelding 10" descr="Afbeelding met Lettertype, Graphics, rood, tekst&#10;&#10;Automatisch gegenereerde beschrijving">
            <a:extLst>
              <a:ext uri="{FF2B5EF4-FFF2-40B4-BE49-F238E27FC236}">
                <a16:creationId xmlns:a16="http://schemas.microsoft.com/office/drawing/2014/main" id="{E340522C-F42B-CB5F-B3BA-14D569F15C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14" name="Rectangle 2">
            <a:extLst>
              <a:ext uri="{FF2B5EF4-FFF2-40B4-BE49-F238E27FC236}">
                <a16:creationId xmlns:a16="http://schemas.microsoft.com/office/drawing/2014/main" id="{905CA0D5-C5C1-1BBF-A9F9-824874A6FD6C}"/>
              </a:ext>
            </a:extLst>
          </p:cNvPr>
          <p:cNvSpPr>
            <a:spLocks noChangeArrowheads="1"/>
          </p:cNvSpPr>
          <p:nvPr/>
        </p:nvSpPr>
        <p:spPr bwMode="auto">
          <a:xfrm>
            <a:off x="403546" y="649193"/>
            <a:ext cx="11379465" cy="923330"/>
          </a:xfrm>
          <a:prstGeom prst="rect">
            <a:avLst/>
          </a:prstGeom>
          <a:solidFill>
            <a:srgbClr val="F9E3E7"/>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Opdracht: </a:t>
            </a:r>
            <a:endParaRPr kumimoji="0" lang="nl-NL"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Maak een zeedier van plastic afval dat je op kan hangen.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Je werkt alleen.</a:t>
            </a:r>
          </a:p>
        </p:txBody>
      </p:sp>
      <p:sp>
        <p:nvSpPr>
          <p:cNvPr id="2" name="Tekstvak 1">
            <a:extLst>
              <a:ext uri="{FF2B5EF4-FFF2-40B4-BE49-F238E27FC236}">
                <a16:creationId xmlns:a16="http://schemas.microsoft.com/office/drawing/2014/main" id="{705FC5D3-267E-8CCB-A360-A91254A27BCF}"/>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7-8</a:t>
            </a:r>
            <a:endPar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endParaRPr>
          </a:p>
        </p:txBody>
      </p:sp>
      <p:sp>
        <p:nvSpPr>
          <p:cNvPr id="6" name="Tekstvak 5">
            <a:extLst>
              <a:ext uri="{FF2B5EF4-FFF2-40B4-BE49-F238E27FC236}">
                <a16:creationId xmlns:a16="http://schemas.microsoft.com/office/drawing/2014/main" id="{345AD157-D233-1A50-6764-295BE08666CD}"/>
              </a:ext>
            </a:extLst>
          </p:cNvPr>
          <p:cNvSpPr txBox="1"/>
          <p:nvPr/>
        </p:nvSpPr>
        <p:spPr>
          <a:xfrm>
            <a:off x="403546" y="1728093"/>
            <a:ext cx="6029315" cy="2862322"/>
          </a:xfrm>
          <a:prstGeom prst="rect">
            <a:avLst/>
          </a:prstGeom>
          <a:noFill/>
          <a:ln>
            <a:solidFill>
              <a:srgbClr val="E16C7F"/>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Checklist bij opdracht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Ik heb eerst nagedacht over de Denkbubbelvragen.</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Ik heb een schets gemaakt van het zeedier dat ik wil maken en bij elk onderdeel geschreven van welk materiaal ik dit ga maken.</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Ik heb minstens drie soorten plastic afval gebruikt (flessen, doppen, plastic tasjes, etensbakjes, etc.). Eventueel heb ik ook papier gebruikt.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Ik heb een touwtje aan mijn dier bevestigd waarmee ik het op kan hangen.</a:t>
            </a:r>
          </a:p>
        </p:txBody>
      </p:sp>
      <p:sp>
        <p:nvSpPr>
          <p:cNvPr id="12" name="Tekstvak 11">
            <a:extLst>
              <a:ext uri="{FF2B5EF4-FFF2-40B4-BE49-F238E27FC236}">
                <a16:creationId xmlns:a16="http://schemas.microsoft.com/office/drawing/2014/main" id="{2F5C8493-066F-5C4A-DEEA-9901983EEC03}"/>
              </a:ext>
            </a:extLst>
          </p:cNvPr>
          <p:cNvSpPr txBox="1"/>
          <p:nvPr/>
        </p:nvSpPr>
        <p:spPr>
          <a:xfrm>
            <a:off x="-8705" y="263431"/>
            <a:ext cx="121920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Plastic recyclen (WWF)</a:t>
            </a:r>
          </a:p>
        </p:txBody>
      </p:sp>
      <p:pic>
        <p:nvPicPr>
          <p:cNvPr id="5" name="Afbeelding 4">
            <a:extLst>
              <a:ext uri="{FF2B5EF4-FFF2-40B4-BE49-F238E27FC236}">
                <a16:creationId xmlns:a16="http://schemas.microsoft.com/office/drawing/2014/main" id="{D7E19549-0F13-F0CF-E323-26D65BE3F12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6990200" y="1967695"/>
            <a:ext cx="894069" cy="904229"/>
          </a:xfrm>
          <a:prstGeom prst="rect">
            <a:avLst/>
          </a:prstGeom>
          <a:noFill/>
          <a:ln>
            <a:noFill/>
          </a:ln>
        </p:spPr>
      </p:pic>
      <p:sp>
        <p:nvSpPr>
          <p:cNvPr id="9" name="Tekstvak 8">
            <a:extLst>
              <a:ext uri="{FF2B5EF4-FFF2-40B4-BE49-F238E27FC236}">
                <a16:creationId xmlns:a16="http://schemas.microsoft.com/office/drawing/2014/main" id="{1CB76670-016A-D27A-4463-D13836212AF4}"/>
              </a:ext>
            </a:extLst>
          </p:cNvPr>
          <p:cNvSpPr txBox="1"/>
          <p:nvPr/>
        </p:nvSpPr>
        <p:spPr>
          <a:xfrm>
            <a:off x="7899340" y="2001239"/>
            <a:ext cx="3883671"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57C1D2"/>
                </a:solidFill>
                <a:effectLst/>
                <a:uLnTx/>
                <a:uFillTx/>
                <a:latin typeface="Kermit" panose="020F0503040000060003" pitchFamily="34" charset="0"/>
                <a:ea typeface="+mn-ea"/>
                <a:cs typeface="+mn-cs"/>
              </a:rPr>
              <a:t>Welke soorten afval gebruik je voor de verschillende onderdelen van het dier?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57C1D2"/>
                </a:solidFill>
                <a:effectLst/>
                <a:uLnTx/>
                <a:uFillTx/>
                <a:latin typeface="Kermit" panose="020F0503040000060003" pitchFamily="34" charset="0"/>
                <a:ea typeface="+mn-ea"/>
                <a:cs typeface="+mn-cs"/>
              </a:rPr>
              <a:t>Welke texturen en kleuren gebruik je?</a:t>
            </a:r>
          </a:p>
        </p:txBody>
      </p:sp>
      <p:pic>
        <p:nvPicPr>
          <p:cNvPr id="4" name="Afbeelding 3">
            <a:extLst>
              <a:ext uri="{FF2B5EF4-FFF2-40B4-BE49-F238E27FC236}">
                <a16:creationId xmlns:a16="http://schemas.microsoft.com/office/drawing/2014/main" id="{79D34292-FCA3-E734-1D21-B1A2232059C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6997714" y="2996908"/>
            <a:ext cx="879041" cy="904229"/>
          </a:xfrm>
          <a:prstGeom prst="rect">
            <a:avLst/>
          </a:prstGeom>
          <a:noFill/>
          <a:ln>
            <a:noFill/>
          </a:ln>
        </p:spPr>
      </p:pic>
      <p:sp>
        <p:nvSpPr>
          <p:cNvPr id="10" name="Tekstvak 9">
            <a:extLst>
              <a:ext uri="{FF2B5EF4-FFF2-40B4-BE49-F238E27FC236}">
                <a16:creationId xmlns:a16="http://schemas.microsoft.com/office/drawing/2014/main" id="{0C404F18-6F10-8533-FEA6-ED9877CCBF45}"/>
              </a:ext>
            </a:extLst>
          </p:cNvPr>
          <p:cNvSpPr txBox="1"/>
          <p:nvPr/>
        </p:nvSpPr>
        <p:spPr>
          <a:xfrm>
            <a:off x="7899340" y="3167612"/>
            <a:ext cx="3883671"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63314F"/>
                </a:solidFill>
                <a:effectLst/>
                <a:uLnTx/>
                <a:uFillTx/>
                <a:latin typeface="Kermit" panose="020F0503040000060003" pitchFamily="34" charset="0"/>
                <a:ea typeface="+mn-ea"/>
                <a:cs typeface="+mn-cs"/>
              </a:rPr>
              <a:t>Hoe wil je dat jouw dier eruitziet?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63314F"/>
                </a:solidFill>
                <a:effectLst/>
                <a:uLnTx/>
                <a:uFillTx/>
                <a:latin typeface="Kermit" panose="020F0503040000060003" pitchFamily="34" charset="0"/>
                <a:ea typeface="+mn-ea"/>
                <a:cs typeface="+mn-cs"/>
              </a:rPr>
              <a:t>Waar kun je jouw dier aan ophangen?</a:t>
            </a:r>
          </a:p>
        </p:txBody>
      </p:sp>
      <p:pic>
        <p:nvPicPr>
          <p:cNvPr id="16" name="Afbeelding 15">
            <a:extLst>
              <a:ext uri="{FF2B5EF4-FFF2-40B4-BE49-F238E27FC236}">
                <a16:creationId xmlns:a16="http://schemas.microsoft.com/office/drawing/2014/main" id="{5AC1046B-1A79-40FA-2D89-78AC7D18907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6975129" y="3983436"/>
            <a:ext cx="924211" cy="904229"/>
          </a:xfrm>
          <a:prstGeom prst="rect">
            <a:avLst/>
          </a:prstGeom>
          <a:noFill/>
          <a:ln>
            <a:noFill/>
          </a:ln>
        </p:spPr>
      </p:pic>
      <p:sp>
        <p:nvSpPr>
          <p:cNvPr id="19" name="Tekstvak 18">
            <a:extLst>
              <a:ext uri="{FF2B5EF4-FFF2-40B4-BE49-F238E27FC236}">
                <a16:creationId xmlns:a16="http://schemas.microsoft.com/office/drawing/2014/main" id="{E44C40D7-5395-252D-BC96-C1E41B3981B8}"/>
              </a:ext>
            </a:extLst>
          </p:cNvPr>
          <p:cNvSpPr txBox="1"/>
          <p:nvPr/>
        </p:nvSpPr>
        <p:spPr>
          <a:xfrm>
            <a:off x="7899340" y="4154140"/>
            <a:ext cx="3883671"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DA5A34"/>
                </a:solidFill>
                <a:effectLst/>
                <a:uLnTx/>
                <a:uFillTx/>
                <a:latin typeface="Kermit" panose="020F0503040000060003" pitchFamily="34" charset="0"/>
                <a:ea typeface="+mn-ea"/>
                <a:cs typeface="+mn-cs"/>
              </a:rPr>
              <a:t>Hoe zorgt mijn kunstwerk voor meer bewustzijn over de plastic soep?</a:t>
            </a:r>
          </a:p>
        </p:txBody>
      </p:sp>
    </p:spTree>
    <p:extLst>
      <p:ext uri="{BB962C8B-B14F-4D97-AF65-F5344CB8AC3E}">
        <p14:creationId xmlns:p14="http://schemas.microsoft.com/office/powerpoint/2010/main" val="20199793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DE0E9-0E18-87C0-68E0-86C393D6A065}"/>
            </a:ext>
          </a:extLst>
        </p:cNvPr>
        <p:cNvGrpSpPr/>
        <p:nvPr/>
      </p:nvGrpSpPr>
      <p:grpSpPr>
        <a:xfrm>
          <a:off x="0" y="0"/>
          <a:ext cx="0" cy="0"/>
          <a:chOff x="0" y="0"/>
          <a:chExt cx="0" cy="0"/>
        </a:xfrm>
      </p:grpSpPr>
      <p:sp>
        <p:nvSpPr>
          <p:cNvPr id="32" name="Rectangle 2">
            <a:extLst>
              <a:ext uri="{FF2B5EF4-FFF2-40B4-BE49-F238E27FC236}">
                <a16:creationId xmlns:a16="http://schemas.microsoft.com/office/drawing/2014/main" id="{05906573-7AC5-8C0E-C300-6F512960165A}"/>
              </a:ext>
            </a:extLst>
          </p:cNvPr>
          <p:cNvSpPr>
            <a:spLocks noChangeArrowheads="1"/>
          </p:cNvSpPr>
          <p:nvPr/>
        </p:nvSpPr>
        <p:spPr bwMode="auto">
          <a:xfrm>
            <a:off x="403545" y="5180532"/>
            <a:ext cx="11779750" cy="646331"/>
          </a:xfrm>
          <a:prstGeom prst="rect">
            <a:avLst/>
          </a:prstGeom>
          <a:solidFill>
            <a:schemeClr val="bg1"/>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dirty="0">
                <a:latin typeface="Kermit" panose="020F0503040000060003" pitchFamily="34" charset="0"/>
                <a:ea typeface="Times New Roman" panose="02020603050405020304" pitchFamily="18" charset="0"/>
              </a:rPr>
              <a:t>Klaar-/verdiepingsopdrachten</a:t>
            </a:r>
            <a:r>
              <a:rPr lang="nl-NL" b="1" dirty="0">
                <a:effectLst/>
                <a:latin typeface="Kermit" panose="020F0503040000060003" pitchFamily="34" charset="0"/>
                <a:ea typeface="Times New Roman" panose="02020603050405020304" pitchFamily="18" charset="0"/>
              </a:rPr>
              <a:t>: </a:t>
            </a:r>
            <a:endParaRPr lang="nl-NL"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dirty="0">
                <a:effectLst/>
                <a:latin typeface="Kermit" panose="020F0503040000060003" pitchFamily="34" charset="0"/>
                <a:ea typeface="Times New Roman" panose="02020603050405020304" pitchFamily="18" charset="0"/>
              </a:rPr>
              <a:t>De kinderen </a:t>
            </a:r>
            <a:r>
              <a:rPr lang="nl-NL" dirty="0">
                <a:latin typeface="Kermit" panose="020F0503040000060003" pitchFamily="34" charset="0"/>
                <a:ea typeface="Times New Roman" panose="02020603050405020304" pitchFamily="18" charset="0"/>
              </a:rPr>
              <a:t>zoeken online op aan wie ze deze mail zouden kunnen sturen en doen dit eventueel echt.</a:t>
            </a:r>
          </a:p>
        </p:txBody>
      </p:sp>
      <p:sp>
        <p:nvSpPr>
          <p:cNvPr id="8" name="Tekstvak 7">
            <a:extLst>
              <a:ext uri="{FF2B5EF4-FFF2-40B4-BE49-F238E27FC236}">
                <a16:creationId xmlns:a16="http://schemas.microsoft.com/office/drawing/2014/main" id="{5D1B523C-7DB0-7D2F-C688-523067916A2F}"/>
              </a:ext>
            </a:extLst>
          </p:cNvPr>
          <p:cNvSpPr txBox="1"/>
          <p:nvPr/>
        </p:nvSpPr>
        <p:spPr>
          <a:xfrm>
            <a:off x="29935" y="9144"/>
            <a:ext cx="12162065"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Vaardigheden 8+ (aanvullende opdracht)</a:t>
            </a:r>
          </a:p>
        </p:txBody>
      </p:sp>
      <p:pic>
        <p:nvPicPr>
          <p:cNvPr id="11" name="Afbeelding 10" descr="Afbeelding met Lettertype, Graphics, rood, tekst&#10;&#10;Automatisch gegenereerde beschrijving">
            <a:extLst>
              <a:ext uri="{FF2B5EF4-FFF2-40B4-BE49-F238E27FC236}">
                <a16:creationId xmlns:a16="http://schemas.microsoft.com/office/drawing/2014/main" id="{D4C80C39-F4D6-0367-04E5-330F7B5D97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14" name="Rectangle 2">
            <a:extLst>
              <a:ext uri="{FF2B5EF4-FFF2-40B4-BE49-F238E27FC236}">
                <a16:creationId xmlns:a16="http://schemas.microsoft.com/office/drawing/2014/main" id="{B7F86992-C0FC-B5F9-696F-5C7C0AD95803}"/>
              </a:ext>
            </a:extLst>
          </p:cNvPr>
          <p:cNvSpPr>
            <a:spLocks noChangeArrowheads="1"/>
          </p:cNvSpPr>
          <p:nvPr/>
        </p:nvSpPr>
        <p:spPr bwMode="auto">
          <a:xfrm>
            <a:off x="403546" y="960088"/>
            <a:ext cx="11379465" cy="923330"/>
          </a:xfrm>
          <a:prstGeom prst="rect">
            <a:avLst/>
          </a:prstGeom>
          <a:solidFill>
            <a:srgbClr val="F9E3E7"/>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dirty="0">
                <a:latin typeface="Kermit" panose="020F0503040000060003" pitchFamily="34" charset="0"/>
                <a:ea typeface="Times New Roman" panose="02020603050405020304" pitchFamily="18" charset="0"/>
              </a:rPr>
              <a:t>Opdracht</a:t>
            </a:r>
            <a:r>
              <a:rPr lang="nl-NL" b="1" dirty="0">
                <a:effectLst/>
                <a:latin typeface="Kermit" panose="020F0503040000060003" pitchFamily="34" charset="0"/>
                <a:ea typeface="Times New Roman" panose="02020603050405020304" pitchFamily="18" charset="0"/>
              </a:rPr>
              <a:t>: </a:t>
            </a:r>
            <a:endParaRPr lang="nl-NL"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Schrijf een email aan </a:t>
            </a:r>
            <a:r>
              <a:rPr lang="en-US" dirty="0">
                <a:latin typeface="Kermit" panose="020F0503040000060003" pitchFamily="34" charset="0"/>
                <a:ea typeface="Times New Roman" panose="02020603050405020304" pitchFamily="18" charset="0"/>
              </a:rPr>
              <a:t>WWF of Greenpeace</a:t>
            </a:r>
            <a:r>
              <a:rPr lang="nl-NL" dirty="0">
                <a:latin typeface="Kermit" panose="020F0503040000060003" pitchFamily="34" charset="0"/>
                <a:ea typeface="Times New Roman" panose="02020603050405020304" pitchFamily="18" charset="0"/>
              </a:rPr>
              <a:t> om jouw gemaakte werk onder de aandacht te brengen.</a:t>
            </a: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Je werkt alleen of samen. </a:t>
            </a:r>
            <a:endParaRPr lang="nl-NL" dirty="0">
              <a:effectLst/>
              <a:latin typeface="Kermit" panose="020F0503040000060003" pitchFamily="34" charset="0"/>
              <a:ea typeface="Times New Roman" panose="02020603050405020304" pitchFamily="18" charset="0"/>
            </a:endParaRPr>
          </a:p>
        </p:txBody>
      </p:sp>
      <p:sp>
        <p:nvSpPr>
          <p:cNvPr id="2" name="Tekstvak 1">
            <a:extLst>
              <a:ext uri="{FF2B5EF4-FFF2-40B4-BE49-F238E27FC236}">
                <a16:creationId xmlns:a16="http://schemas.microsoft.com/office/drawing/2014/main" id="{3480876C-AD37-D45C-0AAA-A0A0BEB2AEBE}"/>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8+</a:t>
            </a:r>
            <a:endParaRPr lang="nl-NL">
              <a:latin typeface="Kermit" panose="020F0503040000060003" pitchFamily="34" charset="0"/>
            </a:endParaRPr>
          </a:p>
        </p:txBody>
      </p:sp>
      <p:sp>
        <p:nvSpPr>
          <p:cNvPr id="12" name="Tekstvak 11">
            <a:extLst>
              <a:ext uri="{FF2B5EF4-FFF2-40B4-BE49-F238E27FC236}">
                <a16:creationId xmlns:a16="http://schemas.microsoft.com/office/drawing/2014/main" id="{E3B81519-55BD-BA4C-98D2-C56CAB15A216}"/>
              </a:ext>
            </a:extLst>
          </p:cNvPr>
          <p:cNvSpPr txBox="1"/>
          <p:nvPr/>
        </p:nvSpPr>
        <p:spPr>
          <a:xfrm>
            <a:off x="-8705" y="570771"/>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Brief aan een milieuorganisatie</a:t>
            </a:r>
          </a:p>
        </p:txBody>
      </p:sp>
      <p:sp>
        <p:nvSpPr>
          <p:cNvPr id="4" name="Tekstvak 3">
            <a:extLst>
              <a:ext uri="{FF2B5EF4-FFF2-40B4-BE49-F238E27FC236}">
                <a16:creationId xmlns:a16="http://schemas.microsoft.com/office/drawing/2014/main" id="{4FFAB807-71F0-A447-8225-C08ED3A1FE26}"/>
              </a:ext>
            </a:extLst>
          </p:cNvPr>
          <p:cNvSpPr txBox="1"/>
          <p:nvPr/>
        </p:nvSpPr>
        <p:spPr>
          <a:xfrm>
            <a:off x="403545" y="2097155"/>
            <a:ext cx="7396287" cy="2585323"/>
          </a:xfrm>
          <a:prstGeom prst="rect">
            <a:avLst/>
          </a:prstGeom>
          <a:solidFill>
            <a:schemeClr val="bg1"/>
          </a:solidFill>
          <a:ln>
            <a:solidFill>
              <a:srgbClr val="E16C7F"/>
            </a:solidFill>
          </a:ln>
        </p:spPr>
        <p:txBody>
          <a:bodyPr wrap="square">
            <a:spAutoFit/>
          </a:bodyPr>
          <a:lstStyle/>
          <a:p>
            <a:r>
              <a:rPr lang="nl-NL" b="1" dirty="0">
                <a:latin typeface="Kermit" panose="020F0503040000060003" pitchFamily="34" charset="0"/>
                <a:ea typeface="Times New Roman" panose="02020603050405020304" pitchFamily="18" charset="0"/>
              </a:rPr>
              <a:t>Checklist bij opdracht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bedacht waarom mijn afbeelding of kunstwerk bij Greenpeace of WWF past. </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bedacht wat ik wil dat Greenpeace of WWF hiermee doen (het op hun sociale media delen, het op hun website zetten, een winkeltje vragen of ze het kunnen verkopen of iets anders).</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een beknopte mail geschreven van maximaal 200 woorden, waarin ik de twee bovenstaande punten heb verwerkt.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de schrijfkaart </a:t>
            </a:r>
            <a:r>
              <a:rPr lang="nl-NL" i="1" dirty="0">
                <a:latin typeface="Kermit" panose="020F0503040000060003" pitchFamily="34" charset="0"/>
                <a:ea typeface="Times New Roman" panose="02020603050405020304" pitchFamily="18" charset="0"/>
              </a:rPr>
              <a:t>Hoe schrijf ik een… email? </a:t>
            </a:r>
            <a:r>
              <a:rPr lang="nl-NL" dirty="0">
                <a:latin typeface="Kermit" panose="020F0503040000060003" pitchFamily="34" charset="0"/>
                <a:ea typeface="Times New Roman" panose="02020603050405020304" pitchFamily="18" charset="0"/>
              </a:rPr>
              <a:t>gebruikt.</a:t>
            </a:r>
          </a:p>
        </p:txBody>
      </p:sp>
      <p:pic>
        <p:nvPicPr>
          <p:cNvPr id="7" name="Afbeelding 6">
            <a:extLst>
              <a:ext uri="{FF2B5EF4-FFF2-40B4-BE49-F238E27FC236}">
                <a16:creationId xmlns:a16="http://schemas.microsoft.com/office/drawing/2014/main" id="{7AABCD62-3D75-DFE9-5D54-7CBC21FF385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8056886" y="2306793"/>
            <a:ext cx="897659" cy="907083"/>
          </a:xfrm>
          <a:prstGeom prst="rect">
            <a:avLst/>
          </a:prstGeom>
          <a:noFill/>
          <a:ln>
            <a:noFill/>
          </a:ln>
        </p:spPr>
      </p:pic>
      <p:sp>
        <p:nvSpPr>
          <p:cNvPr id="10" name="Tekstvak 9">
            <a:extLst>
              <a:ext uri="{FF2B5EF4-FFF2-40B4-BE49-F238E27FC236}">
                <a16:creationId xmlns:a16="http://schemas.microsoft.com/office/drawing/2014/main" id="{3A59203C-7C6B-5525-758B-79D2950987E5}"/>
              </a:ext>
            </a:extLst>
          </p:cNvPr>
          <p:cNvSpPr txBox="1"/>
          <p:nvPr/>
        </p:nvSpPr>
        <p:spPr>
          <a:xfrm>
            <a:off x="8917969" y="2366271"/>
            <a:ext cx="2242731" cy="1323439"/>
          </a:xfrm>
          <a:prstGeom prst="rect">
            <a:avLst/>
          </a:prstGeom>
          <a:noFill/>
        </p:spPr>
        <p:txBody>
          <a:bodyPr wrap="square">
            <a:spAutoFit/>
          </a:bodyPr>
          <a:lstStyle/>
          <a:p>
            <a:r>
              <a:rPr lang="nl-NL" sz="1600" dirty="0">
                <a:solidFill>
                  <a:srgbClr val="62C5D4"/>
                </a:solidFill>
                <a:latin typeface="Kermit" panose="020F0503040000060003" pitchFamily="34" charset="0"/>
              </a:rPr>
              <a:t>Op welke manier sluit mijn product aan bij </a:t>
            </a:r>
            <a:r>
              <a:rPr lang="en-US" sz="1600" dirty="0">
                <a:solidFill>
                  <a:srgbClr val="62C5D4"/>
                </a:solidFill>
                <a:latin typeface="Kermit" panose="020F0503040000060003" pitchFamily="34" charset="0"/>
              </a:rPr>
              <a:t>WWF, The Ocean Cleanup of Greenpeace</a:t>
            </a:r>
            <a:r>
              <a:rPr lang="nl-NL" sz="1600" dirty="0">
                <a:solidFill>
                  <a:srgbClr val="62C5D4"/>
                </a:solidFill>
                <a:latin typeface="Kermit" panose="020F0503040000060003" pitchFamily="34" charset="0"/>
              </a:rPr>
              <a:t>?</a:t>
            </a:r>
          </a:p>
        </p:txBody>
      </p:sp>
      <p:pic>
        <p:nvPicPr>
          <p:cNvPr id="16" name="Afbeelding 15">
            <a:extLst>
              <a:ext uri="{FF2B5EF4-FFF2-40B4-BE49-F238E27FC236}">
                <a16:creationId xmlns:a16="http://schemas.microsoft.com/office/drawing/2014/main" id="{3D73F9A5-43A0-5674-51B4-B4346525872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8056886" y="3848515"/>
            <a:ext cx="897659" cy="880593"/>
          </a:xfrm>
          <a:prstGeom prst="rect">
            <a:avLst/>
          </a:prstGeom>
          <a:noFill/>
          <a:ln>
            <a:noFill/>
          </a:ln>
        </p:spPr>
      </p:pic>
      <p:sp>
        <p:nvSpPr>
          <p:cNvPr id="19" name="Tekstvak 18">
            <a:extLst>
              <a:ext uri="{FF2B5EF4-FFF2-40B4-BE49-F238E27FC236}">
                <a16:creationId xmlns:a16="http://schemas.microsoft.com/office/drawing/2014/main" id="{6170AFFD-B150-ED3A-5AD1-697A8A295657}"/>
              </a:ext>
            </a:extLst>
          </p:cNvPr>
          <p:cNvSpPr txBox="1"/>
          <p:nvPr/>
        </p:nvSpPr>
        <p:spPr>
          <a:xfrm>
            <a:off x="8917969" y="3851481"/>
            <a:ext cx="2648155" cy="830997"/>
          </a:xfrm>
          <a:prstGeom prst="rect">
            <a:avLst/>
          </a:prstGeom>
          <a:noFill/>
        </p:spPr>
        <p:txBody>
          <a:bodyPr wrap="square">
            <a:spAutoFit/>
          </a:bodyPr>
          <a:lstStyle/>
          <a:p>
            <a:r>
              <a:rPr lang="nl-NL" sz="1600" dirty="0">
                <a:solidFill>
                  <a:srgbClr val="DC6441"/>
                </a:solidFill>
                <a:latin typeface="Kermit" panose="020F0503040000060003" pitchFamily="34" charset="0"/>
              </a:rPr>
              <a:t>Hoe kan ik Greenpeace of WWF enthousiasmeren over mijn product?</a:t>
            </a:r>
          </a:p>
        </p:txBody>
      </p:sp>
    </p:spTree>
    <p:extLst>
      <p:ext uri="{BB962C8B-B14F-4D97-AF65-F5344CB8AC3E}">
        <p14:creationId xmlns:p14="http://schemas.microsoft.com/office/powerpoint/2010/main" val="28526188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9E3E7"/>
        </a:solidFill>
        <a:effectLst/>
      </p:bgPr>
    </p:bg>
    <p:spTree>
      <p:nvGrpSpPr>
        <p:cNvPr id="1" name="">
          <a:extLst>
            <a:ext uri="{FF2B5EF4-FFF2-40B4-BE49-F238E27FC236}">
              <a16:creationId xmlns:a16="http://schemas.microsoft.com/office/drawing/2014/main" id="{B5327937-78EC-6EDE-BDE4-5940B61A7FDF}"/>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F950CA02-F352-76CA-F98B-3BB8695B765E}"/>
              </a:ext>
            </a:extLst>
          </p:cNvPr>
          <p:cNvSpPr txBox="1"/>
          <p:nvPr/>
        </p:nvSpPr>
        <p:spPr>
          <a:xfrm>
            <a:off x="0" y="5423"/>
            <a:ext cx="12192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a:ln>
                  <a:noFill/>
                </a:ln>
                <a:solidFill>
                  <a:srgbClr val="E16C7F"/>
                </a:solidFill>
                <a:effectLst/>
                <a:uLnTx/>
                <a:uFillTx/>
                <a:latin typeface="Kermit" panose="020F0503040000060003" pitchFamily="34" charset="0"/>
                <a:ea typeface="+mn-ea"/>
                <a:cs typeface="+mn-cs"/>
              </a:rPr>
              <a:t>Reflectiewerkvorm</a:t>
            </a:r>
          </a:p>
        </p:txBody>
      </p:sp>
      <p:sp>
        <p:nvSpPr>
          <p:cNvPr id="6" name="Tekstvak 5">
            <a:extLst>
              <a:ext uri="{FF2B5EF4-FFF2-40B4-BE49-F238E27FC236}">
                <a16:creationId xmlns:a16="http://schemas.microsoft.com/office/drawing/2014/main" id="{12CA7A59-B516-94D8-FEBF-419B5DA9B2D6}"/>
              </a:ext>
            </a:extLst>
          </p:cNvPr>
          <p:cNvSpPr txBox="1"/>
          <p:nvPr/>
        </p:nvSpPr>
        <p:spPr>
          <a:xfrm>
            <a:off x="0" y="628861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7-8</a:t>
            </a: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Afbeelding 6" descr="Afbeelding met Lettertype, Graphics, rood, tekst&#10;&#10;Automatisch gegenereerde beschrijving">
            <a:extLst>
              <a:ext uri="{FF2B5EF4-FFF2-40B4-BE49-F238E27FC236}">
                <a16:creationId xmlns:a16="http://schemas.microsoft.com/office/drawing/2014/main" id="{C59B78BA-3962-9D96-47B3-E1A397FAB3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199931"/>
            <a:ext cx="1831694" cy="633766"/>
          </a:xfrm>
          <a:prstGeom prst="rect">
            <a:avLst/>
          </a:prstGeom>
        </p:spPr>
      </p:pic>
      <p:sp>
        <p:nvSpPr>
          <p:cNvPr id="8" name="Tekstvak 7">
            <a:extLst>
              <a:ext uri="{FF2B5EF4-FFF2-40B4-BE49-F238E27FC236}">
                <a16:creationId xmlns:a16="http://schemas.microsoft.com/office/drawing/2014/main" id="{6AEDDC1E-7DF2-D51E-F2C1-83444971FD69}"/>
              </a:ext>
            </a:extLst>
          </p:cNvPr>
          <p:cNvSpPr txBox="1"/>
          <p:nvPr/>
        </p:nvSpPr>
        <p:spPr>
          <a:xfrm>
            <a:off x="-2721" y="307777"/>
            <a:ext cx="121920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Tentoonstelling</a:t>
            </a:r>
            <a:endParaRPr kumimoji="0" lang="nl-NL" sz="32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D70D96D1-7840-967E-C50C-C376AC25C61B}"/>
              </a:ext>
            </a:extLst>
          </p:cNvPr>
          <p:cNvSpPr txBox="1"/>
          <p:nvPr/>
        </p:nvSpPr>
        <p:spPr>
          <a:xfrm>
            <a:off x="6833584" y="2540949"/>
            <a:ext cx="4988901" cy="1015663"/>
          </a:xfrm>
          <a:prstGeom prst="rect">
            <a:avLst/>
          </a:prstGeom>
          <a:solidFill>
            <a:schemeClr val="bg1"/>
          </a:solidFill>
          <a:ln w="28575">
            <a:solidFill>
              <a:srgbClr val="48A682"/>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Door welk kunstwerk wordt jij gemotiveerd minder plastic te gebruiken of je plastic te gaan recyclen? Waarom?</a:t>
            </a:r>
          </a:p>
        </p:txBody>
      </p:sp>
      <p:sp>
        <p:nvSpPr>
          <p:cNvPr id="15" name="Tekstvak 14">
            <a:extLst>
              <a:ext uri="{FF2B5EF4-FFF2-40B4-BE49-F238E27FC236}">
                <a16:creationId xmlns:a16="http://schemas.microsoft.com/office/drawing/2014/main" id="{FDD10B97-9C71-5E62-E4CA-B5E612036E00}"/>
              </a:ext>
            </a:extLst>
          </p:cNvPr>
          <p:cNvSpPr txBox="1"/>
          <p:nvPr/>
        </p:nvSpPr>
        <p:spPr>
          <a:xfrm>
            <a:off x="6833584" y="5017347"/>
            <a:ext cx="4988902" cy="1015663"/>
          </a:xfrm>
          <a:prstGeom prst="rect">
            <a:avLst/>
          </a:prstGeom>
          <a:solidFill>
            <a:schemeClr val="bg1"/>
          </a:solidFill>
          <a:ln w="28575">
            <a:solidFill>
              <a:srgbClr val="5F97C4"/>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Vind jij het belangrijker dat grote bedrijven aanpassingen doen of de mensen zelf? Waarom vind je dat?</a:t>
            </a:r>
          </a:p>
        </p:txBody>
      </p:sp>
      <p:pic>
        <p:nvPicPr>
          <p:cNvPr id="19" name="Afbeelding 18">
            <a:extLst>
              <a:ext uri="{FF2B5EF4-FFF2-40B4-BE49-F238E27FC236}">
                <a16:creationId xmlns:a16="http://schemas.microsoft.com/office/drawing/2014/main" id="{2130E94B-891E-28E8-2812-5291AC81860D}"/>
              </a:ext>
            </a:extLst>
          </p:cNvPr>
          <p:cNvPicPr>
            <a:picLocks noChangeAspect="1"/>
          </p:cNvPicPr>
          <p:nvPr/>
        </p:nvPicPr>
        <p:blipFill>
          <a:blip r:embed="rId4">
            <a:extLst>
              <a:ext uri="{28A0092B-C50C-407E-A947-70E740481C1C}">
                <a14:useLocalDpi xmlns:a14="http://schemas.microsoft.com/office/drawing/2010/main" val="0"/>
              </a:ext>
            </a:extLst>
          </a:blip>
          <a:srcRect t="1290" b="1290"/>
          <a:stretch/>
        </p:blipFill>
        <p:spPr bwMode="auto">
          <a:xfrm>
            <a:off x="9378834" y="845535"/>
            <a:ext cx="1625929" cy="1571033"/>
          </a:xfrm>
          <a:prstGeom prst="rect">
            <a:avLst/>
          </a:prstGeom>
          <a:noFill/>
          <a:ln>
            <a:noFill/>
          </a:ln>
          <a:extLst>
            <a:ext uri="{53640926-AAD7-44D8-BBD7-CCE9431645EC}">
              <a14:shadowObscured xmlns:a14="http://schemas.microsoft.com/office/drawing/2010/main"/>
            </a:ext>
          </a:extLst>
        </p:spPr>
      </p:pic>
      <p:pic>
        <p:nvPicPr>
          <p:cNvPr id="21" name="Afbeelding 20">
            <a:extLst>
              <a:ext uri="{FF2B5EF4-FFF2-40B4-BE49-F238E27FC236}">
                <a16:creationId xmlns:a16="http://schemas.microsoft.com/office/drawing/2014/main" id="{AE4E0488-0959-4155-E52F-0B45601B685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608583" y="860081"/>
            <a:ext cx="1594637" cy="1569600"/>
          </a:xfrm>
          <a:prstGeom prst="rect">
            <a:avLst/>
          </a:prstGeom>
          <a:noFill/>
          <a:ln>
            <a:noFill/>
          </a:ln>
        </p:spPr>
      </p:pic>
      <p:pic>
        <p:nvPicPr>
          <p:cNvPr id="3" name="Graphic 2" descr="Wereld Natuur Fonds">
            <a:extLst>
              <a:ext uri="{FF2B5EF4-FFF2-40B4-BE49-F238E27FC236}">
                <a16:creationId xmlns:a16="http://schemas.microsoft.com/office/drawing/2014/main" id="{01C53761-0358-37F8-67D6-B76E4B2983D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52827" y="-265152"/>
            <a:ext cx="3180521" cy="3180521"/>
          </a:xfrm>
          <a:prstGeom prst="rect">
            <a:avLst/>
          </a:prstGeom>
        </p:spPr>
      </p:pic>
      <p:pic>
        <p:nvPicPr>
          <p:cNvPr id="9" name="Graphic 8" descr="Greenpeace">
            <a:extLst>
              <a:ext uri="{FF2B5EF4-FFF2-40B4-BE49-F238E27FC236}">
                <a16:creationId xmlns:a16="http://schemas.microsoft.com/office/drawing/2014/main" id="{D3DAD62B-115C-EC4E-8D1D-81D0B18223D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371600" y="2914700"/>
            <a:ext cx="4170759" cy="683731"/>
          </a:xfrm>
          <a:prstGeom prst="rect">
            <a:avLst/>
          </a:prstGeom>
        </p:spPr>
      </p:pic>
      <p:pic>
        <p:nvPicPr>
          <p:cNvPr id="12" name="Afbeelding 11" descr="Media Gallery | The Ocean Cleanup">
            <a:extLst>
              <a:ext uri="{FF2B5EF4-FFF2-40B4-BE49-F238E27FC236}">
                <a16:creationId xmlns:a16="http://schemas.microsoft.com/office/drawing/2014/main" id="{9557DEE3-E976-8E18-7B4C-9EFC4AB1B57C}"/>
              </a:ext>
            </a:extLst>
          </p:cNvPr>
          <p:cNvPicPr>
            <a:picLocks noChangeAspect="1"/>
          </p:cNvPicPr>
          <p:nvPr/>
        </p:nvPicPr>
        <p:blipFill>
          <a:blip r:embed="rId8"/>
          <a:stretch>
            <a:fillRect/>
          </a:stretch>
        </p:blipFill>
        <p:spPr>
          <a:xfrm>
            <a:off x="535477" y="3880801"/>
            <a:ext cx="3628044" cy="2035991"/>
          </a:xfrm>
          <a:prstGeom prst="rect">
            <a:avLst/>
          </a:prstGeom>
          <a:solidFill>
            <a:srgbClr val="02CAE3"/>
          </a:solidFill>
        </p:spPr>
      </p:pic>
      <p:sp>
        <p:nvSpPr>
          <p:cNvPr id="16" name="Tekstvak 15">
            <a:extLst>
              <a:ext uri="{FF2B5EF4-FFF2-40B4-BE49-F238E27FC236}">
                <a16:creationId xmlns:a16="http://schemas.microsoft.com/office/drawing/2014/main" id="{5E906E16-4659-5AE2-241E-5B6A2C0642D3}"/>
              </a:ext>
            </a:extLst>
          </p:cNvPr>
          <p:cNvSpPr txBox="1"/>
          <p:nvPr/>
        </p:nvSpPr>
        <p:spPr>
          <a:xfrm>
            <a:off x="6833584" y="3779148"/>
            <a:ext cx="4988902" cy="1015663"/>
          </a:xfrm>
          <a:prstGeom prst="rect">
            <a:avLst/>
          </a:prstGeom>
          <a:solidFill>
            <a:schemeClr val="bg1"/>
          </a:solidFill>
          <a:ln w="28575">
            <a:solidFill>
              <a:srgbClr val="16BCBC"/>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Stel, je had veel geld. Aan wie zou jij dit dan het liefst doneren? WWF, Greenpeace of The Ocean </a:t>
            </a:r>
            <a:r>
              <a:rPr kumimoji="0" lang="nl-NL" sz="2000" b="0" i="0" u="none" strike="noStrike" kern="1200" cap="none" spc="0" normalizeH="0" baseline="0" noProof="0" dirty="0" err="1">
                <a:ln>
                  <a:noFill/>
                </a:ln>
                <a:solidFill>
                  <a:prstClr val="black"/>
                </a:solidFill>
                <a:effectLst/>
                <a:uLnTx/>
                <a:uFillTx/>
                <a:latin typeface="Kermit" panose="020F0503040000060003" pitchFamily="34" charset="0"/>
                <a:ea typeface="Times New Roman" panose="02020603050405020304" pitchFamily="18" charset="0"/>
                <a:cs typeface="+mn-cs"/>
              </a:rPr>
              <a:t>Cleanup</a:t>
            </a:r>
            <a:r>
              <a:rPr kumimoji="0" lang="nl-NL" sz="20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a:t>
            </a:r>
          </a:p>
        </p:txBody>
      </p:sp>
    </p:spTree>
    <p:extLst>
      <p:ext uri="{BB962C8B-B14F-4D97-AF65-F5344CB8AC3E}">
        <p14:creationId xmlns:p14="http://schemas.microsoft.com/office/powerpoint/2010/main" val="11873057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4B3F9-AF60-BF9F-1009-05D5D0E2305C}"/>
            </a:ext>
          </a:extLst>
        </p:cNvPr>
        <p:cNvGrpSpPr/>
        <p:nvPr/>
      </p:nvGrpSpPr>
      <p:grpSpPr>
        <a:xfrm>
          <a:off x="0" y="0"/>
          <a:ext cx="0" cy="0"/>
          <a:chOff x="0" y="0"/>
          <a:chExt cx="0" cy="0"/>
        </a:xfrm>
      </p:grpSpPr>
      <p:sp>
        <p:nvSpPr>
          <p:cNvPr id="12" name="Rechthoek 11">
            <a:extLst>
              <a:ext uri="{FF2B5EF4-FFF2-40B4-BE49-F238E27FC236}">
                <a16:creationId xmlns:a16="http://schemas.microsoft.com/office/drawing/2014/main" id="{ADCF9669-2282-D7FC-B995-2D227BCBE5BE}"/>
              </a:ext>
            </a:extLst>
          </p:cNvPr>
          <p:cNvSpPr/>
          <p:nvPr/>
        </p:nvSpPr>
        <p:spPr>
          <a:xfrm>
            <a:off x="276725" y="1876927"/>
            <a:ext cx="11696653" cy="479387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Subtitel 2">
            <a:extLst>
              <a:ext uri="{FF2B5EF4-FFF2-40B4-BE49-F238E27FC236}">
                <a16:creationId xmlns:a16="http://schemas.microsoft.com/office/drawing/2014/main" id="{66930F64-E393-210B-C9C4-631280B91F40}"/>
              </a:ext>
            </a:extLst>
          </p:cNvPr>
          <p:cNvSpPr>
            <a:spLocks noGrp="1"/>
          </p:cNvSpPr>
          <p:nvPr>
            <p:ph type="subTitle" idx="1"/>
          </p:nvPr>
        </p:nvSpPr>
        <p:spPr>
          <a:xfrm rot="3266161">
            <a:off x="23918" y="1342479"/>
            <a:ext cx="1789358" cy="616767"/>
          </a:xfrm>
        </p:spPr>
        <p:txBody>
          <a:bodyPr vert="horz" lIns="91440" tIns="45720" rIns="91440" bIns="45720" rtlCol="0" anchor="t">
            <a:normAutofit/>
          </a:bodyPr>
          <a:lstStyle/>
          <a:p>
            <a:pPr algn="l"/>
            <a:r>
              <a:rPr lang="nl-NL" sz="1900">
                <a:latin typeface="Kermit" panose="020F0503040000060003" pitchFamily="34" charset="0"/>
              </a:rPr>
              <a:t>Startpunt/</a:t>
            </a:r>
            <a:br>
              <a:rPr lang="nl-NL" sz="1900">
                <a:latin typeface="Kermit" panose="020F0503040000060003" pitchFamily="34" charset="0"/>
              </a:rPr>
            </a:br>
            <a:r>
              <a:rPr lang="nl-NL" sz="1900">
                <a:latin typeface="Kermit" panose="020F0503040000060003" pitchFamily="34" charset="0"/>
              </a:rPr>
              <a:t>voorkennis </a:t>
            </a:r>
            <a:endParaRPr lang="nl-NL" sz="2000">
              <a:latin typeface="Kermit" panose="020F0503040000060003" pitchFamily="34" charset="0"/>
            </a:endParaRPr>
          </a:p>
          <a:p>
            <a:pPr marL="342900" indent="-342900" algn="l">
              <a:buChar char="•"/>
            </a:pPr>
            <a:endParaRPr lang="nl-NL" sz="2000">
              <a:latin typeface="Kermit" panose="020F0503040000060003" pitchFamily="34" charset="0"/>
            </a:endParaRPr>
          </a:p>
          <a:p>
            <a:pPr algn="l" fontAlgn="base"/>
            <a:endParaRPr lang="nl-NL" sz="2000">
              <a:latin typeface="Kermit" panose="020F0503040000060003" pitchFamily="34" charset="0"/>
            </a:endParaRPr>
          </a:p>
          <a:p>
            <a:pPr algn="l" fontAlgn="base"/>
            <a:endParaRPr lang="nl-NL" sz="2000">
              <a:latin typeface="Kermit" panose="020F0503040000060003" pitchFamily="34" charset="0"/>
            </a:endParaRPr>
          </a:p>
        </p:txBody>
      </p:sp>
      <p:sp>
        <p:nvSpPr>
          <p:cNvPr id="2" name="Tekstvak 1">
            <a:extLst>
              <a:ext uri="{FF2B5EF4-FFF2-40B4-BE49-F238E27FC236}">
                <a16:creationId xmlns:a16="http://schemas.microsoft.com/office/drawing/2014/main" id="{9C69342F-8552-EB82-E734-C18DFA65122C}"/>
              </a:ext>
            </a:extLst>
          </p:cNvPr>
          <p:cNvSpPr txBox="1"/>
          <p:nvPr/>
        </p:nvSpPr>
        <p:spPr>
          <a:xfrm>
            <a:off x="1248697" y="85151"/>
            <a:ext cx="10341620" cy="861774"/>
          </a:xfrm>
          <a:prstGeom prst="rect">
            <a:avLst/>
          </a:prstGeom>
          <a:noFill/>
        </p:spPr>
        <p:txBody>
          <a:bodyPr wrap="square" lIns="91440" tIns="45720" rIns="91440" bIns="45720" rtlCol="0" anchor="t">
            <a:spAutoFit/>
          </a:bodyPr>
          <a:lstStyle/>
          <a:p>
            <a:r>
              <a:rPr lang="nl-NL" sz="3200">
                <a:solidFill>
                  <a:srgbClr val="E16C7F"/>
                </a:solidFill>
                <a:latin typeface="Kermit" panose="020F0503040000060003" pitchFamily="34" charset="0"/>
                <a:cs typeface="American Typewriter"/>
              </a:rPr>
              <a:t>Vul de leermuur aan met wat jullie hebben geleerd.</a:t>
            </a:r>
          </a:p>
          <a:p>
            <a:endParaRPr lang="nl-NL">
              <a:latin typeface="Kermit" panose="020F0503040000060003" pitchFamily="34" charset="0"/>
            </a:endParaRPr>
          </a:p>
        </p:txBody>
      </p:sp>
      <p:pic>
        <p:nvPicPr>
          <p:cNvPr id="4" name="Afbeelding 3" descr="Afbeelding met Lettertype, Graphics, rood, tekst&#10;&#10;Automatisch gegenereerde beschrijving">
            <a:extLst>
              <a:ext uri="{FF2B5EF4-FFF2-40B4-BE49-F238E27FC236}">
                <a16:creationId xmlns:a16="http://schemas.microsoft.com/office/drawing/2014/main" id="{C7449E1E-5D57-4C70-AF0D-0B82FE5F73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3729" y="5883405"/>
            <a:ext cx="2279650" cy="787400"/>
          </a:xfrm>
          <a:prstGeom prst="rect">
            <a:avLst/>
          </a:prstGeom>
        </p:spPr>
      </p:pic>
      <p:sp>
        <p:nvSpPr>
          <p:cNvPr id="5" name="Tekstvak 4">
            <a:extLst>
              <a:ext uri="{FF2B5EF4-FFF2-40B4-BE49-F238E27FC236}">
                <a16:creationId xmlns:a16="http://schemas.microsoft.com/office/drawing/2014/main" id="{2B10DE5B-87E9-B61B-9EA5-BD502D200945}"/>
              </a:ext>
            </a:extLst>
          </p:cNvPr>
          <p:cNvSpPr txBox="1"/>
          <p:nvPr/>
        </p:nvSpPr>
        <p:spPr>
          <a:xfrm rot="3219091">
            <a:off x="1466713" y="1310353"/>
            <a:ext cx="1516762" cy="369332"/>
          </a:xfrm>
          <a:prstGeom prst="rect">
            <a:avLst/>
          </a:prstGeom>
          <a:noFill/>
        </p:spPr>
        <p:txBody>
          <a:bodyPr wrap="none" rtlCol="0">
            <a:spAutoFit/>
          </a:bodyPr>
          <a:lstStyle/>
          <a:p>
            <a:r>
              <a:rPr lang="nl-NL" sz="1800">
                <a:latin typeface="Kermit" panose="020F0503040000060003" pitchFamily="34" charset="0"/>
              </a:rPr>
              <a:t>Vragenmuur</a:t>
            </a:r>
            <a:endParaRPr lang="nl-NL" sz="1900">
              <a:latin typeface="Kermit" panose="020F0503040000060003" pitchFamily="34" charset="0"/>
            </a:endParaRPr>
          </a:p>
        </p:txBody>
      </p:sp>
      <p:sp>
        <p:nvSpPr>
          <p:cNvPr id="6" name="Tekstvak 5">
            <a:extLst>
              <a:ext uri="{FF2B5EF4-FFF2-40B4-BE49-F238E27FC236}">
                <a16:creationId xmlns:a16="http://schemas.microsoft.com/office/drawing/2014/main" id="{2D5772CC-6A8F-6B42-D7B4-591B44C0A577}"/>
              </a:ext>
            </a:extLst>
          </p:cNvPr>
          <p:cNvSpPr txBox="1"/>
          <p:nvPr/>
        </p:nvSpPr>
        <p:spPr>
          <a:xfrm rot="3145716">
            <a:off x="2436698" y="1253002"/>
            <a:ext cx="2140330" cy="923330"/>
          </a:xfrm>
          <a:prstGeom prst="rect">
            <a:avLst/>
          </a:prstGeom>
          <a:noFill/>
        </p:spPr>
        <p:txBody>
          <a:bodyPr wrap="none" rtlCol="0">
            <a:spAutoFit/>
          </a:bodyPr>
          <a:lstStyle/>
          <a:p>
            <a:r>
              <a:rPr lang="nl-NL" sz="1800">
                <a:latin typeface="Kermit" panose="020F0503040000060003" pitchFamily="34" charset="0"/>
              </a:rPr>
              <a:t>Huiswerkopdracht</a:t>
            </a:r>
          </a:p>
          <a:p>
            <a:r>
              <a:rPr lang="nl-NL">
                <a:latin typeface="Kermit" panose="020F0503040000060003" pitchFamily="34" charset="0"/>
              </a:rPr>
              <a:t>Startactiviteit</a:t>
            </a:r>
          </a:p>
          <a:p>
            <a:endParaRPr lang="nl-NL">
              <a:latin typeface="Kermit" panose="020F0503040000060003" pitchFamily="34" charset="0"/>
            </a:endParaRPr>
          </a:p>
        </p:txBody>
      </p:sp>
      <p:sp>
        <p:nvSpPr>
          <p:cNvPr id="8" name="Tekstvak 7">
            <a:extLst>
              <a:ext uri="{FF2B5EF4-FFF2-40B4-BE49-F238E27FC236}">
                <a16:creationId xmlns:a16="http://schemas.microsoft.com/office/drawing/2014/main" id="{6B058FD8-7472-0FE1-F5B4-C10E1B271AE5}"/>
              </a:ext>
            </a:extLst>
          </p:cNvPr>
          <p:cNvSpPr txBox="1"/>
          <p:nvPr/>
        </p:nvSpPr>
        <p:spPr>
          <a:xfrm rot="3116803">
            <a:off x="5066924" y="1471909"/>
            <a:ext cx="3542125" cy="1200329"/>
          </a:xfrm>
          <a:prstGeom prst="rect">
            <a:avLst/>
          </a:prstGeom>
          <a:noFill/>
        </p:spPr>
        <p:txBody>
          <a:bodyPr wrap="square" rtlCol="0">
            <a:spAutoFit/>
          </a:bodyPr>
          <a:lstStyle/>
          <a:p>
            <a:pPr algn="ctr"/>
            <a:r>
              <a:rPr lang="nl-NL" sz="1800">
                <a:latin typeface="Kermit" panose="020F0503040000060003" pitchFamily="34" charset="0"/>
              </a:rPr>
              <a:t>Atelier 2.</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9" name="Tekstvak 8">
            <a:extLst>
              <a:ext uri="{FF2B5EF4-FFF2-40B4-BE49-F238E27FC236}">
                <a16:creationId xmlns:a16="http://schemas.microsoft.com/office/drawing/2014/main" id="{1DC68684-1B69-FB1C-DDE9-0E7AC80490FD}"/>
              </a:ext>
            </a:extLst>
          </p:cNvPr>
          <p:cNvSpPr txBox="1"/>
          <p:nvPr/>
        </p:nvSpPr>
        <p:spPr>
          <a:xfrm rot="3126313">
            <a:off x="3543130" y="1355851"/>
            <a:ext cx="3376019" cy="1200329"/>
          </a:xfrm>
          <a:prstGeom prst="rect">
            <a:avLst/>
          </a:prstGeom>
          <a:noFill/>
        </p:spPr>
        <p:txBody>
          <a:bodyPr wrap="square" rtlCol="0">
            <a:spAutoFit/>
          </a:bodyPr>
          <a:lstStyle/>
          <a:p>
            <a:pPr algn="ctr"/>
            <a:r>
              <a:rPr lang="nl-NL" sz="1800">
                <a:latin typeface="Kermit" panose="020F0503040000060003" pitchFamily="34" charset="0"/>
              </a:rPr>
              <a:t>Atelier 1.</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0" name="Tekstvak 9">
            <a:extLst>
              <a:ext uri="{FF2B5EF4-FFF2-40B4-BE49-F238E27FC236}">
                <a16:creationId xmlns:a16="http://schemas.microsoft.com/office/drawing/2014/main" id="{DDF194F5-35BF-987A-126B-8AC18B37CFA0}"/>
              </a:ext>
            </a:extLst>
          </p:cNvPr>
          <p:cNvSpPr txBox="1"/>
          <p:nvPr/>
        </p:nvSpPr>
        <p:spPr>
          <a:xfrm rot="2949097">
            <a:off x="6690037" y="1409288"/>
            <a:ext cx="3513588" cy="1200329"/>
          </a:xfrm>
          <a:prstGeom prst="rect">
            <a:avLst/>
          </a:prstGeom>
          <a:noFill/>
        </p:spPr>
        <p:txBody>
          <a:bodyPr wrap="square" rtlCol="0">
            <a:spAutoFit/>
          </a:bodyPr>
          <a:lstStyle/>
          <a:p>
            <a:pPr algn="ctr"/>
            <a:r>
              <a:rPr lang="nl-NL" sz="1800">
                <a:latin typeface="Kermit" panose="020F0503040000060003" pitchFamily="34" charset="0"/>
              </a:rPr>
              <a:t>Atelier 3.</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1" name="Tekstvak 10">
            <a:extLst>
              <a:ext uri="{FF2B5EF4-FFF2-40B4-BE49-F238E27FC236}">
                <a16:creationId xmlns:a16="http://schemas.microsoft.com/office/drawing/2014/main" id="{B3497B9B-38C7-3F0F-C5D6-90DF270BB9D9}"/>
              </a:ext>
            </a:extLst>
          </p:cNvPr>
          <p:cNvSpPr txBox="1"/>
          <p:nvPr/>
        </p:nvSpPr>
        <p:spPr>
          <a:xfrm rot="2815841">
            <a:off x="8310924" y="1444122"/>
            <a:ext cx="3581248" cy="1200329"/>
          </a:xfrm>
          <a:prstGeom prst="rect">
            <a:avLst/>
          </a:prstGeom>
          <a:noFill/>
        </p:spPr>
        <p:txBody>
          <a:bodyPr wrap="square" rtlCol="0">
            <a:spAutoFit/>
          </a:bodyPr>
          <a:lstStyle/>
          <a:p>
            <a:pPr algn="ctr"/>
            <a:r>
              <a:rPr lang="nl-NL" sz="1800">
                <a:latin typeface="Kermit" panose="020F0503040000060003" pitchFamily="34" charset="0"/>
              </a:rPr>
              <a:t>Atelier 4.</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pic>
        <p:nvPicPr>
          <p:cNvPr id="14" name="Picture 2" descr="Afbeelding met tekst, tekenfilm, persoon&#10;&#10;Automatisch gegenereerde beschrijving">
            <a:extLst>
              <a:ext uri="{FF2B5EF4-FFF2-40B4-BE49-F238E27FC236}">
                <a16:creationId xmlns:a16="http://schemas.microsoft.com/office/drawing/2014/main" id="{0D214EAF-439E-8490-679B-8AAA7A51039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19" t="10567" r="71097" b="2628"/>
          <a:stretch/>
        </p:blipFill>
        <p:spPr bwMode="auto">
          <a:xfrm>
            <a:off x="1848382" y="2212869"/>
            <a:ext cx="1661807" cy="4332251"/>
          </a:xfrm>
          <a:prstGeom prst="rect">
            <a:avLst/>
          </a:prstGeom>
          <a:noFill/>
          <a:extLst>
            <a:ext uri="{909E8E84-426E-40DD-AFC4-6F175D3DCCD1}">
              <a14:hiddenFill xmlns:a14="http://schemas.microsoft.com/office/drawing/2010/main">
                <a:solidFill>
                  <a:srgbClr val="FFFFFF"/>
                </a:solidFill>
              </a14:hiddenFill>
            </a:ext>
          </a:extLst>
        </p:spPr>
      </p:pic>
      <p:pic>
        <p:nvPicPr>
          <p:cNvPr id="15" name="Afbeelding 14" descr="Woordweb brengt voorkennis in beeld bij wiskunde - Leraar24">
            <a:extLst>
              <a:ext uri="{FF2B5EF4-FFF2-40B4-BE49-F238E27FC236}">
                <a16:creationId xmlns:a16="http://schemas.microsoft.com/office/drawing/2014/main" id="{87C1D962-744F-78E8-8216-134F60EC9A1B}"/>
              </a:ext>
            </a:extLst>
          </p:cNvPr>
          <p:cNvPicPr>
            <a:picLocks noChangeAspect="1"/>
          </p:cNvPicPr>
          <p:nvPr/>
        </p:nvPicPr>
        <p:blipFill>
          <a:blip r:embed="rId4"/>
          <a:stretch>
            <a:fillRect/>
          </a:stretch>
        </p:blipFill>
        <p:spPr>
          <a:xfrm>
            <a:off x="258124" y="2646069"/>
            <a:ext cx="1590429" cy="908049"/>
          </a:xfrm>
          <a:prstGeom prst="rect">
            <a:avLst/>
          </a:prstGeom>
        </p:spPr>
      </p:pic>
      <p:pic>
        <p:nvPicPr>
          <p:cNvPr id="16" name="Afbeelding 15" descr="Oude Voorwerpen In en Om het Huis | Henk-engelen-vanalleswat">
            <a:extLst>
              <a:ext uri="{FF2B5EF4-FFF2-40B4-BE49-F238E27FC236}">
                <a16:creationId xmlns:a16="http://schemas.microsoft.com/office/drawing/2014/main" id="{2E781B55-1AB9-45F2-6F70-E2B3D6F782CE}"/>
              </a:ext>
            </a:extLst>
          </p:cNvPr>
          <p:cNvPicPr>
            <a:picLocks noChangeAspect="1"/>
          </p:cNvPicPr>
          <p:nvPr/>
        </p:nvPicPr>
        <p:blipFill>
          <a:blip r:embed="rId5"/>
          <a:stretch>
            <a:fillRect/>
          </a:stretch>
        </p:blipFill>
        <p:spPr>
          <a:xfrm>
            <a:off x="3839022" y="2863764"/>
            <a:ext cx="667971" cy="893885"/>
          </a:xfrm>
          <a:prstGeom prst="rect">
            <a:avLst/>
          </a:prstGeom>
        </p:spPr>
      </p:pic>
      <p:pic>
        <p:nvPicPr>
          <p:cNvPr id="17" name="Afbeelding 16" descr="18 nostalgische voorwerpen die je nu niet meer in huis vindt">
            <a:extLst>
              <a:ext uri="{FF2B5EF4-FFF2-40B4-BE49-F238E27FC236}">
                <a16:creationId xmlns:a16="http://schemas.microsoft.com/office/drawing/2014/main" id="{B135C60A-6990-F313-BD50-C1E63FEF4FAC}"/>
              </a:ext>
            </a:extLst>
          </p:cNvPr>
          <p:cNvPicPr>
            <a:picLocks noChangeAspect="1"/>
          </p:cNvPicPr>
          <p:nvPr/>
        </p:nvPicPr>
        <p:blipFill>
          <a:blip r:embed="rId6"/>
          <a:stretch>
            <a:fillRect/>
          </a:stretch>
        </p:blipFill>
        <p:spPr>
          <a:xfrm>
            <a:off x="3652490" y="3812538"/>
            <a:ext cx="847970" cy="638986"/>
          </a:xfrm>
          <a:prstGeom prst="rect">
            <a:avLst/>
          </a:prstGeom>
        </p:spPr>
      </p:pic>
      <p:pic>
        <p:nvPicPr>
          <p:cNvPr id="18" name="Afbeelding 17" descr="Uit Grootmoederstijd">
            <a:extLst>
              <a:ext uri="{FF2B5EF4-FFF2-40B4-BE49-F238E27FC236}">
                <a16:creationId xmlns:a16="http://schemas.microsoft.com/office/drawing/2014/main" id="{951FA3BF-9EEA-471B-2B67-B8CF2D2D7A3D}"/>
              </a:ext>
            </a:extLst>
          </p:cNvPr>
          <p:cNvPicPr>
            <a:picLocks noChangeAspect="1"/>
          </p:cNvPicPr>
          <p:nvPr/>
        </p:nvPicPr>
        <p:blipFill>
          <a:blip r:embed="rId7"/>
          <a:stretch>
            <a:fillRect/>
          </a:stretch>
        </p:blipFill>
        <p:spPr>
          <a:xfrm>
            <a:off x="3620477" y="4557821"/>
            <a:ext cx="1199662" cy="621324"/>
          </a:xfrm>
          <a:prstGeom prst="rect">
            <a:avLst/>
          </a:prstGeom>
        </p:spPr>
      </p:pic>
      <p:pic>
        <p:nvPicPr>
          <p:cNvPr id="19" name="Afbeelding 18" descr="Oude brocante online te koop - Meubelmakerij de Grenenhoeve">
            <a:extLst>
              <a:ext uri="{FF2B5EF4-FFF2-40B4-BE49-F238E27FC236}">
                <a16:creationId xmlns:a16="http://schemas.microsoft.com/office/drawing/2014/main" id="{19EF27B4-3209-ACE4-D8F7-0F8CACB0C214}"/>
              </a:ext>
            </a:extLst>
          </p:cNvPr>
          <p:cNvPicPr>
            <a:picLocks noChangeAspect="1"/>
          </p:cNvPicPr>
          <p:nvPr/>
        </p:nvPicPr>
        <p:blipFill>
          <a:blip r:embed="rId8"/>
          <a:stretch>
            <a:fillRect/>
          </a:stretch>
        </p:blipFill>
        <p:spPr>
          <a:xfrm>
            <a:off x="3991708" y="5261371"/>
            <a:ext cx="828431" cy="1206779"/>
          </a:xfrm>
          <a:prstGeom prst="rect">
            <a:avLst/>
          </a:prstGeom>
        </p:spPr>
      </p:pic>
      <p:sp>
        <p:nvSpPr>
          <p:cNvPr id="20" name="Tekstvak 19">
            <a:extLst>
              <a:ext uri="{FF2B5EF4-FFF2-40B4-BE49-F238E27FC236}">
                <a16:creationId xmlns:a16="http://schemas.microsoft.com/office/drawing/2014/main" id="{76E28232-376B-A23C-0602-B036D42D386B}"/>
              </a:ext>
            </a:extLst>
          </p:cNvPr>
          <p:cNvSpPr txBox="1"/>
          <p:nvPr/>
        </p:nvSpPr>
        <p:spPr>
          <a:xfrm>
            <a:off x="4315309" y="3199817"/>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1" name="Tekstvak 20">
            <a:extLst>
              <a:ext uri="{FF2B5EF4-FFF2-40B4-BE49-F238E27FC236}">
                <a16:creationId xmlns:a16="http://schemas.microsoft.com/office/drawing/2014/main" id="{8A8E3A1D-9528-3422-0897-05AD925ED606}"/>
              </a:ext>
            </a:extLst>
          </p:cNvPr>
          <p:cNvSpPr txBox="1"/>
          <p:nvPr/>
        </p:nvSpPr>
        <p:spPr>
          <a:xfrm>
            <a:off x="5858847"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2" name="Tekstvak 21">
            <a:extLst>
              <a:ext uri="{FF2B5EF4-FFF2-40B4-BE49-F238E27FC236}">
                <a16:creationId xmlns:a16="http://schemas.microsoft.com/office/drawing/2014/main" id="{34FE6A98-7E9F-3B0F-065E-82CB5623808B}"/>
              </a:ext>
            </a:extLst>
          </p:cNvPr>
          <p:cNvSpPr txBox="1"/>
          <p:nvPr/>
        </p:nvSpPr>
        <p:spPr>
          <a:xfrm>
            <a:off x="7675923" y="3248662"/>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3" name="Tekstvak 22">
            <a:extLst>
              <a:ext uri="{FF2B5EF4-FFF2-40B4-BE49-F238E27FC236}">
                <a16:creationId xmlns:a16="http://schemas.microsoft.com/office/drawing/2014/main" id="{5E7B922C-5011-36CC-8239-40F0BCF3CDCA}"/>
              </a:ext>
            </a:extLst>
          </p:cNvPr>
          <p:cNvSpPr txBox="1"/>
          <p:nvPr/>
        </p:nvSpPr>
        <p:spPr>
          <a:xfrm>
            <a:off x="9571155"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4" name="Tekstvak 23">
            <a:extLst>
              <a:ext uri="{FF2B5EF4-FFF2-40B4-BE49-F238E27FC236}">
                <a16:creationId xmlns:a16="http://schemas.microsoft.com/office/drawing/2014/main" id="{C31F57ED-7511-AB03-ADA0-8FA686CE2AB0}"/>
              </a:ext>
            </a:extLst>
          </p:cNvPr>
          <p:cNvSpPr txBox="1"/>
          <p:nvPr/>
        </p:nvSpPr>
        <p:spPr>
          <a:xfrm>
            <a:off x="194556" y="3865803"/>
            <a:ext cx="1685445" cy="1846659"/>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Dit weten wij al over...</a:t>
            </a:r>
            <a:endParaRPr lang="nl-NL">
              <a:latin typeface="Kermit" panose="020F0503040000060003" pitchFamily="34" charset="0"/>
            </a:endParaRPr>
          </a:p>
          <a:p>
            <a:pPr algn="ctr"/>
            <a:endParaRPr lang="nl-NL" sz="1200">
              <a:latin typeface="Kermit" panose="020F0503040000060003" pitchFamily="34" charset="0"/>
            </a:endParaRP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endParaRPr lang="nl-NL">
              <a:latin typeface="Kermit" panose="020F0503040000060003" pitchFamily="34" charset="0"/>
            </a:endParaRPr>
          </a:p>
        </p:txBody>
      </p:sp>
      <p:pic>
        <p:nvPicPr>
          <p:cNvPr id="25" name="Afbeelding 24" descr="Experiment: Hoe laat je het binnen regenen? - Technopolis">
            <a:extLst>
              <a:ext uri="{FF2B5EF4-FFF2-40B4-BE49-F238E27FC236}">
                <a16:creationId xmlns:a16="http://schemas.microsoft.com/office/drawing/2014/main" id="{1A116C36-D203-90B9-A490-5A82D543A1A8}"/>
              </a:ext>
            </a:extLst>
          </p:cNvPr>
          <p:cNvPicPr>
            <a:picLocks noChangeAspect="1"/>
          </p:cNvPicPr>
          <p:nvPr/>
        </p:nvPicPr>
        <p:blipFill>
          <a:blip r:embed="rId9"/>
          <a:srcRect l="16996" t="32556" r="21571" b="-1487"/>
          <a:stretch/>
        </p:blipFill>
        <p:spPr>
          <a:xfrm rot="1800000">
            <a:off x="11024785" y="5013612"/>
            <a:ext cx="851230" cy="785284"/>
          </a:xfrm>
          <a:prstGeom prst="rect">
            <a:avLst/>
          </a:prstGeom>
        </p:spPr>
      </p:pic>
      <p:pic>
        <p:nvPicPr>
          <p:cNvPr id="26" name="Afbeelding 25" descr="Speciale aandacht voor kinderen in Woudagemaal in kerstvakantie -  Lemsternijs">
            <a:extLst>
              <a:ext uri="{FF2B5EF4-FFF2-40B4-BE49-F238E27FC236}">
                <a16:creationId xmlns:a16="http://schemas.microsoft.com/office/drawing/2014/main" id="{3D594473-CADD-CF1D-5FE9-AAA860C72DCE}"/>
              </a:ext>
            </a:extLst>
          </p:cNvPr>
          <p:cNvPicPr>
            <a:picLocks noChangeAspect="1"/>
          </p:cNvPicPr>
          <p:nvPr/>
        </p:nvPicPr>
        <p:blipFill>
          <a:blip r:embed="rId10"/>
          <a:stretch>
            <a:fillRect/>
          </a:stretch>
        </p:blipFill>
        <p:spPr>
          <a:xfrm>
            <a:off x="10390554" y="3852984"/>
            <a:ext cx="1375508" cy="900724"/>
          </a:xfrm>
          <a:prstGeom prst="rect">
            <a:avLst/>
          </a:prstGeom>
        </p:spPr>
      </p:pic>
      <p:pic>
        <p:nvPicPr>
          <p:cNvPr id="27" name="Afbeelding 26" descr="Diy Steel Kits Robotproject Sets Elektrische Auto Schattige Oog Robot  Science Gadgets Experiment Stoom Educatief Speelgoed Voor Kinderen Cadeau -  AliExpress">
            <a:extLst>
              <a:ext uri="{FF2B5EF4-FFF2-40B4-BE49-F238E27FC236}">
                <a16:creationId xmlns:a16="http://schemas.microsoft.com/office/drawing/2014/main" id="{CCB274DA-F0EB-49A7-C639-E23B19D3148A}"/>
              </a:ext>
            </a:extLst>
          </p:cNvPr>
          <p:cNvPicPr>
            <a:picLocks noChangeAspect="1"/>
          </p:cNvPicPr>
          <p:nvPr/>
        </p:nvPicPr>
        <p:blipFill>
          <a:blip r:embed="rId11"/>
          <a:stretch>
            <a:fillRect/>
          </a:stretch>
        </p:blipFill>
        <p:spPr>
          <a:xfrm rot="-900000">
            <a:off x="10144399" y="4559030"/>
            <a:ext cx="990357" cy="980587"/>
          </a:xfrm>
          <a:prstGeom prst="rect">
            <a:avLst/>
          </a:prstGeom>
        </p:spPr>
      </p:pic>
      <p:pic>
        <p:nvPicPr>
          <p:cNvPr id="28" name="Afbeelding 27" descr="Knutselen voor kinderen in de voorjaarsvakantie | Musea Zutphen">
            <a:extLst>
              <a:ext uri="{FF2B5EF4-FFF2-40B4-BE49-F238E27FC236}">
                <a16:creationId xmlns:a16="http://schemas.microsoft.com/office/drawing/2014/main" id="{C75ECDC0-DF7A-EEE2-4924-B641F0DDDD8E}"/>
              </a:ext>
            </a:extLst>
          </p:cNvPr>
          <p:cNvPicPr>
            <a:picLocks noChangeAspect="1"/>
          </p:cNvPicPr>
          <p:nvPr/>
        </p:nvPicPr>
        <p:blipFill>
          <a:blip r:embed="rId12"/>
          <a:stretch>
            <a:fillRect/>
          </a:stretch>
        </p:blipFill>
        <p:spPr>
          <a:xfrm rot="1620000">
            <a:off x="5037015" y="5494438"/>
            <a:ext cx="1150815" cy="783046"/>
          </a:xfrm>
          <a:prstGeom prst="rect">
            <a:avLst/>
          </a:prstGeom>
        </p:spPr>
      </p:pic>
      <p:pic>
        <p:nvPicPr>
          <p:cNvPr id="29" name="Afbeelding 28" descr="Napoleon I | Biography, Achievements, &amp; Facts | Britannica">
            <a:extLst>
              <a:ext uri="{FF2B5EF4-FFF2-40B4-BE49-F238E27FC236}">
                <a16:creationId xmlns:a16="http://schemas.microsoft.com/office/drawing/2014/main" id="{4688AC0D-DA74-AA8C-B4DD-B781BAAC6C86}"/>
              </a:ext>
            </a:extLst>
          </p:cNvPr>
          <p:cNvPicPr>
            <a:picLocks noChangeAspect="1"/>
          </p:cNvPicPr>
          <p:nvPr/>
        </p:nvPicPr>
        <p:blipFill>
          <a:blip r:embed="rId13"/>
          <a:stretch>
            <a:fillRect/>
          </a:stretch>
        </p:blipFill>
        <p:spPr>
          <a:xfrm>
            <a:off x="5164015" y="3797300"/>
            <a:ext cx="974971" cy="709247"/>
          </a:xfrm>
          <a:prstGeom prst="rect">
            <a:avLst/>
          </a:prstGeom>
        </p:spPr>
      </p:pic>
      <p:pic>
        <p:nvPicPr>
          <p:cNvPr id="30" name="Afbeelding 29" descr="Pin page">
            <a:extLst>
              <a:ext uri="{FF2B5EF4-FFF2-40B4-BE49-F238E27FC236}">
                <a16:creationId xmlns:a16="http://schemas.microsoft.com/office/drawing/2014/main" id="{C6952EBC-23E0-6629-5EAD-36CE9D39077B}"/>
              </a:ext>
            </a:extLst>
          </p:cNvPr>
          <p:cNvPicPr>
            <a:picLocks noChangeAspect="1"/>
          </p:cNvPicPr>
          <p:nvPr/>
        </p:nvPicPr>
        <p:blipFill>
          <a:blip r:embed="rId14"/>
          <a:stretch>
            <a:fillRect/>
          </a:stretch>
        </p:blipFill>
        <p:spPr>
          <a:xfrm rot="-900000">
            <a:off x="5323743" y="4512652"/>
            <a:ext cx="811823" cy="1105389"/>
          </a:xfrm>
          <a:prstGeom prst="rect">
            <a:avLst/>
          </a:prstGeom>
        </p:spPr>
      </p:pic>
      <p:pic>
        <p:nvPicPr>
          <p:cNvPr id="31" name="Afbeelding 30" descr="Pippi Langkous postkaart - portret Pippi">
            <a:extLst>
              <a:ext uri="{FF2B5EF4-FFF2-40B4-BE49-F238E27FC236}">
                <a16:creationId xmlns:a16="http://schemas.microsoft.com/office/drawing/2014/main" id="{F0E54D1D-464D-2B59-E478-9EBA7C0D6C48}"/>
              </a:ext>
            </a:extLst>
          </p:cNvPr>
          <p:cNvPicPr>
            <a:picLocks noChangeAspect="1"/>
          </p:cNvPicPr>
          <p:nvPr/>
        </p:nvPicPr>
        <p:blipFill>
          <a:blip r:embed="rId15"/>
          <a:stretch>
            <a:fillRect/>
          </a:stretch>
        </p:blipFill>
        <p:spPr>
          <a:xfrm>
            <a:off x="6766169" y="3793548"/>
            <a:ext cx="1014047" cy="726519"/>
          </a:xfrm>
          <a:prstGeom prst="rect">
            <a:avLst/>
          </a:prstGeom>
        </p:spPr>
      </p:pic>
      <p:pic>
        <p:nvPicPr>
          <p:cNvPr id="32" name="Afbeelding 31" descr="Creatieve boekbespreking - Onderwijswereld-PO">
            <a:extLst>
              <a:ext uri="{FF2B5EF4-FFF2-40B4-BE49-F238E27FC236}">
                <a16:creationId xmlns:a16="http://schemas.microsoft.com/office/drawing/2014/main" id="{DEFC6583-BDF6-8954-1D88-B14874E621DE}"/>
              </a:ext>
            </a:extLst>
          </p:cNvPr>
          <p:cNvPicPr>
            <a:picLocks noChangeAspect="1"/>
          </p:cNvPicPr>
          <p:nvPr/>
        </p:nvPicPr>
        <p:blipFill>
          <a:blip r:embed="rId16"/>
          <a:stretch>
            <a:fillRect/>
          </a:stretch>
        </p:blipFill>
        <p:spPr>
          <a:xfrm>
            <a:off x="7352323" y="4421554"/>
            <a:ext cx="1014047" cy="1053124"/>
          </a:xfrm>
          <a:prstGeom prst="rect">
            <a:avLst/>
          </a:prstGeom>
        </p:spPr>
      </p:pic>
      <p:pic>
        <p:nvPicPr>
          <p:cNvPr id="33" name="Afbeelding 32" descr="Creatieve boekbespreking - Onderwijswereld-PO">
            <a:extLst>
              <a:ext uri="{FF2B5EF4-FFF2-40B4-BE49-F238E27FC236}">
                <a16:creationId xmlns:a16="http://schemas.microsoft.com/office/drawing/2014/main" id="{1D370372-9116-6FA1-E1F4-B03B4807BF1B}"/>
              </a:ext>
            </a:extLst>
          </p:cNvPr>
          <p:cNvPicPr>
            <a:picLocks noChangeAspect="1"/>
          </p:cNvPicPr>
          <p:nvPr/>
        </p:nvPicPr>
        <p:blipFill>
          <a:blip r:embed="rId17"/>
          <a:stretch>
            <a:fillRect/>
          </a:stretch>
        </p:blipFill>
        <p:spPr>
          <a:xfrm rot="780000">
            <a:off x="8788400" y="4489939"/>
            <a:ext cx="1141047" cy="1062893"/>
          </a:xfrm>
          <a:prstGeom prst="rect">
            <a:avLst/>
          </a:prstGeom>
        </p:spPr>
      </p:pic>
      <p:pic>
        <p:nvPicPr>
          <p:cNvPr id="34" name="Afbeelding 33" descr="Het Marshallplan, of hoe Amerika het westen won | Historiek">
            <a:extLst>
              <a:ext uri="{FF2B5EF4-FFF2-40B4-BE49-F238E27FC236}">
                <a16:creationId xmlns:a16="http://schemas.microsoft.com/office/drawing/2014/main" id="{420F1893-662A-92C4-1CEF-37833BF3C1C0}"/>
              </a:ext>
            </a:extLst>
          </p:cNvPr>
          <p:cNvPicPr>
            <a:picLocks noChangeAspect="1"/>
          </p:cNvPicPr>
          <p:nvPr/>
        </p:nvPicPr>
        <p:blipFill>
          <a:blip r:embed="rId18"/>
          <a:stretch>
            <a:fillRect/>
          </a:stretch>
        </p:blipFill>
        <p:spPr>
          <a:xfrm>
            <a:off x="8563708" y="3789291"/>
            <a:ext cx="1014046" cy="666651"/>
          </a:xfrm>
          <a:prstGeom prst="rect">
            <a:avLst/>
          </a:prstGeom>
        </p:spPr>
      </p:pic>
      <p:pic>
        <p:nvPicPr>
          <p:cNvPr id="35" name="Afbeelding 34" descr="120 ideeën over Boekverslag maken? Leuk! | boekverslag, boekverslagen, lezen">
            <a:extLst>
              <a:ext uri="{FF2B5EF4-FFF2-40B4-BE49-F238E27FC236}">
                <a16:creationId xmlns:a16="http://schemas.microsoft.com/office/drawing/2014/main" id="{FDAF05A6-C37A-87B4-E0DE-4B362D8E6EBA}"/>
              </a:ext>
            </a:extLst>
          </p:cNvPr>
          <p:cNvPicPr>
            <a:picLocks noChangeAspect="1"/>
          </p:cNvPicPr>
          <p:nvPr/>
        </p:nvPicPr>
        <p:blipFill>
          <a:blip r:embed="rId19"/>
          <a:srcRect l="15584" t="19682" r="14195" b="10210"/>
          <a:stretch/>
        </p:blipFill>
        <p:spPr>
          <a:xfrm rot="-780000">
            <a:off x="6573025" y="4939600"/>
            <a:ext cx="1138865" cy="1530217"/>
          </a:xfrm>
          <a:prstGeom prst="rect">
            <a:avLst/>
          </a:prstGeom>
        </p:spPr>
      </p:pic>
      <p:sp>
        <p:nvSpPr>
          <p:cNvPr id="7" name="Tekstvak 6">
            <a:extLst>
              <a:ext uri="{FF2B5EF4-FFF2-40B4-BE49-F238E27FC236}">
                <a16:creationId xmlns:a16="http://schemas.microsoft.com/office/drawing/2014/main" id="{61E462D5-975F-7502-FEC8-07B52140DE0F}"/>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p:txBody>
      </p:sp>
    </p:spTree>
    <p:extLst>
      <p:ext uri="{BB962C8B-B14F-4D97-AF65-F5344CB8AC3E}">
        <p14:creationId xmlns:p14="http://schemas.microsoft.com/office/powerpoint/2010/main" val="2963148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FA2C3-9BF5-B3CC-0C67-AC4E9907967D}"/>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AD224301-61C9-B557-55E6-AFE4366D1EE9}"/>
              </a:ext>
            </a:extLst>
          </p:cNvPr>
          <p:cNvSpPr txBox="1"/>
          <p:nvPr/>
        </p:nvSpPr>
        <p:spPr>
          <a:xfrm>
            <a:off x="0" y="0"/>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Hoe gebruik je de PowerPoint</a:t>
            </a:r>
          </a:p>
        </p:txBody>
      </p:sp>
      <p:pic>
        <p:nvPicPr>
          <p:cNvPr id="5" name="Afbeelding 4" descr="Afbeelding met Lettertype, Graphics, rood, tekst&#10;&#10;Automatisch gegenereerde beschrijving">
            <a:extLst>
              <a:ext uri="{FF2B5EF4-FFF2-40B4-BE49-F238E27FC236}">
                <a16:creationId xmlns:a16="http://schemas.microsoft.com/office/drawing/2014/main" id="{3092BD00-DC9A-AE70-FD9D-3998564103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Rectangle 2">
            <a:extLst>
              <a:ext uri="{FF2B5EF4-FFF2-40B4-BE49-F238E27FC236}">
                <a16:creationId xmlns:a16="http://schemas.microsoft.com/office/drawing/2014/main" id="{C8813C5E-93ED-8C78-3339-6E1467334073}"/>
              </a:ext>
            </a:extLst>
          </p:cNvPr>
          <p:cNvSpPr>
            <a:spLocks noChangeArrowheads="1"/>
          </p:cNvSpPr>
          <p:nvPr/>
        </p:nvSpPr>
        <p:spPr bwMode="auto">
          <a:xfrm>
            <a:off x="878564" y="809571"/>
            <a:ext cx="10434871" cy="5909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a:ln>
                  <a:noFill/>
                </a:ln>
                <a:solidFill>
                  <a:schemeClr val="tx1"/>
                </a:solidFill>
                <a:effectLst/>
                <a:latin typeface="Kermit" panose="020F0503040000060003" pitchFamily="34" charset="0"/>
              </a:rPr>
              <a:t>In elke PowerPoint is één les te vinden uit het atelier.</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a:ln>
                  <a:noFill/>
                </a:ln>
                <a:solidFill>
                  <a:schemeClr val="tx1"/>
                </a:solidFill>
                <a:effectLst/>
                <a:latin typeface="Kermit" panose="020F0503040000060003" pitchFamily="34" charset="0"/>
              </a:rPr>
              <a:t>Elke les is gedifferentieerd naar groep 3-4, groep 5-6 en groep 7-8. Deze staan achter elkaar in de PowerPoint en worden gescheiden door een dia. </a:t>
            </a:r>
            <a:r>
              <a:rPr lang="nl-NL" altLang="nl-NL">
                <a:latin typeface="Kermit" panose="020F0503040000060003" pitchFamily="34" charset="0"/>
              </a:rPr>
              <a:t>In de linkeronderhoek van elke dia kun je zien voor welke groep die dia is bedoeld. </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a:latin typeface="Kermit" panose="020F0503040000060003" pitchFamily="34" charset="0"/>
            </a:endParaRPr>
          </a:p>
          <a:p>
            <a:pPr lvl="0" eaLnBrk="0" fontAlgn="base" hangingPunct="0">
              <a:spcBef>
                <a:spcPct val="0"/>
              </a:spcBef>
              <a:spcAft>
                <a:spcPct val="0"/>
              </a:spcAft>
            </a:pPr>
            <a:r>
              <a:rPr lang="nl-NL" altLang="nl-NL">
                <a:latin typeface="Kermit" panose="020F0503040000060003" pitchFamily="34" charset="0"/>
              </a:rPr>
              <a:t>Elke les bestaat uit: </a:t>
            </a:r>
          </a:p>
          <a:p>
            <a:pPr marL="285750" lvl="0" indent="-285750" eaLnBrk="0" fontAlgn="base" hangingPunct="0">
              <a:spcBef>
                <a:spcPct val="0"/>
              </a:spcBef>
              <a:spcAft>
                <a:spcPct val="0"/>
              </a:spcAft>
              <a:buFontTx/>
              <a:buChar char="-"/>
            </a:pPr>
            <a:r>
              <a:rPr lang="nl-NL" altLang="nl-NL">
                <a:latin typeface="Kermit" panose="020F0503040000060003" pitchFamily="34" charset="0"/>
              </a:rPr>
              <a:t>Inspiratie 1: nieuwsgierigheid prikkelen en voorkennis activeren</a:t>
            </a:r>
          </a:p>
          <a:p>
            <a:pPr marL="285750" lvl="0" indent="-285750" eaLnBrk="0" fontAlgn="base" hangingPunct="0">
              <a:spcBef>
                <a:spcPct val="0"/>
              </a:spcBef>
              <a:spcAft>
                <a:spcPct val="0"/>
              </a:spcAft>
              <a:buFontTx/>
              <a:buChar char="-"/>
            </a:pPr>
            <a:r>
              <a:rPr lang="nl-NL" altLang="nl-NL">
                <a:latin typeface="Kermit" panose="020F0503040000060003" pitchFamily="34" charset="0"/>
              </a:rPr>
              <a:t>Inspiratie 2: nieuwe kennis opdoen</a:t>
            </a:r>
          </a:p>
          <a:p>
            <a:pPr marL="285750" lvl="0" indent="-285750" eaLnBrk="0" fontAlgn="base" hangingPunct="0">
              <a:spcBef>
                <a:spcPct val="0"/>
              </a:spcBef>
              <a:spcAft>
                <a:spcPct val="0"/>
              </a:spcAft>
              <a:buFontTx/>
              <a:buChar char="-"/>
            </a:pPr>
            <a:r>
              <a:rPr lang="nl-NL" altLang="nl-NL">
                <a:latin typeface="Kermit" panose="020F0503040000060003" pitchFamily="34" charset="0"/>
              </a:rPr>
              <a:t>Vaardigheden</a:t>
            </a:r>
          </a:p>
          <a:p>
            <a:pPr marL="285750" lvl="0" indent="-285750" eaLnBrk="0" fontAlgn="base" hangingPunct="0">
              <a:spcBef>
                <a:spcPct val="0"/>
              </a:spcBef>
              <a:spcAft>
                <a:spcPct val="0"/>
              </a:spcAft>
              <a:buFontTx/>
              <a:buChar char="-"/>
            </a:pPr>
            <a:r>
              <a:rPr lang="nl-NL" altLang="nl-NL">
                <a:latin typeface="Kermit" panose="020F0503040000060003" pitchFamily="34" charset="0"/>
              </a:rPr>
              <a:t>Reflectie</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nl-NL" altLang="nl-NL">
                <a:latin typeface="Kermit" panose="020F0503040000060003" pitchFamily="34" charset="0"/>
              </a:rPr>
              <a:t>In de notities staan vaak nog extra opmerkingen en tips.</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nl-NL" altLang="nl-NL">
                <a:latin typeface="Kermit" panose="020F0503040000060003" pitchFamily="34" charset="0"/>
              </a:rPr>
              <a:t>De bijlagen waarnaar wordt verwezen zijn te vinden in het bijlagenboekje. </a:t>
            </a:r>
          </a:p>
          <a:p>
            <a:pPr lvl="0" eaLnBrk="0" fontAlgn="base" hangingPunct="0">
              <a:spcBef>
                <a:spcPct val="0"/>
              </a:spcBef>
              <a:spcAft>
                <a:spcPct val="0"/>
              </a:spcAft>
            </a:pPr>
            <a:br>
              <a:rPr lang="nl-NL" altLang="nl-NL">
                <a:latin typeface="Kermit" panose="020F0503040000060003" pitchFamily="34" charset="0"/>
              </a:rPr>
            </a:br>
            <a:r>
              <a:rPr lang="nl-NL" altLang="nl-NL">
                <a:latin typeface="Kermit" panose="020F0503040000060003" pitchFamily="34" charset="0"/>
              </a:rPr>
              <a:t>Maak zelf een keuze passend bij jouw voorkeur en doelen die nog behaald moeten worden uit jullie volgsysteem.</a:t>
            </a:r>
          </a:p>
          <a:p>
            <a:pPr eaLnBrk="0" fontAlgn="base" hangingPunct="0">
              <a:spcBef>
                <a:spcPct val="0"/>
              </a:spcBef>
              <a:spcAft>
                <a:spcPct val="0"/>
              </a:spcAft>
            </a:pPr>
            <a:endParaRPr lang="nl-NL" altLang="nl-NL">
              <a:latin typeface="Kermit" panose="020F0503040000060003" pitchFamily="34" charset="0"/>
            </a:endParaRPr>
          </a:p>
          <a:p>
            <a:pPr eaLnBrk="0" fontAlgn="base" hangingPunct="0">
              <a:spcBef>
                <a:spcPct val="0"/>
              </a:spcBef>
              <a:spcAft>
                <a:spcPct val="0"/>
              </a:spcAft>
            </a:pPr>
            <a:r>
              <a:rPr lang="nl-NL" altLang="nl-NL">
                <a:latin typeface="Kermit" panose="020F0503040000060003" pitchFamily="34" charset="0"/>
              </a:rPr>
              <a:t>Let op: in de notities onder de slides staat soms een toelichting of een antwoord.</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a:latin typeface="Kermit" panose="020F0503040000060003" pitchFamily="34" charset="0"/>
            </a:endParaRPr>
          </a:p>
        </p:txBody>
      </p:sp>
    </p:spTree>
    <p:extLst>
      <p:ext uri="{BB962C8B-B14F-4D97-AF65-F5344CB8AC3E}">
        <p14:creationId xmlns:p14="http://schemas.microsoft.com/office/powerpoint/2010/main" val="1712973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451FF-271D-2F19-7ED5-CE8B776C36A6}"/>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76E0FE92-FA79-5306-DE97-21F8EC9D4D0A}"/>
              </a:ext>
            </a:extLst>
          </p:cNvPr>
          <p:cNvPicPr>
            <a:picLocks noChangeAspect="1"/>
          </p:cNvPicPr>
          <p:nvPr/>
        </p:nvPicPr>
        <p:blipFill>
          <a:blip r:embed="rId2"/>
          <a:stretch>
            <a:fillRect/>
          </a:stretch>
        </p:blipFill>
        <p:spPr>
          <a:xfrm>
            <a:off x="1856668" y="715583"/>
            <a:ext cx="8478661" cy="5587019"/>
          </a:xfrm>
          <a:prstGeom prst="rect">
            <a:avLst/>
          </a:prstGeom>
        </p:spPr>
      </p:pic>
      <p:sp>
        <p:nvSpPr>
          <p:cNvPr id="2" name="Titel 1">
            <a:extLst>
              <a:ext uri="{FF2B5EF4-FFF2-40B4-BE49-F238E27FC236}">
                <a16:creationId xmlns:a16="http://schemas.microsoft.com/office/drawing/2014/main" id="{AAA881B5-35F1-D2D3-235F-6F0453F3E0A9}"/>
              </a:ext>
            </a:extLst>
          </p:cNvPr>
          <p:cNvSpPr>
            <a:spLocks noGrp="1"/>
          </p:cNvSpPr>
          <p:nvPr>
            <p:ph type="title"/>
          </p:nvPr>
        </p:nvSpPr>
        <p:spPr>
          <a:xfrm>
            <a:off x="0" y="44625"/>
            <a:ext cx="12191999" cy="1008112"/>
          </a:xfrm>
        </p:spPr>
        <p:txBody>
          <a:bodyPr>
            <a:normAutofit/>
          </a:bodyPr>
          <a:lstStyle/>
          <a:p>
            <a:pPr algn="ctr">
              <a:lnSpc>
                <a:spcPts val="3200"/>
              </a:lnSpc>
              <a:defRPr/>
            </a:pPr>
            <a:r>
              <a:rPr lang="nl-NL" sz="3600">
                <a:solidFill>
                  <a:srgbClr val="E96D7E"/>
                </a:solidFill>
                <a:latin typeface="Kermit" panose="020F0503040000060003" pitchFamily="34" charset="0"/>
                <a:ea typeface="American Typewriter" charset="0"/>
                <a:cs typeface="American Typewriter" charset="0"/>
              </a:rPr>
              <a:t>Voorbeeld ingevuld doelenblad met criteria</a:t>
            </a:r>
          </a:p>
        </p:txBody>
      </p:sp>
      <p:pic>
        <p:nvPicPr>
          <p:cNvPr id="5" name="Afbeelding 4">
            <a:extLst>
              <a:ext uri="{FF2B5EF4-FFF2-40B4-BE49-F238E27FC236}">
                <a16:creationId xmlns:a16="http://schemas.microsoft.com/office/drawing/2014/main" id="{17A2A3B8-0ACB-0D24-9A79-A9F47DDD1B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6866" y="5782553"/>
            <a:ext cx="2355134" cy="1113800"/>
          </a:xfrm>
          <a:prstGeom prst="rect">
            <a:avLst/>
          </a:prstGeom>
        </p:spPr>
      </p:pic>
      <p:sp>
        <p:nvSpPr>
          <p:cNvPr id="10" name="Tekstvak 2">
            <a:extLst>
              <a:ext uri="{FF2B5EF4-FFF2-40B4-BE49-F238E27FC236}">
                <a16:creationId xmlns:a16="http://schemas.microsoft.com/office/drawing/2014/main" id="{CEBBEE88-AC98-3E7F-00D8-1B09851FDBBC}"/>
              </a:ext>
            </a:extLst>
          </p:cNvPr>
          <p:cNvSpPr txBox="1">
            <a:spLocks noChangeArrowheads="1"/>
          </p:cNvSpPr>
          <p:nvPr/>
        </p:nvSpPr>
        <p:spPr bwMode="auto">
          <a:xfrm>
            <a:off x="3415711" y="5965448"/>
            <a:ext cx="536057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charset="-128"/>
              </a:defRPr>
            </a:lvl9pPr>
          </a:lstStyle>
          <a:p>
            <a:endParaRPr lang="nl-NL" altLang="nl-NL" sz="1600">
              <a:solidFill>
                <a:schemeClr val="tx1">
                  <a:lumMod val="75000"/>
                  <a:lumOff val="25000"/>
                </a:schemeClr>
              </a:solidFill>
              <a:latin typeface="Kermit" panose="020F0503040000060003" pitchFamily="34" charset="0"/>
              <a:ea typeface="American Typewriter" charset="0"/>
              <a:cs typeface="American Typewriter" charset="0"/>
            </a:endParaRPr>
          </a:p>
          <a:p>
            <a:r>
              <a:rPr lang="nl-NL" altLang="nl-NL">
                <a:solidFill>
                  <a:srgbClr val="E96D7E"/>
                </a:solidFill>
                <a:latin typeface="Kermit" panose="020F0503040000060003" pitchFamily="34" charset="0"/>
                <a:ea typeface="American Typewriter" charset="0"/>
                <a:cs typeface="American Typewriter" charset="0"/>
              </a:rPr>
              <a:t>Het format doelenblad is te vinden op de portal bij materialen midden- en bovenbouw. </a:t>
            </a:r>
            <a:endParaRPr lang="nl-NL" altLang="nl-NL" sz="160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6845901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3"/>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latin typeface="Kermit" panose="020F0503040000060003" pitchFamily="34" charset="0"/>
            </a:endParaRPr>
          </a:p>
        </p:txBody>
      </p:sp>
      <p:sp>
        <p:nvSpPr>
          <p:cNvPr id="74754" name="Rectangle 4"/>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latin typeface="Kermit" panose="020F0503040000060003" pitchFamily="34" charset="0"/>
              </a:rPr>
            </a:br>
            <a:endParaRPr lang="nl-NL">
              <a:latin typeface="Kermit" panose="020F0503040000060003" pitchFamily="34" charset="0"/>
            </a:endParaRPr>
          </a:p>
          <a:p>
            <a:endParaRPr lang="nl-NL">
              <a:latin typeface="Kermit" panose="020F0503040000060003" pitchFamily="34" charset="0"/>
            </a:endParaRPr>
          </a:p>
        </p:txBody>
      </p:sp>
      <p:sp>
        <p:nvSpPr>
          <p:cNvPr id="74755" name="Rectangle 5"/>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latin typeface="Kermit" panose="020F0503040000060003" pitchFamily="34" charset="0"/>
            </a:endParaRPr>
          </a:p>
          <a:p>
            <a:endParaRPr lang="nl-NL">
              <a:latin typeface="Kermit" panose="020F0503040000060003" pitchFamily="34" charset="0"/>
            </a:endParaRPr>
          </a:p>
        </p:txBody>
      </p:sp>
      <p:sp>
        <p:nvSpPr>
          <p:cNvPr id="2" name="Tekstvak 1">
            <a:extLst>
              <a:ext uri="{FF2B5EF4-FFF2-40B4-BE49-F238E27FC236}">
                <a16:creationId xmlns:a16="http://schemas.microsoft.com/office/drawing/2014/main" id="{1B86CCAF-1E50-CE49-8D62-37654D3DCB36}"/>
              </a:ext>
            </a:extLst>
          </p:cNvPr>
          <p:cNvSpPr txBox="1"/>
          <p:nvPr/>
        </p:nvSpPr>
        <p:spPr>
          <a:xfrm>
            <a:off x="1267595" y="207238"/>
            <a:ext cx="9656811" cy="646331"/>
          </a:xfrm>
          <a:prstGeom prst="rect">
            <a:avLst/>
          </a:prstGeom>
          <a:noFill/>
        </p:spPr>
        <p:txBody>
          <a:bodyPr wrap="none" rtlCol="0">
            <a:spAutoFit/>
          </a:bodyPr>
          <a:lstStyle/>
          <a:p>
            <a:r>
              <a:rPr lang="nl-NL" sz="3600">
                <a:solidFill>
                  <a:srgbClr val="E16C7F"/>
                </a:solidFill>
                <a:latin typeface="Kermit" panose="020F0503040000060003" pitchFamily="34" charset="0"/>
              </a:rPr>
              <a:t>Losse Denkbubbels om te gebruiken bij je les</a:t>
            </a:r>
          </a:p>
        </p:txBody>
      </p:sp>
      <p:sp>
        <p:nvSpPr>
          <p:cNvPr id="4" name="Rectangle 3">
            <a:extLst>
              <a:ext uri="{FF2B5EF4-FFF2-40B4-BE49-F238E27FC236}">
                <a16:creationId xmlns:a16="http://schemas.microsoft.com/office/drawing/2014/main" id="{235B62E8-E014-4483-8E17-1B09228C5F36}"/>
              </a:ext>
            </a:extLst>
          </p:cNvPr>
          <p:cNvSpPr>
            <a:spLocks noChangeArrowheads="1"/>
          </p:cNvSpPr>
          <p:nvPr/>
        </p:nvSpPr>
        <p:spPr bwMode="auto">
          <a:xfrm>
            <a:off x="994716" y="285738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latin typeface="Kermit" panose="020F0503040000060003" pitchFamily="34" charset="0"/>
            </a:endParaRPr>
          </a:p>
        </p:txBody>
      </p:sp>
      <p:pic>
        <p:nvPicPr>
          <p:cNvPr id="12" name="Afbeelding 11">
            <a:extLst>
              <a:ext uri="{FF2B5EF4-FFF2-40B4-BE49-F238E27FC236}">
                <a16:creationId xmlns:a16="http://schemas.microsoft.com/office/drawing/2014/main" id="{701AC72F-8E9E-4003-BF4E-7A8BFEF1563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a:off x="4157396" y="1473975"/>
            <a:ext cx="2319693" cy="2134266"/>
          </a:xfrm>
          <a:prstGeom prst="rect">
            <a:avLst/>
          </a:prstGeom>
          <a:noFill/>
          <a:ln>
            <a:noFill/>
          </a:ln>
        </p:spPr>
      </p:pic>
      <p:pic>
        <p:nvPicPr>
          <p:cNvPr id="14" name="Afbeelding 13">
            <a:extLst>
              <a:ext uri="{FF2B5EF4-FFF2-40B4-BE49-F238E27FC236}">
                <a16:creationId xmlns:a16="http://schemas.microsoft.com/office/drawing/2014/main" id="{EAD944B7-6400-4275-A3B4-55E2C18FADF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1116463" y="3910802"/>
            <a:ext cx="2319693" cy="2349479"/>
          </a:xfrm>
          <a:prstGeom prst="rect">
            <a:avLst/>
          </a:prstGeom>
          <a:noFill/>
          <a:ln>
            <a:noFill/>
          </a:ln>
        </p:spPr>
      </p:pic>
      <p:pic>
        <p:nvPicPr>
          <p:cNvPr id="15" name="Afbeelding 14">
            <a:extLst>
              <a:ext uri="{FF2B5EF4-FFF2-40B4-BE49-F238E27FC236}">
                <a16:creationId xmlns:a16="http://schemas.microsoft.com/office/drawing/2014/main" id="{FD8DFE33-3CEE-4505-BF62-AFCC93743A2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7436668" y="950277"/>
            <a:ext cx="2319693" cy="2269540"/>
          </a:xfrm>
          <a:prstGeom prst="rect">
            <a:avLst/>
          </a:prstGeom>
          <a:noFill/>
          <a:ln>
            <a:noFill/>
          </a:ln>
        </p:spPr>
      </p:pic>
      <p:pic>
        <p:nvPicPr>
          <p:cNvPr id="16" name="Afbeelding 15">
            <a:extLst>
              <a:ext uri="{FF2B5EF4-FFF2-40B4-BE49-F238E27FC236}">
                <a16:creationId xmlns:a16="http://schemas.microsoft.com/office/drawing/2014/main" id="{BC5DE565-2E17-4D1B-BE2D-6EF6167C5C8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4254684" y="4231053"/>
            <a:ext cx="2125980" cy="2186777"/>
          </a:xfrm>
          <a:prstGeom prst="rect">
            <a:avLst/>
          </a:prstGeom>
          <a:noFill/>
          <a:ln>
            <a:noFill/>
          </a:ln>
        </p:spPr>
      </p:pic>
      <p:pic>
        <p:nvPicPr>
          <p:cNvPr id="17" name="Afbeelding 16">
            <a:extLst>
              <a:ext uri="{FF2B5EF4-FFF2-40B4-BE49-F238E27FC236}">
                <a16:creationId xmlns:a16="http://schemas.microsoft.com/office/drawing/2014/main" id="{37CE2DF1-7C89-464F-9043-4F525313001B}"/>
              </a:ext>
            </a:extLst>
          </p:cNvPr>
          <p:cNvPicPr>
            <a:picLocks noChangeAspect="1"/>
          </p:cNvPicPr>
          <p:nvPr/>
        </p:nvPicPr>
        <p:blipFill>
          <a:blip r:embed="rId6">
            <a:extLst>
              <a:ext uri="{28A0092B-C50C-407E-A947-70E740481C1C}">
                <a14:useLocalDpi xmlns:a14="http://schemas.microsoft.com/office/drawing/2010/main" val="0"/>
              </a:ext>
            </a:extLst>
          </a:blip>
          <a:srcRect t="1290" b="1290"/>
          <a:stretch/>
        </p:blipFill>
        <p:spPr bwMode="auto">
          <a:xfrm>
            <a:off x="9756361" y="2419235"/>
            <a:ext cx="2348837" cy="2269533"/>
          </a:xfrm>
          <a:prstGeom prst="rect">
            <a:avLst/>
          </a:prstGeom>
          <a:noFill/>
          <a:ln>
            <a:noFill/>
          </a:ln>
          <a:extLst>
            <a:ext uri="{53640926-AAD7-44D8-BBD7-CCE9431645EC}">
              <a14:shadowObscured xmlns:a14="http://schemas.microsoft.com/office/drawing/2010/main"/>
            </a:ext>
          </a:extLst>
        </p:spPr>
      </p:pic>
      <p:pic>
        <p:nvPicPr>
          <p:cNvPr id="18" name="Afbeelding 17">
            <a:extLst>
              <a:ext uri="{FF2B5EF4-FFF2-40B4-BE49-F238E27FC236}">
                <a16:creationId xmlns:a16="http://schemas.microsoft.com/office/drawing/2014/main" id="{7C8AC67C-92A4-45E8-A4B4-6BEAF0DF53C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7313572" y="3910802"/>
            <a:ext cx="2125980" cy="2092601"/>
          </a:xfrm>
          <a:prstGeom prst="rect">
            <a:avLst/>
          </a:prstGeom>
          <a:noFill/>
          <a:ln>
            <a:noFill/>
          </a:ln>
        </p:spPr>
      </p:pic>
      <p:pic>
        <p:nvPicPr>
          <p:cNvPr id="19" name="Afbeelding 18">
            <a:extLst>
              <a:ext uri="{FF2B5EF4-FFF2-40B4-BE49-F238E27FC236}">
                <a16:creationId xmlns:a16="http://schemas.microsoft.com/office/drawing/2014/main" id="{FE10E912-3D46-4C9A-B8D7-EFA7724C968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bwMode="auto">
          <a:xfrm>
            <a:off x="871167" y="1159460"/>
            <a:ext cx="2319693" cy="2269540"/>
          </a:xfrm>
          <a:prstGeom prst="rect">
            <a:avLst/>
          </a:prstGeom>
          <a:noFill/>
          <a:ln>
            <a:noFill/>
          </a:ln>
        </p:spPr>
      </p:pic>
      <p:pic>
        <p:nvPicPr>
          <p:cNvPr id="3" name="Afbeelding 2" descr="Afbeelding met Lettertype, Graphics, rood, tekst&#10;&#10;Automatisch gegenereerde beschrijving">
            <a:extLst>
              <a:ext uri="{FF2B5EF4-FFF2-40B4-BE49-F238E27FC236}">
                <a16:creationId xmlns:a16="http://schemas.microsoft.com/office/drawing/2014/main" id="{E8B9CCB1-3535-2DEE-D47B-20ACFC69B82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4181196763"/>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a6d047e-c7c9-48a3-8f43-db3ffccf2247">
      <Terms xmlns="http://schemas.microsoft.com/office/infopath/2007/PartnerControls"/>
    </lcf76f155ced4ddcb4097134ff3c332f>
    <TaxCatchAll xmlns="6aeb2e26-bba5-43b1-a0a2-5b6d2e9179d0" xsi:nil="true"/>
    <Afbeelding xmlns="7a6d047e-c7c9-48a3-8f43-db3ffccf224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4B11BAA320F5249B4BDF5CDEE2FF242" ma:contentTypeVersion="20" ma:contentTypeDescription="Een nieuw document maken." ma:contentTypeScope="" ma:versionID="e2ef49660ffc61f027ca56fa43aadce4">
  <xsd:schema xmlns:xsd="http://www.w3.org/2001/XMLSchema" xmlns:xs="http://www.w3.org/2001/XMLSchema" xmlns:p="http://schemas.microsoft.com/office/2006/metadata/properties" xmlns:ns2="7a6d047e-c7c9-48a3-8f43-db3ffccf2247" xmlns:ns3="6aeb2e26-bba5-43b1-a0a2-5b6d2e9179d0" targetNamespace="http://schemas.microsoft.com/office/2006/metadata/properties" ma:root="true" ma:fieldsID="45580ace3f3b45f9a7bd457cb67b0ecb" ns2:_="" ns3:_="">
    <xsd:import namespace="7a6d047e-c7c9-48a3-8f43-db3ffccf2247"/>
    <xsd:import namespace="6aeb2e26-bba5-43b1-a0a2-5b6d2e9179d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Afbeelding"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6d047e-c7c9-48a3-8f43-db3ffccf22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bc594551-4bf9-4bd3-8489-c159e07133d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Afbeelding" ma:index="27" nillable="true" ma:displayName="Afbeelding" ma:format="Thumbnail" ma:internalName="Afbeelding">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aeb2e26-bba5-43b1-a0a2-5b6d2e9179d0" elementFormDefault="qualified">
    <xsd:import namespace="http://schemas.microsoft.com/office/2006/documentManagement/types"/>
    <xsd:import namespace="http://schemas.microsoft.com/office/infopath/2007/PartnerControls"/>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229d3af7-e122-46e5-b7bc-40126057de53}" ma:internalName="TaxCatchAll" ma:showField="CatchAllData" ma:web="6aeb2e26-bba5-43b1-a0a2-5b6d2e9179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67F6BC-912F-45B4-9349-DB025424C625}">
  <ds:schemaRefs>
    <ds:schemaRef ds:uri="http://schemas.microsoft.com/office/2006/metadata/properties"/>
    <ds:schemaRef ds:uri="http://schemas.microsoft.com/office/infopath/2007/PartnerControls"/>
    <ds:schemaRef ds:uri="http://purl.org/dc/dcmitype/"/>
    <ds:schemaRef ds:uri="http://www.w3.org/XML/1998/namespace"/>
    <ds:schemaRef ds:uri="http://schemas.microsoft.com/office/2006/documentManagement/types"/>
    <ds:schemaRef ds:uri="http://schemas.openxmlformats.org/package/2006/metadata/core-properties"/>
    <ds:schemaRef ds:uri="http://purl.org/dc/elements/1.1/"/>
    <ds:schemaRef ds:uri="http://purl.org/dc/terms/"/>
    <ds:schemaRef ds:uri="6aeb2e26-bba5-43b1-a0a2-5b6d2e9179d0"/>
    <ds:schemaRef ds:uri="7a6d047e-c7c9-48a3-8f43-db3ffccf2247"/>
  </ds:schemaRefs>
</ds:datastoreItem>
</file>

<file path=customXml/itemProps2.xml><?xml version="1.0" encoding="utf-8"?>
<ds:datastoreItem xmlns:ds="http://schemas.openxmlformats.org/officeDocument/2006/customXml" ds:itemID="{75DEFA8B-426E-4CD1-800B-85564E59DEAB}">
  <ds:schemaRefs>
    <ds:schemaRef ds:uri="http://schemas.microsoft.com/sharepoint/v3/contenttype/forms"/>
  </ds:schemaRefs>
</ds:datastoreItem>
</file>

<file path=customXml/itemProps3.xml><?xml version="1.0" encoding="utf-8"?>
<ds:datastoreItem xmlns:ds="http://schemas.openxmlformats.org/officeDocument/2006/customXml" ds:itemID="{9292A828-4F60-49D1-9778-A22EF8F760E8}">
  <ds:schemaRefs>
    <ds:schemaRef ds:uri="6aeb2e26-bba5-43b1-a0a2-5b6d2e9179d0"/>
    <ds:schemaRef ds:uri="7a6d047e-c7c9-48a3-8f43-db3ffccf224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5985</Words>
  <Application>Microsoft Office PowerPoint</Application>
  <PresentationFormat>Breedbeeld</PresentationFormat>
  <Paragraphs>742</Paragraphs>
  <Slides>62</Slides>
  <Notes>45</Notes>
  <HiddenSlides>0</HiddenSlides>
  <MMClips>2</MMClips>
  <ScaleCrop>false</ScaleCrop>
  <HeadingPairs>
    <vt:vector size="6" baseType="variant">
      <vt:variant>
        <vt:lpstr>Gebruikte lettertypen</vt:lpstr>
      </vt:variant>
      <vt:variant>
        <vt:i4>11</vt:i4>
      </vt:variant>
      <vt:variant>
        <vt:lpstr>Thema</vt:lpstr>
      </vt:variant>
      <vt:variant>
        <vt:i4>1</vt:i4>
      </vt:variant>
      <vt:variant>
        <vt:lpstr>Diatitels</vt:lpstr>
      </vt:variant>
      <vt:variant>
        <vt:i4>62</vt:i4>
      </vt:variant>
    </vt:vector>
  </HeadingPairs>
  <TitlesOfParts>
    <vt:vector size="74" baseType="lpstr">
      <vt:lpstr>American Typewriter</vt:lpstr>
      <vt:lpstr>Aptos</vt:lpstr>
      <vt:lpstr>Arial</vt:lpstr>
      <vt:lpstr>Calibri</vt:lpstr>
      <vt:lpstr>Calibri Light</vt:lpstr>
      <vt:lpstr>Kermit</vt:lpstr>
      <vt:lpstr>Kermit  </vt:lpstr>
      <vt:lpstr>Kermit Semibold</vt:lpstr>
      <vt:lpstr>Symbol</vt:lpstr>
      <vt:lpstr>Times New Roman</vt:lpstr>
      <vt:lpstr>Wingdings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Voorbeeld ingevuld doelenblad met criteria</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Inge | Noordwijkse Methode</dc:creator>
  <cp:lastModifiedBy>Pien Roelofs</cp:lastModifiedBy>
  <cp:revision>1</cp:revision>
  <dcterms:created xsi:type="dcterms:W3CDTF">2024-02-07T10:42:23Z</dcterms:created>
  <dcterms:modified xsi:type="dcterms:W3CDTF">2026-09-29T09:34:28Z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0x01010004B11BAA320F5249B4BDF5CDEE2FF242</vt:lpwstr>
  </property>
  <property fmtid="{D5CDD505-2E9C-101B-9397-08002B2CF9AE}" pid="3" name="MediaServiceImageTags">
    <vt:lpwstr/>
  </property>
</Properties>
</file>