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82"/>
  </p:notesMasterIdLst>
  <p:sldIdLst>
    <p:sldId id="2274" r:id="rId5"/>
    <p:sldId id="2740" r:id="rId6"/>
    <p:sldId id="2689" r:id="rId7"/>
    <p:sldId id="2743" r:id="rId8"/>
    <p:sldId id="2742" r:id="rId9"/>
    <p:sldId id="1348" r:id="rId10"/>
    <p:sldId id="2133" r:id="rId11"/>
    <p:sldId id="2805" r:id="rId12"/>
    <p:sldId id="2804" r:id="rId13"/>
    <p:sldId id="2793" r:id="rId14"/>
    <p:sldId id="2806" r:id="rId15"/>
    <p:sldId id="2795" r:id="rId16"/>
    <p:sldId id="2797" r:id="rId17"/>
    <p:sldId id="2820" r:id="rId18"/>
    <p:sldId id="2821" r:id="rId19"/>
    <p:sldId id="2822" r:id="rId20"/>
    <p:sldId id="2823" r:id="rId21"/>
    <p:sldId id="2824" r:id="rId22"/>
    <p:sldId id="2802" r:id="rId23"/>
    <p:sldId id="2825" r:id="rId24"/>
    <p:sldId id="2726" r:id="rId25"/>
    <p:sldId id="2803" r:id="rId26"/>
    <p:sldId id="2826" r:id="rId27"/>
    <p:sldId id="2827" r:id="rId28"/>
    <p:sldId id="1339" r:id="rId29"/>
    <p:sldId id="2593" r:id="rId30"/>
    <p:sldId id="2134" r:id="rId31"/>
    <p:sldId id="2360" r:id="rId32"/>
    <p:sldId id="1426" r:id="rId33"/>
    <p:sldId id="2810" r:id="rId34"/>
    <p:sldId id="2596" r:id="rId35"/>
    <p:sldId id="2752" r:id="rId36"/>
    <p:sldId id="2753" r:id="rId37"/>
    <p:sldId id="2754" r:id="rId38"/>
    <p:sldId id="2828" r:id="rId39"/>
    <p:sldId id="2829" r:id="rId40"/>
    <p:sldId id="2830" r:id="rId41"/>
    <p:sldId id="2831" r:id="rId42"/>
    <p:sldId id="2832" r:id="rId43"/>
    <p:sldId id="2833" r:id="rId44"/>
    <p:sldId id="2760" r:id="rId45"/>
    <p:sldId id="2762" r:id="rId46"/>
    <p:sldId id="2763" r:id="rId47"/>
    <p:sldId id="2811" r:id="rId48"/>
    <p:sldId id="2812" r:id="rId49"/>
    <p:sldId id="2815" r:id="rId50"/>
    <p:sldId id="2814" r:id="rId51"/>
    <p:sldId id="2749" r:id="rId52"/>
    <p:sldId id="1939" r:id="rId53"/>
    <p:sldId id="2594" r:id="rId54"/>
    <p:sldId id="2135" r:id="rId55"/>
    <p:sldId id="2764" r:id="rId56"/>
    <p:sldId id="2807" r:id="rId57"/>
    <p:sldId id="2770" r:id="rId58"/>
    <p:sldId id="2766" r:id="rId59"/>
    <p:sldId id="2767" r:id="rId60"/>
    <p:sldId id="2768" r:id="rId61"/>
    <p:sldId id="2769" r:id="rId62"/>
    <p:sldId id="2834" r:id="rId63"/>
    <p:sldId id="2835" r:id="rId64"/>
    <p:sldId id="2836" r:id="rId65"/>
    <p:sldId id="2837" r:id="rId66"/>
    <p:sldId id="2838" r:id="rId67"/>
    <p:sldId id="2776" r:id="rId68"/>
    <p:sldId id="2777" r:id="rId69"/>
    <p:sldId id="2816" r:id="rId70"/>
    <p:sldId id="2817" r:id="rId71"/>
    <p:sldId id="2818" r:id="rId72"/>
    <p:sldId id="2783" r:id="rId73"/>
    <p:sldId id="2784" r:id="rId74"/>
    <p:sldId id="2809" r:id="rId75"/>
    <p:sldId id="2779" r:id="rId76"/>
    <p:sldId id="2785" r:id="rId77"/>
    <p:sldId id="2780" r:id="rId78"/>
    <p:sldId id="2355" r:id="rId79"/>
    <p:sldId id="2720" r:id="rId80"/>
    <p:sldId id="1331" r:id="rId8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334A75C-3CF5-32EE-33A0-4E945851CE66}" name="Betty | Noordwijkse Methode" initials="B" userId="S::betty@noordwijksemethode.nl::7c650526-d79b-48a9-a35e-658be2db3d3e" providerId="AD"/>
  <p188:author id="{F94E2DC8-2EA8-0A09-0884-B81115140489}" name="Pien Roelofs" initials="PR" userId="S::pien@noordwijksemethode.nl::b51ad472-4010-4755-ab16-f56324e95c71"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3DA17B"/>
    <a:srgbClr val="E16C7F"/>
    <a:srgbClr val="1D3E66"/>
    <a:srgbClr val="5E96C4"/>
    <a:srgbClr val="8083B0"/>
    <a:srgbClr val="0276A1"/>
    <a:srgbClr val="F6D2D8"/>
    <a:srgbClr val="59BFD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349" autoAdjust="0"/>
    <p:restoredTop sz="63835" autoAdjust="0"/>
  </p:normalViewPr>
  <p:slideViewPr>
    <p:cSldViewPr snapToGrid="0">
      <p:cViewPr varScale="1">
        <p:scale>
          <a:sx n="64" d="100"/>
          <a:sy n="64" d="100"/>
        </p:scale>
        <p:origin x="102"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viewProps" Target="viewProps.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5" Type="http://schemas.openxmlformats.org/officeDocument/2006/relationships/slide" Target="slides/slide1.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presProps" Target="presProps.xml"/><Relationship Id="rId88"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microsoft.com/office/2016/11/relationships/changesInfo" Target="changesInfos/changesInfo1.xml"/><Relationship Id="rId61" Type="http://schemas.openxmlformats.org/officeDocument/2006/relationships/slide" Target="slides/slide57.xml"/><Relationship Id="rId82"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eid | Noordwijkse Methode" userId="49d8fce3-4a7e-4451-8c46-04b3f101f857" providerId="ADAL" clId="{026E289F-EC3B-507D-8C5E-BEEA44921974}"/>
    <pc:docChg chg="undo redo custSel addSld delSld modSld sldOrd">
      <pc:chgData name="Aleid | Noordwijkse Methode" userId="49d8fce3-4a7e-4451-8c46-04b3f101f857" providerId="ADAL" clId="{026E289F-EC3B-507D-8C5E-BEEA44921974}" dt="2026-09-30T06:23:57.624" v="13813" actId="20577"/>
      <pc:docMkLst>
        <pc:docMk/>
      </pc:docMkLst>
      <pc:sldChg chg="modSp mod">
        <pc:chgData name="Aleid | Noordwijkse Methode" userId="49d8fce3-4a7e-4451-8c46-04b3f101f857" providerId="ADAL" clId="{026E289F-EC3B-507D-8C5E-BEEA44921974}" dt="2026-09-29T06:40:01.304" v="13579" actId="20577"/>
        <pc:sldMkLst>
          <pc:docMk/>
          <pc:sldMk cId="1094203375" sldId="1348"/>
        </pc:sldMkLst>
        <pc:graphicFrameChg chg="modGraphic">
          <ac:chgData name="Aleid | Noordwijkse Methode" userId="49d8fce3-4a7e-4451-8c46-04b3f101f857" providerId="ADAL" clId="{026E289F-EC3B-507D-8C5E-BEEA44921974}" dt="2026-09-29T06:40:01.304" v="13579" actId="20577"/>
          <ac:graphicFrameMkLst>
            <pc:docMk/>
            <pc:sldMk cId="1094203375" sldId="1348"/>
            <ac:graphicFrameMk id="6" creationId="{223E0F25-B6D5-53C1-346A-732E8B2D8520}"/>
          </ac:graphicFrameMkLst>
        </pc:graphicFrameChg>
      </pc:sldChg>
      <pc:sldChg chg="modSp mod">
        <pc:chgData name="Aleid | Noordwijkse Methode" userId="49d8fce3-4a7e-4451-8c46-04b3f101f857" providerId="ADAL" clId="{026E289F-EC3B-507D-8C5E-BEEA44921974}" dt="2026-09-30T06:23:46.645" v="13809" actId="20577"/>
        <pc:sldMkLst>
          <pc:docMk/>
          <pc:sldMk cId="3621177804" sldId="1426"/>
        </pc:sldMkLst>
        <pc:spChg chg="mod">
          <ac:chgData name="Aleid | Noordwijkse Methode" userId="49d8fce3-4a7e-4451-8c46-04b3f101f857" providerId="ADAL" clId="{026E289F-EC3B-507D-8C5E-BEEA44921974}" dt="2026-09-30T06:23:46.645" v="13809" actId="20577"/>
          <ac:spMkLst>
            <pc:docMk/>
            <pc:sldMk cId="3621177804" sldId="1426"/>
            <ac:spMk id="8" creationId="{C3B7AE3D-6F4E-F4D3-1063-3F2CFFB9A1BB}"/>
          </ac:spMkLst>
        </pc:spChg>
      </pc:sldChg>
      <pc:sldChg chg="addSp modSp mod">
        <pc:chgData name="Aleid | Noordwijkse Methode" userId="49d8fce3-4a7e-4451-8c46-04b3f101f857" providerId="ADAL" clId="{026E289F-EC3B-507D-8C5E-BEEA44921974}" dt="2026-09-08T07:06:49.341" v="10781" actId="20577"/>
        <pc:sldMkLst>
          <pc:docMk/>
          <pc:sldMk cId="4047129347" sldId="2274"/>
        </pc:sldMkLst>
        <pc:spChg chg="mod">
          <ac:chgData name="Aleid | Noordwijkse Methode" userId="49d8fce3-4a7e-4451-8c46-04b3f101f857" providerId="ADAL" clId="{026E289F-EC3B-507D-8C5E-BEEA44921974}" dt="2026-09-08T07:06:49.341" v="10781" actId="20577"/>
          <ac:spMkLst>
            <pc:docMk/>
            <pc:sldMk cId="4047129347" sldId="2274"/>
            <ac:spMk id="2" creationId="{B11CD559-4BD3-85E2-A83F-0025FF2A757E}"/>
          </ac:spMkLst>
        </pc:spChg>
      </pc:sldChg>
      <pc:sldChg chg="modSp mod modCm">
        <pc:chgData name="Aleid | Noordwijkse Methode" userId="49d8fce3-4a7e-4451-8c46-04b3f101f857" providerId="ADAL" clId="{026E289F-EC3B-507D-8C5E-BEEA44921974}" dt="2026-09-29T06:40:33.591" v="13587" actId="20577"/>
        <pc:sldMkLst>
          <pc:docMk/>
          <pc:sldMk cId="1875714870" sldId="2360"/>
        </pc:sldMkLst>
        <pc:graphicFrameChg chg="modGraphic">
          <ac:chgData name="Aleid | Noordwijkse Methode" userId="49d8fce3-4a7e-4451-8c46-04b3f101f857" providerId="ADAL" clId="{026E289F-EC3B-507D-8C5E-BEEA44921974}" dt="2026-09-29T06:40:33.591" v="13587" actId="20577"/>
          <ac:graphicFrameMkLst>
            <pc:docMk/>
            <pc:sldMk cId="1875714870" sldId="2360"/>
            <ac:graphicFrameMk id="4" creationId="{445D7E1D-4888-C2B1-F6F2-39A44E78817D}"/>
          </ac:graphicFrameMkLst>
        </pc:graphicFrameChg>
        <pc:extLst>
          <p:ext xmlns:p="http://schemas.openxmlformats.org/presentationml/2006/main" uri="{D6D511B9-2390-475A-947B-AFAB55BFBCF1}">
            <pc226:cmChg xmlns:pc226="http://schemas.microsoft.com/office/powerpoint/2022/06/main/command" chg="mod">
              <pc226:chgData name="Aleid | Noordwijkse Methode" userId="49d8fce3-4a7e-4451-8c46-04b3f101f857" providerId="ADAL" clId="{026E289F-EC3B-507D-8C5E-BEEA44921974}" dt="2026-09-29T06:40:33.591" v="13587" actId="20577"/>
              <pc2:cmMkLst xmlns:pc2="http://schemas.microsoft.com/office/powerpoint/2019/9/main/command">
                <pc:docMk/>
                <pc:sldMk cId="1875714870" sldId="2360"/>
                <pc2:cmMk id="{EE43CF62-777C-4EDE-97C5-C8EEF414D991}"/>
              </pc2:cmMkLst>
            </pc226:cmChg>
          </p:ext>
        </pc:extLst>
      </pc:sldChg>
      <pc:sldChg chg="modSp mod">
        <pc:chgData name="Aleid | Noordwijkse Methode" userId="49d8fce3-4a7e-4451-8c46-04b3f101f857" providerId="ADAL" clId="{026E289F-EC3B-507D-8C5E-BEEA44921974}" dt="2026-09-08T07:32:45.832" v="11488" actId="20577"/>
        <pc:sldMkLst>
          <pc:docMk/>
          <pc:sldMk cId="699691123" sldId="2596"/>
        </pc:sldMkLst>
        <pc:spChg chg="mod">
          <ac:chgData name="Aleid | Noordwijkse Methode" userId="49d8fce3-4a7e-4451-8c46-04b3f101f857" providerId="ADAL" clId="{026E289F-EC3B-507D-8C5E-BEEA44921974}" dt="2026-09-08T07:32:45.832" v="11488" actId="20577"/>
          <ac:spMkLst>
            <pc:docMk/>
            <pc:sldMk cId="699691123" sldId="2596"/>
            <ac:spMk id="7" creationId="{1E5A4A66-665E-70BD-B0EB-FC8C86B16B4C}"/>
          </ac:spMkLst>
        </pc:spChg>
      </pc:sldChg>
      <pc:sldChg chg="modSp mod">
        <pc:chgData name="Aleid | Noordwijkse Methode" userId="49d8fce3-4a7e-4451-8c46-04b3f101f857" providerId="ADAL" clId="{026E289F-EC3B-507D-8C5E-BEEA44921974}" dt="2026-09-08T07:19:41.050" v="11064" actId="1076"/>
        <pc:sldMkLst>
          <pc:docMk/>
          <pc:sldMk cId="295756410" sldId="2749"/>
        </pc:sldMkLst>
        <pc:spChg chg="mod">
          <ac:chgData name="Aleid | Noordwijkse Methode" userId="49d8fce3-4a7e-4451-8c46-04b3f101f857" providerId="ADAL" clId="{026E289F-EC3B-507D-8C5E-BEEA44921974}" dt="2026-09-08T07:19:33.679" v="11063" actId="20577"/>
          <ac:spMkLst>
            <pc:docMk/>
            <pc:sldMk cId="295756410" sldId="2749"/>
            <ac:spMk id="6" creationId="{02E4988F-FED8-83ED-E5F4-F9DFFC273435}"/>
          </ac:spMkLst>
        </pc:spChg>
        <pc:spChg chg="mod">
          <ac:chgData name="Aleid | Noordwijkse Methode" userId="49d8fce3-4a7e-4451-8c46-04b3f101f857" providerId="ADAL" clId="{026E289F-EC3B-507D-8C5E-BEEA44921974}" dt="2026-09-08T07:19:41.050" v="11064" actId="1076"/>
          <ac:spMkLst>
            <pc:docMk/>
            <pc:sldMk cId="295756410" sldId="2749"/>
            <ac:spMk id="32" creationId="{85858240-04CE-EC8D-7E53-3581050514EC}"/>
          </ac:spMkLst>
        </pc:spChg>
      </pc:sldChg>
      <pc:sldChg chg="modSp mod">
        <pc:chgData name="Aleid | Noordwijkse Methode" userId="49d8fce3-4a7e-4451-8c46-04b3f101f857" providerId="ADAL" clId="{026E289F-EC3B-507D-8C5E-BEEA44921974}" dt="2026-09-08T07:32:59.774" v="11516" actId="20577"/>
        <pc:sldMkLst>
          <pc:docMk/>
          <pc:sldMk cId="2864168946" sldId="2752"/>
        </pc:sldMkLst>
        <pc:spChg chg="mod">
          <ac:chgData name="Aleid | Noordwijkse Methode" userId="49d8fce3-4a7e-4451-8c46-04b3f101f857" providerId="ADAL" clId="{026E289F-EC3B-507D-8C5E-BEEA44921974}" dt="2026-09-08T07:32:59.774" v="11516" actId="20577"/>
          <ac:spMkLst>
            <pc:docMk/>
            <pc:sldMk cId="2864168946" sldId="2752"/>
            <ac:spMk id="7" creationId="{BEAE3FB9-C94C-331A-8764-A857EFEECB14}"/>
          </ac:spMkLst>
        </pc:spChg>
      </pc:sldChg>
      <pc:sldChg chg="addSp delSp modSp mod">
        <pc:chgData name="Aleid | Noordwijkse Methode" userId="49d8fce3-4a7e-4451-8c46-04b3f101f857" providerId="ADAL" clId="{026E289F-EC3B-507D-8C5E-BEEA44921974}" dt="2026-09-08T07:33:10.863" v="11542" actId="20577"/>
        <pc:sldMkLst>
          <pc:docMk/>
          <pc:sldMk cId="915253861" sldId="2753"/>
        </pc:sldMkLst>
        <pc:spChg chg="mod">
          <ac:chgData name="Aleid | Noordwijkse Methode" userId="49d8fce3-4a7e-4451-8c46-04b3f101f857" providerId="ADAL" clId="{026E289F-EC3B-507D-8C5E-BEEA44921974}" dt="2026-09-08T07:33:10.863" v="11542" actId="20577"/>
          <ac:spMkLst>
            <pc:docMk/>
            <pc:sldMk cId="915253861" sldId="2753"/>
            <ac:spMk id="7" creationId="{43ADE854-106C-B553-1CDD-0E53FD918F4F}"/>
          </ac:spMkLst>
        </pc:spChg>
      </pc:sldChg>
      <pc:sldChg chg="addSp modSp mod modNotesTx">
        <pc:chgData name="Aleid | Noordwijkse Methode" userId="49d8fce3-4a7e-4451-8c46-04b3f101f857" providerId="ADAL" clId="{026E289F-EC3B-507D-8C5E-BEEA44921974}" dt="2026-09-08T07:33:38.345" v="11590" actId="20577"/>
        <pc:sldMkLst>
          <pc:docMk/>
          <pc:sldMk cId="1990039415" sldId="2754"/>
        </pc:sldMkLst>
        <pc:spChg chg="add mod">
          <ac:chgData name="Aleid | Noordwijkse Methode" userId="49d8fce3-4a7e-4451-8c46-04b3f101f857" providerId="ADAL" clId="{026E289F-EC3B-507D-8C5E-BEEA44921974}" dt="2026-09-08T07:13:54.702" v="10933" actId="1076"/>
          <ac:spMkLst>
            <pc:docMk/>
            <pc:sldMk cId="1990039415" sldId="2754"/>
            <ac:spMk id="2" creationId="{5AEB082B-240A-F1C6-42E1-BBDCAD082146}"/>
          </ac:spMkLst>
        </pc:spChg>
        <pc:spChg chg="mod">
          <ac:chgData name="Aleid | Noordwijkse Methode" userId="49d8fce3-4a7e-4451-8c46-04b3f101f857" providerId="ADAL" clId="{026E289F-EC3B-507D-8C5E-BEEA44921974}" dt="2026-09-08T07:33:38.345" v="11590" actId="20577"/>
          <ac:spMkLst>
            <pc:docMk/>
            <pc:sldMk cId="1990039415" sldId="2754"/>
            <ac:spMk id="7" creationId="{358774E1-C164-E82F-87C9-1DE644A58CD8}"/>
          </ac:spMkLst>
        </pc:spChg>
        <pc:picChg chg="add mod">
          <ac:chgData name="Aleid | Noordwijkse Methode" userId="49d8fce3-4a7e-4451-8c46-04b3f101f857" providerId="ADAL" clId="{026E289F-EC3B-507D-8C5E-BEEA44921974}" dt="2026-09-08T07:14:21.688" v="10941" actId="1076"/>
          <ac:picMkLst>
            <pc:docMk/>
            <pc:sldMk cId="1990039415" sldId="2754"/>
            <ac:picMk id="3" creationId="{414ACFE1-5DEB-2EDA-6F3B-7D3800E6F493}"/>
          </ac:picMkLst>
        </pc:picChg>
      </pc:sldChg>
      <pc:sldChg chg="modSp mod">
        <pc:chgData name="Aleid | Noordwijkse Methode" userId="49d8fce3-4a7e-4451-8c46-04b3f101f857" providerId="ADAL" clId="{026E289F-EC3B-507D-8C5E-BEEA44921974}" dt="2026-09-08T07:17:02.167" v="10975" actId="20577"/>
        <pc:sldMkLst>
          <pc:docMk/>
          <pc:sldMk cId="2125843162" sldId="2762"/>
        </pc:sldMkLst>
        <pc:spChg chg="mod">
          <ac:chgData name="Aleid | Noordwijkse Methode" userId="49d8fce3-4a7e-4451-8c46-04b3f101f857" providerId="ADAL" clId="{026E289F-EC3B-507D-8C5E-BEEA44921974}" dt="2026-09-08T07:17:02.167" v="10975" actId="20577"/>
          <ac:spMkLst>
            <pc:docMk/>
            <pc:sldMk cId="2125843162" sldId="2762"/>
            <ac:spMk id="8" creationId="{B54C27FD-C837-1D11-AA20-58F26F959114}"/>
          </ac:spMkLst>
        </pc:spChg>
      </pc:sldChg>
      <pc:sldChg chg="modSp add mod ord modNotesTx">
        <pc:chgData name="Aleid | Noordwijkse Methode" userId="49d8fce3-4a7e-4451-8c46-04b3f101f857" providerId="ADAL" clId="{026E289F-EC3B-507D-8C5E-BEEA44921974}" dt="2026-09-08T07:18:28.221" v="11043" actId="20577"/>
        <pc:sldMkLst>
          <pc:docMk/>
          <pc:sldMk cId="4246641135" sldId="2763"/>
        </pc:sldMkLst>
        <pc:spChg chg="mod">
          <ac:chgData name="Aleid | Noordwijkse Methode" userId="49d8fce3-4a7e-4451-8c46-04b3f101f857" providerId="ADAL" clId="{026E289F-EC3B-507D-8C5E-BEEA44921974}" dt="2026-09-08T07:17:53.618" v="10978" actId="207"/>
          <ac:spMkLst>
            <pc:docMk/>
            <pc:sldMk cId="4246641135" sldId="2763"/>
            <ac:spMk id="16" creationId="{05BB9FBC-DC6E-E32B-7ED7-004BF5471B86}"/>
          </ac:spMkLst>
        </pc:spChg>
        <pc:picChg chg="mod">
          <ac:chgData name="Aleid | Noordwijkse Methode" userId="49d8fce3-4a7e-4451-8c46-04b3f101f857" providerId="ADAL" clId="{026E289F-EC3B-507D-8C5E-BEEA44921974}" dt="2026-09-08T07:17:56.921" v="10980" actId="1076"/>
          <ac:picMkLst>
            <pc:docMk/>
            <pc:sldMk cId="4246641135" sldId="2763"/>
            <ac:picMk id="17" creationId="{C2174D2E-BB78-AF56-C184-5CCC62426E0D}"/>
          </ac:picMkLst>
        </pc:picChg>
      </pc:sldChg>
      <pc:sldChg chg="modSp mod modCm">
        <pc:chgData name="Aleid | Noordwijkse Methode" userId="49d8fce3-4a7e-4451-8c46-04b3f101f857" providerId="ADAL" clId="{026E289F-EC3B-507D-8C5E-BEEA44921974}" dt="2026-09-29T07:45:00.746" v="13704" actId="20577"/>
        <pc:sldMkLst>
          <pc:docMk/>
          <pc:sldMk cId="2004883493" sldId="2764"/>
        </pc:sldMkLst>
        <pc:graphicFrameChg chg="modGraphic">
          <ac:chgData name="Aleid | Noordwijkse Methode" userId="49d8fce3-4a7e-4451-8c46-04b3f101f857" providerId="ADAL" clId="{026E289F-EC3B-507D-8C5E-BEEA44921974}" dt="2026-09-29T07:45:00.746" v="13704" actId="20577"/>
          <ac:graphicFrameMkLst>
            <pc:docMk/>
            <pc:sldMk cId="2004883493" sldId="2764"/>
            <ac:graphicFrameMk id="4" creationId="{3A184D1B-31BA-0F81-1AAE-1F046FC7DA34}"/>
          </ac:graphicFrameMkLst>
        </pc:graphicFrameChg>
        <pc:extLst>
          <p:ext xmlns:p="http://schemas.openxmlformats.org/presentationml/2006/main" uri="{D6D511B9-2390-475A-947B-AFAB55BFBCF1}">
            <pc226:cmChg xmlns:pc226="http://schemas.microsoft.com/office/powerpoint/2022/06/main/command" chg="mod">
              <pc226:chgData name="Aleid | Noordwijkse Methode" userId="49d8fce3-4a7e-4451-8c46-04b3f101f857" providerId="ADAL" clId="{026E289F-EC3B-507D-8C5E-BEEA44921974}" dt="2026-09-29T07:45:00.746" v="13704" actId="20577"/>
              <pc2:cmMkLst xmlns:pc2="http://schemas.microsoft.com/office/powerpoint/2019/9/main/command">
                <pc:docMk/>
                <pc:sldMk cId="2004883493" sldId="2764"/>
                <pc2:cmMk id="{06C63CAF-AE42-4892-A338-F1F7C18EAFE5}"/>
              </pc2:cmMkLst>
            </pc226:cmChg>
          </p:ext>
        </pc:extLst>
      </pc:sldChg>
      <pc:sldChg chg="addSp modSp mod modNotesTx">
        <pc:chgData name="Aleid | Noordwijkse Methode" userId="49d8fce3-4a7e-4451-8c46-04b3f101f857" providerId="ADAL" clId="{026E289F-EC3B-507D-8C5E-BEEA44921974}" dt="2026-09-08T07:30:47.416" v="11418" actId="1076"/>
        <pc:sldMkLst>
          <pc:docMk/>
          <pc:sldMk cId="3284496531" sldId="2769"/>
        </pc:sldMkLst>
        <pc:spChg chg="add mod">
          <ac:chgData name="Aleid | Noordwijkse Methode" userId="49d8fce3-4a7e-4451-8c46-04b3f101f857" providerId="ADAL" clId="{026E289F-EC3B-507D-8C5E-BEEA44921974}" dt="2026-09-08T07:29:50.763" v="11318"/>
          <ac:spMkLst>
            <pc:docMk/>
            <pc:sldMk cId="3284496531" sldId="2769"/>
            <ac:spMk id="2" creationId="{64C0C1B7-6D51-3BF3-3CA5-D5BD1EB74586}"/>
          </ac:spMkLst>
        </pc:spChg>
        <pc:spChg chg="add mod">
          <ac:chgData name="Aleid | Noordwijkse Methode" userId="49d8fce3-4a7e-4451-8c46-04b3f101f857" providerId="ADAL" clId="{026E289F-EC3B-507D-8C5E-BEEA44921974}" dt="2026-09-08T07:30:47.416" v="11418" actId="1076"/>
          <ac:spMkLst>
            <pc:docMk/>
            <pc:sldMk cId="3284496531" sldId="2769"/>
            <ac:spMk id="10" creationId="{2C94004E-D41B-2BF1-3F8D-A9CE5EF4A1FF}"/>
          </ac:spMkLst>
        </pc:spChg>
        <pc:picChg chg="add mod">
          <ac:chgData name="Aleid | Noordwijkse Methode" userId="49d8fce3-4a7e-4451-8c46-04b3f101f857" providerId="ADAL" clId="{026E289F-EC3B-507D-8C5E-BEEA44921974}" dt="2026-09-08T07:29:50.763" v="11318"/>
          <ac:picMkLst>
            <pc:docMk/>
            <pc:sldMk cId="3284496531" sldId="2769"/>
            <ac:picMk id="3" creationId="{A8394C08-5E37-275A-D5A6-4502CEEF7EA8}"/>
          </ac:picMkLst>
        </pc:picChg>
      </pc:sldChg>
      <pc:sldChg chg="modSp mod ord">
        <pc:chgData name="Aleid | Noordwijkse Methode" userId="49d8fce3-4a7e-4451-8c46-04b3f101f857" providerId="ADAL" clId="{026E289F-EC3B-507D-8C5E-BEEA44921974}" dt="2026-09-08T07:31:59.297" v="11456" actId="20577"/>
        <pc:sldMkLst>
          <pc:docMk/>
          <pc:sldMk cId="1965281118" sldId="2770"/>
        </pc:sldMkLst>
        <pc:spChg chg="mod">
          <ac:chgData name="Aleid | Noordwijkse Methode" userId="49d8fce3-4a7e-4451-8c46-04b3f101f857" providerId="ADAL" clId="{026E289F-EC3B-507D-8C5E-BEEA44921974}" dt="2026-09-08T07:31:51.071" v="11441" actId="20577"/>
          <ac:spMkLst>
            <pc:docMk/>
            <pc:sldMk cId="1965281118" sldId="2770"/>
            <ac:spMk id="11" creationId="{7D1ED998-1755-822A-4BA9-D0E8DCB2A6F9}"/>
          </ac:spMkLst>
        </pc:spChg>
        <pc:spChg chg="mod">
          <ac:chgData name="Aleid | Noordwijkse Methode" userId="49d8fce3-4a7e-4451-8c46-04b3f101f857" providerId="ADAL" clId="{026E289F-EC3B-507D-8C5E-BEEA44921974}" dt="2026-09-08T07:31:59.297" v="11456" actId="20577"/>
          <ac:spMkLst>
            <pc:docMk/>
            <pc:sldMk cId="1965281118" sldId="2770"/>
            <ac:spMk id="15" creationId="{15E2CE44-12D3-EC2D-F3D0-AD83E00D2D7B}"/>
          </ac:spMkLst>
        </pc:spChg>
      </pc:sldChg>
      <pc:sldChg chg="modSp mod">
        <pc:chgData name="Aleid | Noordwijkse Methode" userId="49d8fce3-4a7e-4451-8c46-04b3f101f857" providerId="ADAL" clId="{026E289F-EC3B-507D-8C5E-BEEA44921974}" dt="2026-09-08T07:24:15.403" v="11173" actId="20577"/>
        <pc:sldMkLst>
          <pc:docMk/>
          <pc:sldMk cId="3893755274" sldId="2779"/>
        </pc:sldMkLst>
        <pc:spChg chg="mod">
          <ac:chgData name="Aleid | Noordwijkse Methode" userId="49d8fce3-4a7e-4451-8c46-04b3f101f857" providerId="ADAL" clId="{026E289F-EC3B-507D-8C5E-BEEA44921974}" dt="2026-09-08T07:24:15.403" v="11173" actId="20577"/>
          <ac:spMkLst>
            <pc:docMk/>
            <pc:sldMk cId="3893755274" sldId="2779"/>
            <ac:spMk id="14" creationId="{B5FCF5B9-657C-8713-C723-BA785349267D}"/>
          </ac:spMkLst>
        </pc:spChg>
      </pc:sldChg>
      <pc:sldChg chg="delSp modSp mod">
        <pc:chgData name="Aleid | Noordwijkse Methode" userId="49d8fce3-4a7e-4451-8c46-04b3f101f857" providerId="ADAL" clId="{026E289F-EC3B-507D-8C5E-BEEA44921974}" dt="2026-09-08T17:00:46.864" v="13280" actId="20577"/>
        <pc:sldMkLst>
          <pc:docMk/>
          <pc:sldMk cId="3888273633" sldId="2783"/>
        </pc:sldMkLst>
        <pc:spChg chg="mod">
          <ac:chgData name="Aleid | Noordwijkse Methode" userId="49d8fce3-4a7e-4451-8c46-04b3f101f857" providerId="ADAL" clId="{026E289F-EC3B-507D-8C5E-BEEA44921974}" dt="2026-09-08T17:00:46.864" v="13280" actId="20577"/>
          <ac:spMkLst>
            <pc:docMk/>
            <pc:sldMk cId="3888273633" sldId="2783"/>
            <ac:spMk id="11" creationId="{3622193D-51DF-3417-5766-9EE32725B0FE}"/>
          </ac:spMkLst>
        </pc:spChg>
      </pc:sldChg>
      <pc:sldChg chg="addSp delSp modSp mod">
        <pc:chgData name="Aleid | Noordwijkse Methode" userId="49d8fce3-4a7e-4451-8c46-04b3f101f857" providerId="ADAL" clId="{026E289F-EC3B-507D-8C5E-BEEA44921974}" dt="2026-09-09T14:38:50.166" v="13560" actId="20577"/>
        <pc:sldMkLst>
          <pc:docMk/>
          <pc:sldMk cId="2417241759" sldId="2785"/>
        </pc:sldMkLst>
        <pc:spChg chg="mod">
          <ac:chgData name="Aleid | Noordwijkse Methode" userId="49d8fce3-4a7e-4451-8c46-04b3f101f857" providerId="ADAL" clId="{026E289F-EC3B-507D-8C5E-BEEA44921974}" dt="2026-09-09T14:35:56.756" v="13329" actId="20577"/>
          <ac:spMkLst>
            <pc:docMk/>
            <pc:sldMk cId="2417241759" sldId="2785"/>
            <ac:spMk id="6" creationId="{BC5AC9A6-9EC5-06D8-C4E2-16FD35EE8EC6}"/>
          </ac:spMkLst>
        </pc:spChg>
        <pc:spChg chg="add mod">
          <ac:chgData name="Aleid | Noordwijkse Methode" userId="49d8fce3-4a7e-4451-8c46-04b3f101f857" providerId="ADAL" clId="{026E289F-EC3B-507D-8C5E-BEEA44921974}" dt="2026-09-09T14:37:49.264" v="13519" actId="1076"/>
          <ac:spMkLst>
            <pc:docMk/>
            <pc:sldMk cId="2417241759" sldId="2785"/>
            <ac:spMk id="7" creationId="{238C61AD-5287-C52E-9F9F-97333AB1F712}"/>
          </ac:spMkLst>
        </pc:spChg>
        <pc:spChg chg="mod">
          <ac:chgData name="Aleid | Noordwijkse Methode" userId="49d8fce3-4a7e-4451-8c46-04b3f101f857" providerId="ADAL" clId="{026E289F-EC3B-507D-8C5E-BEEA44921974}" dt="2026-09-08T17:01:32.857" v="13291" actId="20577"/>
          <ac:spMkLst>
            <pc:docMk/>
            <pc:sldMk cId="2417241759" sldId="2785"/>
            <ac:spMk id="8" creationId="{1833F10F-9F1A-F608-D146-6C592F3C4775}"/>
          </ac:spMkLst>
        </pc:spChg>
        <pc:spChg chg="mod">
          <ac:chgData name="Aleid | Noordwijkse Methode" userId="49d8fce3-4a7e-4451-8c46-04b3f101f857" providerId="ADAL" clId="{026E289F-EC3B-507D-8C5E-BEEA44921974}" dt="2026-09-09T14:37:06.307" v="13436" actId="1076"/>
          <ac:spMkLst>
            <pc:docMk/>
            <pc:sldMk cId="2417241759" sldId="2785"/>
            <ac:spMk id="9" creationId="{364D67EF-674E-CAF0-D4DE-2245D07CAEBA}"/>
          </ac:spMkLst>
        </pc:spChg>
        <pc:spChg chg="mod">
          <ac:chgData name="Aleid | Noordwijkse Methode" userId="49d8fce3-4a7e-4451-8c46-04b3f101f857" providerId="ADAL" clId="{026E289F-EC3B-507D-8C5E-BEEA44921974}" dt="2026-09-08T17:01:47.988" v="13296" actId="1076"/>
          <ac:spMkLst>
            <pc:docMk/>
            <pc:sldMk cId="2417241759" sldId="2785"/>
            <ac:spMk id="12" creationId="{39DADB2C-D048-F776-8FB7-6FF618E47A50}"/>
          </ac:spMkLst>
        </pc:spChg>
        <pc:spChg chg="mod">
          <ac:chgData name="Aleid | Noordwijkse Methode" userId="49d8fce3-4a7e-4451-8c46-04b3f101f857" providerId="ADAL" clId="{026E289F-EC3B-507D-8C5E-BEEA44921974}" dt="2026-09-09T14:34:57.140" v="13305" actId="1076"/>
          <ac:spMkLst>
            <pc:docMk/>
            <pc:sldMk cId="2417241759" sldId="2785"/>
            <ac:spMk id="14" creationId="{3725E669-EA12-464E-732A-F1CF32F9231C}"/>
          </ac:spMkLst>
        </pc:spChg>
        <pc:spChg chg="mod">
          <ac:chgData name="Aleid | Noordwijkse Methode" userId="49d8fce3-4a7e-4451-8c46-04b3f101f857" providerId="ADAL" clId="{026E289F-EC3B-507D-8C5E-BEEA44921974}" dt="2026-09-09T14:38:50.166" v="13560" actId="20577"/>
          <ac:spMkLst>
            <pc:docMk/>
            <pc:sldMk cId="2417241759" sldId="2785"/>
            <ac:spMk id="32" creationId="{5EF1AB3C-C7E9-2CE6-1EA3-157650079421}"/>
          </ac:spMkLst>
        </pc:spChg>
        <pc:picChg chg="add mod">
          <ac:chgData name="Aleid | Noordwijkse Methode" userId="49d8fce3-4a7e-4451-8c46-04b3f101f857" providerId="ADAL" clId="{026E289F-EC3B-507D-8C5E-BEEA44921974}" dt="2026-09-09T14:37:21.948" v="13442" actId="1076"/>
          <ac:picMkLst>
            <pc:docMk/>
            <pc:sldMk cId="2417241759" sldId="2785"/>
            <ac:picMk id="3" creationId="{6FA754F3-6254-8E2C-2588-799D1679FEF5}"/>
          </ac:picMkLst>
        </pc:picChg>
        <pc:picChg chg="mod">
          <ac:chgData name="Aleid | Noordwijkse Methode" userId="49d8fce3-4a7e-4451-8c46-04b3f101f857" providerId="ADAL" clId="{026E289F-EC3B-507D-8C5E-BEEA44921974}" dt="2026-09-09T14:37:06.307" v="13436" actId="1076"/>
          <ac:picMkLst>
            <pc:docMk/>
            <pc:sldMk cId="2417241759" sldId="2785"/>
            <ac:picMk id="10" creationId="{D1A5C7D6-0C99-99BF-E09B-E473F7C1327E}"/>
          </ac:picMkLst>
        </pc:picChg>
      </pc:sldChg>
      <pc:sldChg chg="modSp mod">
        <pc:chgData name="Aleid | Noordwijkse Methode" userId="49d8fce3-4a7e-4451-8c46-04b3f101f857" providerId="ADAL" clId="{026E289F-EC3B-507D-8C5E-BEEA44921974}" dt="2026-09-30T06:23:57.624" v="13813" actId="20577"/>
        <pc:sldMkLst>
          <pc:docMk/>
          <pc:sldMk cId="3424952695" sldId="2807"/>
        </pc:sldMkLst>
        <pc:spChg chg="mod">
          <ac:chgData name="Aleid | Noordwijkse Methode" userId="49d8fce3-4a7e-4451-8c46-04b3f101f857" providerId="ADAL" clId="{026E289F-EC3B-507D-8C5E-BEEA44921974}" dt="2026-09-30T06:23:57.624" v="13813" actId="20577"/>
          <ac:spMkLst>
            <pc:docMk/>
            <pc:sldMk cId="3424952695" sldId="2807"/>
            <ac:spMk id="8" creationId="{5BC901E3-F301-0578-5E3E-1DC6B921F4BD}"/>
          </ac:spMkLst>
        </pc:spChg>
      </pc:sldChg>
      <pc:sldChg chg="addSp delSp modSp add mod modNotesTx">
        <pc:chgData name="Aleid | Noordwijkse Methode" userId="49d8fce3-4a7e-4451-8c46-04b3f101f857" providerId="ADAL" clId="{026E289F-EC3B-507D-8C5E-BEEA44921974}" dt="2026-09-08T17:01:33.616" v="13293" actId="1076"/>
        <pc:sldMkLst>
          <pc:docMk/>
          <pc:sldMk cId="1129494860" sldId="2809"/>
        </pc:sldMkLst>
        <pc:spChg chg="add mod">
          <ac:chgData name="Aleid | Noordwijkse Methode" userId="49d8fce3-4a7e-4451-8c46-04b3f101f857" providerId="ADAL" clId="{026E289F-EC3B-507D-8C5E-BEEA44921974}" dt="2026-09-08T16:56:02.381" v="13196" actId="1076"/>
          <ac:spMkLst>
            <pc:docMk/>
            <pc:sldMk cId="1129494860" sldId="2809"/>
            <ac:spMk id="3" creationId="{6CD45CF2-9B07-2E71-96A6-35F77DF58D4F}"/>
          </ac:spMkLst>
        </pc:spChg>
        <pc:spChg chg="add mod">
          <ac:chgData name="Aleid | Noordwijkse Methode" userId="49d8fce3-4a7e-4451-8c46-04b3f101f857" providerId="ADAL" clId="{026E289F-EC3B-507D-8C5E-BEEA44921974}" dt="2026-09-08T17:00:30.155" v="13269" actId="14100"/>
          <ac:spMkLst>
            <pc:docMk/>
            <pc:sldMk cId="1129494860" sldId="2809"/>
            <ac:spMk id="4" creationId="{34A8EE46-7CB0-77DB-E1CF-76E12D1E7DBD}"/>
          </ac:spMkLst>
        </pc:spChg>
        <pc:spChg chg="add mod">
          <ac:chgData name="Aleid | Noordwijkse Methode" userId="49d8fce3-4a7e-4451-8c46-04b3f101f857" providerId="ADAL" clId="{026E289F-EC3B-507D-8C5E-BEEA44921974}" dt="2026-09-08T16:55:35.801" v="13191" actId="20577"/>
          <ac:spMkLst>
            <pc:docMk/>
            <pc:sldMk cId="1129494860" sldId="2809"/>
            <ac:spMk id="5" creationId="{48A8E97A-C6D0-ACF9-116A-CB657E927599}"/>
          </ac:spMkLst>
        </pc:spChg>
        <pc:spChg chg="add mod">
          <ac:chgData name="Aleid | Noordwijkse Methode" userId="49d8fce3-4a7e-4451-8c46-04b3f101f857" providerId="ADAL" clId="{026E289F-EC3B-507D-8C5E-BEEA44921974}" dt="2026-09-08T17:00:23.040" v="13268" actId="20577"/>
          <ac:spMkLst>
            <pc:docMk/>
            <pc:sldMk cId="1129494860" sldId="2809"/>
            <ac:spMk id="6" creationId="{99C7779B-0BC5-E915-F7EA-92AB7B41E63C}"/>
          </ac:spMkLst>
        </pc:spChg>
        <pc:picChg chg="add mod">
          <ac:chgData name="Aleid | Noordwijkse Methode" userId="49d8fce3-4a7e-4451-8c46-04b3f101f857" providerId="ADAL" clId="{026E289F-EC3B-507D-8C5E-BEEA44921974}" dt="2026-09-08T17:01:33.616" v="13293" actId="1076"/>
          <ac:picMkLst>
            <pc:docMk/>
            <pc:sldMk cId="1129494860" sldId="2809"/>
            <ac:picMk id="7" creationId="{B8EBE783-AF0E-A4E9-3CC5-93DDCA8D75B2}"/>
          </ac:picMkLst>
        </pc:picChg>
      </pc:sldChg>
      <pc:sldChg chg="modSp add mod">
        <pc:chgData name="Aleid | Noordwijkse Methode" userId="49d8fce3-4a7e-4451-8c46-04b3f101f857" providerId="ADAL" clId="{026E289F-EC3B-507D-8C5E-BEEA44921974}" dt="2026-09-08T07:32:28.182" v="11461" actId="20577"/>
        <pc:sldMkLst>
          <pc:docMk/>
          <pc:sldMk cId="232679560" sldId="2810"/>
        </pc:sldMkLst>
        <pc:spChg chg="mod">
          <ac:chgData name="Aleid | Noordwijkse Methode" userId="49d8fce3-4a7e-4451-8c46-04b3f101f857" providerId="ADAL" clId="{026E289F-EC3B-507D-8C5E-BEEA44921974}" dt="2026-09-08T07:32:28.182" v="11461" actId="20577"/>
          <ac:spMkLst>
            <pc:docMk/>
            <pc:sldMk cId="232679560" sldId="2810"/>
            <ac:spMk id="13" creationId="{6640517D-AB9F-98BF-C104-45B0D9136769}"/>
          </ac:spMkLst>
        </pc:spChg>
      </pc:sldChg>
      <pc:sldChg chg="modSp add mod ord">
        <pc:chgData name="Aleid | Noordwijkse Methode" userId="49d8fce3-4a7e-4451-8c46-04b3f101f857" providerId="ADAL" clId="{026E289F-EC3B-507D-8C5E-BEEA44921974}" dt="2026-09-08T10:12:29.854" v="12869" actId="20577"/>
        <pc:sldMkLst>
          <pc:docMk/>
          <pc:sldMk cId="1519454345" sldId="2811"/>
        </pc:sldMkLst>
        <pc:spChg chg="mod">
          <ac:chgData name="Aleid | Noordwijkse Methode" userId="49d8fce3-4a7e-4451-8c46-04b3f101f857" providerId="ADAL" clId="{026E289F-EC3B-507D-8C5E-BEEA44921974}" dt="2026-09-08T10:12:29.854" v="12869" actId="20577"/>
          <ac:spMkLst>
            <pc:docMk/>
            <pc:sldMk cId="1519454345" sldId="2811"/>
            <ac:spMk id="8" creationId="{D9D14025-1E47-81D9-B492-43BB93C76740}"/>
          </ac:spMkLst>
        </pc:spChg>
      </pc:sldChg>
      <pc:sldChg chg="addSp delSp modSp add mod">
        <pc:chgData name="Aleid | Noordwijkse Methode" userId="49d8fce3-4a7e-4451-8c46-04b3f101f857" providerId="ADAL" clId="{026E289F-EC3B-507D-8C5E-BEEA44921974}" dt="2026-09-08T10:13:43.329" v="12886" actId="20577"/>
        <pc:sldMkLst>
          <pc:docMk/>
          <pc:sldMk cId="4258121074" sldId="2812"/>
        </pc:sldMkLst>
        <pc:spChg chg="add mod">
          <ac:chgData name="Aleid | Noordwijkse Methode" userId="49d8fce3-4a7e-4451-8c46-04b3f101f857" providerId="ADAL" clId="{026E289F-EC3B-507D-8C5E-BEEA44921974}" dt="2026-09-08T09:46:26.145" v="11906" actId="1076"/>
          <ac:spMkLst>
            <pc:docMk/>
            <pc:sldMk cId="4258121074" sldId="2812"/>
            <ac:spMk id="9" creationId="{77992BC2-00C9-C7AC-F062-24FE2EED3872}"/>
          </ac:spMkLst>
        </pc:spChg>
        <pc:spChg chg="add mod">
          <ac:chgData name="Aleid | Noordwijkse Methode" userId="49d8fce3-4a7e-4451-8c46-04b3f101f857" providerId="ADAL" clId="{026E289F-EC3B-507D-8C5E-BEEA44921974}" dt="2026-09-08T09:46:23.268" v="11905" actId="1076"/>
          <ac:spMkLst>
            <pc:docMk/>
            <pc:sldMk cId="4258121074" sldId="2812"/>
            <ac:spMk id="10" creationId="{B2C9845C-C920-0183-80D5-9E664BF53F2B}"/>
          </ac:spMkLst>
        </pc:spChg>
        <pc:spChg chg="add mod">
          <ac:chgData name="Aleid | Noordwijkse Methode" userId="49d8fce3-4a7e-4451-8c46-04b3f101f857" providerId="ADAL" clId="{026E289F-EC3B-507D-8C5E-BEEA44921974}" dt="2026-09-08T10:13:43.329" v="12886" actId="20577"/>
          <ac:spMkLst>
            <pc:docMk/>
            <pc:sldMk cId="4258121074" sldId="2812"/>
            <ac:spMk id="12" creationId="{DBB7D802-6CD7-DFE2-2ABF-161FF9524915}"/>
          </ac:spMkLst>
        </pc:spChg>
        <pc:spChg chg="mod">
          <ac:chgData name="Aleid | Noordwijkse Methode" userId="49d8fce3-4a7e-4451-8c46-04b3f101f857" providerId="ADAL" clId="{026E289F-EC3B-507D-8C5E-BEEA44921974}" dt="2026-09-08T07:37:19.780" v="11636" actId="20577"/>
          <ac:spMkLst>
            <pc:docMk/>
            <pc:sldMk cId="4258121074" sldId="2812"/>
            <ac:spMk id="15" creationId="{289FE756-9806-B52F-196D-93467EED223A}"/>
          </ac:spMkLst>
        </pc:spChg>
        <pc:picChg chg="add mod">
          <ac:chgData name="Aleid | Noordwijkse Methode" userId="49d8fce3-4a7e-4451-8c46-04b3f101f857" providerId="ADAL" clId="{026E289F-EC3B-507D-8C5E-BEEA44921974}" dt="2026-09-08T09:47:34.830" v="12039" actId="1076"/>
          <ac:picMkLst>
            <pc:docMk/>
            <pc:sldMk cId="4258121074" sldId="2812"/>
            <ac:picMk id="16" creationId="{6FF0195B-6873-A873-4004-A0F4307ADBD4}"/>
          </ac:picMkLst>
        </pc:picChg>
        <pc:picChg chg="add del mod">
          <ac:chgData name="Aleid | Noordwijkse Methode" userId="49d8fce3-4a7e-4451-8c46-04b3f101f857" providerId="ADAL" clId="{026E289F-EC3B-507D-8C5E-BEEA44921974}" dt="2026-09-08T09:46:07.796" v="11901" actId="34135"/>
          <ac:picMkLst>
            <pc:docMk/>
            <pc:sldMk cId="4258121074" sldId="2812"/>
            <ac:picMk id="17" creationId="{58F605CD-9EBB-DFF5-F3F9-49B72F70CA7E}"/>
          </ac:picMkLst>
        </pc:picChg>
      </pc:sldChg>
      <pc:sldChg chg="addSp modSp add mod modNotesTx">
        <pc:chgData name="Aleid | Noordwijkse Methode" userId="49d8fce3-4a7e-4451-8c46-04b3f101f857" providerId="ADAL" clId="{026E289F-EC3B-507D-8C5E-BEEA44921974}" dt="2026-09-08T10:09:37.480" v="12497" actId="1076"/>
        <pc:sldMkLst>
          <pc:docMk/>
          <pc:sldMk cId="1661772960" sldId="2814"/>
        </pc:sldMkLst>
        <pc:spChg chg="add mod">
          <ac:chgData name="Aleid | Noordwijkse Methode" userId="49d8fce3-4a7e-4451-8c46-04b3f101f857" providerId="ADAL" clId="{026E289F-EC3B-507D-8C5E-BEEA44921974}" dt="2026-09-08T10:09:37.480" v="12497" actId="1076"/>
          <ac:spMkLst>
            <pc:docMk/>
            <pc:sldMk cId="1661772960" sldId="2814"/>
            <ac:spMk id="4" creationId="{DF5D4ABF-42A6-9A94-E594-47EB73B6465B}"/>
          </ac:spMkLst>
        </pc:spChg>
        <pc:picChg chg="add mod">
          <ac:chgData name="Aleid | Noordwijkse Methode" userId="49d8fce3-4a7e-4451-8c46-04b3f101f857" providerId="ADAL" clId="{026E289F-EC3B-507D-8C5E-BEEA44921974}" dt="2026-09-08T10:04:43.302" v="12140" actId="1076"/>
          <ac:picMkLst>
            <pc:docMk/>
            <pc:sldMk cId="1661772960" sldId="2814"/>
            <ac:picMk id="2" creationId="{D1226133-6BA6-A8F3-D01B-FE7A7EA8F91D}"/>
          </ac:picMkLst>
        </pc:picChg>
        <pc:picChg chg="add mod">
          <ac:chgData name="Aleid | Noordwijkse Methode" userId="49d8fce3-4a7e-4451-8c46-04b3f101f857" providerId="ADAL" clId="{026E289F-EC3B-507D-8C5E-BEEA44921974}" dt="2026-09-08T10:04:37.688" v="12137" actId="1076"/>
          <ac:picMkLst>
            <pc:docMk/>
            <pc:sldMk cId="1661772960" sldId="2814"/>
            <ac:picMk id="3" creationId="{E0752F4D-CE75-6226-C84D-918CF08A17F6}"/>
          </ac:picMkLst>
        </pc:picChg>
      </pc:sldChg>
      <pc:sldChg chg="delSp modSp add mod">
        <pc:chgData name="Aleid | Noordwijkse Methode" userId="49d8fce3-4a7e-4451-8c46-04b3f101f857" providerId="ADAL" clId="{026E289F-EC3B-507D-8C5E-BEEA44921974}" dt="2026-09-08T10:12:00.195" v="12818" actId="1076"/>
        <pc:sldMkLst>
          <pc:docMk/>
          <pc:sldMk cId="2162027470" sldId="2815"/>
        </pc:sldMkLst>
        <pc:spChg chg="mod">
          <ac:chgData name="Aleid | Noordwijkse Methode" userId="49d8fce3-4a7e-4451-8c46-04b3f101f857" providerId="ADAL" clId="{026E289F-EC3B-507D-8C5E-BEEA44921974}" dt="2026-09-08T10:11:58.230" v="12817" actId="1076"/>
          <ac:spMkLst>
            <pc:docMk/>
            <pc:sldMk cId="2162027470" sldId="2815"/>
            <ac:spMk id="12" creationId="{F1788182-1253-C313-E56C-85CCF298056C}"/>
          </ac:spMkLst>
        </pc:spChg>
        <pc:spChg chg="mod">
          <ac:chgData name="Aleid | Noordwijkse Methode" userId="49d8fce3-4a7e-4451-8c46-04b3f101f857" providerId="ADAL" clId="{026E289F-EC3B-507D-8C5E-BEEA44921974}" dt="2026-09-08T10:09:51.299" v="12536" actId="20577"/>
          <ac:spMkLst>
            <pc:docMk/>
            <pc:sldMk cId="2162027470" sldId="2815"/>
            <ac:spMk id="15" creationId="{F3E611C0-9E3E-D933-74EB-FF5FA3CF4977}"/>
          </ac:spMkLst>
        </pc:spChg>
        <pc:picChg chg="mod">
          <ac:chgData name="Aleid | Noordwijkse Methode" userId="49d8fce3-4a7e-4451-8c46-04b3f101f857" providerId="ADAL" clId="{026E289F-EC3B-507D-8C5E-BEEA44921974}" dt="2026-09-08T10:12:00.195" v="12818" actId="1076"/>
          <ac:picMkLst>
            <pc:docMk/>
            <pc:sldMk cId="2162027470" sldId="2815"/>
            <ac:picMk id="16" creationId="{A758D1FD-58F4-2709-82D1-259FE31D1778}"/>
          </ac:picMkLst>
        </pc:picChg>
      </pc:sldChg>
      <pc:sldChg chg="modSp add mod modNotesTx">
        <pc:chgData name="Aleid | Noordwijkse Methode" userId="49d8fce3-4a7e-4451-8c46-04b3f101f857" providerId="ADAL" clId="{026E289F-EC3B-507D-8C5E-BEEA44921974}" dt="2026-09-08T10:13:30.191" v="12884" actId="20577"/>
        <pc:sldMkLst>
          <pc:docMk/>
          <pc:sldMk cId="2201977081" sldId="2816"/>
        </pc:sldMkLst>
        <pc:spChg chg="mod">
          <ac:chgData name="Aleid | Noordwijkse Methode" userId="49d8fce3-4a7e-4451-8c46-04b3f101f857" providerId="ADAL" clId="{026E289F-EC3B-507D-8C5E-BEEA44921974}" dt="2026-09-08T10:13:30.191" v="12884" actId="20577"/>
          <ac:spMkLst>
            <pc:docMk/>
            <pc:sldMk cId="2201977081" sldId="2816"/>
            <ac:spMk id="12" creationId="{E42D54E9-844E-2B12-9B98-31F7C6C8DA41}"/>
          </ac:spMkLst>
        </pc:spChg>
        <pc:spChg chg="mod">
          <ac:chgData name="Aleid | Noordwijkse Methode" userId="49d8fce3-4a7e-4451-8c46-04b3f101f857" providerId="ADAL" clId="{026E289F-EC3B-507D-8C5E-BEEA44921974}" dt="2026-09-08T10:12:45.618" v="12876" actId="20577"/>
          <ac:spMkLst>
            <pc:docMk/>
            <pc:sldMk cId="2201977081" sldId="2816"/>
            <ac:spMk id="13" creationId="{EEADC179-ACEB-5BA3-E1FA-172B56AE504B}"/>
          </ac:spMkLst>
        </pc:spChg>
      </pc:sldChg>
      <pc:sldChg chg="modSp add mod modNotesTx">
        <pc:chgData name="Aleid | Noordwijkse Methode" userId="49d8fce3-4a7e-4451-8c46-04b3f101f857" providerId="ADAL" clId="{026E289F-EC3B-507D-8C5E-BEEA44921974}" dt="2026-09-08T10:12:52.644" v="12878" actId="20577"/>
        <pc:sldMkLst>
          <pc:docMk/>
          <pc:sldMk cId="1080350313" sldId="2817"/>
        </pc:sldMkLst>
        <pc:spChg chg="mod">
          <ac:chgData name="Aleid | Noordwijkse Methode" userId="49d8fce3-4a7e-4451-8c46-04b3f101f857" providerId="ADAL" clId="{026E289F-EC3B-507D-8C5E-BEEA44921974}" dt="2026-09-08T10:12:41.966" v="12873" actId="20577"/>
          <ac:spMkLst>
            <pc:docMk/>
            <pc:sldMk cId="1080350313" sldId="2817"/>
            <ac:spMk id="13" creationId="{3A90B523-5B0B-3F74-6677-C7205A7C9B50}"/>
          </ac:spMkLst>
        </pc:spChg>
      </pc:sldChg>
      <pc:sldChg chg="modSp add mod">
        <pc:chgData name="Aleid | Noordwijkse Methode" userId="49d8fce3-4a7e-4451-8c46-04b3f101f857" providerId="ADAL" clId="{026E289F-EC3B-507D-8C5E-BEEA44921974}" dt="2026-09-08T10:12:58.274" v="12881" actId="20577"/>
        <pc:sldMkLst>
          <pc:docMk/>
          <pc:sldMk cId="3859247645" sldId="2818"/>
        </pc:sldMkLst>
        <pc:spChg chg="mod">
          <ac:chgData name="Aleid | Noordwijkse Methode" userId="49d8fce3-4a7e-4451-8c46-04b3f101f857" providerId="ADAL" clId="{026E289F-EC3B-507D-8C5E-BEEA44921974}" dt="2026-09-08T10:12:58.274" v="12881" actId="20577"/>
          <ac:spMkLst>
            <pc:docMk/>
            <pc:sldMk cId="3859247645" sldId="2818"/>
            <ac:spMk id="13" creationId="{4BE5F1D0-D546-7530-9A43-291A9871A23B}"/>
          </ac:spMkLst>
        </pc:spChg>
      </pc:sldChg>
      <pc:sldChg chg="modNotesTx">
        <pc:chgData name="Aleid | Noordwijkse Methode" userId="49d8fce3-4a7e-4451-8c46-04b3f101f857" providerId="ADAL" clId="{026E289F-EC3B-507D-8C5E-BEEA44921974}" dt="2026-09-29T07:46:31.270" v="13718" actId="20577"/>
        <pc:sldMkLst>
          <pc:docMk/>
          <pc:sldMk cId="2477813259" sldId="2832"/>
        </pc:sldMkLst>
      </pc:sldChg>
      <pc:sldChg chg="modNotesTx">
        <pc:chgData name="Aleid | Noordwijkse Methode" userId="49d8fce3-4a7e-4451-8c46-04b3f101f857" providerId="ADAL" clId="{026E289F-EC3B-507D-8C5E-BEEA44921974}" dt="2026-09-29T07:45:24.675" v="13717" actId="20577"/>
        <pc:sldMkLst>
          <pc:docMk/>
          <pc:sldMk cId="2766459633" sldId="2838"/>
        </pc:sldMkLst>
      </pc:sldChg>
    </pc:docChg>
  </pc:docChgLst>
  <pc:docChgLst>
    <pc:chgData name="Pien Roelofs" userId="b51ad472-4010-4755-ab16-f56324e95c71" providerId="ADAL" clId="{A6195DEB-BC53-48DF-8A1E-7CA8BBCECAD8}"/>
    <pc:docChg chg="undo custSel addSld delSld modSld sldOrd">
      <pc:chgData name="Pien Roelofs" userId="b51ad472-4010-4755-ab16-f56324e95c71" providerId="ADAL" clId="{A6195DEB-BC53-48DF-8A1E-7CA8BBCECAD8}" dt="2026-10-01T08:15:21.011" v="10874" actId="20577"/>
      <pc:docMkLst>
        <pc:docMk/>
      </pc:docMkLst>
      <pc:sldChg chg="addSp delSp modSp mod setBg">
        <pc:chgData name="Pien Roelofs" userId="b51ad472-4010-4755-ab16-f56324e95c71" providerId="ADAL" clId="{A6195DEB-BC53-48DF-8A1E-7CA8BBCECAD8}" dt="2026-09-08T12:53:36.711" v="10129" actId="14100"/>
        <pc:sldMkLst>
          <pc:docMk/>
          <pc:sldMk cId="3492261574" sldId="1339"/>
        </pc:sldMkLst>
        <pc:spChg chg="mod">
          <ac:chgData name="Pien Roelofs" userId="b51ad472-4010-4755-ab16-f56324e95c71" providerId="ADAL" clId="{A6195DEB-BC53-48DF-8A1E-7CA8BBCECAD8}" dt="2026-09-08T12:53:36.711" v="10129" actId="14100"/>
          <ac:spMkLst>
            <pc:docMk/>
            <pc:sldMk cId="3492261574" sldId="1339"/>
            <ac:spMk id="10" creationId="{E7732040-0053-4B0F-7134-AC6EF3420869}"/>
          </ac:spMkLst>
        </pc:spChg>
        <pc:spChg chg="add mod">
          <ac:chgData name="Pien Roelofs" userId="b51ad472-4010-4755-ab16-f56324e95c71" providerId="ADAL" clId="{A6195DEB-BC53-48DF-8A1E-7CA8BBCECAD8}" dt="2026-09-08T12:53:21.094" v="10125" actId="1076"/>
          <ac:spMkLst>
            <pc:docMk/>
            <pc:sldMk cId="3492261574" sldId="1339"/>
            <ac:spMk id="14" creationId="{D874B772-12EC-8A85-9FD1-9F22B31F83AB}"/>
          </ac:spMkLst>
        </pc:spChg>
        <pc:spChg chg="add mod">
          <ac:chgData name="Pien Roelofs" userId="b51ad472-4010-4755-ab16-f56324e95c71" providerId="ADAL" clId="{A6195DEB-BC53-48DF-8A1E-7CA8BBCECAD8}" dt="2026-09-08T12:53:21.094" v="10125" actId="1076"/>
          <ac:spMkLst>
            <pc:docMk/>
            <pc:sldMk cId="3492261574" sldId="1339"/>
            <ac:spMk id="19" creationId="{706DAC1A-EA2E-2136-AD6B-8937343DC114}"/>
          </ac:spMkLst>
        </pc:spChg>
        <pc:grpChg chg="add mod">
          <ac:chgData name="Pien Roelofs" userId="b51ad472-4010-4755-ab16-f56324e95c71" providerId="ADAL" clId="{A6195DEB-BC53-48DF-8A1E-7CA8BBCECAD8}" dt="2026-09-08T12:53:21.094" v="10125" actId="1076"/>
          <ac:grpSpMkLst>
            <pc:docMk/>
            <pc:sldMk cId="3492261574" sldId="1339"/>
            <ac:grpSpMk id="2" creationId="{0BAE81A6-BF34-DAB2-73DF-ABB79895439A}"/>
          </ac:grpSpMkLst>
        </pc:grpChg>
        <pc:picChg chg="add mod ord modCrop">
          <ac:chgData name="Pien Roelofs" userId="b51ad472-4010-4755-ab16-f56324e95c71" providerId="ADAL" clId="{A6195DEB-BC53-48DF-8A1E-7CA8BBCECAD8}" dt="2026-09-08T12:53:21.094" v="10125" actId="1076"/>
          <ac:picMkLst>
            <pc:docMk/>
            <pc:sldMk cId="3492261574" sldId="1339"/>
            <ac:picMk id="6" creationId="{6E42A7E9-BA39-8FDA-3C3C-3AF3842A4BD4}"/>
          </ac:picMkLst>
        </pc:picChg>
        <pc:picChg chg="add mod">
          <ac:chgData name="Pien Roelofs" userId="b51ad472-4010-4755-ab16-f56324e95c71" providerId="ADAL" clId="{A6195DEB-BC53-48DF-8A1E-7CA8BBCECAD8}" dt="2026-09-08T12:53:21.094" v="10125" actId="1076"/>
          <ac:picMkLst>
            <pc:docMk/>
            <pc:sldMk cId="3492261574" sldId="1339"/>
            <ac:picMk id="12" creationId="{8CB97A1D-8123-9803-CC8F-8E0319CACEF8}"/>
          </ac:picMkLst>
        </pc:picChg>
        <pc:picChg chg="add mod">
          <ac:chgData name="Pien Roelofs" userId="b51ad472-4010-4755-ab16-f56324e95c71" providerId="ADAL" clId="{A6195DEB-BC53-48DF-8A1E-7CA8BBCECAD8}" dt="2026-09-08T12:53:21.094" v="10125" actId="1076"/>
          <ac:picMkLst>
            <pc:docMk/>
            <pc:sldMk cId="3492261574" sldId="1339"/>
            <ac:picMk id="17" creationId="{B1A91E92-11AF-77EE-0B5B-2E38E0F1C61D}"/>
          </ac:picMkLst>
        </pc:picChg>
      </pc:sldChg>
      <pc:sldChg chg="modSp">
        <pc:chgData name="Pien Roelofs" userId="b51ad472-4010-4755-ab16-f56324e95c71" providerId="ADAL" clId="{A6195DEB-BC53-48DF-8A1E-7CA8BBCECAD8}" dt="2026-09-22T11:58:53.868" v="10842"/>
        <pc:sldMkLst>
          <pc:docMk/>
          <pc:sldMk cId="1875714870" sldId="2360"/>
        </pc:sldMkLst>
        <pc:graphicFrameChg chg="mod">
          <ac:chgData name="Pien Roelofs" userId="b51ad472-4010-4755-ab16-f56324e95c71" providerId="ADAL" clId="{A6195DEB-BC53-48DF-8A1E-7CA8BBCECAD8}" dt="2026-09-22T11:58:53.868" v="10842"/>
          <ac:graphicFrameMkLst>
            <pc:docMk/>
            <pc:sldMk cId="1875714870" sldId="2360"/>
            <ac:graphicFrameMk id="4" creationId="{445D7E1D-4888-C2B1-F6F2-39A44E78817D}"/>
          </ac:graphicFrameMkLst>
        </pc:graphicFrameChg>
      </pc:sldChg>
      <pc:sldChg chg="addSp delSp modSp mod">
        <pc:chgData name="Pien Roelofs" userId="b51ad472-4010-4755-ab16-f56324e95c71" providerId="ADAL" clId="{A6195DEB-BC53-48DF-8A1E-7CA8BBCECAD8}" dt="2026-09-08T07:43:23.648" v="6484" actId="20577"/>
        <pc:sldMkLst>
          <pc:docMk/>
          <pc:sldMk cId="2036010498" sldId="2726"/>
        </pc:sldMkLst>
        <pc:spChg chg="mod">
          <ac:chgData name="Pien Roelofs" userId="b51ad472-4010-4755-ab16-f56324e95c71" providerId="ADAL" clId="{A6195DEB-BC53-48DF-8A1E-7CA8BBCECAD8}" dt="2026-09-08T07:43:23.648" v="6484" actId="20577"/>
          <ac:spMkLst>
            <pc:docMk/>
            <pc:sldMk cId="2036010498" sldId="2726"/>
            <ac:spMk id="32" creationId="{18567D6E-B9DE-D369-77A8-67B48825999D}"/>
          </ac:spMkLst>
        </pc:spChg>
        <pc:grpChg chg="add mod">
          <ac:chgData name="Pien Roelofs" userId="b51ad472-4010-4755-ab16-f56324e95c71" providerId="ADAL" clId="{A6195DEB-BC53-48DF-8A1E-7CA8BBCECAD8}" dt="2026-09-08T07:42:38.056" v="6466" actId="1076"/>
          <ac:grpSpMkLst>
            <pc:docMk/>
            <pc:sldMk cId="2036010498" sldId="2726"/>
            <ac:grpSpMk id="15" creationId="{D246F062-A620-BF77-257A-7E1F021C908B}"/>
          </ac:grpSpMkLst>
        </pc:grpChg>
      </pc:sldChg>
      <pc:sldChg chg="modSp mod">
        <pc:chgData name="Pien Roelofs" userId="b51ad472-4010-4755-ab16-f56324e95c71" providerId="ADAL" clId="{A6195DEB-BC53-48DF-8A1E-7CA8BBCECAD8}" dt="2026-10-01T08:15:21.011" v="10874" actId="20577"/>
        <pc:sldMkLst>
          <pc:docMk/>
          <pc:sldMk cId="2004883493" sldId="2764"/>
        </pc:sldMkLst>
        <pc:graphicFrameChg chg="mod modGraphic">
          <ac:chgData name="Pien Roelofs" userId="b51ad472-4010-4755-ab16-f56324e95c71" providerId="ADAL" clId="{A6195DEB-BC53-48DF-8A1E-7CA8BBCECAD8}" dt="2026-10-01T08:15:21.011" v="10874" actId="20577"/>
          <ac:graphicFrameMkLst>
            <pc:docMk/>
            <pc:sldMk cId="2004883493" sldId="2764"/>
            <ac:graphicFrameMk id="4" creationId="{3A184D1B-31BA-0F81-1AAE-1F046FC7DA34}"/>
          </ac:graphicFrameMkLst>
        </pc:graphicFrameChg>
      </pc:sldChg>
      <pc:sldChg chg="addSp delSp modSp add mod modNotesTx">
        <pc:chgData name="Pien Roelofs" userId="b51ad472-4010-4755-ab16-f56324e95c71" providerId="ADAL" clId="{A6195DEB-BC53-48DF-8A1E-7CA8BBCECAD8}" dt="2026-09-08T10:20:16.583" v="7114" actId="20577"/>
        <pc:sldMkLst>
          <pc:docMk/>
          <pc:sldMk cId="398061243" sldId="2795"/>
        </pc:sldMkLst>
        <pc:spChg chg="add del mod">
          <ac:chgData name="Pien Roelofs" userId="b51ad472-4010-4755-ab16-f56324e95c71" providerId="ADAL" clId="{A6195DEB-BC53-48DF-8A1E-7CA8BBCECAD8}" dt="2026-09-08T10:16:38.087" v="6521" actId="404"/>
          <ac:spMkLst>
            <pc:docMk/>
            <pc:sldMk cId="398061243" sldId="2795"/>
            <ac:spMk id="5" creationId="{C2726E93-D298-ED08-2E24-9AFFDBF2FF0F}"/>
          </ac:spMkLst>
        </pc:spChg>
        <pc:spChg chg="add mod">
          <ac:chgData name="Pien Roelofs" userId="b51ad472-4010-4755-ab16-f56324e95c71" providerId="ADAL" clId="{A6195DEB-BC53-48DF-8A1E-7CA8BBCECAD8}" dt="2026-09-08T10:17:31.310" v="6611" actId="1035"/>
          <ac:spMkLst>
            <pc:docMk/>
            <pc:sldMk cId="398061243" sldId="2795"/>
            <ac:spMk id="6" creationId="{CF561603-1378-D9DC-5523-AA11986A4B8D}"/>
          </ac:spMkLst>
        </pc:spChg>
        <pc:spChg chg="add mod">
          <ac:chgData name="Pien Roelofs" userId="b51ad472-4010-4755-ab16-f56324e95c71" providerId="ADAL" clId="{A6195DEB-BC53-48DF-8A1E-7CA8BBCECAD8}" dt="2026-09-08T10:19:46.782" v="7022" actId="1076"/>
          <ac:spMkLst>
            <pc:docMk/>
            <pc:sldMk cId="398061243" sldId="2795"/>
            <ac:spMk id="11" creationId="{21DF9A2A-84EA-92F6-5445-BB58637E8957}"/>
          </ac:spMkLst>
        </pc:spChg>
      </pc:sldChg>
      <pc:sldChg chg="addSp delSp modSp add mod modNotesTx">
        <pc:chgData name="Pien Roelofs" userId="b51ad472-4010-4755-ab16-f56324e95c71" providerId="ADAL" clId="{A6195DEB-BC53-48DF-8A1E-7CA8BBCECAD8}" dt="2026-09-08T11:01:33.706" v="7812" actId="207"/>
        <pc:sldMkLst>
          <pc:docMk/>
          <pc:sldMk cId="1819427534" sldId="2797"/>
        </pc:sldMkLst>
        <pc:spChg chg="mod">
          <ac:chgData name="Pien Roelofs" userId="b51ad472-4010-4755-ab16-f56324e95c71" providerId="ADAL" clId="{A6195DEB-BC53-48DF-8A1E-7CA8BBCECAD8}" dt="2026-09-08T10:24:11.587" v="7283" actId="1076"/>
          <ac:spMkLst>
            <pc:docMk/>
            <pc:sldMk cId="1819427534" sldId="2797"/>
            <ac:spMk id="2" creationId="{15215001-D672-98FD-358D-A8BE8D9CDD6E}"/>
          </ac:spMkLst>
        </pc:spChg>
        <pc:spChg chg="add mod">
          <ac:chgData name="Pien Roelofs" userId="b51ad472-4010-4755-ab16-f56324e95c71" providerId="ADAL" clId="{A6195DEB-BC53-48DF-8A1E-7CA8BBCECAD8}" dt="2026-09-08T11:00:29.343" v="7805" actId="207"/>
          <ac:spMkLst>
            <pc:docMk/>
            <pc:sldMk cId="1819427534" sldId="2797"/>
            <ac:spMk id="7" creationId="{FBE7BA5B-2668-E503-7962-071B233212BB}"/>
          </ac:spMkLst>
        </pc:spChg>
        <pc:spChg chg="add mod">
          <ac:chgData name="Pien Roelofs" userId="b51ad472-4010-4755-ab16-f56324e95c71" providerId="ADAL" clId="{A6195DEB-BC53-48DF-8A1E-7CA8BBCECAD8}" dt="2026-09-08T10:22:48.790" v="7273" actId="1076"/>
          <ac:spMkLst>
            <pc:docMk/>
            <pc:sldMk cId="1819427534" sldId="2797"/>
            <ac:spMk id="12" creationId="{829BC684-BAB7-C810-1BA3-9EAB07872896}"/>
          </ac:spMkLst>
        </pc:spChg>
        <pc:spChg chg="mod">
          <ac:chgData name="Pien Roelofs" userId="b51ad472-4010-4755-ab16-f56324e95c71" providerId="ADAL" clId="{A6195DEB-BC53-48DF-8A1E-7CA8BBCECAD8}" dt="2026-09-08T07:40:02.190" v="6381" actId="20577"/>
          <ac:spMkLst>
            <pc:docMk/>
            <pc:sldMk cId="1819427534" sldId="2797"/>
            <ac:spMk id="15" creationId="{F6004AED-3D1E-7069-C039-4A2C1983797B}"/>
          </ac:spMkLst>
        </pc:spChg>
        <pc:spChg chg="add mod ord">
          <ac:chgData name="Pien Roelofs" userId="b51ad472-4010-4755-ab16-f56324e95c71" providerId="ADAL" clId="{A6195DEB-BC53-48DF-8A1E-7CA8BBCECAD8}" dt="2026-09-08T11:01:33.706" v="7812" actId="207"/>
          <ac:spMkLst>
            <pc:docMk/>
            <pc:sldMk cId="1819427534" sldId="2797"/>
            <ac:spMk id="16" creationId="{C5588012-8BF2-6E2D-53F0-4CDB361129A1}"/>
          </ac:spMkLst>
        </pc:spChg>
        <pc:picChg chg="mod">
          <ac:chgData name="Pien Roelofs" userId="b51ad472-4010-4755-ab16-f56324e95c71" providerId="ADAL" clId="{A6195DEB-BC53-48DF-8A1E-7CA8BBCECAD8}" dt="2026-09-08T10:49:29.277" v="7424" actId="1076"/>
          <ac:picMkLst>
            <pc:docMk/>
            <pc:sldMk cId="1819427534" sldId="2797"/>
            <ac:picMk id="5" creationId="{3983BDF0-3EE1-0462-D833-98E5FCA34BD9}"/>
          </ac:picMkLst>
        </pc:picChg>
        <pc:picChg chg="add mod">
          <ac:chgData name="Pien Roelofs" userId="b51ad472-4010-4755-ab16-f56324e95c71" providerId="ADAL" clId="{A6195DEB-BC53-48DF-8A1E-7CA8BBCECAD8}" dt="2026-09-08T10:22:48.790" v="7273" actId="1076"/>
          <ac:picMkLst>
            <pc:docMk/>
            <pc:sldMk cId="1819427534" sldId="2797"/>
            <ac:picMk id="9" creationId="{25C26B36-0A98-FF03-7DAF-028FD1B630F5}"/>
          </ac:picMkLst>
        </pc:picChg>
      </pc:sldChg>
      <pc:sldChg chg="addSp delSp modSp add mod modNotesTx">
        <pc:chgData name="Pien Roelofs" userId="b51ad472-4010-4755-ab16-f56324e95c71" providerId="ADAL" clId="{A6195DEB-BC53-48DF-8A1E-7CA8BBCECAD8}" dt="2026-09-08T12:38:06.323" v="9839" actId="20577"/>
        <pc:sldMkLst>
          <pc:docMk/>
          <pc:sldMk cId="991598695" sldId="2802"/>
        </pc:sldMkLst>
        <pc:spChg chg="add mod">
          <ac:chgData name="Pien Roelofs" userId="b51ad472-4010-4755-ab16-f56324e95c71" providerId="ADAL" clId="{A6195DEB-BC53-48DF-8A1E-7CA8BBCECAD8}" dt="2026-09-08T12:37:39.230" v="9798" actId="20577"/>
          <ac:spMkLst>
            <pc:docMk/>
            <pc:sldMk cId="991598695" sldId="2802"/>
            <ac:spMk id="5" creationId="{5D767315-57C7-A262-0429-21C0D4832E7B}"/>
          </ac:spMkLst>
        </pc:spChg>
        <pc:spChg chg="mod">
          <ac:chgData name="Pien Roelofs" userId="b51ad472-4010-4755-ab16-f56324e95c71" providerId="ADAL" clId="{A6195DEB-BC53-48DF-8A1E-7CA8BBCECAD8}" dt="2026-09-08T12:35:58.579" v="9498" actId="1076"/>
          <ac:spMkLst>
            <pc:docMk/>
            <pc:sldMk cId="991598695" sldId="2802"/>
            <ac:spMk id="15" creationId="{34F27C43-8FB0-50C3-0FA6-1738B06B9C6B}"/>
          </ac:spMkLst>
        </pc:spChg>
        <pc:picChg chg="add mod ord">
          <ac:chgData name="Pien Roelofs" userId="b51ad472-4010-4755-ab16-f56324e95c71" providerId="ADAL" clId="{A6195DEB-BC53-48DF-8A1E-7CA8BBCECAD8}" dt="2026-09-08T12:35:55.852" v="9497" actId="29295"/>
          <ac:picMkLst>
            <pc:docMk/>
            <pc:sldMk cId="991598695" sldId="2802"/>
            <ac:picMk id="3" creationId="{4831B15E-5B93-54C8-4B6D-0D8A67766B63}"/>
          </ac:picMkLst>
        </pc:picChg>
        <pc:picChg chg="mod">
          <ac:chgData name="Pien Roelofs" userId="b51ad472-4010-4755-ab16-f56324e95c71" providerId="ADAL" clId="{A6195DEB-BC53-48DF-8A1E-7CA8BBCECAD8}" dt="2026-09-08T12:31:24.283" v="9167" actId="1076"/>
          <ac:picMkLst>
            <pc:docMk/>
            <pc:sldMk cId="991598695" sldId="2802"/>
            <ac:picMk id="7" creationId="{0B6ADA12-28C4-0EA0-6F1F-E55E85A011DA}"/>
          </ac:picMkLst>
        </pc:picChg>
      </pc:sldChg>
      <pc:sldChg chg="addSp modSp mod">
        <pc:chgData name="Pien Roelofs" userId="b51ad472-4010-4755-ab16-f56324e95c71" providerId="ADAL" clId="{A6195DEB-BC53-48DF-8A1E-7CA8BBCECAD8}" dt="2026-09-22T11:58:35.645" v="10841" actId="20577"/>
        <pc:sldMkLst>
          <pc:docMk/>
          <pc:sldMk cId="1422632830" sldId="2805"/>
        </pc:sldMkLst>
        <pc:spChg chg="add">
          <ac:chgData name="Pien Roelofs" userId="b51ad472-4010-4755-ab16-f56324e95c71" providerId="ADAL" clId="{A6195DEB-BC53-48DF-8A1E-7CA8BBCECAD8}" dt="2026-09-22T11:53:18.217" v="10786" actId="22"/>
          <ac:spMkLst>
            <pc:docMk/>
            <pc:sldMk cId="1422632830" sldId="2805"/>
            <ac:spMk id="5" creationId="{63E0A44C-3FCB-E352-D4E9-400B3F5D1067}"/>
          </ac:spMkLst>
        </pc:spChg>
        <pc:graphicFrameChg chg="modGraphic">
          <ac:chgData name="Pien Roelofs" userId="b51ad472-4010-4755-ab16-f56324e95c71" providerId="ADAL" clId="{A6195DEB-BC53-48DF-8A1E-7CA8BBCECAD8}" dt="2026-09-22T11:58:35.645" v="10841" actId="20577"/>
          <ac:graphicFrameMkLst>
            <pc:docMk/>
            <pc:sldMk cId="1422632830" sldId="2805"/>
            <ac:graphicFrameMk id="4" creationId="{AC71B8C3-F204-D554-5446-FDF9E615A45E}"/>
          </ac:graphicFrameMkLst>
        </pc:graphicFrameChg>
      </pc:sldChg>
      <pc:sldChg chg="addSp delSp modSp add mod modNotesTx">
        <pc:chgData name="Pien Roelofs" userId="b51ad472-4010-4755-ab16-f56324e95c71" providerId="ADAL" clId="{A6195DEB-BC53-48DF-8A1E-7CA8BBCECAD8}" dt="2026-09-08T12:40:32.657" v="10023" actId="20577"/>
        <pc:sldMkLst>
          <pc:docMk/>
          <pc:sldMk cId="1003815541" sldId="2820"/>
        </pc:sldMkLst>
        <pc:spChg chg="mod">
          <ac:chgData name="Pien Roelofs" userId="b51ad472-4010-4755-ab16-f56324e95c71" providerId="ADAL" clId="{A6195DEB-BC53-48DF-8A1E-7CA8BBCECAD8}" dt="2026-09-08T11:02:11.024" v="7815" actId="207"/>
          <ac:spMkLst>
            <pc:docMk/>
            <pc:sldMk cId="1003815541" sldId="2820"/>
            <ac:spMk id="2" creationId="{7CA16BC2-2041-B652-999E-7B3B998DD905}"/>
          </ac:spMkLst>
        </pc:spChg>
        <pc:spChg chg="mod">
          <ac:chgData name="Pien Roelofs" userId="b51ad472-4010-4755-ab16-f56324e95c71" providerId="ADAL" clId="{A6195DEB-BC53-48DF-8A1E-7CA8BBCECAD8}" dt="2026-09-08T11:00:15.233" v="7802" actId="207"/>
          <ac:spMkLst>
            <pc:docMk/>
            <pc:sldMk cId="1003815541" sldId="2820"/>
            <ac:spMk id="7" creationId="{BD11EEE9-BAEF-D847-1F36-EA5AE9FCAA4A}"/>
          </ac:spMkLst>
        </pc:spChg>
        <pc:spChg chg="add mod ord">
          <ac:chgData name="Pien Roelofs" userId="b51ad472-4010-4755-ab16-f56324e95c71" providerId="ADAL" clId="{A6195DEB-BC53-48DF-8A1E-7CA8BBCECAD8}" dt="2026-09-08T11:01:07.306" v="7808" actId="207"/>
          <ac:spMkLst>
            <pc:docMk/>
            <pc:sldMk cId="1003815541" sldId="2820"/>
            <ac:spMk id="10" creationId="{46DD4F97-259E-AF62-4B4F-40A9566BC18E}"/>
          </ac:spMkLst>
        </pc:spChg>
        <pc:spChg chg="add mod">
          <ac:chgData name="Pien Roelofs" userId="b51ad472-4010-4755-ab16-f56324e95c71" providerId="ADAL" clId="{A6195DEB-BC53-48DF-8A1E-7CA8BBCECAD8}" dt="2026-09-08T10:54:34.943" v="7529" actId="14100"/>
          <ac:spMkLst>
            <pc:docMk/>
            <pc:sldMk cId="1003815541" sldId="2820"/>
            <ac:spMk id="19" creationId="{362CAE3E-F66A-4B33-E0A5-016D6EA18B9F}"/>
          </ac:spMkLst>
        </pc:spChg>
        <pc:spChg chg="add mod">
          <ac:chgData name="Pien Roelofs" userId="b51ad472-4010-4755-ab16-f56324e95c71" providerId="ADAL" clId="{A6195DEB-BC53-48DF-8A1E-7CA8BBCECAD8}" dt="2026-09-08T10:55:33.354" v="7667" actId="14100"/>
          <ac:spMkLst>
            <pc:docMk/>
            <pc:sldMk cId="1003815541" sldId="2820"/>
            <ac:spMk id="23" creationId="{D6D78A2E-E997-1FEE-EC00-C5190B1BC723}"/>
          </ac:spMkLst>
        </pc:spChg>
        <pc:picChg chg="add mod modCrop">
          <ac:chgData name="Pien Roelofs" userId="b51ad472-4010-4755-ab16-f56324e95c71" providerId="ADAL" clId="{A6195DEB-BC53-48DF-8A1E-7CA8BBCECAD8}" dt="2026-09-08T10:53:53.083" v="7515" actId="1076"/>
          <ac:picMkLst>
            <pc:docMk/>
            <pc:sldMk cId="1003815541" sldId="2820"/>
            <ac:picMk id="6" creationId="{D0CA9AFF-E7E3-BDE0-D249-78134B586A8C}"/>
          </ac:picMkLst>
        </pc:picChg>
        <pc:picChg chg="add mod">
          <ac:chgData name="Pien Roelofs" userId="b51ad472-4010-4755-ab16-f56324e95c71" providerId="ADAL" clId="{A6195DEB-BC53-48DF-8A1E-7CA8BBCECAD8}" dt="2026-09-08T10:54:13.697" v="7517" actId="1076"/>
          <ac:picMkLst>
            <pc:docMk/>
            <pc:sldMk cId="1003815541" sldId="2820"/>
            <ac:picMk id="17" creationId="{6B8756A9-B4F4-BAC9-DE03-62316A15F47B}"/>
          </ac:picMkLst>
        </pc:picChg>
        <pc:picChg chg="add mod">
          <ac:chgData name="Pien Roelofs" userId="b51ad472-4010-4755-ab16-f56324e95c71" providerId="ADAL" clId="{A6195DEB-BC53-48DF-8A1E-7CA8BBCECAD8}" dt="2026-09-08T10:55:41.708" v="7670" actId="1036"/>
          <ac:picMkLst>
            <pc:docMk/>
            <pc:sldMk cId="1003815541" sldId="2820"/>
            <ac:picMk id="21" creationId="{11DE119B-4BB1-2303-7975-4AB2AD5916FA}"/>
          </ac:picMkLst>
        </pc:picChg>
        <pc:picChg chg="add mod ord">
          <ac:chgData name="Pien Roelofs" userId="b51ad472-4010-4755-ab16-f56324e95c71" providerId="ADAL" clId="{A6195DEB-BC53-48DF-8A1E-7CA8BBCECAD8}" dt="2026-09-08T10:54:26.219" v="7521" actId="167"/>
          <ac:picMkLst>
            <pc:docMk/>
            <pc:sldMk cId="1003815541" sldId="2820"/>
            <ac:picMk id="25" creationId="{B433A08E-7A92-8358-B351-CAC6A2016D0D}"/>
          </ac:picMkLst>
        </pc:picChg>
      </pc:sldChg>
      <pc:sldChg chg="addSp delSp modSp add mod modNotesTx">
        <pc:chgData name="Pien Roelofs" userId="b51ad472-4010-4755-ab16-f56324e95c71" providerId="ADAL" clId="{A6195DEB-BC53-48DF-8A1E-7CA8BBCECAD8}" dt="2026-09-08T12:40:10.748" v="10007" actId="20577"/>
        <pc:sldMkLst>
          <pc:docMk/>
          <pc:sldMk cId="2028724339" sldId="2821"/>
        </pc:sldMkLst>
        <pc:spChg chg="mod">
          <ac:chgData name="Pien Roelofs" userId="b51ad472-4010-4755-ab16-f56324e95c71" providerId="ADAL" clId="{A6195DEB-BC53-48DF-8A1E-7CA8BBCECAD8}" dt="2026-09-08T11:03:15.921" v="7852" actId="20577"/>
          <ac:spMkLst>
            <pc:docMk/>
            <pc:sldMk cId="2028724339" sldId="2821"/>
            <ac:spMk id="2" creationId="{3BB5883A-9AAC-53A8-8831-FF050C6F63AE}"/>
          </ac:spMkLst>
        </pc:spChg>
        <pc:spChg chg="mod">
          <ac:chgData name="Pien Roelofs" userId="b51ad472-4010-4755-ab16-f56324e95c71" providerId="ADAL" clId="{A6195DEB-BC53-48DF-8A1E-7CA8BBCECAD8}" dt="2026-09-08T11:00:02.385" v="7800" actId="207"/>
          <ac:spMkLst>
            <pc:docMk/>
            <pc:sldMk cId="2028724339" sldId="2821"/>
            <ac:spMk id="7" creationId="{23E237EE-1D47-ADDC-B8F1-E6874ADAD2D6}"/>
          </ac:spMkLst>
        </pc:spChg>
        <pc:spChg chg="mod">
          <ac:chgData name="Pien Roelofs" userId="b51ad472-4010-4755-ab16-f56324e95c71" providerId="ADAL" clId="{A6195DEB-BC53-48DF-8A1E-7CA8BBCECAD8}" dt="2026-09-08T11:01:42.894" v="7813" actId="207"/>
          <ac:spMkLst>
            <pc:docMk/>
            <pc:sldMk cId="2028724339" sldId="2821"/>
            <ac:spMk id="10" creationId="{C0E92DB5-BC22-121D-2FFD-14436E582AD0}"/>
          </ac:spMkLst>
        </pc:spChg>
        <pc:spChg chg="mod">
          <ac:chgData name="Pien Roelofs" userId="b51ad472-4010-4755-ab16-f56324e95c71" providerId="ADAL" clId="{A6195DEB-BC53-48DF-8A1E-7CA8BBCECAD8}" dt="2026-09-08T11:03:31.644" v="7883" actId="20577"/>
          <ac:spMkLst>
            <pc:docMk/>
            <pc:sldMk cId="2028724339" sldId="2821"/>
            <ac:spMk id="19" creationId="{E47E5D20-B311-C5EC-ED27-156195DF5A90}"/>
          </ac:spMkLst>
        </pc:spChg>
        <pc:spChg chg="mod">
          <ac:chgData name="Pien Roelofs" userId="b51ad472-4010-4755-ab16-f56324e95c71" providerId="ADAL" clId="{A6195DEB-BC53-48DF-8A1E-7CA8BBCECAD8}" dt="2026-09-08T11:03:25.985" v="7871" actId="14100"/>
          <ac:spMkLst>
            <pc:docMk/>
            <pc:sldMk cId="2028724339" sldId="2821"/>
            <ac:spMk id="23" creationId="{814044B5-0F53-7840-AD93-25CB540D8778}"/>
          </ac:spMkLst>
        </pc:spChg>
        <pc:picChg chg="add del mod modCrop">
          <ac:chgData name="Pien Roelofs" userId="b51ad472-4010-4755-ab16-f56324e95c71" providerId="ADAL" clId="{A6195DEB-BC53-48DF-8A1E-7CA8BBCECAD8}" dt="2026-09-08T11:03:05.953" v="7818" actId="732"/>
          <ac:picMkLst>
            <pc:docMk/>
            <pc:sldMk cId="2028724339" sldId="2821"/>
            <ac:picMk id="6" creationId="{D1DF12B4-4BDF-356C-FC23-5D082CF58484}"/>
          </ac:picMkLst>
        </pc:picChg>
        <pc:picChg chg="mod">
          <ac:chgData name="Pien Roelofs" userId="b51ad472-4010-4755-ab16-f56324e95c71" providerId="ADAL" clId="{A6195DEB-BC53-48DF-8A1E-7CA8BBCECAD8}" dt="2026-09-08T10:58:03.352" v="7765" actId="1037"/>
          <ac:picMkLst>
            <pc:docMk/>
            <pc:sldMk cId="2028724339" sldId="2821"/>
            <ac:picMk id="17" creationId="{9CCB5934-ACC1-EFE2-D8BB-984F4DE52DBF}"/>
          </ac:picMkLst>
        </pc:picChg>
        <pc:picChg chg="mod">
          <ac:chgData name="Pien Roelofs" userId="b51ad472-4010-4755-ab16-f56324e95c71" providerId="ADAL" clId="{A6195DEB-BC53-48DF-8A1E-7CA8BBCECAD8}" dt="2026-09-08T10:57:58.711" v="7764" actId="1076"/>
          <ac:picMkLst>
            <pc:docMk/>
            <pc:sldMk cId="2028724339" sldId="2821"/>
            <ac:picMk id="21" creationId="{6EDAEAC2-B328-7E0C-C394-8DA997737AB8}"/>
          </ac:picMkLst>
        </pc:picChg>
        <pc:picChg chg="mod">
          <ac:chgData name="Pien Roelofs" userId="b51ad472-4010-4755-ab16-f56324e95c71" providerId="ADAL" clId="{A6195DEB-BC53-48DF-8A1E-7CA8BBCECAD8}" dt="2026-09-08T10:57:00.579" v="7714" actId="1076"/>
          <ac:picMkLst>
            <pc:docMk/>
            <pc:sldMk cId="2028724339" sldId="2821"/>
            <ac:picMk id="25" creationId="{8508437E-0F16-8FD7-1CAB-701E6D86B0B0}"/>
          </ac:picMkLst>
        </pc:picChg>
      </pc:sldChg>
      <pc:sldChg chg="delSp modSp add mod modNotesTx">
        <pc:chgData name="Pien Roelofs" userId="b51ad472-4010-4755-ab16-f56324e95c71" providerId="ADAL" clId="{A6195DEB-BC53-48DF-8A1E-7CA8BBCECAD8}" dt="2026-09-08T12:39:17.624" v="9931" actId="1076"/>
        <pc:sldMkLst>
          <pc:docMk/>
          <pc:sldMk cId="1444470721" sldId="2822"/>
        </pc:sldMkLst>
        <pc:spChg chg="mod">
          <ac:chgData name="Pien Roelofs" userId="b51ad472-4010-4755-ab16-f56324e95c71" providerId="ADAL" clId="{A6195DEB-BC53-48DF-8A1E-7CA8BBCECAD8}" dt="2026-09-08T11:08:13.927" v="8193" actId="20577"/>
          <ac:spMkLst>
            <pc:docMk/>
            <pc:sldMk cId="1444470721" sldId="2822"/>
            <ac:spMk id="2" creationId="{D507C26E-332B-5D4A-4DC6-54002435C304}"/>
          </ac:spMkLst>
        </pc:spChg>
        <pc:spChg chg="mod">
          <ac:chgData name="Pien Roelofs" userId="b51ad472-4010-4755-ab16-f56324e95c71" providerId="ADAL" clId="{A6195DEB-BC53-48DF-8A1E-7CA8BBCECAD8}" dt="2026-09-08T11:09:28.770" v="8492" actId="20577"/>
          <ac:spMkLst>
            <pc:docMk/>
            <pc:sldMk cId="1444470721" sldId="2822"/>
            <ac:spMk id="7" creationId="{9A210F06-9BA3-F182-83F3-62757C5B1CBB}"/>
          </ac:spMkLst>
        </pc:spChg>
        <pc:spChg chg="mod">
          <ac:chgData name="Pien Roelofs" userId="b51ad472-4010-4755-ab16-f56324e95c71" providerId="ADAL" clId="{A6195DEB-BC53-48DF-8A1E-7CA8BBCECAD8}" dt="2026-09-08T11:01:50.579" v="7814" actId="207"/>
          <ac:spMkLst>
            <pc:docMk/>
            <pc:sldMk cId="1444470721" sldId="2822"/>
            <ac:spMk id="10" creationId="{B3169232-F9BA-BBC4-FAEE-92CF66F2BC1C}"/>
          </ac:spMkLst>
        </pc:spChg>
        <pc:spChg chg="mod">
          <ac:chgData name="Pien Roelofs" userId="b51ad472-4010-4755-ab16-f56324e95c71" providerId="ADAL" clId="{A6195DEB-BC53-48DF-8A1E-7CA8BBCECAD8}" dt="2026-09-08T12:39:17.624" v="9931" actId="1076"/>
          <ac:spMkLst>
            <pc:docMk/>
            <pc:sldMk cId="1444470721" sldId="2822"/>
            <ac:spMk id="19" creationId="{D4D9159A-9A85-5262-F57E-0A5602A9C334}"/>
          </ac:spMkLst>
        </pc:spChg>
        <pc:picChg chg="mod modCrop">
          <ac:chgData name="Pien Roelofs" userId="b51ad472-4010-4755-ab16-f56324e95c71" providerId="ADAL" clId="{A6195DEB-BC53-48DF-8A1E-7CA8BBCECAD8}" dt="2026-09-08T11:08:09.759" v="8185" actId="732"/>
          <ac:picMkLst>
            <pc:docMk/>
            <pc:sldMk cId="1444470721" sldId="2822"/>
            <ac:picMk id="6" creationId="{3C2CD761-FDBE-195E-D497-884123027031}"/>
          </ac:picMkLst>
        </pc:picChg>
        <pc:picChg chg="mod">
          <ac:chgData name="Pien Roelofs" userId="b51ad472-4010-4755-ab16-f56324e95c71" providerId="ADAL" clId="{A6195DEB-BC53-48DF-8A1E-7CA8BBCECAD8}" dt="2026-09-08T12:39:17.624" v="9931" actId="1076"/>
          <ac:picMkLst>
            <pc:docMk/>
            <pc:sldMk cId="1444470721" sldId="2822"/>
            <ac:picMk id="17" creationId="{1113254A-37CD-1C91-D07B-E445A3D2B6AE}"/>
          </ac:picMkLst>
        </pc:picChg>
        <pc:picChg chg="mod">
          <ac:chgData name="Pien Roelofs" userId="b51ad472-4010-4755-ab16-f56324e95c71" providerId="ADAL" clId="{A6195DEB-BC53-48DF-8A1E-7CA8BBCECAD8}" dt="2026-09-08T12:39:17.624" v="9931" actId="1076"/>
          <ac:picMkLst>
            <pc:docMk/>
            <pc:sldMk cId="1444470721" sldId="2822"/>
            <ac:picMk id="25" creationId="{CBCFFA62-0493-915B-424A-D604A0B77D85}"/>
          </ac:picMkLst>
        </pc:picChg>
      </pc:sldChg>
      <pc:sldChg chg="modSp add mod modNotesTx">
        <pc:chgData name="Pien Roelofs" userId="b51ad472-4010-4755-ab16-f56324e95c71" providerId="ADAL" clId="{A6195DEB-BC53-48DF-8A1E-7CA8BBCECAD8}" dt="2026-09-08T12:40:01.994" v="9994" actId="20577"/>
        <pc:sldMkLst>
          <pc:docMk/>
          <pc:sldMk cId="955606109" sldId="2823"/>
        </pc:sldMkLst>
        <pc:spChg chg="mod">
          <ac:chgData name="Pien Roelofs" userId="b51ad472-4010-4755-ab16-f56324e95c71" providerId="ADAL" clId="{A6195DEB-BC53-48DF-8A1E-7CA8BBCECAD8}" dt="2026-09-08T12:31:42.774" v="9168" actId="1076"/>
          <ac:spMkLst>
            <pc:docMk/>
            <pc:sldMk cId="955606109" sldId="2823"/>
            <ac:spMk id="2" creationId="{299262AF-531A-3BAA-6DA4-55478D17A9E7}"/>
          </ac:spMkLst>
        </pc:spChg>
        <pc:spChg chg="mod">
          <ac:chgData name="Pien Roelofs" userId="b51ad472-4010-4755-ab16-f56324e95c71" providerId="ADAL" clId="{A6195DEB-BC53-48DF-8A1E-7CA8BBCECAD8}" dt="2026-09-08T11:12:00.835" v="8535" actId="20577"/>
          <ac:spMkLst>
            <pc:docMk/>
            <pc:sldMk cId="955606109" sldId="2823"/>
            <ac:spMk id="7" creationId="{E1BB1F1C-EA35-BCB7-30D0-7BB63CC106A9}"/>
          </ac:spMkLst>
        </pc:spChg>
        <pc:spChg chg="mod">
          <ac:chgData name="Pien Roelofs" userId="b51ad472-4010-4755-ab16-f56324e95c71" providerId="ADAL" clId="{A6195DEB-BC53-48DF-8A1E-7CA8BBCECAD8}" dt="2026-09-08T12:24:18.195" v="8872" actId="20577"/>
          <ac:spMkLst>
            <pc:docMk/>
            <pc:sldMk cId="955606109" sldId="2823"/>
            <ac:spMk id="19" creationId="{4D542832-D7EC-0CF2-7E73-3B48101E5752}"/>
          </ac:spMkLst>
        </pc:spChg>
        <pc:spChg chg="mod">
          <ac:chgData name="Pien Roelofs" userId="b51ad472-4010-4755-ab16-f56324e95c71" providerId="ADAL" clId="{A6195DEB-BC53-48DF-8A1E-7CA8BBCECAD8}" dt="2026-09-08T12:32:17.198" v="9185" actId="14100"/>
          <ac:spMkLst>
            <pc:docMk/>
            <pc:sldMk cId="955606109" sldId="2823"/>
            <ac:spMk id="23" creationId="{D12479F7-0B10-1B0B-1130-41AB86E2B767}"/>
          </ac:spMkLst>
        </pc:spChg>
        <pc:picChg chg="mod">
          <ac:chgData name="Pien Roelofs" userId="b51ad472-4010-4755-ab16-f56324e95c71" providerId="ADAL" clId="{A6195DEB-BC53-48DF-8A1E-7CA8BBCECAD8}" dt="2026-09-08T11:11:49.801" v="8512" actId="1076"/>
          <ac:picMkLst>
            <pc:docMk/>
            <pc:sldMk cId="955606109" sldId="2823"/>
            <ac:picMk id="6" creationId="{1A84FF67-B63A-5CA3-DDB7-E07323784644}"/>
          </ac:picMkLst>
        </pc:picChg>
        <pc:picChg chg="mod">
          <ac:chgData name="Pien Roelofs" userId="b51ad472-4010-4755-ab16-f56324e95c71" providerId="ADAL" clId="{A6195DEB-BC53-48DF-8A1E-7CA8BBCECAD8}" dt="2026-09-08T12:24:14.502" v="8858" actId="1076"/>
          <ac:picMkLst>
            <pc:docMk/>
            <pc:sldMk cId="955606109" sldId="2823"/>
            <ac:picMk id="17" creationId="{99CB29FD-D94F-179B-9A97-3F6E89ED2407}"/>
          </ac:picMkLst>
        </pc:picChg>
        <pc:picChg chg="mod">
          <ac:chgData name="Pien Roelofs" userId="b51ad472-4010-4755-ab16-f56324e95c71" providerId="ADAL" clId="{A6195DEB-BC53-48DF-8A1E-7CA8BBCECAD8}" dt="2026-09-08T11:09:43.665" v="8494" actId="14826"/>
          <ac:picMkLst>
            <pc:docMk/>
            <pc:sldMk cId="955606109" sldId="2823"/>
            <ac:picMk id="25" creationId="{34E48651-B142-F93D-D560-D81653A70D7E}"/>
          </ac:picMkLst>
        </pc:picChg>
      </pc:sldChg>
      <pc:sldChg chg="addSp delSp modSp add mod setBg modNotesTx">
        <pc:chgData name="Pien Roelofs" userId="b51ad472-4010-4755-ab16-f56324e95c71" providerId="ADAL" clId="{A6195DEB-BC53-48DF-8A1E-7CA8BBCECAD8}" dt="2026-09-08T12:40:49.100" v="10102" actId="20577"/>
        <pc:sldMkLst>
          <pc:docMk/>
          <pc:sldMk cId="1083638138" sldId="2824"/>
        </pc:sldMkLst>
        <pc:spChg chg="mod">
          <ac:chgData name="Pien Roelofs" userId="b51ad472-4010-4755-ab16-f56324e95c71" providerId="ADAL" clId="{A6195DEB-BC53-48DF-8A1E-7CA8BBCECAD8}" dt="2026-09-08T12:30:14.541" v="9147" actId="1076"/>
          <ac:spMkLst>
            <pc:docMk/>
            <pc:sldMk cId="1083638138" sldId="2824"/>
            <ac:spMk id="2" creationId="{0D68E850-B2D6-EE40-3908-5963BA409405}"/>
          </ac:spMkLst>
        </pc:spChg>
        <pc:spChg chg="add mod">
          <ac:chgData name="Pien Roelofs" userId="b51ad472-4010-4755-ab16-f56324e95c71" providerId="ADAL" clId="{A6195DEB-BC53-48DF-8A1E-7CA8BBCECAD8}" dt="2026-09-08T12:30:17.877" v="9148" actId="1076"/>
          <ac:spMkLst>
            <pc:docMk/>
            <pc:sldMk cId="1083638138" sldId="2824"/>
            <ac:spMk id="8" creationId="{29EC2CBD-E5D0-7110-6369-8CF6B246A329}"/>
          </ac:spMkLst>
        </pc:spChg>
        <pc:spChg chg="add mod">
          <ac:chgData name="Pien Roelofs" userId="b51ad472-4010-4755-ab16-f56324e95c71" providerId="ADAL" clId="{A6195DEB-BC53-48DF-8A1E-7CA8BBCECAD8}" dt="2026-09-08T12:30:24.076" v="9149" actId="1076"/>
          <ac:spMkLst>
            <pc:docMk/>
            <pc:sldMk cId="1083638138" sldId="2824"/>
            <ac:spMk id="12" creationId="{ED8D3972-1CCF-17BE-3EA8-CC91FD0BE72A}"/>
          </ac:spMkLst>
        </pc:spChg>
        <pc:spChg chg="mod">
          <ac:chgData name="Pien Roelofs" userId="b51ad472-4010-4755-ab16-f56324e95c71" providerId="ADAL" clId="{A6195DEB-BC53-48DF-8A1E-7CA8BBCECAD8}" dt="2026-09-08T12:30:49.376" v="9162" actId="20577"/>
          <ac:spMkLst>
            <pc:docMk/>
            <pc:sldMk cId="1083638138" sldId="2824"/>
            <ac:spMk id="15" creationId="{A3E37111-9E66-B652-E712-5ECBE7179770}"/>
          </ac:spMkLst>
        </pc:spChg>
        <pc:spChg chg="add mod">
          <ac:chgData name="Pien Roelofs" userId="b51ad472-4010-4755-ab16-f56324e95c71" providerId="ADAL" clId="{A6195DEB-BC53-48DF-8A1E-7CA8BBCECAD8}" dt="2026-09-08T12:30:05.845" v="9144" actId="1076"/>
          <ac:spMkLst>
            <pc:docMk/>
            <pc:sldMk cId="1083638138" sldId="2824"/>
            <ac:spMk id="18" creationId="{F5524105-4421-9B03-2760-28894A8A45AA}"/>
          </ac:spMkLst>
        </pc:spChg>
        <pc:spChg chg="mod">
          <ac:chgData name="Pien Roelofs" userId="b51ad472-4010-4755-ab16-f56324e95c71" providerId="ADAL" clId="{A6195DEB-BC53-48DF-8A1E-7CA8BBCECAD8}" dt="2026-09-08T12:34:43.140" v="9490" actId="1076"/>
          <ac:spMkLst>
            <pc:docMk/>
            <pc:sldMk cId="1083638138" sldId="2824"/>
            <ac:spMk id="19" creationId="{741652CB-9138-5A3E-59C4-4064628EA14A}"/>
          </ac:spMkLst>
        </pc:spChg>
        <pc:picChg chg="add mod modCrop">
          <ac:chgData name="Pien Roelofs" userId="b51ad472-4010-4755-ab16-f56324e95c71" providerId="ADAL" clId="{A6195DEB-BC53-48DF-8A1E-7CA8BBCECAD8}" dt="2026-09-08T12:30:32.835" v="9156" actId="1037"/>
          <ac:picMkLst>
            <pc:docMk/>
            <pc:sldMk cId="1083638138" sldId="2824"/>
            <ac:picMk id="4" creationId="{FB13AFE6-9AD4-AC2F-13E2-5DE5940D25AF}"/>
          </ac:picMkLst>
        </pc:picChg>
        <pc:picChg chg="mod">
          <ac:chgData name="Pien Roelofs" userId="b51ad472-4010-4755-ab16-f56324e95c71" providerId="ADAL" clId="{A6195DEB-BC53-48DF-8A1E-7CA8BBCECAD8}" dt="2026-09-08T12:34:46.866" v="9492" actId="1076"/>
          <ac:picMkLst>
            <pc:docMk/>
            <pc:sldMk cId="1083638138" sldId="2824"/>
            <ac:picMk id="17" creationId="{DE4571DD-F78D-0280-E6DD-69682EEA0061}"/>
          </ac:picMkLst>
        </pc:picChg>
      </pc:sldChg>
      <pc:sldChg chg="add">
        <pc:chgData name="Pien Roelofs" userId="b51ad472-4010-4755-ab16-f56324e95c71" providerId="ADAL" clId="{A6195DEB-BC53-48DF-8A1E-7CA8BBCECAD8}" dt="2026-09-08T12:35:15.946" v="9493" actId="2890"/>
        <pc:sldMkLst>
          <pc:docMk/>
          <pc:sldMk cId="1838357973" sldId="2825"/>
        </pc:sldMkLst>
      </pc:sldChg>
      <pc:sldChg chg="modSp add mod">
        <pc:chgData name="Pien Roelofs" userId="b51ad472-4010-4755-ab16-f56324e95c71" providerId="ADAL" clId="{A6195DEB-BC53-48DF-8A1E-7CA8BBCECAD8}" dt="2026-09-08T12:48:48.740" v="10105" actId="1076"/>
        <pc:sldMkLst>
          <pc:docMk/>
          <pc:sldMk cId="3098422400" sldId="2826"/>
        </pc:sldMkLst>
        <pc:picChg chg="mod">
          <ac:chgData name="Pien Roelofs" userId="b51ad472-4010-4755-ab16-f56324e95c71" providerId="ADAL" clId="{A6195DEB-BC53-48DF-8A1E-7CA8BBCECAD8}" dt="2026-09-08T12:48:48.740" v="10105" actId="1076"/>
          <ac:picMkLst>
            <pc:docMk/>
            <pc:sldMk cId="3098422400" sldId="2826"/>
            <ac:picMk id="3" creationId="{11B2621B-43BE-866C-48F0-9BA66B792337}"/>
          </ac:picMkLst>
        </pc:picChg>
      </pc:sldChg>
      <pc:sldChg chg="modSp add mod">
        <pc:chgData name="Pien Roelofs" userId="b51ad472-4010-4755-ab16-f56324e95c71" providerId="ADAL" clId="{A6195DEB-BC53-48DF-8A1E-7CA8BBCECAD8}" dt="2026-09-08T12:49:14.491" v="10111" actId="1076"/>
        <pc:sldMkLst>
          <pc:docMk/>
          <pc:sldMk cId="2093840264" sldId="2827"/>
        </pc:sldMkLst>
        <pc:picChg chg="mod">
          <ac:chgData name="Pien Roelofs" userId="b51ad472-4010-4755-ab16-f56324e95c71" providerId="ADAL" clId="{A6195DEB-BC53-48DF-8A1E-7CA8BBCECAD8}" dt="2026-09-08T12:49:14.491" v="10111" actId="1076"/>
          <ac:picMkLst>
            <pc:docMk/>
            <pc:sldMk cId="2093840264" sldId="2827"/>
            <ac:picMk id="3" creationId="{CC34D397-9E5E-AA93-3FA1-2D78061778B3}"/>
          </ac:picMkLst>
        </pc:picChg>
      </pc:sldChg>
      <pc:sldChg chg="modSp add mod">
        <pc:chgData name="Pien Roelofs" userId="b51ad472-4010-4755-ab16-f56324e95c71" providerId="ADAL" clId="{A6195DEB-BC53-48DF-8A1E-7CA8BBCECAD8}" dt="2026-09-08T13:01:34.423" v="10363" actId="20577"/>
        <pc:sldMkLst>
          <pc:docMk/>
          <pc:sldMk cId="938449918" sldId="2828"/>
        </pc:sldMkLst>
        <pc:spChg chg="mod">
          <ac:chgData name="Pien Roelofs" userId="b51ad472-4010-4755-ab16-f56324e95c71" providerId="ADAL" clId="{A6195DEB-BC53-48DF-8A1E-7CA8BBCECAD8}" dt="2026-09-08T13:01:34.423" v="10363" actId="20577"/>
          <ac:spMkLst>
            <pc:docMk/>
            <pc:sldMk cId="938449918" sldId="2828"/>
            <ac:spMk id="13" creationId="{03D09604-49B0-A697-F586-6DAB5AC249F3}"/>
          </ac:spMkLst>
        </pc:spChg>
      </pc:sldChg>
      <pc:sldChg chg="modSp add mod">
        <pc:chgData name="Pien Roelofs" userId="b51ad472-4010-4755-ab16-f56324e95c71" providerId="ADAL" clId="{A6195DEB-BC53-48DF-8A1E-7CA8BBCECAD8}" dt="2026-09-08T13:01:37.678" v="10366" actId="20577"/>
        <pc:sldMkLst>
          <pc:docMk/>
          <pc:sldMk cId="1037043531" sldId="2829"/>
        </pc:sldMkLst>
        <pc:spChg chg="mod">
          <ac:chgData name="Pien Roelofs" userId="b51ad472-4010-4755-ab16-f56324e95c71" providerId="ADAL" clId="{A6195DEB-BC53-48DF-8A1E-7CA8BBCECAD8}" dt="2026-09-08T13:01:37.678" v="10366" actId="20577"/>
          <ac:spMkLst>
            <pc:docMk/>
            <pc:sldMk cId="1037043531" sldId="2829"/>
            <ac:spMk id="13" creationId="{1C4FBDA4-493C-4266-AAC3-F3DB817367A5}"/>
          </ac:spMkLst>
        </pc:spChg>
      </pc:sldChg>
      <pc:sldChg chg="modSp add mod modNotesTx">
        <pc:chgData name="Pien Roelofs" userId="b51ad472-4010-4755-ab16-f56324e95c71" providerId="ADAL" clId="{A6195DEB-BC53-48DF-8A1E-7CA8BBCECAD8}" dt="2026-09-08T13:01:47.768" v="10370" actId="20577"/>
        <pc:sldMkLst>
          <pc:docMk/>
          <pc:sldMk cId="3596164729" sldId="2830"/>
        </pc:sldMkLst>
        <pc:spChg chg="mod">
          <ac:chgData name="Pien Roelofs" userId="b51ad472-4010-4755-ab16-f56324e95c71" providerId="ADAL" clId="{A6195DEB-BC53-48DF-8A1E-7CA8BBCECAD8}" dt="2026-09-08T12:55:01.109" v="10177" actId="20577"/>
          <ac:spMkLst>
            <pc:docMk/>
            <pc:sldMk cId="3596164729" sldId="2830"/>
            <ac:spMk id="2" creationId="{B28F01CD-C9EB-BDCA-8E64-6E4D9B9C6C03}"/>
          </ac:spMkLst>
        </pc:spChg>
        <pc:spChg chg="mod">
          <ac:chgData name="Pien Roelofs" userId="b51ad472-4010-4755-ab16-f56324e95c71" providerId="ADAL" clId="{A6195DEB-BC53-48DF-8A1E-7CA8BBCECAD8}" dt="2026-09-08T13:01:47.768" v="10370" actId="20577"/>
          <ac:spMkLst>
            <pc:docMk/>
            <pc:sldMk cId="3596164729" sldId="2830"/>
            <ac:spMk id="13" creationId="{601AE189-6F15-0017-2E2F-B73806EB9738}"/>
          </ac:spMkLst>
        </pc:spChg>
        <pc:spChg chg="mod">
          <ac:chgData name="Pien Roelofs" userId="b51ad472-4010-4755-ab16-f56324e95c71" providerId="ADAL" clId="{A6195DEB-BC53-48DF-8A1E-7CA8BBCECAD8}" dt="2026-09-08T12:55:27.837" v="10207" actId="1076"/>
          <ac:spMkLst>
            <pc:docMk/>
            <pc:sldMk cId="3596164729" sldId="2830"/>
            <ac:spMk id="19" creationId="{AF06D25D-169F-E5C5-97CC-EB5FAA0409F7}"/>
          </ac:spMkLst>
        </pc:spChg>
        <pc:spChg chg="mod">
          <ac:chgData name="Pien Roelofs" userId="b51ad472-4010-4755-ab16-f56324e95c71" providerId="ADAL" clId="{A6195DEB-BC53-48DF-8A1E-7CA8BBCECAD8}" dt="2026-09-08T12:55:41.138" v="10263" actId="20577"/>
          <ac:spMkLst>
            <pc:docMk/>
            <pc:sldMk cId="3596164729" sldId="2830"/>
            <ac:spMk id="23" creationId="{FB631771-3EF9-D125-7675-9574A03F3FD6}"/>
          </ac:spMkLst>
        </pc:spChg>
        <pc:picChg chg="mod modCrop">
          <ac:chgData name="Pien Roelofs" userId="b51ad472-4010-4755-ab16-f56324e95c71" providerId="ADAL" clId="{A6195DEB-BC53-48DF-8A1E-7CA8BBCECAD8}" dt="2026-09-08T13:01:45.154" v="10367" actId="732"/>
          <ac:picMkLst>
            <pc:docMk/>
            <pc:sldMk cId="3596164729" sldId="2830"/>
            <ac:picMk id="6" creationId="{07D71E00-F261-0856-5BD2-401B8A2E97DF}"/>
          </ac:picMkLst>
        </pc:picChg>
        <pc:picChg chg="mod">
          <ac:chgData name="Pien Roelofs" userId="b51ad472-4010-4755-ab16-f56324e95c71" providerId="ADAL" clId="{A6195DEB-BC53-48DF-8A1E-7CA8BBCECAD8}" dt="2026-09-08T12:55:27.837" v="10207" actId="1076"/>
          <ac:picMkLst>
            <pc:docMk/>
            <pc:sldMk cId="3596164729" sldId="2830"/>
            <ac:picMk id="17" creationId="{925C2E12-692A-F213-120A-B05D61294587}"/>
          </ac:picMkLst>
        </pc:picChg>
        <pc:picChg chg="mod">
          <ac:chgData name="Pien Roelofs" userId="b51ad472-4010-4755-ab16-f56324e95c71" providerId="ADAL" clId="{A6195DEB-BC53-48DF-8A1E-7CA8BBCECAD8}" dt="2026-09-08T12:55:23.153" v="10206" actId="1035"/>
          <ac:picMkLst>
            <pc:docMk/>
            <pc:sldMk cId="3596164729" sldId="2830"/>
            <ac:picMk id="21" creationId="{6919D387-2B7D-A13C-80AF-8A977112A3B4}"/>
          </ac:picMkLst>
        </pc:picChg>
      </pc:sldChg>
      <pc:sldChg chg="addSp delSp modSp add mod">
        <pc:chgData name="Pien Roelofs" userId="b51ad472-4010-4755-ab16-f56324e95c71" providerId="ADAL" clId="{A6195DEB-BC53-48DF-8A1E-7CA8BBCECAD8}" dt="2026-09-08T13:01:58.878" v="10374" actId="20577"/>
        <pc:sldMkLst>
          <pc:docMk/>
          <pc:sldMk cId="3622552561" sldId="2831"/>
        </pc:sldMkLst>
        <pc:spChg chg="mod">
          <ac:chgData name="Pien Roelofs" userId="b51ad472-4010-4755-ab16-f56324e95c71" providerId="ADAL" clId="{A6195DEB-BC53-48DF-8A1E-7CA8BBCECAD8}" dt="2026-09-08T13:01:58.878" v="10374" actId="20577"/>
          <ac:spMkLst>
            <pc:docMk/>
            <pc:sldMk cId="3622552561" sldId="2831"/>
            <ac:spMk id="13" creationId="{984DD931-92A6-99BE-EC85-B363673D0B7D}"/>
          </ac:spMkLst>
        </pc:spChg>
        <pc:spChg chg="mod">
          <ac:chgData name="Pien Roelofs" userId="b51ad472-4010-4755-ab16-f56324e95c71" providerId="ADAL" clId="{A6195DEB-BC53-48DF-8A1E-7CA8BBCECAD8}" dt="2026-09-08T12:58:17.823" v="10270" actId="1036"/>
          <ac:spMkLst>
            <pc:docMk/>
            <pc:sldMk cId="3622552561" sldId="2831"/>
            <ac:spMk id="19" creationId="{A2DD23C0-B6B9-CFCE-93A6-4EAE7255C23D}"/>
          </ac:spMkLst>
        </pc:spChg>
        <pc:picChg chg="mod modCrop">
          <ac:chgData name="Pien Roelofs" userId="b51ad472-4010-4755-ab16-f56324e95c71" providerId="ADAL" clId="{A6195DEB-BC53-48DF-8A1E-7CA8BBCECAD8}" dt="2026-09-08T13:01:55.776" v="10371" actId="732"/>
          <ac:picMkLst>
            <pc:docMk/>
            <pc:sldMk cId="3622552561" sldId="2831"/>
            <ac:picMk id="6" creationId="{A3EAD652-CCA1-987A-350F-4FF29C868FFE}"/>
          </ac:picMkLst>
        </pc:picChg>
        <pc:picChg chg="mod">
          <ac:chgData name="Pien Roelofs" userId="b51ad472-4010-4755-ab16-f56324e95c71" providerId="ADAL" clId="{A6195DEB-BC53-48DF-8A1E-7CA8BBCECAD8}" dt="2026-09-08T12:58:15.267" v="10269" actId="1076"/>
          <ac:picMkLst>
            <pc:docMk/>
            <pc:sldMk cId="3622552561" sldId="2831"/>
            <ac:picMk id="17" creationId="{E7EC9FEF-0869-84CE-4E76-A6F7C1427115}"/>
          </ac:picMkLst>
        </pc:picChg>
        <pc:picChg chg="mod">
          <ac:chgData name="Pien Roelofs" userId="b51ad472-4010-4755-ab16-f56324e95c71" providerId="ADAL" clId="{A6195DEB-BC53-48DF-8A1E-7CA8BBCECAD8}" dt="2026-09-08T12:58:15.267" v="10269" actId="1076"/>
          <ac:picMkLst>
            <pc:docMk/>
            <pc:sldMk cId="3622552561" sldId="2831"/>
            <ac:picMk id="25" creationId="{48D2D98A-ED83-D098-1150-A7A2F550C59B}"/>
          </ac:picMkLst>
        </pc:picChg>
      </pc:sldChg>
      <pc:sldChg chg="delSp modSp add mod modNotesTx">
        <pc:chgData name="Pien Roelofs" userId="b51ad472-4010-4755-ab16-f56324e95c71" providerId="ADAL" clId="{A6195DEB-BC53-48DF-8A1E-7CA8BBCECAD8}" dt="2026-09-08T13:03:20.929" v="10495" actId="478"/>
        <pc:sldMkLst>
          <pc:docMk/>
          <pc:sldMk cId="2477813259" sldId="2832"/>
        </pc:sldMkLst>
        <pc:spChg chg="mod">
          <ac:chgData name="Pien Roelofs" userId="b51ad472-4010-4755-ab16-f56324e95c71" providerId="ADAL" clId="{A6195DEB-BC53-48DF-8A1E-7CA8BBCECAD8}" dt="2026-09-08T13:02:10.274" v="10378" actId="20577"/>
          <ac:spMkLst>
            <pc:docMk/>
            <pc:sldMk cId="2477813259" sldId="2832"/>
            <ac:spMk id="13" creationId="{58F01F14-63F6-5E89-49BE-A82F39C13A8C}"/>
          </ac:spMkLst>
        </pc:spChg>
        <pc:spChg chg="mod">
          <ac:chgData name="Pien Roelofs" userId="b51ad472-4010-4755-ab16-f56324e95c71" providerId="ADAL" clId="{A6195DEB-BC53-48DF-8A1E-7CA8BBCECAD8}" dt="2026-09-08T13:03:07.282" v="10443" actId="14100"/>
          <ac:spMkLst>
            <pc:docMk/>
            <pc:sldMk cId="2477813259" sldId="2832"/>
            <ac:spMk id="23" creationId="{20E47FF3-FAC3-FA4A-9EA9-7B71B8E66269}"/>
          </ac:spMkLst>
        </pc:spChg>
        <pc:picChg chg="mod modCrop">
          <ac:chgData name="Pien Roelofs" userId="b51ad472-4010-4755-ab16-f56324e95c71" providerId="ADAL" clId="{A6195DEB-BC53-48DF-8A1E-7CA8BBCECAD8}" dt="2026-09-08T13:02:06.896" v="10375" actId="732"/>
          <ac:picMkLst>
            <pc:docMk/>
            <pc:sldMk cId="2477813259" sldId="2832"/>
            <ac:picMk id="6" creationId="{0F97D912-AAC5-E7EE-58F0-11103D28153A}"/>
          </ac:picMkLst>
        </pc:picChg>
      </pc:sldChg>
      <pc:sldChg chg="add">
        <pc:chgData name="Pien Roelofs" userId="b51ad472-4010-4755-ab16-f56324e95c71" providerId="ADAL" clId="{A6195DEB-BC53-48DF-8A1E-7CA8BBCECAD8}" dt="2026-09-08T13:03:31.549" v="10496"/>
        <pc:sldMkLst>
          <pc:docMk/>
          <pc:sldMk cId="2046852824" sldId="2833"/>
        </pc:sldMkLst>
      </pc:sldChg>
      <pc:sldChg chg="addSp delSp modSp add mod modNotesTx">
        <pc:chgData name="Pien Roelofs" userId="b51ad472-4010-4755-ab16-f56324e95c71" providerId="ADAL" clId="{A6195DEB-BC53-48DF-8A1E-7CA8BBCECAD8}" dt="2026-09-08T13:06:03.782" v="10632" actId="20577"/>
        <pc:sldMkLst>
          <pc:docMk/>
          <pc:sldMk cId="1425739303" sldId="2834"/>
        </pc:sldMkLst>
        <pc:spChg chg="add">
          <ac:chgData name="Pien Roelofs" userId="b51ad472-4010-4755-ab16-f56324e95c71" providerId="ADAL" clId="{A6195DEB-BC53-48DF-8A1E-7CA8BBCECAD8}" dt="2026-09-08T13:04:53.471" v="10509" actId="22"/>
          <ac:spMkLst>
            <pc:docMk/>
            <pc:sldMk cId="1425739303" sldId="2834"/>
            <ac:spMk id="8" creationId="{7A6C9FCC-0EE0-7358-3493-A3CF1A333A5B}"/>
          </ac:spMkLst>
        </pc:spChg>
        <pc:spChg chg="mod">
          <ac:chgData name="Pien Roelofs" userId="b51ad472-4010-4755-ab16-f56324e95c71" providerId="ADAL" clId="{A6195DEB-BC53-48DF-8A1E-7CA8BBCECAD8}" dt="2026-09-08T13:05:49.134" v="10611" actId="14100"/>
          <ac:spMkLst>
            <pc:docMk/>
            <pc:sldMk cId="1425739303" sldId="2834"/>
            <ac:spMk id="12" creationId="{680213C8-1E2C-57FA-1A32-DD6BF6ECBC6F}"/>
          </ac:spMkLst>
        </pc:spChg>
        <pc:picChg chg="mod">
          <ac:chgData name="Pien Roelofs" userId="b51ad472-4010-4755-ab16-f56324e95c71" providerId="ADAL" clId="{A6195DEB-BC53-48DF-8A1E-7CA8BBCECAD8}" dt="2026-09-08T13:05:36.486" v="10587" actId="1076"/>
          <ac:picMkLst>
            <pc:docMk/>
            <pc:sldMk cId="1425739303" sldId="2834"/>
            <ac:picMk id="9" creationId="{9310B782-598C-E8B4-E355-30E6A0CF1593}"/>
          </ac:picMkLst>
        </pc:picChg>
      </pc:sldChg>
      <pc:sldChg chg="delSp modSp add mod">
        <pc:chgData name="Pien Roelofs" userId="b51ad472-4010-4755-ab16-f56324e95c71" providerId="ADAL" clId="{A6195DEB-BC53-48DF-8A1E-7CA8BBCECAD8}" dt="2026-09-08T13:10:17.785" v="10784" actId="478"/>
        <pc:sldMkLst>
          <pc:docMk/>
          <pc:sldMk cId="4144574802" sldId="2835"/>
        </pc:sldMkLst>
        <pc:spChg chg="mod">
          <ac:chgData name="Pien Roelofs" userId="b51ad472-4010-4755-ab16-f56324e95c71" providerId="ADAL" clId="{A6195DEB-BC53-48DF-8A1E-7CA8BBCECAD8}" dt="2026-09-08T13:06:32.485" v="10713" actId="14100"/>
          <ac:spMkLst>
            <pc:docMk/>
            <pc:sldMk cId="4144574802" sldId="2835"/>
            <ac:spMk id="19" creationId="{C741D2DE-A7F3-5D77-6889-AEDEA320E7F2}"/>
          </ac:spMkLst>
        </pc:spChg>
      </pc:sldChg>
      <pc:sldChg chg="add">
        <pc:chgData name="Pien Roelofs" userId="b51ad472-4010-4755-ab16-f56324e95c71" providerId="ADAL" clId="{A6195DEB-BC53-48DF-8A1E-7CA8BBCECAD8}" dt="2026-09-08T13:04:23.864" v="10498"/>
        <pc:sldMkLst>
          <pc:docMk/>
          <pc:sldMk cId="3952574125" sldId="2836"/>
        </pc:sldMkLst>
      </pc:sldChg>
      <pc:sldChg chg="add">
        <pc:chgData name="Pien Roelofs" userId="b51ad472-4010-4755-ab16-f56324e95c71" providerId="ADAL" clId="{A6195DEB-BC53-48DF-8A1E-7CA8BBCECAD8}" dt="2026-09-08T13:04:23.864" v="10498"/>
        <pc:sldMkLst>
          <pc:docMk/>
          <pc:sldMk cId="708327499" sldId="2837"/>
        </pc:sldMkLst>
      </pc:sldChg>
      <pc:sldChg chg="addSp delSp modSp add mod">
        <pc:chgData name="Pien Roelofs" userId="b51ad472-4010-4755-ab16-f56324e95c71" providerId="ADAL" clId="{A6195DEB-BC53-48DF-8A1E-7CA8BBCECAD8}" dt="2026-09-08T13:10:09.943" v="10782" actId="20577"/>
        <pc:sldMkLst>
          <pc:docMk/>
          <pc:sldMk cId="2766459633" sldId="2838"/>
        </pc:sldMkLst>
        <pc:spChg chg="add mod">
          <ac:chgData name="Pien Roelofs" userId="b51ad472-4010-4755-ab16-f56324e95c71" providerId="ADAL" clId="{A6195DEB-BC53-48DF-8A1E-7CA8BBCECAD8}" dt="2026-09-08T13:10:09.943" v="10782" actId="20577"/>
          <ac:spMkLst>
            <pc:docMk/>
            <pc:sldMk cId="2766459633" sldId="2838"/>
            <ac:spMk id="8" creationId="{FECD57B0-6044-DAD3-163E-32AB1B4E066E}"/>
          </ac:spMkLst>
        </pc:spChg>
        <pc:picChg chg="add mod">
          <ac:chgData name="Pien Roelofs" userId="b51ad472-4010-4755-ab16-f56324e95c71" providerId="ADAL" clId="{A6195DEB-BC53-48DF-8A1E-7CA8BBCECAD8}" dt="2026-09-08T13:09:56.982" v="10723" actId="1076"/>
          <ac:picMkLst>
            <pc:docMk/>
            <pc:sldMk cId="2766459633" sldId="2838"/>
            <ac:picMk id="4" creationId="{C297C8E0-4F19-C704-0E9D-4A6B7FF5616A}"/>
          </ac:picMkLst>
        </pc:picChg>
      </pc:sldChg>
    </pc:docChg>
  </pc:docChgLst>
  <pc:docChgLst>
    <pc:chgData name="Betty | Noordwijkse Methode" userId="7c650526-d79b-48a9-a35e-658be2db3d3e" providerId="ADAL" clId="{B7411758-69D6-4A81-ACED-C7F1B55E2910}"/>
    <pc:docChg chg="modSld">
      <pc:chgData name="Betty | Noordwijkse Methode" userId="7c650526-d79b-48a9-a35e-658be2db3d3e" providerId="ADAL" clId="{B7411758-69D6-4A81-ACED-C7F1B55E2910}" dt="2026-09-28T08:58:46.519" v="88" actId="20577"/>
      <pc:docMkLst>
        <pc:docMk/>
      </pc:docMkLst>
      <pc:sldChg chg="modSp mod">
        <pc:chgData name="Betty | Noordwijkse Methode" userId="7c650526-d79b-48a9-a35e-658be2db3d3e" providerId="ADAL" clId="{B7411758-69D6-4A81-ACED-C7F1B55E2910}" dt="2026-09-28T08:26:29.405" v="83"/>
        <pc:sldMkLst>
          <pc:docMk/>
          <pc:sldMk cId="1094203375" sldId="1348"/>
        </pc:sldMkLst>
        <pc:graphicFrameChg chg="mod modGraphic">
          <ac:chgData name="Betty | Noordwijkse Methode" userId="7c650526-d79b-48a9-a35e-658be2db3d3e" providerId="ADAL" clId="{B7411758-69D6-4A81-ACED-C7F1B55E2910}" dt="2026-09-28T08:26:29.405" v="83"/>
          <ac:graphicFrameMkLst>
            <pc:docMk/>
            <pc:sldMk cId="1094203375" sldId="1348"/>
            <ac:graphicFrameMk id="6" creationId="{223E0F25-B6D5-53C1-346A-732E8B2D8520}"/>
          </ac:graphicFrameMkLst>
        </pc:graphicFrameChg>
      </pc:sldChg>
      <pc:sldChg chg="modSp mod">
        <pc:chgData name="Betty | Noordwijkse Methode" userId="7c650526-d79b-48a9-a35e-658be2db3d3e" providerId="ADAL" clId="{B7411758-69D6-4A81-ACED-C7F1B55E2910}" dt="2026-09-28T07:40:13.232" v="13" actId="20577"/>
        <pc:sldMkLst>
          <pc:docMk/>
          <pc:sldMk cId="3621177804" sldId="1426"/>
        </pc:sldMkLst>
        <pc:spChg chg="mod">
          <ac:chgData name="Betty | Noordwijkse Methode" userId="7c650526-d79b-48a9-a35e-658be2db3d3e" providerId="ADAL" clId="{B7411758-69D6-4A81-ACED-C7F1B55E2910}" dt="2026-09-28T07:40:13.232" v="13" actId="20577"/>
          <ac:spMkLst>
            <pc:docMk/>
            <pc:sldMk cId="3621177804" sldId="1426"/>
            <ac:spMk id="8" creationId="{C3B7AE3D-6F4E-F4D3-1063-3F2CFFB9A1BB}"/>
          </ac:spMkLst>
        </pc:spChg>
      </pc:sldChg>
      <pc:sldChg chg="modNotesTx">
        <pc:chgData name="Betty | Noordwijkse Methode" userId="7c650526-d79b-48a9-a35e-658be2db3d3e" providerId="ADAL" clId="{B7411758-69D6-4A81-ACED-C7F1B55E2910}" dt="2026-09-28T07:57:12.417" v="29" actId="20577"/>
        <pc:sldMkLst>
          <pc:docMk/>
          <pc:sldMk cId="668784233" sldId="2760"/>
        </pc:sldMkLst>
      </pc:sldChg>
      <pc:sldChg chg="modSp mod">
        <pc:chgData name="Betty | Noordwijkse Methode" userId="7c650526-d79b-48a9-a35e-658be2db3d3e" providerId="ADAL" clId="{B7411758-69D6-4A81-ACED-C7F1B55E2910}" dt="2026-09-28T08:37:17.152" v="86" actId="20577"/>
        <pc:sldMkLst>
          <pc:docMk/>
          <pc:sldMk cId="1965281118" sldId="2770"/>
        </pc:sldMkLst>
        <pc:spChg chg="mod">
          <ac:chgData name="Betty | Noordwijkse Methode" userId="7c650526-d79b-48a9-a35e-658be2db3d3e" providerId="ADAL" clId="{B7411758-69D6-4A81-ACED-C7F1B55E2910}" dt="2026-09-28T08:37:17.152" v="86" actId="20577"/>
          <ac:spMkLst>
            <pc:docMk/>
            <pc:sldMk cId="1965281118" sldId="2770"/>
            <ac:spMk id="15" creationId="{15E2CE44-12D3-EC2D-F3D0-AD83E00D2D7B}"/>
          </ac:spMkLst>
        </pc:spChg>
      </pc:sldChg>
      <pc:sldChg chg="modNotesTx">
        <pc:chgData name="Betty | Noordwijkse Methode" userId="7c650526-d79b-48a9-a35e-658be2db3d3e" providerId="ADAL" clId="{B7411758-69D6-4A81-ACED-C7F1B55E2910}" dt="2026-09-28T08:58:46.519" v="88" actId="20577"/>
        <pc:sldMkLst>
          <pc:docMk/>
          <pc:sldMk cId="3225925486" sldId="2806"/>
        </pc:sldMkLst>
      </pc:sldChg>
      <pc:sldChg chg="modSp mod">
        <pc:chgData name="Betty | Noordwijkse Methode" userId="7c650526-d79b-48a9-a35e-658be2db3d3e" providerId="ADAL" clId="{B7411758-69D6-4A81-ACED-C7F1B55E2910}" dt="2026-09-28T08:53:26.048" v="87" actId="1076"/>
        <pc:sldMkLst>
          <pc:docMk/>
          <pc:sldMk cId="1129494860" sldId="2809"/>
        </pc:sldMkLst>
        <pc:picChg chg="mod">
          <ac:chgData name="Betty | Noordwijkse Methode" userId="7c650526-d79b-48a9-a35e-658be2db3d3e" providerId="ADAL" clId="{B7411758-69D6-4A81-ACED-C7F1B55E2910}" dt="2026-09-28T08:53:26.048" v="87" actId="1076"/>
          <ac:picMkLst>
            <pc:docMk/>
            <pc:sldMk cId="1129494860" sldId="2809"/>
            <ac:picMk id="7" creationId="{B8EBE783-AF0E-A4E9-3CC5-93DDCA8D75B2}"/>
          </ac:picMkLst>
        </pc:picChg>
      </pc:sldChg>
      <pc:sldChg chg="modSp mod">
        <pc:chgData name="Betty | Noordwijkse Methode" userId="7c650526-d79b-48a9-a35e-658be2db3d3e" providerId="ADAL" clId="{B7411758-69D6-4A81-ACED-C7F1B55E2910}" dt="2026-09-28T07:40:27.387" v="16" actId="20577"/>
        <pc:sldMkLst>
          <pc:docMk/>
          <pc:sldMk cId="232679560" sldId="2810"/>
        </pc:sldMkLst>
        <pc:spChg chg="mod">
          <ac:chgData name="Betty | Noordwijkse Methode" userId="7c650526-d79b-48a9-a35e-658be2db3d3e" providerId="ADAL" clId="{B7411758-69D6-4A81-ACED-C7F1B55E2910}" dt="2026-09-28T07:40:27.387" v="16" actId="20577"/>
          <ac:spMkLst>
            <pc:docMk/>
            <pc:sldMk cId="232679560" sldId="2810"/>
            <ac:spMk id="15" creationId="{D8EE95CA-20FE-2FCF-6353-1FDF8A1F5DD1}"/>
          </ac:spMkLst>
        </pc:spChg>
      </pc:sldChg>
      <pc:sldChg chg="modNotesTx">
        <pc:chgData name="Betty | Noordwijkse Methode" userId="7c650526-d79b-48a9-a35e-658be2db3d3e" providerId="ADAL" clId="{B7411758-69D6-4A81-ACED-C7F1B55E2910}" dt="2026-09-28T07:52:21.717" v="21" actId="20577"/>
        <pc:sldMkLst>
          <pc:docMk/>
          <pc:sldMk cId="1037043531" sldId="282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63ED4F-DDB5-4ECE-8373-C205642DB551}" type="datetimeFigureOut">
              <a:rPr lang="nl-NL" smtClean="0"/>
              <a:t>1-10-2026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6B0619-5E7D-4043-9E64-AB5674A10325}" type="slidenum">
              <a:rPr lang="nl-NL" smtClean="0"/>
              <a:t>‹nr.›</a:t>
            </a:fld>
            <a:endParaRPr lang="nl-NL"/>
          </a:p>
        </p:txBody>
      </p:sp>
    </p:spTree>
    <p:extLst>
      <p:ext uri="{BB962C8B-B14F-4D97-AF65-F5344CB8AC3E}">
        <p14:creationId xmlns:p14="http://schemas.microsoft.com/office/powerpoint/2010/main" val="36536419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BB59B-4BC5-AFAC-5357-59ED9BC7DC2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ADDA12E-BC16-0148-99AC-3F1AA4D421A1}"/>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2C09BC5-A608-0A89-3C87-7273640F585D}"/>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BC144240-2422-523E-5096-976B39E307BF}"/>
              </a:ext>
            </a:extLst>
          </p:cNvPr>
          <p:cNvSpPr>
            <a:spLocks noGrp="1"/>
          </p:cNvSpPr>
          <p:nvPr>
            <p:ph type="sldNum" sz="quarter" idx="5"/>
          </p:nvPr>
        </p:nvSpPr>
        <p:spPr/>
        <p:txBody>
          <a:bodyPr/>
          <a:lstStyle/>
          <a:p>
            <a:fld id="{14B9C266-6BA2-43B1-BFBA-7C3D359042D9}" type="slidenum">
              <a:rPr lang="nl-NL" smtClean="0"/>
              <a:t>1</a:t>
            </a:fld>
            <a:endParaRPr lang="nl-NL"/>
          </a:p>
        </p:txBody>
      </p:sp>
    </p:spTree>
    <p:extLst>
      <p:ext uri="{BB962C8B-B14F-4D97-AF65-F5344CB8AC3E}">
        <p14:creationId xmlns:p14="http://schemas.microsoft.com/office/powerpoint/2010/main" val="19935643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CB5E59-C8AB-F3B9-1C72-744DBAC6B3D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11BDEEF-91BC-F612-8E5C-BAB8C8D0564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98226F5-DD70-DD02-A860-768ACC1935A1}"/>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F6C8527-9F5A-2270-1757-202809E6D731}"/>
              </a:ext>
            </a:extLst>
          </p:cNvPr>
          <p:cNvSpPr>
            <a:spLocks noGrp="1"/>
          </p:cNvSpPr>
          <p:nvPr>
            <p:ph type="sldNum" sz="quarter" idx="5"/>
          </p:nvPr>
        </p:nvSpPr>
        <p:spPr/>
        <p:txBody>
          <a:bodyPr/>
          <a:lstStyle/>
          <a:p>
            <a:fld id="{046B0619-5E7D-4043-9E64-AB5674A10325}" type="slidenum">
              <a:rPr lang="nl-NL" smtClean="0"/>
              <a:t>2</a:t>
            </a:fld>
            <a:endParaRPr lang="nl-NL"/>
          </a:p>
        </p:txBody>
      </p:sp>
    </p:spTree>
    <p:extLst>
      <p:ext uri="{BB962C8B-B14F-4D97-AF65-F5344CB8AC3E}">
        <p14:creationId xmlns:p14="http://schemas.microsoft.com/office/powerpoint/2010/main" val="19138749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a:t>
            </a:fld>
            <a:endParaRPr lang="nl-NL"/>
          </a:p>
        </p:txBody>
      </p:sp>
    </p:spTree>
    <p:extLst>
      <p:ext uri="{BB962C8B-B14F-4D97-AF65-F5344CB8AC3E}">
        <p14:creationId xmlns:p14="http://schemas.microsoft.com/office/powerpoint/2010/main" val="2715482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D97EFF-485C-29C5-7326-51164E36853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A9AC7AB-4BA1-2AE0-DDB4-C5F1233B48E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4AE2914-9720-64FC-95E3-BDA55253AD0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2AFAFAF8-5BEA-D44A-61C6-4215F0DBBF5C}"/>
              </a:ext>
            </a:extLst>
          </p:cNvPr>
          <p:cNvSpPr>
            <a:spLocks noGrp="1"/>
          </p:cNvSpPr>
          <p:nvPr>
            <p:ph type="sldNum" sz="quarter" idx="5"/>
          </p:nvPr>
        </p:nvSpPr>
        <p:spPr/>
        <p:txBody>
          <a:bodyPr/>
          <a:lstStyle/>
          <a:p>
            <a:fld id="{046B0619-5E7D-4043-9E64-AB5674A10325}" type="slidenum">
              <a:rPr lang="nl-NL" smtClean="0"/>
              <a:t>4</a:t>
            </a:fld>
            <a:endParaRPr lang="nl-NL"/>
          </a:p>
        </p:txBody>
      </p:sp>
    </p:spTree>
    <p:extLst>
      <p:ext uri="{BB962C8B-B14F-4D97-AF65-F5344CB8AC3E}">
        <p14:creationId xmlns:p14="http://schemas.microsoft.com/office/powerpoint/2010/main" val="9052691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CEBFA-C29E-84A0-090C-9E2544486E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1907C04-C0E7-3C5C-F356-5F917610B54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6CDA353-2E63-A79A-6001-FCA9ACF454C2}"/>
              </a:ext>
            </a:extLst>
          </p:cNvPr>
          <p:cNvSpPr>
            <a:spLocks noGrp="1"/>
          </p:cNvSpPr>
          <p:nvPr>
            <p:ph type="body" idx="1"/>
          </p:nvPr>
        </p:nvSpPr>
        <p:spPr/>
        <p:txBody>
          <a:bodyPr/>
          <a:lstStyle/>
          <a:p>
            <a:r>
              <a:rPr lang="nl-NL"/>
              <a:t>Bekijk de video tot ongeveer 1:05. Vraag de kinderen aan het begin wat ze zien op het filmpje. </a:t>
            </a:r>
          </a:p>
          <a:p>
            <a:r>
              <a:rPr lang="nl-NL"/>
              <a:t>Als de oceanen en het land in beeld komen, kun je de kinderen ook vragen wat dat zijn.</a:t>
            </a:r>
          </a:p>
          <a:p>
            <a:r>
              <a:rPr lang="nl-NL"/>
              <a:t>https://www.youtube.com/watch?v=hwvcxw3Ctsg </a:t>
            </a:r>
          </a:p>
          <a:p>
            <a:r>
              <a:rPr lang="nl-NL"/>
              <a:t> </a:t>
            </a:r>
          </a:p>
        </p:txBody>
      </p:sp>
      <p:sp>
        <p:nvSpPr>
          <p:cNvPr id="4" name="Tijdelijke aanduiding voor dianummer 3">
            <a:extLst>
              <a:ext uri="{FF2B5EF4-FFF2-40B4-BE49-F238E27FC236}">
                <a16:creationId xmlns:a16="http://schemas.microsoft.com/office/drawing/2014/main" id="{D5B61F74-3BAB-D6EE-6E17-794D3167A1B5}"/>
              </a:ext>
            </a:extLst>
          </p:cNvPr>
          <p:cNvSpPr>
            <a:spLocks noGrp="1"/>
          </p:cNvSpPr>
          <p:nvPr>
            <p:ph type="sldNum" sz="quarter" idx="5"/>
          </p:nvPr>
        </p:nvSpPr>
        <p:spPr/>
        <p:txBody>
          <a:bodyPr/>
          <a:lstStyle/>
          <a:p>
            <a:fld id="{046B0619-5E7D-4043-9E64-AB5674A10325}" type="slidenum">
              <a:rPr lang="nl-NL" smtClean="0"/>
              <a:t>10</a:t>
            </a:fld>
            <a:endParaRPr lang="nl-NL"/>
          </a:p>
        </p:txBody>
      </p:sp>
    </p:spTree>
    <p:extLst>
      <p:ext uri="{BB962C8B-B14F-4D97-AF65-F5344CB8AC3E}">
        <p14:creationId xmlns:p14="http://schemas.microsoft.com/office/powerpoint/2010/main" val="6852358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CB46B3-2690-F788-25AB-A91DE64E3CB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8E11F9-F209-C1E9-7630-3B0F2DD8259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AAAFCDC-0A77-B476-A693-798E64C9473F}"/>
              </a:ext>
            </a:extLst>
          </p:cNvPr>
          <p:cNvSpPr>
            <a:spLocks noGrp="1"/>
          </p:cNvSpPr>
          <p:nvPr>
            <p:ph type="body" idx="1"/>
          </p:nvPr>
        </p:nvSpPr>
        <p:spPr/>
        <p:txBody>
          <a:bodyPr/>
          <a:lstStyle/>
          <a:p>
            <a:r>
              <a:rPr lang="nl-NL" dirty="0"/>
              <a:t>De kinderen overleggen in tweetallen.</a:t>
            </a:r>
          </a:p>
        </p:txBody>
      </p:sp>
      <p:sp>
        <p:nvSpPr>
          <p:cNvPr id="4" name="Tijdelijke aanduiding voor dianummer 3">
            <a:extLst>
              <a:ext uri="{FF2B5EF4-FFF2-40B4-BE49-F238E27FC236}">
                <a16:creationId xmlns:a16="http://schemas.microsoft.com/office/drawing/2014/main" id="{58A38578-C5CE-ED23-06CF-05631FC944AE}"/>
              </a:ext>
            </a:extLst>
          </p:cNvPr>
          <p:cNvSpPr>
            <a:spLocks noGrp="1"/>
          </p:cNvSpPr>
          <p:nvPr>
            <p:ph type="sldNum" sz="quarter" idx="5"/>
          </p:nvPr>
        </p:nvSpPr>
        <p:spPr/>
        <p:txBody>
          <a:bodyPr/>
          <a:lstStyle/>
          <a:p>
            <a:fld id="{046B0619-5E7D-4043-9E64-AB5674A10325}" type="slidenum">
              <a:rPr lang="nl-NL" smtClean="0"/>
              <a:t>11</a:t>
            </a:fld>
            <a:endParaRPr lang="nl-NL"/>
          </a:p>
        </p:txBody>
      </p:sp>
    </p:spTree>
    <p:extLst>
      <p:ext uri="{BB962C8B-B14F-4D97-AF65-F5344CB8AC3E}">
        <p14:creationId xmlns:p14="http://schemas.microsoft.com/office/powerpoint/2010/main" val="21090507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DD98A9-3208-7EBA-5BEB-2B7C715E745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6D41AC4-30A7-D8B6-45DA-D5020CAC65A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B04FC67-AA3A-9F90-E93C-E4D5D5B731AD}"/>
              </a:ext>
            </a:extLst>
          </p:cNvPr>
          <p:cNvSpPr>
            <a:spLocks noGrp="1"/>
          </p:cNvSpPr>
          <p:nvPr>
            <p:ph type="body" idx="1"/>
          </p:nvPr>
        </p:nvSpPr>
        <p:spPr/>
        <p:txBody>
          <a:bodyPr/>
          <a:lstStyle/>
          <a:p>
            <a:r>
              <a:rPr lang="nl-NL" dirty="0"/>
              <a:t>Voer klassikaal een experiment uit</a:t>
            </a:r>
            <a:r>
              <a:rPr lang="nl-NL"/>
              <a:t>. </a:t>
            </a:r>
            <a:r>
              <a:rPr lang="nl-NL" dirty="0"/>
              <a:t>In het blauwe vlak staat steeds wat je moet doen</a:t>
            </a:r>
            <a:r>
              <a:rPr lang="nl-NL"/>
              <a:t>.</a:t>
            </a:r>
          </a:p>
        </p:txBody>
      </p:sp>
      <p:sp>
        <p:nvSpPr>
          <p:cNvPr id="4" name="Tijdelijke aanduiding voor dianummer 3">
            <a:extLst>
              <a:ext uri="{FF2B5EF4-FFF2-40B4-BE49-F238E27FC236}">
                <a16:creationId xmlns:a16="http://schemas.microsoft.com/office/drawing/2014/main" id="{2821FB5B-20FD-D7F2-6B1B-26189D1B5825}"/>
              </a:ext>
            </a:extLst>
          </p:cNvPr>
          <p:cNvSpPr>
            <a:spLocks noGrp="1"/>
          </p:cNvSpPr>
          <p:nvPr>
            <p:ph type="sldNum" sz="quarter" idx="5"/>
          </p:nvPr>
        </p:nvSpPr>
        <p:spPr/>
        <p:txBody>
          <a:bodyPr/>
          <a:lstStyle/>
          <a:p>
            <a:fld id="{046B0619-5E7D-4043-9E64-AB5674A10325}" type="slidenum">
              <a:rPr lang="nl-NL" smtClean="0"/>
              <a:t>12</a:t>
            </a:fld>
            <a:endParaRPr lang="nl-NL"/>
          </a:p>
        </p:txBody>
      </p:sp>
    </p:spTree>
    <p:extLst>
      <p:ext uri="{BB962C8B-B14F-4D97-AF65-F5344CB8AC3E}">
        <p14:creationId xmlns:p14="http://schemas.microsoft.com/office/powerpoint/2010/main" val="7583682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2F5B2-8D64-77C9-B068-F0FC31549EB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DB25BB7-C43C-3E1D-D3B5-7C6A7ADBD15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1E3ABE1-D03E-18B8-0A3F-45F1DD2F8C71}"/>
              </a:ext>
            </a:extLst>
          </p:cNvPr>
          <p:cNvSpPr>
            <a:spLocks noGrp="1"/>
          </p:cNvSpPr>
          <p:nvPr>
            <p:ph type="body" idx="1"/>
          </p:nvPr>
        </p:nvSpPr>
        <p:spPr/>
        <p:txBody>
          <a:bodyPr/>
          <a:lstStyle/>
          <a:p>
            <a:pPr marL="0" lvl="0" indent="0">
              <a:buFont typeface="Symbol" panose="05050102010706020507" pitchFamily="18" charset="2"/>
              <a:buNone/>
            </a:pPr>
            <a:r>
              <a:rPr lang="nl-NL"/>
              <a:t>Laat de kinderen een maatbeker zien van 1 liter, die vol zit met water.</a:t>
            </a:r>
          </a:p>
        </p:txBody>
      </p:sp>
      <p:sp>
        <p:nvSpPr>
          <p:cNvPr id="4" name="Tijdelijke aanduiding voor dianummer 3">
            <a:extLst>
              <a:ext uri="{FF2B5EF4-FFF2-40B4-BE49-F238E27FC236}">
                <a16:creationId xmlns:a16="http://schemas.microsoft.com/office/drawing/2014/main" id="{E0175D5F-70DA-A07A-AC37-8C6B7D22A97D}"/>
              </a:ext>
            </a:extLst>
          </p:cNvPr>
          <p:cNvSpPr>
            <a:spLocks noGrp="1"/>
          </p:cNvSpPr>
          <p:nvPr>
            <p:ph type="sldNum" sz="quarter" idx="5"/>
          </p:nvPr>
        </p:nvSpPr>
        <p:spPr/>
        <p:txBody>
          <a:bodyPr/>
          <a:lstStyle/>
          <a:p>
            <a:fld id="{046B0619-5E7D-4043-9E64-AB5674A10325}" type="slidenum">
              <a:rPr lang="nl-NL" smtClean="0"/>
              <a:t>13</a:t>
            </a:fld>
            <a:endParaRPr lang="nl-NL"/>
          </a:p>
        </p:txBody>
      </p:sp>
    </p:spTree>
    <p:extLst>
      <p:ext uri="{BB962C8B-B14F-4D97-AF65-F5344CB8AC3E}">
        <p14:creationId xmlns:p14="http://schemas.microsoft.com/office/powerpoint/2010/main" val="10693352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6DD24-5666-C1DD-8C0A-E533AA92C06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3A16883-4545-1CED-6BA5-BB3EEA1DB3C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17DA6A3-78CC-388C-0911-A8E1D0B0425C}"/>
              </a:ext>
            </a:extLst>
          </p:cNvPr>
          <p:cNvSpPr>
            <a:spLocks noGrp="1"/>
          </p:cNvSpPr>
          <p:nvPr>
            <p:ph type="body" idx="1"/>
          </p:nvPr>
        </p:nvSpPr>
        <p:spPr/>
        <p:txBody>
          <a:bodyPr/>
          <a:lstStyle/>
          <a:p>
            <a:pPr marL="0" lvl="0" indent="0">
              <a:buFont typeface="Symbol" panose="05050102010706020507" pitchFamily="18" charset="2"/>
              <a:buNone/>
            </a:pPr>
            <a:r>
              <a:rPr lang="nl-NL" sz="1200" i="0" dirty="0">
                <a:latin typeface="Kermit" panose="020F0503040000060003" pitchFamily="34" charset="0"/>
              </a:rPr>
              <a:t>Schenk 970 milliliter in een bak: dit is al het water in oceanen en zeeën</a:t>
            </a:r>
            <a:r>
              <a:rPr lang="nl-NL" sz="1200" i="1" dirty="0">
                <a:latin typeface="Kermit" panose="020F0503040000060003" pitchFamily="34" charset="0"/>
              </a:rPr>
              <a:t>.</a:t>
            </a:r>
          </a:p>
          <a:p>
            <a:pPr marL="0" lvl="0" indent="0">
              <a:buFont typeface="Symbol" panose="05050102010706020507" pitchFamily="18" charset="2"/>
              <a:buNone/>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a:t>Leg uit</a:t>
            </a:r>
            <a:r>
              <a:rPr lang="nl-NL" dirty="0"/>
              <a:t>: Oceanen en zeeën bestaan allebei uit zout water. Oceanen zijn veel groter dan zeeën. Om zeeën heen ligt meer land. Wijs voorbeelden van zeeën en oceanen aan bij deze uitleg.</a:t>
            </a:r>
            <a:endParaRPr lang="nl-NL"/>
          </a:p>
          <a:p>
            <a:pPr marL="0" lvl="0" indent="0">
              <a:buFont typeface="Symbol" panose="05050102010706020507" pitchFamily="18" charset="2"/>
              <a:buNone/>
            </a:pPr>
            <a:endParaRPr lang="nl-NL"/>
          </a:p>
          <a:p>
            <a:pPr marL="0" lvl="0" indent="0">
              <a:buFont typeface="Symbol" panose="05050102010706020507" pitchFamily="18" charset="2"/>
              <a:buNone/>
            </a:pPr>
            <a:r>
              <a:rPr lang="nl-NL"/>
              <a:t>Vraag daarna een paar kinderen waar ze in de zee of oceaan hebben gezwommen aan wijs aan waar dat ligt.</a:t>
            </a:r>
          </a:p>
          <a:p>
            <a:pPr marL="0" lvl="0" indent="0">
              <a:buFont typeface="Symbol" panose="05050102010706020507" pitchFamily="18" charset="2"/>
              <a:buNone/>
            </a:pPr>
            <a:endParaRPr lang="nl-NL" dirty="0"/>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105B896A-0D08-8E63-64C0-47F0717ECCDA}"/>
              </a:ext>
            </a:extLst>
          </p:cNvPr>
          <p:cNvSpPr>
            <a:spLocks noGrp="1"/>
          </p:cNvSpPr>
          <p:nvPr>
            <p:ph type="sldNum" sz="quarter" idx="5"/>
          </p:nvPr>
        </p:nvSpPr>
        <p:spPr/>
        <p:txBody>
          <a:bodyPr/>
          <a:lstStyle/>
          <a:p>
            <a:fld id="{046B0619-5E7D-4043-9E64-AB5674A10325}" type="slidenum">
              <a:rPr lang="nl-NL" smtClean="0"/>
              <a:t>14</a:t>
            </a:fld>
            <a:endParaRPr lang="nl-NL"/>
          </a:p>
        </p:txBody>
      </p:sp>
    </p:spTree>
    <p:extLst>
      <p:ext uri="{BB962C8B-B14F-4D97-AF65-F5344CB8AC3E}">
        <p14:creationId xmlns:p14="http://schemas.microsoft.com/office/powerpoint/2010/main" val="11789691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FAFE0-7BF6-1ED4-563E-847DF0306A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EBDCEA-7CCE-879C-F6E7-113FE4AAE70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B9D443D-5AA0-5695-F7FD-210968EB6276}"/>
              </a:ext>
            </a:extLst>
          </p:cNvPr>
          <p:cNvSpPr>
            <a:spLocks noGrp="1"/>
          </p:cNvSpPr>
          <p:nvPr>
            <p:ph type="body" idx="1"/>
          </p:nvPr>
        </p:nvSpPr>
        <p:spPr/>
        <p:txBody>
          <a:bodyPr/>
          <a:lstStyle/>
          <a:p>
            <a:pPr marL="0" lvl="0" indent="0">
              <a:buFont typeface="Symbol" panose="05050102010706020507" pitchFamily="18" charset="2"/>
              <a:buNone/>
            </a:pPr>
            <a:r>
              <a:rPr lang="nl-NL" sz="1200" i="0" dirty="0">
                <a:latin typeface="Kermit" panose="020F0503040000060003" pitchFamily="34" charset="0"/>
              </a:rPr>
              <a:t>Schenk 21 milliliter in een bekertje: dit is al het ijs op aarde. </a:t>
            </a: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Denkbubbelvragen in tweetallen.</a:t>
            </a:r>
            <a:r>
              <a:rPr lang="nl-NL" sz="1200" i="0">
                <a:latin typeface="Kermit" panose="020F0503040000060003" pitchFamily="34" charset="0"/>
              </a:rPr>
              <a: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latin typeface="Kermit" panose="020F0503040000060003" pitchFamily="34" charset="0"/>
              </a:rPr>
              <a:t>Leg uit: IJs </a:t>
            </a:r>
            <a:r>
              <a:rPr lang="nl-NL" sz="1200" i="0" dirty="0">
                <a:latin typeface="Kermit" panose="020F0503040000060003" pitchFamily="34" charset="0"/>
              </a:rPr>
              <a:t>is bijvoorbeeld te vinden op de Zuidpool, Noordpool en op koude bergen.</a:t>
            </a:r>
            <a:endParaRPr lang="nl-NL" sz="1200" i="0">
              <a:latin typeface="Kermit" panose="020F0503040000060003" pitchFamily="34" charset="0"/>
            </a:endParaRPr>
          </a:p>
          <a:p>
            <a:pPr marL="0" lvl="0" indent="0">
              <a:buFont typeface="Symbol" panose="05050102010706020507" pitchFamily="18" charset="2"/>
              <a:buNone/>
            </a:pPr>
            <a:endParaRPr lang="nl-NL" i="0" dirty="0"/>
          </a:p>
        </p:txBody>
      </p:sp>
      <p:sp>
        <p:nvSpPr>
          <p:cNvPr id="4" name="Tijdelijke aanduiding voor dianummer 3">
            <a:extLst>
              <a:ext uri="{FF2B5EF4-FFF2-40B4-BE49-F238E27FC236}">
                <a16:creationId xmlns:a16="http://schemas.microsoft.com/office/drawing/2014/main" id="{23B229F4-50B9-E8F4-9808-9853C504E80D}"/>
              </a:ext>
            </a:extLst>
          </p:cNvPr>
          <p:cNvSpPr>
            <a:spLocks noGrp="1"/>
          </p:cNvSpPr>
          <p:nvPr>
            <p:ph type="sldNum" sz="quarter" idx="5"/>
          </p:nvPr>
        </p:nvSpPr>
        <p:spPr/>
        <p:txBody>
          <a:bodyPr/>
          <a:lstStyle/>
          <a:p>
            <a:fld id="{046B0619-5E7D-4043-9E64-AB5674A10325}" type="slidenum">
              <a:rPr lang="nl-NL" smtClean="0"/>
              <a:t>15</a:t>
            </a:fld>
            <a:endParaRPr lang="nl-NL"/>
          </a:p>
        </p:txBody>
      </p:sp>
    </p:spTree>
    <p:extLst>
      <p:ext uri="{BB962C8B-B14F-4D97-AF65-F5344CB8AC3E}">
        <p14:creationId xmlns:p14="http://schemas.microsoft.com/office/powerpoint/2010/main" val="31090839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895BCC-9B8E-5F77-8068-882F1FC451C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85E060C-B2D7-62FA-3E2C-A2C647283377}"/>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A825A13-194F-254A-5CBC-2316466963B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Schenk 9 milliliter in een ander bekertje: dit is al het water dat in de grond zit.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Denkbubbelvraag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Leg uit: Als je een gat graaft graaf je eerst gras weg. Dan modder. Als je nog wat dieper graaft kom je bij het grondwater. Dit is een laag water die bijna overal in de grond zit.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8033A6E3-B2CB-2288-5C14-C9F2297ABF44}"/>
              </a:ext>
            </a:extLst>
          </p:cNvPr>
          <p:cNvSpPr>
            <a:spLocks noGrp="1"/>
          </p:cNvSpPr>
          <p:nvPr>
            <p:ph type="sldNum" sz="quarter" idx="5"/>
          </p:nvPr>
        </p:nvSpPr>
        <p:spPr/>
        <p:txBody>
          <a:bodyPr/>
          <a:lstStyle/>
          <a:p>
            <a:fld id="{046B0619-5E7D-4043-9E64-AB5674A10325}" type="slidenum">
              <a:rPr lang="nl-NL" smtClean="0"/>
              <a:t>16</a:t>
            </a:fld>
            <a:endParaRPr lang="nl-NL"/>
          </a:p>
        </p:txBody>
      </p:sp>
    </p:spTree>
    <p:extLst>
      <p:ext uri="{BB962C8B-B14F-4D97-AF65-F5344CB8AC3E}">
        <p14:creationId xmlns:p14="http://schemas.microsoft.com/office/powerpoint/2010/main" val="2379235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6EBDE8-08D8-7535-EC76-DECCC08073D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330C60B-EF15-6374-D307-233994E6846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EDC80B60-E576-42FF-A986-8482E7CEDC3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Schenk het laatste water dat nog in de kan zit in een bekertje. Deze laatste druppels zijn het water in meren en rivieren.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dirty="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Leg uit: </a:t>
            </a:r>
            <a:r>
              <a:rPr lang="nl-NL" sz="1200" i="0" dirty="0">
                <a:solidFill>
                  <a:schemeClr val="bg1"/>
                </a:solidFill>
                <a:latin typeface="Kermit" panose="020F0503040000060003" pitchFamily="34" charset="0"/>
              </a:rPr>
              <a:t>Een meer is een groot stuk water dat </a:t>
            </a:r>
            <a:r>
              <a:rPr lang="nl-NL" sz="1200" i="0">
                <a:solidFill>
                  <a:schemeClr val="bg1"/>
                </a:solidFill>
                <a:latin typeface="Kermit" panose="020F0503040000060003" pitchFamily="34" charset="0"/>
              </a:rPr>
              <a:t>helemaal </a:t>
            </a:r>
            <a:r>
              <a:rPr lang="nl-NL" sz="1200" i="0" dirty="0">
                <a:solidFill>
                  <a:schemeClr val="bg1"/>
                </a:solidFill>
                <a:latin typeface="Kermit" panose="020F0503040000060003" pitchFamily="34" charset="0"/>
              </a:rPr>
              <a:t>door land is omringd. </a:t>
            </a:r>
            <a:r>
              <a:rPr lang="nl-NL" sz="1200" i="0">
                <a:solidFill>
                  <a:schemeClr val="bg1"/>
                </a:solidFill>
                <a:latin typeface="Kermit" panose="020F0503040000060003" pitchFamily="34" charset="0"/>
              </a:rPr>
              <a:t>Dat betekent dat overal om het meer heen land is. </a:t>
            </a:r>
            <a:r>
              <a:rPr lang="nl-NL" sz="1200" i="0" dirty="0">
                <a:solidFill>
                  <a:schemeClr val="bg1"/>
                </a:solidFill>
                <a:latin typeface="Kermit" panose="020F0503040000060003" pitchFamily="34" charset="0"/>
              </a:rPr>
              <a:t>Meestal is het zoet.</a:t>
            </a:r>
            <a:r>
              <a:rPr lang="nl-NL" sz="1200" i="0">
                <a:solidFill>
                  <a:schemeClr val="bg1"/>
                </a:solidFill>
                <a:latin typeface="Kermit" panose="020F0503040000060003" pitchFamily="34" charset="0"/>
              </a:rPr>
              <a:t> </a:t>
            </a:r>
            <a:endParaRPr lang="nl-NL" sz="1200" i="0" dirty="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8EFA6DD9-C9AB-36ED-330F-E9F89D8192EF}"/>
              </a:ext>
            </a:extLst>
          </p:cNvPr>
          <p:cNvSpPr>
            <a:spLocks noGrp="1"/>
          </p:cNvSpPr>
          <p:nvPr>
            <p:ph type="sldNum" sz="quarter" idx="5"/>
          </p:nvPr>
        </p:nvSpPr>
        <p:spPr/>
        <p:txBody>
          <a:bodyPr/>
          <a:lstStyle/>
          <a:p>
            <a:fld id="{046B0619-5E7D-4043-9E64-AB5674A10325}" type="slidenum">
              <a:rPr lang="nl-NL" smtClean="0"/>
              <a:t>17</a:t>
            </a:fld>
            <a:endParaRPr lang="nl-NL"/>
          </a:p>
        </p:txBody>
      </p:sp>
    </p:spTree>
    <p:extLst>
      <p:ext uri="{BB962C8B-B14F-4D97-AF65-F5344CB8AC3E}">
        <p14:creationId xmlns:p14="http://schemas.microsoft.com/office/powerpoint/2010/main" val="6060494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17C23A-7A6D-8F01-914B-3BC28CC7161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4D44463-0E47-74F3-9071-D8F05BE645C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99B81EFC-9935-5B62-5048-0873B8F089F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Antwoord: Omdat er véél meer water op aarde is dan in de maatbeker zat.</a:t>
            </a:r>
            <a:endParaRPr lang="nl-NL" sz="1200" i="0" dirty="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83AF8439-F59A-8F32-3CEC-CD0B5490B772}"/>
              </a:ext>
            </a:extLst>
          </p:cNvPr>
          <p:cNvSpPr>
            <a:spLocks noGrp="1"/>
          </p:cNvSpPr>
          <p:nvPr>
            <p:ph type="sldNum" sz="quarter" idx="5"/>
          </p:nvPr>
        </p:nvSpPr>
        <p:spPr/>
        <p:txBody>
          <a:bodyPr/>
          <a:lstStyle/>
          <a:p>
            <a:fld id="{046B0619-5E7D-4043-9E64-AB5674A10325}" type="slidenum">
              <a:rPr lang="nl-NL" smtClean="0"/>
              <a:t>18</a:t>
            </a:fld>
            <a:endParaRPr lang="nl-NL"/>
          </a:p>
        </p:txBody>
      </p:sp>
    </p:spTree>
    <p:extLst>
      <p:ext uri="{BB962C8B-B14F-4D97-AF65-F5344CB8AC3E}">
        <p14:creationId xmlns:p14="http://schemas.microsoft.com/office/powerpoint/2010/main" val="26691909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A99835-C2CA-3C15-2469-64BD92DEB86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682522A-D0DB-BF21-2744-70667B1D7DE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382A5CA-F414-93A8-0A32-2FC7EB261769}"/>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Stel de vragen. De kinderen zeggen of het over een zee, een meer of een oceaan gaat. </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Kies bijvoorbeeld voor de volgende gebaren:</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Zee = golfbeweging met de hand</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Oceaan = grote cirkel maken met de armen</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Meer = zwembeweging maken</a:t>
            </a:r>
          </a:p>
          <a:p>
            <a:pPr marL="0" lvl="0" indent="0">
              <a:buFont typeface="Symbol" panose="05050102010706020507" pitchFamily="18" charset="2"/>
              <a:buNone/>
            </a:pPr>
            <a:endParaRPr lang="nl-NL" sz="1200" b="0" i="0" u="none" strike="noStrike"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EDF3C7AA-9B7F-52D5-3AB6-E97934F86C24}"/>
              </a:ext>
            </a:extLst>
          </p:cNvPr>
          <p:cNvSpPr>
            <a:spLocks noGrp="1"/>
          </p:cNvSpPr>
          <p:nvPr>
            <p:ph type="sldNum" sz="quarter" idx="5"/>
          </p:nvPr>
        </p:nvSpPr>
        <p:spPr/>
        <p:txBody>
          <a:bodyPr/>
          <a:lstStyle/>
          <a:p>
            <a:fld id="{046B0619-5E7D-4043-9E64-AB5674A10325}" type="slidenum">
              <a:rPr lang="nl-NL" smtClean="0"/>
              <a:t>19</a:t>
            </a:fld>
            <a:endParaRPr lang="nl-NL"/>
          </a:p>
        </p:txBody>
      </p:sp>
    </p:spTree>
    <p:extLst>
      <p:ext uri="{BB962C8B-B14F-4D97-AF65-F5344CB8AC3E}">
        <p14:creationId xmlns:p14="http://schemas.microsoft.com/office/powerpoint/2010/main" val="39332679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B4B6FA-E1F7-4E47-377C-5BAA69B953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5581B43-A355-2309-3869-AB940E63D973}"/>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E8FF863-8591-8071-90E5-469DD496FD73}"/>
              </a:ext>
            </a:extLst>
          </p:cNvPr>
          <p:cNvSpPr>
            <a:spLocks noGrp="1"/>
          </p:cNvSpPr>
          <p:nvPr>
            <p:ph type="body" idx="1"/>
          </p:nvPr>
        </p:nvSpPr>
        <p:spPr/>
        <p:txBody>
          <a:bodyPr/>
          <a:lstStyle/>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Wijs een aantal plekken op de kaart aan. De kinderen zeggen of dit een zee, een meer of een oceaan is. </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Kies bijvoorbeeld voor de volgende gebaren:</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Zee = golfbeweging met de hand</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Oceaan = grote cirkel maken met de armen</a:t>
            </a:r>
          </a:p>
          <a:p>
            <a:pPr marL="0" lvl="0" indent="0">
              <a:buFont typeface="Symbol" panose="05050102010706020507" pitchFamily="18" charset="2"/>
              <a:buNone/>
            </a:pPr>
            <a:r>
              <a:rPr lang="nl-NL" sz="1200" b="0" i="0" u="none" strike="noStrike" kern="1200">
                <a:solidFill>
                  <a:schemeClr val="tx1"/>
                </a:solidFill>
                <a:effectLst/>
                <a:latin typeface="+mn-lt"/>
                <a:ea typeface="+mn-ea"/>
                <a:cs typeface="+mn-cs"/>
              </a:rPr>
              <a:t>Meer = zwembeweging maken</a:t>
            </a:r>
          </a:p>
          <a:p>
            <a:pPr marL="0" lvl="0" indent="0">
              <a:buFont typeface="Symbol" panose="05050102010706020507" pitchFamily="18" charset="2"/>
              <a:buNone/>
            </a:pPr>
            <a:endParaRPr lang="nl-NL" sz="1200" b="0" i="0" u="none" strike="noStrike" kern="1200">
              <a:solidFill>
                <a:schemeClr val="tx1"/>
              </a:solidFill>
              <a:effectLst/>
              <a:latin typeface="+mn-lt"/>
              <a:ea typeface="+mn-ea"/>
              <a:cs typeface="+mn-cs"/>
            </a:endParaRPr>
          </a:p>
        </p:txBody>
      </p:sp>
      <p:sp>
        <p:nvSpPr>
          <p:cNvPr id="4" name="Tijdelijke aanduiding voor dianummer 3">
            <a:extLst>
              <a:ext uri="{FF2B5EF4-FFF2-40B4-BE49-F238E27FC236}">
                <a16:creationId xmlns:a16="http://schemas.microsoft.com/office/drawing/2014/main" id="{1523C516-7C25-6CE7-50AB-6B02F81682B2}"/>
              </a:ext>
            </a:extLst>
          </p:cNvPr>
          <p:cNvSpPr>
            <a:spLocks noGrp="1"/>
          </p:cNvSpPr>
          <p:nvPr>
            <p:ph type="sldNum" sz="quarter" idx="5"/>
          </p:nvPr>
        </p:nvSpPr>
        <p:spPr/>
        <p:txBody>
          <a:bodyPr/>
          <a:lstStyle/>
          <a:p>
            <a:fld id="{046B0619-5E7D-4043-9E64-AB5674A10325}" type="slidenum">
              <a:rPr lang="nl-NL" smtClean="0"/>
              <a:t>20</a:t>
            </a:fld>
            <a:endParaRPr lang="nl-NL"/>
          </a:p>
        </p:txBody>
      </p:sp>
    </p:spTree>
    <p:extLst>
      <p:ext uri="{BB962C8B-B14F-4D97-AF65-F5344CB8AC3E}">
        <p14:creationId xmlns:p14="http://schemas.microsoft.com/office/powerpoint/2010/main" val="12565314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F2B4B-CC4F-C4D0-1D8C-F39F2EC7A5B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E188B1F-C56B-A5B2-BD44-7D2823FCD6F3}"/>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B0B3F931-86D0-BCB5-AB3D-2819BF0B10F5}"/>
              </a:ext>
            </a:extLst>
          </p:cNvPr>
          <p:cNvSpPr>
            <a:spLocks noGrp="1"/>
          </p:cNvSpPr>
          <p:nvPr>
            <p:ph type="body" idx="1"/>
          </p:nvPr>
        </p:nvSpPr>
        <p:spPr/>
        <p:txBody>
          <a:bodyPr/>
          <a:lstStyle/>
          <a:p>
            <a:pPr marL="0" lvl="0" indent="0">
              <a:buFont typeface="Symbol" panose="05050102010706020507" pitchFamily="18" charset="2"/>
              <a:buNone/>
            </a:pPr>
            <a:r>
              <a:rPr lang="nl-NL"/>
              <a:t>Bijvoorbeeld: in de oceaan, in de zee, in rivieren, in ijskappen en gletsjers, in meren. </a:t>
            </a:r>
          </a:p>
        </p:txBody>
      </p:sp>
      <p:sp>
        <p:nvSpPr>
          <p:cNvPr id="4" name="Tijdelijke aanduiding voor dianummer 3">
            <a:extLst>
              <a:ext uri="{FF2B5EF4-FFF2-40B4-BE49-F238E27FC236}">
                <a16:creationId xmlns:a16="http://schemas.microsoft.com/office/drawing/2014/main" id="{076DDF5F-2596-BAD4-A862-556175D5113F}"/>
              </a:ext>
            </a:extLst>
          </p:cNvPr>
          <p:cNvSpPr>
            <a:spLocks noGrp="1"/>
          </p:cNvSpPr>
          <p:nvPr>
            <p:ph type="sldNum" sz="quarter" idx="5"/>
          </p:nvPr>
        </p:nvSpPr>
        <p:spPr/>
        <p:txBody>
          <a:bodyPr/>
          <a:lstStyle/>
          <a:p>
            <a:fld id="{046B0619-5E7D-4043-9E64-AB5674A10325}" type="slidenum">
              <a:rPr lang="nl-NL" smtClean="0"/>
              <a:t>30</a:t>
            </a:fld>
            <a:endParaRPr lang="nl-NL"/>
          </a:p>
        </p:txBody>
      </p:sp>
    </p:spTree>
    <p:extLst>
      <p:ext uri="{BB962C8B-B14F-4D97-AF65-F5344CB8AC3E}">
        <p14:creationId xmlns:p14="http://schemas.microsoft.com/office/powerpoint/2010/main" val="25919277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De kinderen overleggen in tweetallen</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32</a:t>
            </a:fld>
            <a:endParaRPr lang="nl-NL"/>
          </a:p>
        </p:txBody>
      </p:sp>
    </p:spTree>
    <p:extLst>
      <p:ext uri="{BB962C8B-B14F-4D97-AF65-F5344CB8AC3E}">
        <p14:creationId xmlns:p14="http://schemas.microsoft.com/office/powerpoint/2010/main" val="17333815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a:t>De kinderen schrijven het antwoord op hun wisbordje.</a:t>
            </a:r>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33</a:t>
            </a:fld>
            <a:endParaRPr lang="nl-NL"/>
          </a:p>
        </p:txBody>
      </p:sp>
    </p:spTree>
    <p:extLst>
      <p:ext uri="{BB962C8B-B14F-4D97-AF65-F5344CB8AC3E}">
        <p14:creationId xmlns:p14="http://schemas.microsoft.com/office/powerpoint/2010/main" val="40669462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1AC065-02AB-26B2-45D6-540F9A685B3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98C4E07-83A8-93FC-9D7E-93108890DF91}"/>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40AFB1D-9816-48CC-9125-978ED8DBC923}"/>
              </a:ext>
            </a:extLst>
          </p:cNvPr>
          <p:cNvSpPr>
            <a:spLocks noGrp="1"/>
          </p:cNvSpPr>
          <p:nvPr>
            <p:ph type="body" idx="1"/>
          </p:nvPr>
        </p:nvSpPr>
        <p:spPr/>
        <p:txBody>
          <a:bodyPr/>
          <a:lstStyle/>
          <a:p>
            <a:r>
              <a:rPr lang="nl-NL" dirty="0"/>
              <a:t>Vertel: de aarde bestaat voor 71% uit water. Het meeste water zit in de oceanen. Vandaag gaan we kijken naar deze oceanen. Waar liggen de oceanen, hoeveel oceanen zijn er en hoe diep zijn deze oceanen eigenlijk?</a:t>
            </a:r>
          </a:p>
          <a:p>
            <a:endParaRPr lang="nl-NL" dirty="0"/>
          </a:p>
          <a:p>
            <a:r>
              <a:rPr lang="nl-NL" dirty="0"/>
              <a:t>Bekijk samen met de klas Google </a:t>
            </a:r>
            <a:r>
              <a:rPr lang="nl-NL" dirty="0" err="1"/>
              <a:t>Maps</a:t>
            </a:r>
            <a:r>
              <a:rPr lang="nl-NL" dirty="0"/>
              <a:t>. </a:t>
            </a:r>
          </a:p>
        </p:txBody>
      </p:sp>
      <p:sp>
        <p:nvSpPr>
          <p:cNvPr id="4" name="Tijdelijke aanduiding voor dianummer 3">
            <a:extLst>
              <a:ext uri="{FF2B5EF4-FFF2-40B4-BE49-F238E27FC236}">
                <a16:creationId xmlns:a16="http://schemas.microsoft.com/office/drawing/2014/main" id="{45E55FE9-2DC4-DC10-9934-1B74E42462BA}"/>
              </a:ext>
            </a:extLst>
          </p:cNvPr>
          <p:cNvSpPr>
            <a:spLocks noGrp="1"/>
          </p:cNvSpPr>
          <p:nvPr>
            <p:ph type="sldNum" sz="quarter" idx="5"/>
          </p:nvPr>
        </p:nvSpPr>
        <p:spPr/>
        <p:txBody>
          <a:bodyPr/>
          <a:lstStyle/>
          <a:p>
            <a:fld id="{046B0619-5E7D-4043-9E64-AB5674A10325}" type="slidenum">
              <a:rPr lang="nl-NL" smtClean="0"/>
              <a:t>34</a:t>
            </a:fld>
            <a:endParaRPr lang="nl-NL"/>
          </a:p>
        </p:txBody>
      </p:sp>
    </p:spTree>
    <p:extLst>
      <p:ext uri="{BB962C8B-B14F-4D97-AF65-F5344CB8AC3E}">
        <p14:creationId xmlns:p14="http://schemas.microsoft.com/office/powerpoint/2010/main" val="319563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2743B5-8769-612D-46A6-D51D0141AEC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4C97206-9AB2-18AC-8204-EFC81D15014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AC96208-37E2-DE24-3B39-028F841A49D9}"/>
              </a:ext>
            </a:extLst>
          </p:cNvPr>
          <p:cNvSpPr>
            <a:spLocks noGrp="1"/>
          </p:cNvSpPr>
          <p:nvPr>
            <p:ph type="body" idx="1"/>
          </p:nvPr>
        </p:nvSpPr>
        <p:spPr/>
        <p:txBody>
          <a:bodyPr/>
          <a:lstStyle/>
          <a:p>
            <a:pPr marL="0" lvl="0" indent="0">
              <a:buFont typeface="Symbol" panose="05050102010706020507" pitchFamily="18" charset="2"/>
              <a:buNone/>
            </a:pPr>
            <a:r>
              <a:rPr lang="nl-NL"/>
              <a:t>Laat de kinderen een maatbeker zien van 1 liter, die vol zit met water.</a:t>
            </a:r>
          </a:p>
        </p:txBody>
      </p:sp>
      <p:sp>
        <p:nvSpPr>
          <p:cNvPr id="4" name="Tijdelijke aanduiding voor dianummer 3">
            <a:extLst>
              <a:ext uri="{FF2B5EF4-FFF2-40B4-BE49-F238E27FC236}">
                <a16:creationId xmlns:a16="http://schemas.microsoft.com/office/drawing/2014/main" id="{D066B8F0-EE00-08ED-3A72-3F3824710B77}"/>
              </a:ext>
            </a:extLst>
          </p:cNvPr>
          <p:cNvSpPr>
            <a:spLocks noGrp="1"/>
          </p:cNvSpPr>
          <p:nvPr>
            <p:ph type="sldNum" sz="quarter" idx="5"/>
          </p:nvPr>
        </p:nvSpPr>
        <p:spPr/>
        <p:txBody>
          <a:bodyPr/>
          <a:lstStyle/>
          <a:p>
            <a:fld id="{046B0619-5E7D-4043-9E64-AB5674A10325}" type="slidenum">
              <a:rPr lang="nl-NL" smtClean="0"/>
              <a:t>35</a:t>
            </a:fld>
            <a:endParaRPr lang="nl-NL"/>
          </a:p>
        </p:txBody>
      </p:sp>
    </p:spTree>
    <p:extLst>
      <p:ext uri="{BB962C8B-B14F-4D97-AF65-F5344CB8AC3E}">
        <p14:creationId xmlns:p14="http://schemas.microsoft.com/office/powerpoint/2010/main" val="1961330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E2309-4CF8-5D32-E6F2-1D041BAD8CFD}"/>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92E1113-1EE3-EBAC-2C3F-15262027D7A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9DC415C-3365-EFCB-41D9-D1694808D9F0}"/>
              </a:ext>
            </a:extLst>
          </p:cNvPr>
          <p:cNvSpPr>
            <a:spLocks noGrp="1"/>
          </p:cNvSpPr>
          <p:nvPr>
            <p:ph type="body" idx="1"/>
          </p:nvPr>
        </p:nvSpPr>
        <p:spPr/>
        <p:txBody>
          <a:bodyPr/>
          <a:lstStyle/>
          <a:p>
            <a:pPr marL="0" lvl="0" indent="0">
              <a:buFont typeface="Symbol" panose="05050102010706020507" pitchFamily="18" charset="2"/>
              <a:buNone/>
            </a:pPr>
            <a:r>
              <a:rPr lang="nl-NL" sz="1200" i="0" dirty="0">
                <a:latin typeface="Kermit" panose="020F0503040000060003" pitchFamily="34" charset="0"/>
              </a:rPr>
              <a:t>Schenk 970 milliliter in een bak: dit is al het water in oceanen en zeeën</a:t>
            </a:r>
            <a:r>
              <a:rPr lang="nl-NL" sz="1200" i="1" dirty="0">
                <a:latin typeface="Kermit" panose="020F0503040000060003" pitchFamily="34" charset="0"/>
              </a:rPr>
              <a:t>.</a:t>
            </a:r>
          </a:p>
          <a:p>
            <a:pPr marL="0" lvl="0" indent="0">
              <a:buFont typeface="Symbol" panose="05050102010706020507" pitchFamily="18" charset="2"/>
              <a:buNone/>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dirty="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dirty="0"/>
              <a:t>Leg uit: Oceanen en zeeën bestaan allebei uit zout water. Oceanen zijn veel groter dan zeeën. Om zeeën heen ligt meer land. Wijs voorbeelden van zeeën en oceanen aan bij deze uitleg.</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Vraag daarna een paar kinderen waar ze in de zee of oceaan hebben gezwommen en wijs aan waar dat ligt.</a:t>
            </a:r>
          </a:p>
          <a:p>
            <a:pPr marL="0" lvl="0" indent="0">
              <a:buFont typeface="Symbol" panose="05050102010706020507" pitchFamily="18" charset="2"/>
              <a:buNone/>
            </a:pPr>
            <a:endParaRPr lang="nl-NL" dirty="0"/>
          </a:p>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61CA4531-5DB3-6BDA-1A9C-40BDE9B69C9D}"/>
              </a:ext>
            </a:extLst>
          </p:cNvPr>
          <p:cNvSpPr>
            <a:spLocks noGrp="1"/>
          </p:cNvSpPr>
          <p:nvPr>
            <p:ph type="sldNum" sz="quarter" idx="5"/>
          </p:nvPr>
        </p:nvSpPr>
        <p:spPr/>
        <p:txBody>
          <a:bodyPr/>
          <a:lstStyle/>
          <a:p>
            <a:fld id="{046B0619-5E7D-4043-9E64-AB5674A10325}" type="slidenum">
              <a:rPr lang="nl-NL" smtClean="0"/>
              <a:t>36</a:t>
            </a:fld>
            <a:endParaRPr lang="nl-NL"/>
          </a:p>
        </p:txBody>
      </p:sp>
    </p:spTree>
    <p:extLst>
      <p:ext uri="{BB962C8B-B14F-4D97-AF65-F5344CB8AC3E}">
        <p14:creationId xmlns:p14="http://schemas.microsoft.com/office/powerpoint/2010/main" val="45341602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4CE30-E3C8-3CC4-A3AA-5DD7304D71F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88D6CB8-AF49-30E6-869E-A2B4E7DBF0F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B26C899-070B-549A-16F6-39313AF23E3D}"/>
              </a:ext>
            </a:extLst>
          </p:cNvPr>
          <p:cNvSpPr>
            <a:spLocks noGrp="1"/>
          </p:cNvSpPr>
          <p:nvPr>
            <p:ph type="body" idx="1"/>
          </p:nvPr>
        </p:nvSpPr>
        <p:spPr/>
        <p:txBody>
          <a:bodyPr/>
          <a:lstStyle/>
          <a:p>
            <a:pPr marL="0" lvl="0" indent="0">
              <a:buFont typeface="Symbol" panose="05050102010706020507" pitchFamily="18" charset="2"/>
              <a:buNone/>
            </a:pPr>
            <a:r>
              <a:rPr lang="nl-NL" sz="1200" i="0">
                <a:latin typeface="Kermit" panose="020F0503040000060003" pitchFamily="34" charset="0"/>
              </a:rPr>
              <a:t>Schenk 21 milliliter in een bekertje: dit is al het ijs op aarde. </a:t>
            </a: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Denkbubbelvragen in tweetallen.</a:t>
            </a:r>
            <a:r>
              <a:rPr lang="nl-NL" sz="1200" i="0">
                <a:latin typeface="Kermit" panose="020F0503040000060003" pitchFamily="34" charset="0"/>
              </a:rPr>
              <a: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latin typeface="Kermit" panose="020F0503040000060003" pitchFamily="34" charset="0"/>
            </a:endParaRPr>
          </a:p>
          <a:p>
            <a:pPr marL="0" lvl="0" indent="0">
              <a:buFont typeface="Symbol" panose="05050102010706020507" pitchFamily="18" charset="2"/>
              <a:buNone/>
            </a:pPr>
            <a:endParaRPr lang="nl-NL" i="0"/>
          </a:p>
        </p:txBody>
      </p:sp>
      <p:sp>
        <p:nvSpPr>
          <p:cNvPr id="4" name="Tijdelijke aanduiding voor dianummer 3">
            <a:extLst>
              <a:ext uri="{FF2B5EF4-FFF2-40B4-BE49-F238E27FC236}">
                <a16:creationId xmlns:a16="http://schemas.microsoft.com/office/drawing/2014/main" id="{0C8D06B6-C8F3-DF55-74CF-54D181831FCF}"/>
              </a:ext>
            </a:extLst>
          </p:cNvPr>
          <p:cNvSpPr>
            <a:spLocks noGrp="1"/>
          </p:cNvSpPr>
          <p:nvPr>
            <p:ph type="sldNum" sz="quarter" idx="5"/>
          </p:nvPr>
        </p:nvSpPr>
        <p:spPr/>
        <p:txBody>
          <a:bodyPr/>
          <a:lstStyle/>
          <a:p>
            <a:fld id="{046B0619-5E7D-4043-9E64-AB5674A10325}" type="slidenum">
              <a:rPr lang="nl-NL" smtClean="0"/>
              <a:t>37</a:t>
            </a:fld>
            <a:endParaRPr lang="nl-NL"/>
          </a:p>
        </p:txBody>
      </p:sp>
    </p:spTree>
    <p:extLst>
      <p:ext uri="{BB962C8B-B14F-4D97-AF65-F5344CB8AC3E}">
        <p14:creationId xmlns:p14="http://schemas.microsoft.com/office/powerpoint/2010/main" val="389074791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8C086A-4DF4-DE0C-06BA-A00C6ED8AFA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2CB241D-A63C-B855-40C9-047D03F6C78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A8CA11A-B6DC-BA39-9B23-505A91FB384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Schenk 9 milliliter in een ander bekertje: dit is al het water dat in de grond zit.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Denkbubbelvraag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Leg uit: Als je een gat graaft graaf je eerst gras weg. Dan modder. Als je nog wat dieper graaft kom je bij het grondwater. Dit is een laag water die bijna overal in de grond zit.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682D7385-886B-E026-D633-856AD310436A}"/>
              </a:ext>
            </a:extLst>
          </p:cNvPr>
          <p:cNvSpPr>
            <a:spLocks noGrp="1"/>
          </p:cNvSpPr>
          <p:nvPr>
            <p:ph type="sldNum" sz="quarter" idx="5"/>
          </p:nvPr>
        </p:nvSpPr>
        <p:spPr/>
        <p:txBody>
          <a:bodyPr/>
          <a:lstStyle/>
          <a:p>
            <a:fld id="{046B0619-5E7D-4043-9E64-AB5674A10325}" type="slidenum">
              <a:rPr lang="nl-NL" smtClean="0"/>
              <a:t>38</a:t>
            </a:fld>
            <a:endParaRPr lang="nl-NL"/>
          </a:p>
        </p:txBody>
      </p:sp>
    </p:spTree>
    <p:extLst>
      <p:ext uri="{BB962C8B-B14F-4D97-AF65-F5344CB8AC3E}">
        <p14:creationId xmlns:p14="http://schemas.microsoft.com/office/powerpoint/2010/main" val="62982244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ABA40-F17E-C1A9-BF7C-B328431C87D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7023D11-0843-1709-E85D-14A7A53CF41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14ECA49-EE28-370B-BE1F-0F6647F6CDE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Schenk het laatste water dat nog in de kan zit in een bekertje. Deze laatste druppels zijn het water in meren en rivieren.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dirty="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Leg uit: Een meer is een groot stuk water dat helemaal door land is omringd. Dat betekent dat overal om het meer heen land is. Meestal is het zoet.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Een zee is zout en niet geheel omringd door land. </a:t>
            </a:r>
            <a:r>
              <a:rPr lang="nl-NL" sz="1200" b="0" i="0" u="none" strike="noStrike" kern="1200" dirty="0">
                <a:solidFill>
                  <a:schemeClr val="tx1"/>
                </a:solidFill>
                <a:effectLst/>
                <a:latin typeface="+mn-lt"/>
                <a:ea typeface="+mn-ea"/>
                <a:cs typeface="+mn-cs"/>
              </a:rPr>
              <a:t>Een rivier is een natuurlijke waterstroom die vanaf een hoger gebied naar een lager gebied stroomt. </a:t>
            </a:r>
            <a:r>
              <a:rPr lang="nl-NL" sz="1200" b="0" i="0" u="none" strike="noStrike" kern="1200">
                <a:solidFill>
                  <a:schemeClr val="tx1"/>
                </a:solidFill>
                <a:effectLst/>
                <a:latin typeface="+mn-lt"/>
                <a:ea typeface="+mn-ea"/>
                <a:cs typeface="+mn-cs"/>
              </a:rPr>
              <a:t>Een rivier stroomt meestal naar een meer, een andere rivier of de zee.</a:t>
            </a:r>
            <a:endParaRPr lang="nl-NL" sz="1200" i="0" dirty="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E694EA66-96AE-BBE4-14C9-89AF1F09704D}"/>
              </a:ext>
            </a:extLst>
          </p:cNvPr>
          <p:cNvSpPr>
            <a:spLocks noGrp="1"/>
          </p:cNvSpPr>
          <p:nvPr>
            <p:ph type="sldNum" sz="quarter" idx="5"/>
          </p:nvPr>
        </p:nvSpPr>
        <p:spPr/>
        <p:txBody>
          <a:bodyPr/>
          <a:lstStyle/>
          <a:p>
            <a:fld id="{046B0619-5E7D-4043-9E64-AB5674A10325}" type="slidenum">
              <a:rPr lang="nl-NL" smtClean="0"/>
              <a:t>39</a:t>
            </a:fld>
            <a:endParaRPr lang="nl-NL"/>
          </a:p>
        </p:txBody>
      </p:sp>
    </p:spTree>
    <p:extLst>
      <p:ext uri="{BB962C8B-B14F-4D97-AF65-F5344CB8AC3E}">
        <p14:creationId xmlns:p14="http://schemas.microsoft.com/office/powerpoint/2010/main" val="4445708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1C1C34-BB06-0E22-C8B9-162D78F7725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70912E3-46C0-CC90-B4F1-7E622B648410}"/>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6021543-D8C4-3EB6-90EF-4C985B3A363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Antwoord: Omdat er véél meer water op aarde is dan in de maatbeker zat.</a:t>
            </a:r>
          </a:p>
        </p:txBody>
      </p:sp>
      <p:sp>
        <p:nvSpPr>
          <p:cNvPr id="4" name="Tijdelijke aanduiding voor dianummer 3">
            <a:extLst>
              <a:ext uri="{FF2B5EF4-FFF2-40B4-BE49-F238E27FC236}">
                <a16:creationId xmlns:a16="http://schemas.microsoft.com/office/drawing/2014/main" id="{B1454C19-D4EA-2E09-2F61-ECF34E0A3BF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46B0619-5E7D-4043-9E64-AB5674A10325}" type="slidenum">
              <a:rPr kumimoji="0" lang="nl-NL"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nl-NL"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339934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C4487A-CD44-903E-139B-3C95E9115A6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2E0862F-87C5-E353-3FE9-E9C4B79FD20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2C6356C-B320-8997-F46F-2D41E52D8ACF}"/>
              </a:ext>
            </a:extLst>
          </p:cNvPr>
          <p:cNvSpPr>
            <a:spLocks noGrp="1"/>
          </p:cNvSpPr>
          <p:nvPr>
            <p:ph type="body" idx="1"/>
          </p:nvPr>
        </p:nvSpPr>
        <p:spPr/>
        <p:txBody>
          <a:bodyPr/>
          <a:lstStyle/>
          <a:p>
            <a:pPr marL="0" lvl="0" indent="0">
              <a:buFont typeface="Symbol" panose="05050102010706020507" pitchFamily="18" charset="2"/>
              <a:buNone/>
            </a:pPr>
            <a:r>
              <a:rPr lang="nl-NL" dirty="0"/>
              <a:t>Geef een omschrijving van één van de vier begrippen. De kinderen schrijven het goede begrip op hun wisbordje. </a:t>
            </a:r>
          </a:p>
          <a:p>
            <a:pPr marL="0" lvl="0" indent="0">
              <a:buFont typeface="Symbol" panose="05050102010706020507" pitchFamily="18" charset="2"/>
              <a:buNone/>
            </a:pPr>
            <a:endParaRPr lang="nl-NL" dirty="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dirty="0"/>
              <a:t>Oceaan: </a:t>
            </a:r>
            <a:r>
              <a:rPr lang="nl-NL" sz="1200" b="0" i="0" kern="1200" dirty="0">
                <a:solidFill>
                  <a:schemeClr val="tx1"/>
                </a:solidFill>
                <a:effectLst/>
                <a:latin typeface="+mn-lt"/>
                <a:ea typeface="+mn-ea"/>
                <a:cs typeface="+mn-cs"/>
              </a:rPr>
              <a:t>Ik ben het grootste watergebied op aarde. Mijn water is zout. Ik scheid vaak werelddelen van elkaar en er zijn maar vijf van mij.</a:t>
            </a:r>
            <a:endParaRPr lang="nl-NL" dirty="0"/>
          </a:p>
          <a:p>
            <a:pPr marL="0" lvl="0" indent="0">
              <a:buFont typeface="Symbol" panose="05050102010706020507" pitchFamily="18" charset="2"/>
              <a:buNone/>
            </a:pPr>
            <a:r>
              <a:rPr lang="nl-NL" dirty="0"/>
              <a:t>Zee: </a:t>
            </a:r>
            <a:r>
              <a:rPr lang="nl-NL" sz="1200" b="0" i="0" u="none" strike="noStrike" kern="1200" dirty="0">
                <a:solidFill>
                  <a:schemeClr val="tx1"/>
                </a:solidFill>
                <a:effectLst/>
                <a:latin typeface="+mn-lt"/>
                <a:ea typeface="+mn-ea"/>
                <a:cs typeface="+mn-cs"/>
              </a:rPr>
              <a:t>Ik ben kleiner dan een oceaan. Mijn water is zout. Ik lig meestal aan de rand van een oceaan en word vaak gedeeltelijk omringd door land.</a:t>
            </a:r>
            <a:endParaRPr lang="nl-NL" dirty="0"/>
          </a:p>
          <a:p>
            <a:pPr marL="0" lvl="0" indent="0">
              <a:buFont typeface="Symbol" panose="05050102010706020507" pitchFamily="18" charset="2"/>
              <a:buNone/>
            </a:pPr>
            <a:r>
              <a:rPr lang="nl-NL" dirty="0"/>
              <a:t>Meer: </a:t>
            </a:r>
            <a:r>
              <a:rPr lang="nl-NL" sz="1200" b="0" i="0" u="none" strike="noStrike" kern="1200" dirty="0">
                <a:solidFill>
                  <a:schemeClr val="tx1"/>
                </a:solidFill>
                <a:effectLst/>
                <a:latin typeface="+mn-lt"/>
                <a:ea typeface="+mn-ea"/>
                <a:cs typeface="+mn-cs"/>
              </a:rPr>
              <a:t>Ik word helemaal omringd door land. Meestal bevat ik zoet water. Ik stroom niet en ben kleiner dan een zee of oceaan. </a:t>
            </a:r>
            <a:endParaRPr lang="nl-NL" dirty="0"/>
          </a:p>
          <a:p>
            <a:pPr marL="0" lvl="0" indent="0">
              <a:buFont typeface="Symbol" panose="05050102010706020507" pitchFamily="18" charset="2"/>
              <a:buNone/>
            </a:pPr>
            <a:r>
              <a:rPr lang="nl-NL" dirty="0"/>
              <a:t>Rivier: </a:t>
            </a:r>
            <a:r>
              <a:rPr lang="nl-NL" sz="1200" b="0" i="0" u="none" strike="noStrike" kern="1200" dirty="0">
                <a:solidFill>
                  <a:schemeClr val="tx1"/>
                </a:solidFill>
                <a:effectLst/>
                <a:latin typeface="+mn-lt"/>
                <a:ea typeface="+mn-ea"/>
                <a:cs typeface="+mn-cs"/>
              </a:rPr>
              <a:t>Ik ben stromend water. Ik begin vaak in de bergen of op een hoger gelegen gebied en stroom naar een lager gelegen gebied. Vaak mond ik uit in een zee of oceaan. </a:t>
            </a:r>
            <a:endParaRPr lang="nl-NL" dirty="0"/>
          </a:p>
        </p:txBody>
      </p:sp>
      <p:sp>
        <p:nvSpPr>
          <p:cNvPr id="4" name="Tijdelijke aanduiding voor dianummer 3">
            <a:extLst>
              <a:ext uri="{FF2B5EF4-FFF2-40B4-BE49-F238E27FC236}">
                <a16:creationId xmlns:a16="http://schemas.microsoft.com/office/drawing/2014/main" id="{83DBF2AB-7D0A-5C63-6E84-377E9F4B6C28}"/>
              </a:ext>
            </a:extLst>
          </p:cNvPr>
          <p:cNvSpPr>
            <a:spLocks noGrp="1"/>
          </p:cNvSpPr>
          <p:nvPr>
            <p:ph type="sldNum" sz="quarter" idx="5"/>
          </p:nvPr>
        </p:nvSpPr>
        <p:spPr/>
        <p:txBody>
          <a:bodyPr/>
          <a:lstStyle/>
          <a:p>
            <a:fld id="{046B0619-5E7D-4043-9E64-AB5674A10325}" type="slidenum">
              <a:rPr lang="nl-NL" smtClean="0"/>
              <a:t>41</a:t>
            </a:fld>
            <a:endParaRPr lang="nl-NL"/>
          </a:p>
        </p:txBody>
      </p:sp>
    </p:spTree>
    <p:extLst>
      <p:ext uri="{BB962C8B-B14F-4D97-AF65-F5344CB8AC3E}">
        <p14:creationId xmlns:p14="http://schemas.microsoft.com/office/powerpoint/2010/main" val="66691181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BA9C5-3C46-BB44-809E-E3DB22A784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54292CF-44C4-422C-6BC6-C8979E007AF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B04B4D0-347F-7A84-C61E-4745E62B22BD}"/>
              </a:ext>
            </a:extLst>
          </p:cNvPr>
          <p:cNvSpPr>
            <a:spLocks noGrp="1"/>
          </p:cNvSpPr>
          <p:nvPr>
            <p:ph type="body" idx="1"/>
          </p:nvPr>
        </p:nvSpPr>
        <p:spPr/>
        <p:txBody>
          <a:bodyPr/>
          <a:lstStyle/>
          <a:p>
            <a:pPr marL="0" lvl="0" indent="0">
              <a:buFont typeface="Symbol" panose="05050102010706020507" pitchFamily="18" charset="2"/>
              <a:buNone/>
            </a:pPr>
            <a:r>
              <a:rPr lang="nl-NL"/>
              <a:t>De wereldkaart is te vinden in de ateliermap of in het bijlagenboekje. </a:t>
            </a:r>
          </a:p>
        </p:txBody>
      </p:sp>
      <p:sp>
        <p:nvSpPr>
          <p:cNvPr id="4" name="Tijdelijke aanduiding voor dianummer 3">
            <a:extLst>
              <a:ext uri="{FF2B5EF4-FFF2-40B4-BE49-F238E27FC236}">
                <a16:creationId xmlns:a16="http://schemas.microsoft.com/office/drawing/2014/main" id="{8D5E2F0A-116E-5863-BC2F-D16720622364}"/>
              </a:ext>
            </a:extLst>
          </p:cNvPr>
          <p:cNvSpPr>
            <a:spLocks noGrp="1"/>
          </p:cNvSpPr>
          <p:nvPr>
            <p:ph type="sldNum" sz="quarter" idx="5"/>
          </p:nvPr>
        </p:nvSpPr>
        <p:spPr/>
        <p:txBody>
          <a:bodyPr/>
          <a:lstStyle/>
          <a:p>
            <a:fld id="{046B0619-5E7D-4043-9E64-AB5674A10325}" type="slidenum">
              <a:rPr lang="nl-NL" smtClean="0"/>
              <a:t>42</a:t>
            </a:fld>
            <a:endParaRPr lang="nl-NL"/>
          </a:p>
        </p:txBody>
      </p:sp>
    </p:spTree>
    <p:extLst>
      <p:ext uri="{BB962C8B-B14F-4D97-AF65-F5344CB8AC3E}">
        <p14:creationId xmlns:p14="http://schemas.microsoft.com/office/powerpoint/2010/main" val="29370287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BA9C5-3C46-BB44-809E-E3DB22A7846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54292CF-44C4-422C-6BC6-C8979E007AF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B04B4D0-347F-7A84-C61E-4745E62B22BD}"/>
              </a:ext>
            </a:extLst>
          </p:cNvPr>
          <p:cNvSpPr>
            <a:spLocks noGrp="1"/>
          </p:cNvSpPr>
          <p:nvPr>
            <p:ph type="body" idx="1"/>
          </p:nvPr>
        </p:nvSpPr>
        <p:spPr/>
        <p:txBody>
          <a:bodyPr/>
          <a:lstStyle/>
          <a:p>
            <a:pPr marL="0" lvl="0" indent="0">
              <a:buFont typeface="Symbol" panose="05050102010706020507" pitchFamily="18" charset="2"/>
              <a:buNone/>
            </a:pPr>
            <a:r>
              <a:rPr lang="nl-NL" dirty="0" err="1"/>
              <a:t>https</a:t>
            </a:r>
            <a:r>
              <a:rPr lang="nl-NL" dirty="0"/>
              <a:t>://</a:t>
            </a:r>
            <a:r>
              <a:rPr lang="nl-NL" dirty="0" err="1"/>
              <a:t>www.youtube.com</a:t>
            </a:r>
            <a:r>
              <a:rPr lang="nl-NL" dirty="0"/>
              <a:t>/</a:t>
            </a:r>
            <a:r>
              <a:rPr lang="nl-NL" dirty="0" err="1"/>
              <a:t>watch?v</a:t>
            </a:r>
            <a:r>
              <a:rPr lang="nl-NL" dirty="0"/>
              <a:t>=WIgyNct38IA (1:45)</a:t>
            </a:r>
          </a:p>
          <a:p>
            <a:pPr marL="0" lvl="0" indent="0">
              <a:buFont typeface="Symbol" panose="05050102010706020507" pitchFamily="18" charset="2"/>
              <a:buNone/>
            </a:pPr>
            <a:endParaRPr lang="nl-NL" dirty="0"/>
          </a:p>
          <a:p>
            <a:pPr marL="0" lvl="0" indent="0">
              <a:buFont typeface="Symbol" panose="05050102010706020507" pitchFamily="18" charset="2"/>
              <a:buNone/>
            </a:pPr>
            <a:r>
              <a:rPr lang="nl-NL" dirty="0"/>
              <a:t>Antwoord: omdat alle continenten nog aan elkaar vastzaten. </a:t>
            </a:r>
          </a:p>
        </p:txBody>
      </p:sp>
      <p:sp>
        <p:nvSpPr>
          <p:cNvPr id="4" name="Tijdelijke aanduiding voor dianummer 3">
            <a:extLst>
              <a:ext uri="{FF2B5EF4-FFF2-40B4-BE49-F238E27FC236}">
                <a16:creationId xmlns:a16="http://schemas.microsoft.com/office/drawing/2014/main" id="{8D5E2F0A-116E-5863-BC2F-D16720622364}"/>
              </a:ext>
            </a:extLst>
          </p:cNvPr>
          <p:cNvSpPr>
            <a:spLocks noGrp="1"/>
          </p:cNvSpPr>
          <p:nvPr>
            <p:ph type="sldNum" sz="quarter" idx="5"/>
          </p:nvPr>
        </p:nvSpPr>
        <p:spPr/>
        <p:txBody>
          <a:bodyPr/>
          <a:lstStyle/>
          <a:p>
            <a:fld id="{046B0619-5E7D-4043-9E64-AB5674A10325}" type="slidenum">
              <a:rPr lang="nl-NL" smtClean="0"/>
              <a:t>43</a:t>
            </a:fld>
            <a:endParaRPr lang="nl-NL"/>
          </a:p>
        </p:txBody>
      </p:sp>
    </p:spTree>
    <p:extLst>
      <p:ext uri="{BB962C8B-B14F-4D97-AF65-F5344CB8AC3E}">
        <p14:creationId xmlns:p14="http://schemas.microsoft.com/office/powerpoint/2010/main" val="2329989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435E8-F43A-598E-1FBC-275332C249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5E3EDC4-00BB-2DB6-9863-074C769D240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5E05F84-5FB0-8D94-D035-0D1C3F9B113D}"/>
              </a:ext>
            </a:extLst>
          </p:cNvPr>
          <p:cNvSpPr>
            <a:spLocks noGrp="1"/>
          </p:cNvSpPr>
          <p:nvPr>
            <p:ph type="body" idx="1"/>
          </p:nvPr>
        </p:nvSpPr>
        <p:spPr/>
        <p:txBody>
          <a:bodyPr/>
          <a:lstStyle/>
          <a:p>
            <a:pPr marL="0" lvl="0" indent="0">
              <a:buFont typeface="Symbol" panose="05050102010706020507" pitchFamily="18" charset="2"/>
              <a:buNone/>
            </a:pPr>
            <a:r>
              <a:rPr lang="nl-NL"/>
              <a:t>De wereldkaart is te vinden in de ateliermap of in het bijlagenboekje. </a:t>
            </a:r>
          </a:p>
        </p:txBody>
      </p:sp>
      <p:sp>
        <p:nvSpPr>
          <p:cNvPr id="4" name="Tijdelijke aanduiding voor dianummer 3">
            <a:extLst>
              <a:ext uri="{FF2B5EF4-FFF2-40B4-BE49-F238E27FC236}">
                <a16:creationId xmlns:a16="http://schemas.microsoft.com/office/drawing/2014/main" id="{F4705328-5DB1-90BA-FA42-52C7FB497EAD}"/>
              </a:ext>
            </a:extLst>
          </p:cNvPr>
          <p:cNvSpPr>
            <a:spLocks noGrp="1"/>
          </p:cNvSpPr>
          <p:nvPr>
            <p:ph type="sldNum" sz="quarter" idx="5"/>
          </p:nvPr>
        </p:nvSpPr>
        <p:spPr/>
        <p:txBody>
          <a:bodyPr/>
          <a:lstStyle/>
          <a:p>
            <a:fld id="{046B0619-5E7D-4043-9E64-AB5674A10325}" type="slidenum">
              <a:rPr lang="nl-NL" smtClean="0"/>
              <a:t>44</a:t>
            </a:fld>
            <a:endParaRPr lang="nl-NL"/>
          </a:p>
        </p:txBody>
      </p:sp>
    </p:spTree>
    <p:extLst>
      <p:ext uri="{BB962C8B-B14F-4D97-AF65-F5344CB8AC3E}">
        <p14:creationId xmlns:p14="http://schemas.microsoft.com/office/powerpoint/2010/main" val="41548114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EC9B1E-E8A3-3874-E7A0-5B8DE6F5A54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3627050B-C08A-201D-D598-638E63F04906}"/>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F47D199B-BA92-E1DC-B966-862D61BFA660}"/>
              </a:ext>
            </a:extLst>
          </p:cNvPr>
          <p:cNvSpPr>
            <a:spLocks noGrp="1"/>
          </p:cNvSpPr>
          <p:nvPr>
            <p:ph type="body" idx="1"/>
          </p:nvPr>
        </p:nvSpPr>
        <p:spPr/>
        <p:txBody>
          <a:bodyPr/>
          <a:lstStyle/>
          <a:p>
            <a:pPr marL="0" lvl="0" indent="0">
              <a:buFont typeface="Symbol" panose="05050102010706020507" pitchFamily="18" charset="2"/>
              <a:buNone/>
            </a:pPr>
            <a:r>
              <a:rPr lang="nl-NL"/>
              <a:t>De wereldkaart is te vinden in de ateliermap of in het bijlagenboekje. </a:t>
            </a:r>
          </a:p>
        </p:txBody>
      </p:sp>
      <p:sp>
        <p:nvSpPr>
          <p:cNvPr id="4" name="Tijdelijke aanduiding voor dianummer 3">
            <a:extLst>
              <a:ext uri="{FF2B5EF4-FFF2-40B4-BE49-F238E27FC236}">
                <a16:creationId xmlns:a16="http://schemas.microsoft.com/office/drawing/2014/main" id="{81D3B0AF-17ED-DA2C-F648-0C309493388F}"/>
              </a:ext>
            </a:extLst>
          </p:cNvPr>
          <p:cNvSpPr>
            <a:spLocks noGrp="1"/>
          </p:cNvSpPr>
          <p:nvPr>
            <p:ph type="sldNum" sz="quarter" idx="5"/>
          </p:nvPr>
        </p:nvSpPr>
        <p:spPr/>
        <p:txBody>
          <a:bodyPr/>
          <a:lstStyle/>
          <a:p>
            <a:fld id="{046B0619-5E7D-4043-9E64-AB5674A10325}" type="slidenum">
              <a:rPr lang="nl-NL" smtClean="0"/>
              <a:t>45</a:t>
            </a:fld>
            <a:endParaRPr lang="nl-NL"/>
          </a:p>
        </p:txBody>
      </p:sp>
    </p:spTree>
    <p:extLst>
      <p:ext uri="{BB962C8B-B14F-4D97-AF65-F5344CB8AC3E}">
        <p14:creationId xmlns:p14="http://schemas.microsoft.com/office/powerpoint/2010/main" val="345294200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4A1592-7E33-A33E-4E8B-4C14374C5C2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EE45862-1021-A116-C9B6-3251766D12C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E8D77CF-A1CB-4610-3852-8F346342118C}"/>
              </a:ext>
            </a:extLst>
          </p:cNvPr>
          <p:cNvSpPr>
            <a:spLocks noGrp="1"/>
          </p:cNvSpPr>
          <p:nvPr>
            <p:ph type="body" idx="1"/>
          </p:nvPr>
        </p:nvSpPr>
        <p:spPr/>
        <p:txBody>
          <a:bodyPr/>
          <a:lstStyle/>
          <a:p>
            <a:pPr marL="0" lvl="0" indent="0">
              <a:buFont typeface="Symbol" panose="05050102010706020507" pitchFamily="18" charset="2"/>
              <a:buNone/>
            </a:pPr>
            <a:r>
              <a:rPr lang="nl-NL"/>
              <a:t>De wereldkaart is te vinden in de ateliermap of in het bijlagenboekje. </a:t>
            </a:r>
          </a:p>
        </p:txBody>
      </p:sp>
      <p:sp>
        <p:nvSpPr>
          <p:cNvPr id="4" name="Tijdelijke aanduiding voor dianummer 3">
            <a:extLst>
              <a:ext uri="{FF2B5EF4-FFF2-40B4-BE49-F238E27FC236}">
                <a16:creationId xmlns:a16="http://schemas.microsoft.com/office/drawing/2014/main" id="{51D65226-8BBC-FC0A-93BC-9FE8F789E33F}"/>
              </a:ext>
            </a:extLst>
          </p:cNvPr>
          <p:cNvSpPr>
            <a:spLocks noGrp="1"/>
          </p:cNvSpPr>
          <p:nvPr>
            <p:ph type="sldNum" sz="quarter" idx="5"/>
          </p:nvPr>
        </p:nvSpPr>
        <p:spPr/>
        <p:txBody>
          <a:bodyPr/>
          <a:lstStyle/>
          <a:p>
            <a:fld id="{046B0619-5E7D-4043-9E64-AB5674A10325}" type="slidenum">
              <a:rPr lang="nl-NL" smtClean="0"/>
              <a:t>46</a:t>
            </a:fld>
            <a:endParaRPr lang="nl-NL"/>
          </a:p>
        </p:txBody>
      </p:sp>
    </p:spTree>
    <p:extLst>
      <p:ext uri="{BB962C8B-B14F-4D97-AF65-F5344CB8AC3E}">
        <p14:creationId xmlns:p14="http://schemas.microsoft.com/office/powerpoint/2010/main" val="408259198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E1BBDD-9BAD-EFD2-9DAE-1A226F0B425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9DBAC4C-3894-B4C6-4281-E9E7DF2ABFB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5323CB9-D532-AA4E-751D-C441327D3084}"/>
              </a:ext>
            </a:extLst>
          </p:cNvPr>
          <p:cNvSpPr>
            <a:spLocks noGrp="1"/>
          </p:cNvSpPr>
          <p:nvPr>
            <p:ph type="body" idx="1"/>
          </p:nvPr>
        </p:nvSpPr>
        <p:spPr/>
        <p:txBody>
          <a:bodyPr/>
          <a:lstStyle/>
          <a:p>
            <a:pPr marL="0" lvl="0" indent="0">
              <a:buFont typeface="Symbol" panose="05050102010706020507" pitchFamily="18" charset="2"/>
              <a:buNone/>
            </a:pPr>
            <a:r>
              <a:rPr lang="nl-NL" dirty="0"/>
              <a:t>Antwoorden: Amerika (als één werelddeel), Europa, Azië, Australië en Afrika (Antarctica telt niet mee)</a:t>
            </a:r>
          </a:p>
        </p:txBody>
      </p:sp>
      <p:sp>
        <p:nvSpPr>
          <p:cNvPr id="4" name="Tijdelijke aanduiding voor dianummer 3">
            <a:extLst>
              <a:ext uri="{FF2B5EF4-FFF2-40B4-BE49-F238E27FC236}">
                <a16:creationId xmlns:a16="http://schemas.microsoft.com/office/drawing/2014/main" id="{2E265D99-D37C-CFF7-2DE7-DE59E7610B84}"/>
              </a:ext>
            </a:extLst>
          </p:cNvPr>
          <p:cNvSpPr>
            <a:spLocks noGrp="1"/>
          </p:cNvSpPr>
          <p:nvPr>
            <p:ph type="sldNum" sz="quarter" idx="5"/>
          </p:nvPr>
        </p:nvSpPr>
        <p:spPr/>
        <p:txBody>
          <a:bodyPr/>
          <a:lstStyle/>
          <a:p>
            <a:fld id="{046B0619-5E7D-4043-9E64-AB5674A10325}" type="slidenum">
              <a:rPr lang="nl-NL" smtClean="0"/>
              <a:t>47</a:t>
            </a:fld>
            <a:endParaRPr lang="nl-NL"/>
          </a:p>
        </p:txBody>
      </p:sp>
    </p:spTree>
    <p:extLst>
      <p:ext uri="{BB962C8B-B14F-4D97-AF65-F5344CB8AC3E}">
        <p14:creationId xmlns:p14="http://schemas.microsoft.com/office/powerpoint/2010/main" val="227273822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r>
              <a:rPr lang="nl-NL" dirty="0"/>
              <a:t>Schrijf op het bord welke kleur welke oceaan moet zijn.</a:t>
            </a:r>
          </a:p>
          <a:p>
            <a:endParaRPr lang="nl-NL" dirty="0"/>
          </a:p>
          <a:p>
            <a:r>
              <a:rPr lang="nl-NL" dirty="0"/>
              <a:t>Bijvoorbeeld: </a:t>
            </a:r>
          </a:p>
          <a:p>
            <a:pPr lvl="0"/>
            <a:r>
              <a:rPr lang="nl-NL" sz="1200" b="0" i="0" kern="1200" dirty="0">
                <a:solidFill>
                  <a:schemeClr val="tx1"/>
                </a:solidFill>
                <a:effectLst/>
                <a:latin typeface="+mn-lt"/>
                <a:ea typeface="+mn-ea"/>
                <a:cs typeface="+mn-cs"/>
              </a:rPr>
              <a:t>Stille Oceaan – </a:t>
            </a:r>
            <a:r>
              <a:rPr lang="nl-NL" sz="1200" b="1" i="0" kern="1200" dirty="0">
                <a:solidFill>
                  <a:schemeClr val="tx1"/>
                </a:solidFill>
                <a:effectLst/>
                <a:latin typeface="+mn-lt"/>
                <a:ea typeface="+mn-ea"/>
                <a:cs typeface="+mn-cs"/>
              </a:rPr>
              <a:t>blauw</a:t>
            </a:r>
            <a:endParaRPr lang="nl-NL" sz="1200" b="0" i="0" kern="1200" dirty="0">
              <a:solidFill>
                <a:schemeClr val="tx1"/>
              </a:solidFill>
              <a:effectLst/>
              <a:latin typeface="+mn-lt"/>
              <a:ea typeface="+mn-ea"/>
              <a:cs typeface="+mn-cs"/>
            </a:endParaRPr>
          </a:p>
          <a:p>
            <a:pPr lvl="0"/>
            <a:r>
              <a:rPr lang="nl-NL" sz="1200" b="0" i="0" kern="1200" dirty="0">
                <a:solidFill>
                  <a:schemeClr val="tx1"/>
                </a:solidFill>
                <a:effectLst/>
                <a:latin typeface="+mn-lt"/>
                <a:ea typeface="+mn-ea"/>
                <a:cs typeface="+mn-cs"/>
              </a:rPr>
              <a:t>Atlantische Oceaan – </a:t>
            </a:r>
            <a:r>
              <a:rPr lang="nl-NL" sz="1200" b="1" i="0" kern="1200" dirty="0">
                <a:solidFill>
                  <a:schemeClr val="tx1"/>
                </a:solidFill>
                <a:effectLst/>
                <a:latin typeface="+mn-lt"/>
                <a:ea typeface="+mn-ea"/>
                <a:cs typeface="+mn-cs"/>
              </a:rPr>
              <a:t>groen</a:t>
            </a:r>
            <a:endParaRPr lang="nl-NL" sz="1200" b="0" i="0" kern="1200" dirty="0">
              <a:solidFill>
                <a:schemeClr val="tx1"/>
              </a:solidFill>
              <a:effectLst/>
              <a:latin typeface="+mn-lt"/>
              <a:ea typeface="+mn-ea"/>
              <a:cs typeface="+mn-cs"/>
            </a:endParaRPr>
          </a:p>
          <a:p>
            <a:pPr lvl="0"/>
            <a:r>
              <a:rPr lang="nl-NL" sz="1200" b="0" i="0" kern="1200" dirty="0">
                <a:solidFill>
                  <a:schemeClr val="tx1"/>
                </a:solidFill>
                <a:effectLst/>
                <a:latin typeface="+mn-lt"/>
                <a:ea typeface="+mn-ea"/>
                <a:cs typeface="+mn-cs"/>
              </a:rPr>
              <a:t>Indische Oceaan – </a:t>
            </a:r>
            <a:r>
              <a:rPr lang="nl-NL" sz="1200" b="1" i="0" kern="1200" dirty="0">
                <a:solidFill>
                  <a:schemeClr val="tx1"/>
                </a:solidFill>
                <a:effectLst/>
                <a:latin typeface="+mn-lt"/>
                <a:ea typeface="+mn-ea"/>
                <a:cs typeface="+mn-cs"/>
              </a:rPr>
              <a:t>geel</a:t>
            </a:r>
            <a:endParaRPr lang="nl-NL" sz="1200" b="0" i="0" kern="1200" dirty="0">
              <a:solidFill>
                <a:schemeClr val="tx1"/>
              </a:solidFill>
              <a:effectLst/>
              <a:latin typeface="+mn-lt"/>
              <a:ea typeface="+mn-ea"/>
              <a:cs typeface="+mn-cs"/>
            </a:endParaRPr>
          </a:p>
          <a:p>
            <a:pPr lvl="0"/>
            <a:r>
              <a:rPr lang="nl-NL" sz="1200" b="0" i="0" kern="1200" dirty="0">
                <a:solidFill>
                  <a:schemeClr val="tx1"/>
                </a:solidFill>
                <a:effectLst/>
                <a:latin typeface="+mn-lt"/>
                <a:ea typeface="+mn-ea"/>
                <a:cs typeface="+mn-cs"/>
              </a:rPr>
              <a:t>Noordelijke IJszee – </a:t>
            </a:r>
            <a:r>
              <a:rPr lang="nl-NL" sz="1200" b="1" i="0" kern="1200" dirty="0">
                <a:solidFill>
                  <a:schemeClr val="tx1"/>
                </a:solidFill>
                <a:effectLst/>
                <a:latin typeface="+mn-lt"/>
                <a:ea typeface="+mn-ea"/>
                <a:cs typeface="+mn-cs"/>
              </a:rPr>
              <a:t>paars</a:t>
            </a:r>
            <a:endParaRPr lang="nl-NL" sz="1200" b="0" i="0" kern="1200" dirty="0">
              <a:solidFill>
                <a:schemeClr val="tx1"/>
              </a:solidFill>
              <a:effectLst/>
              <a:latin typeface="+mn-lt"/>
              <a:ea typeface="+mn-ea"/>
              <a:cs typeface="+mn-cs"/>
            </a:endParaRPr>
          </a:p>
          <a:p>
            <a:pPr lvl="0"/>
            <a:r>
              <a:rPr lang="nl-NL" sz="1200" b="0" i="0" kern="1200" dirty="0">
                <a:solidFill>
                  <a:schemeClr val="tx1"/>
                </a:solidFill>
                <a:effectLst/>
                <a:latin typeface="+mn-lt"/>
                <a:ea typeface="+mn-ea"/>
                <a:cs typeface="+mn-cs"/>
              </a:rPr>
              <a:t>Zuidelijke Oceaan – </a:t>
            </a:r>
            <a:r>
              <a:rPr lang="nl-NL" sz="1200" b="1" i="0" kern="1200" dirty="0">
                <a:solidFill>
                  <a:schemeClr val="tx1"/>
                </a:solidFill>
                <a:effectLst/>
                <a:latin typeface="+mn-lt"/>
                <a:ea typeface="+mn-ea"/>
                <a:cs typeface="+mn-cs"/>
              </a:rPr>
              <a:t>roze</a:t>
            </a:r>
            <a:endParaRPr lang="nl-NL" sz="1200" b="0" i="0" kern="1200" dirty="0">
              <a:solidFill>
                <a:schemeClr val="tx1"/>
              </a:solidFill>
              <a:effectLst/>
              <a:latin typeface="+mn-lt"/>
              <a:ea typeface="+mn-ea"/>
              <a:cs typeface="+mn-cs"/>
            </a:endParaRPr>
          </a:p>
          <a:p>
            <a:endParaRPr lang="nl-NL" dirty="0"/>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48</a:t>
            </a:fld>
            <a:endParaRPr lang="nl-NL"/>
          </a:p>
        </p:txBody>
      </p:sp>
    </p:spTree>
    <p:extLst>
      <p:ext uri="{BB962C8B-B14F-4D97-AF65-F5344CB8AC3E}">
        <p14:creationId xmlns:p14="http://schemas.microsoft.com/office/powerpoint/2010/main" val="13706460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49</a:t>
            </a:fld>
            <a:endParaRPr lang="nl-NL"/>
          </a:p>
        </p:txBody>
      </p:sp>
    </p:spTree>
    <p:extLst>
      <p:ext uri="{BB962C8B-B14F-4D97-AF65-F5344CB8AC3E}">
        <p14:creationId xmlns:p14="http://schemas.microsoft.com/office/powerpoint/2010/main" val="27383730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NL"/>
          </a:p>
        </p:txBody>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046B0619-5E7D-4043-9E64-AB5674A10325}" type="slidenum">
              <a:rPr lang="nl-NL" smtClean="0"/>
              <a:t>52</a:t>
            </a:fld>
            <a:endParaRPr lang="nl-NL"/>
          </a:p>
        </p:txBody>
      </p:sp>
    </p:spTree>
    <p:extLst>
      <p:ext uri="{BB962C8B-B14F-4D97-AF65-F5344CB8AC3E}">
        <p14:creationId xmlns:p14="http://schemas.microsoft.com/office/powerpoint/2010/main" val="5807917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61D86-2394-5A1C-0E4A-B50F9EA462C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35C2DDF-C9F6-3FF0-75A3-562CE3DADD4C}"/>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1922E00C-7124-67A2-A22A-AA36CEAE9E9B}"/>
              </a:ext>
            </a:extLst>
          </p:cNvPr>
          <p:cNvSpPr>
            <a:spLocks noGrp="1"/>
          </p:cNvSpPr>
          <p:nvPr>
            <p:ph type="body" idx="1"/>
          </p:nvPr>
        </p:nvSpPr>
        <p:spPr/>
        <p:txBody>
          <a:bodyPr/>
          <a:lstStyle/>
          <a:p>
            <a:pPr marL="0" lvl="0" indent="0">
              <a:buFont typeface="Symbol" panose="05050102010706020507" pitchFamily="18" charset="2"/>
              <a:buNone/>
            </a:pPr>
            <a:r>
              <a:rPr lang="nl-NL"/>
              <a:t>Bijvoorbeeld: in de oceaan, in de zee, in rivieren, in ijskappen en gletsjers, in meren. </a:t>
            </a:r>
          </a:p>
        </p:txBody>
      </p:sp>
      <p:sp>
        <p:nvSpPr>
          <p:cNvPr id="4" name="Tijdelijke aanduiding voor dianummer 3">
            <a:extLst>
              <a:ext uri="{FF2B5EF4-FFF2-40B4-BE49-F238E27FC236}">
                <a16:creationId xmlns:a16="http://schemas.microsoft.com/office/drawing/2014/main" id="{6741C817-AC3D-A458-FE65-AAF1566676E2}"/>
              </a:ext>
            </a:extLst>
          </p:cNvPr>
          <p:cNvSpPr>
            <a:spLocks noGrp="1"/>
          </p:cNvSpPr>
          <p:nvPr>
            <p:ph type="sldNum" sz="quarter" idx="5"/>
          </p:nvPr>
        </p:nvSpPr>
        <p:spPr/>
        <p:txBody>
          <a:bodyPr/>
          <a:lstStyle/>
          <a:p>
            <a:fld id="{046B0619-5E7D-4043-9E64-AB5674A10325}" type="slidenum">
              <a:rPr lang="nl-NL" smtClean="0"/>
              <a:t>54</a:t>
            </a:fld>
            <a:endParaRPr lang="nl-NL"/>
          </a:p>
        </p:txBody>
      </p:sp>
    </p:spTree>
    <p:extLst>
      <p:ext uri="{BB962C8B-B14F-4D97-AF65-F5344CB8AC3E}">
        <p14:creationId xmlns:p14="http://schemas.microsoft.com/office/powerpoint/2010/main" val="52442769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A766EA-5C45-B56C-40AF-9694625955EA}"/>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D6C46D-65D0-83CE-1893-2802D24082E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983C2EE-0C7F-3D60-6432-7354C2401DDC}"/>
              </a:ext>
            </a:extLst>
          </p:cNvPr>
          <p:cNvSpPr>
            <a:spLocks noGrp="1"/>
          </p:cNvSpPr>
          <p:nvPr>
            <p:ph type="body" idx="1"/>
          </p:nvPr>
        </p:nvSpPr>
        <p:spPr/>
        <p:txBody>
          <a:bodyPr/>
          <a:lstStyle/>
          <a:p>
            <a:r>
              <a:rPr lang="nl-NL"/>
              <a:t>De kinderen overleggen in tweetallen</a:t>
            </a:r>
          </a:p>
        </p:txBody>
      </p:sp>
      <p:sp>
        <p:nvSpPr>
          <p:cNvPr id="4" name="Tijdelijke aanduiding voor dianummer 3">
            <a:extLst>
              <a:ext uri="{FF2B5EF4-FFF2-40B4-BE49-F238E27FC236}">
                <a16:creationId xmlns:a16="http://schemas.microsoft.com/office/drawing/2014/main" id="{5A53A116-3327-1BFE-A7F4-55EC092DF3B7}"/>
              </a:ext>
            </a:extLst>
          </p:cNvPr>
          <p:cNvSpPr>
            <a:spLocks noGrp="1"/>
          </p:cNvSpPr>
          <p:nvPr>
            <p:ph type="sldNum" sz="quarter" idx="5"/>
          </p:nvPr>
        </p:nvSpPr>
        <p:spPr/>
        <p:txBody>
          <a:bodyPr/>
          <a:lstStyle/>
          <a:p>
            <a:fld id="{046B0619-5E7D-4043-9E64-AB5674A10325}" type="slidenum">
              <a:rPr lang="nl-NL" smtClean="0"/>
              <a:t>56</a:t>
            </a:fld>
            <a:endParaRPr lang="nl-NL"/>
          </a:p>
        </p:txBody>
      </p:sp>
    </p:spTree>
    <p:extLst>
      <p:ext uri="{BB962C8B-B14F-4D97-AF65-F5344CB8AC3E}">
        <p14:creationId xmlns:p14="http://schemas.microsoft.com/office/powerpoint/2010/main" val="37453499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B456F8-B567-AF5C-D337-0A07CBCF301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F1119A3-A352-DE1B-365A-921B087C71D3}"/>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861F17B-81DC-2E81-D43C-CFD3FF1CD05B}"/>
              </a:ext>
            </a:extLst>
          </p:cNvPr>
          <p:cNvSpPr>
            <a:spLocks noGrp="1"/>
          </p:cNvSpPr>
          <p:nvPr>
            <p:ph type="body" idx="1"/>
          </p:nvPr>
        </p:nvSpPr>
        <p:spPr/>
        <p:txBody>
          <a:bodyPr/>
          <a:lstStyle/>
          <a:p>
            <a:r>
              <a:rPr lang="nl-NL"/>
              <a:t>De kinderen schrijven het antwoord op hun wisbordje.</a:t>
            </a:r>
          </a:p>
        </p:txBody>
      </p:sp>
      <p:sp>
        <p:nvSpPr>
          <p:cNvPr id="4" name="Tijdelijke aanduiding voor dianummer 3">
            <a:extLst>
              <a:ext uri="{FF2B5EF4-FFF2-40B4-BE49-F238E27FC236}">
                <a16:creationId xmlns:a16="http://schemas.microsoft.com/office/drawing/2014/main" id="{83F788FA-B5A9-83F3-95EB-D19F921C04EC}"/>
              </a:ext>
            </a:extLst>
          </p:cNvPr>
          <p:cNvSpPr>
            <a:spLocks noGrp="1"/>
          </p:cNvSpPr>
          <p:nvPr>
            <p:ph type="sldNum" sz="quarter" idx="5"/>
          </p:nvPr>
        </p:nvSpPr>
        <p:spPr/>
        <p:txBody>
          <a:bodyPr/>
          <a:lstStyle/>
          <a:p>
            <a:fld id="{046B0619-5E7D-4043-9E64-AB5674A10325}" type="slidenum">
              <a:rPr lang="nl-NL" smtClean="0"/>
              <a:t>57</a:t>
            </a:fld>
            <a:endParaRPr lang="nl-NL"/>
          </a:p>
        </p:txBody>
      </p:sp>
    </p:spTree>
    <p:extLst>
      <p:ext uri="{BB962C8B-B14F-4D97-AF65-F5344CB8AC3E}">
        <p14:creationId xmlns:p14="http://schemas.microsoft.com/office/powerpoint/2010/main" val="256038832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B732D1-0EEC-44E0-9E29-A3380FBF657F}"/>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07ACF80-7B81-69B0-D250-BD70B466230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36F904C2-B2A3-6B05-12B3-001A3BAD4369}"/>
              </a:ext>
            </a:extLst>
          </p:cNvPr>
          <p:cNvSpPr>
            <a:spLocks noGrp="1"/>
          </p:cNvSpPr>
          <p:nvPr>
            <p:ph type="body" idx="1"/>
          </p:nvPr>
        </p:nvSpPr>
        <p:spPr/>
        <p:txBody>
          <a:bodyPr/>
          <a:lstStyle/>
          <a:p>
            <a:r>
              <a:rPr lang="nl-NL" dirty="0"/>
              <a:t>Vertel: de aarde bestaat voor 71% uit water. Het meeste water zit in de oceanen. Vandaag gaan we kijken naar deze oceanen. Waar liggen de oceanen, hoeveel oceanen zijn er en hoe diep zijn deze oceanen eigenlijk?</a:t>
            </a:r>
          </a:p>
          <a:p>
            <a:endParaRPr lang="nl-NL" dirty="0"/>
          </a:p>
          <a:p>
            <a:r>
              <a:rPr lang="nl-NL" dirty="0"/>
              <a:t>Laat de kinderen zelf op google </a:t>
            </a:r>
            <a:r>
              <a:rPr lang="nl-NL" dirty="0" err="1"/>
              <a:t>maps</a:t>
            </a:r>
            <a:r>
              <a:rPr lang="nl-NL" dirty="0"/>
              <a:t> de aarde blauw kleuren. </a:t>
            </a:r>
          </a:p>
        </p:txBody>
      </p:sp>
      <p:sp>
        <p:nvSpPr>
          <p:cNvPr id="4" name="Tijdelijke aanduiding voor dianummer 3">
            <a:extLst>
              <a:ext uri="{FF2B5EF4-FFF2-40B4-BE49-F238E27FC236}">
                <a16:creationId xmlns:a16="http://schemas.microsoft.com/office/drawing/2014/main" id="{FD46E3C0-2F23-0982-5DB0-90A495CDA369}"/>
              </a:ext>
            </a:extLst>
          </p:cNvPr>
          <p:cNvSpPr>
            <a:spLocks noGrp="1"/>
          </p:cNvSpPr>
          <p:nvPr>
            <p:ph type="sldNum" sz="quarter" idx="5"/>
          </p:nvPr>
        </p:nvSpPr>
        <p:spPr/>
        <p:txBody>
          <a:bodyPr/>
          <a:lstStyle/>
          <a:p>
            <a:fld id="{046B0619-5E7D-4043-9E64-AB5674A10325}" type="slidenum">
              <a:rPr lang="nl-NL" smtClean="0"/>
              <a:t>58</a:t>
            </a:fld>
            <a:endParaRPr lang="nl-NL"/>
          </a:p>
        </p:txBody>
      </p:sp>
    </p:spTree>
    <p:extLst>
      <p:ext uri="{BB962C8B-B14F-4D97-AF65-F5344CB8AC3E}">
        <p14:creationId xmlns:p14="http://schemas.microsoft.com/office/powerpoint/2010/main" val="15597393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1F31A1-E862-AC5F-21E1-4192F66F257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D7B67EF-1A79-9F82-0419-D0845975525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DE36A1DC-0886-8856-A28E-5F484D9B2E4B}"/>
              </a:ext>
            </a:extLst>
          </p:cNvPr>
          <p:cNvSpPr>
            <a:spLocks noGrp="1"/>
          </p:cNvSpPr>
          <p:nvPr>
            <p:ph type="body" idx="1"/>
          </p:nvPr>
        </p:nvSpPr>
        <p:spPr/>
        <p:txBody>
          <a:bodyPr/>
          <a:lstStyle/>
          <a:p>
            <a:pPr marL="0" lvl="0" indent="0">
              <a:buFont typeface="Symbol" panose="05050102010706020507" pitchFamily="18" charset="2"/>
              <a:buNone/>
            </a:pPr>
            <a:r>
              <a:rPr lang="nl-NL"/>
              <a:t>Laat de kinderen een maatbeker zien van 1 liter, die vol zit met water.</a:t>
            </a:r>
          </a:p>
          <a:p>
            <a:pPr marL="0" lvl="0" indent="0">
              <a:buFont typeface="Symbol" panose="05050102010706020507" pitchFamily="18" charset="2"/>
              <a:buNone/>
            </a:pPr>
            <a:endParaRPr lang="nl-NL"/>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Denkbubbelvraag in tweetallen.</a:t>
            </a:r>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89CEE1F1-71CC-7AE7-905A-7256AF92D45B}"/>
              </a:ext>
            </a:extLst>
          </p:cNvPr>
          <p:cNvSpPr>
            <a:spLocks noGrp="1"/>
          </p:cNvSpPr>
          <p:nvPr>
            <p:ph type="sldNum" sz="quarter" idx="5"/>
          </p:nvPr>
        </p:nvSpPr>
        <p:spPr/>
        <p:txBody>
          <a:bodyPr/>
          <a:lstStyle/>
          <a:p>
            <a:fld id="{046B0619-5E7D-4043-9E64-AB5674A10325}" type="slidenum">
              <a:rPr lang="nl-NL" smtClean="0"/>
              <a:t>59</a:t>
            </a:fld>
            <a:endParaRPr lang="nl-NL"/>
          </a:p>
        </p:txBody>
      </p:sp>
    </p:spTree>
    <p:extLst>
      <p:ext uri="{BB962C8B-B14F-4D97-AF65-F5344CB8AC3E}">
        <p14:creationId xmlns:p14="http://schemas.microsoft.com/office/powerpoint/2010/main" val="279718408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35ABE9-B8D5-EE5D-AF34-2CF3F733595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5EAE183-38C7-B3BC-2129-55EFB36E7FCB}"/>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A5775AB6-8883-1451-E8DF-CA7FF7475572}"/>
              </a:ext>
            </a:extLst>
          </p:cNvPr>
          <p:cNvSpPr>
            <a:spLocks noGrp="1"/>
          </p:cNvSpPr>
          <p:nvPr>
            <p:ph type="body" idx="1"/>
          </p:nvPr>
        </p:nvSpPr>
        <p:spPr/>
        <p:txBody>
          <a:bodyPr/>
          <a:lstStyle/>
          <a:p>
            <a:pPr marL="0" lvl="0" indent="0">
              <a:buFont typeface="Symbol" panose="05050102010706020507" pitchFamily="18" charset="2"/>
              <a:buNone/>
            </a:pPr>
            <a:r>
              <a:rPr lang="nl-NL" sz="1200" i="0">
                <a:latin typeface="Kermit" panose="020F0503040000060003" pitchFamily="34" charset="0"/>
              </a:rPr>
              <a:t>Schenk 970 milliliter in een bak: dit is al het water in oceanen en zeeën</a:t>
            </a:r>
            <a:r>
              <a:rPr lang="nl-NL" sz="1200" i="1">
                <a:latin typeface="Kermit" panose="020F0503040000060003" pitchFamily="34" charset="0"/>
              </a:rPr>
              <a:t>.</a:t>
            </a:r>
          </a:p>
          <a:p>
            <a:pPr marL="0" lvl="0" indent="0">
              <a:buFont typeface="Symbol" panose="05050102010706020507" pitchFamily="18" charset="2"/>
              <a:buNone/>
            </a:pPr>
            <a:endParaRPr lang="nl-NL"/>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a:t>Leg uit: Oceanen en zeeën bestaan allebei uit zout water. Oceanen zijn veel groter dan zeeën. Om zeeën heen ligt meer land. Wijs voorbeelden van zeeën en oceanen aan bij deze uitleg.</a:t>
            </a:r>
          </a:p>
          <a:p>
            <a:pPr marL="0" lvl="0" indent="0">
              <a:buFont typeface="Symbol" panose="05050102010706020507" pitchFamily="18" charset="2"/>
              <a:buNone/>
            </a:pPr>
            <a:endParaRPr lang="nl-NL"/>
          </a:p>
          <a:p>
            <a:pPr marL="0" lvl="0" indent="0">
              <a:buFont typeface="Symbol" panose="05050102010706020507" pitchFamily="18" charset="2"/>
              <a:buNone/>
            </a:pPr>
            <a:r>
              <a:rPr lang="nl-NL"/>
              <a:t>Vraag daarna een paar kinderen waar ze in de zee of oceaan hebben gezwommen aan wijs aan waar dat ligt.</a:t>
            </a:r>
          </a:p>
          <a:p>
            <a:pPr marL="0" lvl="0" indent="0">
              <a:buFont typeface="Symbol" panose="05050102010706020507" pitchFamily="18" charset="2"/>
              <a:buNone/>
            </a:pPr>
            <a:endParaRPr lang="nl-NL"/>
          </a:p>
          <a:p>
            <a:pPr marL="0" lvl="0" indent="0">
              <a:buFont typeface="Symbol" panose="05050102010706020507" pitchFamily="18" charset="2"/>
              <a:buNone/>
            </a:pPr>
            <a:endParaRPr lang="nl-NL"/>
          </a:p>
        </p:txBody>
      </p:sp>
      <p:sp>
        <p:nvSpPr>
          <p:cNvPr id="4" name="Tijdelijke aanduiding voor dianummer 3">
            <a:extLst>
              <a:ext uri="{FF2B5EF4-FFF2-40B4-BE49-F238E27FC236}">
                <a16:creationId xmlns:a16="http://schemas.microsoft.com/office/drawing/2014/main" id="{EA9C56A4-9D5F-603B-1367-E552389569FB}"/>
              </a:ext>
            </a:extLst>
          </p:cNvPr>
          <p:cNvSpPr>
            <a:spLocks noGrp="1"/>
          </p:cNvSpPr>
          <p:nvPr>
            <p:ph type="sldNum" sz="quarter" idx="5"/>
          </p:nvPr>
        </p:nvSpPr>
        <p:spPr/>
        <p:txBody>
          <a:bodyPr/>
          <a:lstStyle/>
          <a:p>
            <a:fld id="{046B0619-5E7D-4043-9E64-AB5674A10325}" type="slidenum">
              <a:rPr lang="nl-NL" smtClean="0"/>
              <a:t>60</a:t>
            </a:fld>
            <a:endParaRPr lang="nl-NL"/>
          </a:p>
        </p:txBody>
      </p:sp>
    </p:spTree>
    <p:extLst>
      <p:ext uri="{BB962C8B-B14F-4D97-AF65-F5344CB8AC3E}">
        <p14:creationId xmlns:p14="http://schemas.microsoft.com/office/powerpoint/2010/main" val="2047752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D7DC66-B885-FEAE-FC44-7EF69D116A9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A6133DB-9FBC-25E2-1825-A91E662C296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8A447635-472F-E7BF-3D2A-21A775DDA481}"/>
              </a:ext>
            </a:extLst>
          </p:cNvPr>
          <p:cNvSpPr>
            <a:spLocks noGrp="1"/>
          </p:cNvSpPr>
          <p:nvPr>
            <p:ph type="body" idx="1"/>
          </p:nvPr>
        </p:nvSpPr>
        <p:spPr/>
        <p:txBody>
          <a:bodyPr/>
          <a:lstStyle/>
          <a:p>
            <a:pPr marL="0" lvl="0" indent="0">
              <a:buFont typeface="Symbol" panose="05050102010706020507" pitchFamily="18" charset="2"/>
              <a:buNone/>
            </a:pPr>
            <a:r>
              <a:rPr lang="nl-NL" sz="1200" i="0">
                <a:latin typeface="Kermit" panose="020F0503040000060003" pitchFamily="34" charset="0"/>
              </a:rPr>
              <a:t>Schenk 21 milliliter in een bekertje: dit is al het ijs op aarde. </a:t>
            </a: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Denkbubbelvragen in tweetallen.</a:t>
            </a:r>
            <a:r>
              <a:rPr lang="nl-NL" sz="1200" i="0">
                <a:latin typeface="Kermit" panose="020F0503040000060003" pitchFamily="34" charset="0"/>
              </a:rPr>
              <a: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latin typeface="Kermit" panose="020F0503040000060003" pitchFamily="34" charset="0"/>
            </a:endParaRPr>
          </a:p>
          <a:p>
            <a:pPr marL="0" lvl="0" indent="0">
              <a:buFont typeface="Symbol" panose="05050102010706020507" pitchFamily="18" charset="2"/>
              <a:buNone/>
            </a:pPr>
            <a:endParaRPr lang="nl-NL" i="0"/>
          </a:p>
        </p:txBody>
      </p:sp>
      <p:sp>
        <p:nvSpPr>
          <p:cNvPr id="4" name="Tijdelijke aanduiding voor dianummer 3">
            <a:extLst>
              <a:ext uri="{FF2B5EF4-FFF2-40B4-BE49-F238E27FC236}">
                <a16:creationId xmlns:a16="http://schemas.microsoft.com/office/drawing/2014/main" id="{A9F5128D-D13C-56E3-4CB5-9F005BC79487}"/>
              </a:ext>
            </a:extLst>
          </p:cNvPr>
          <p:cNvSpPr>
            <a:spLocks noGrp="1"/>
          </p:cNvSpPr>
          <p:nvPr>
            <p:ph type="sldNum" sz="quarter" idx="5"/>
          </p:nvPr>
        </p:nvSpPr>
        <p:spPr/>
        <p:txBody>
          <a:bodyPr/>
          <a:lstStyle/>
          <a:p>
            <a:fld id="{046B0619-5E7D-4043-9E64-AB5674A10325}" type="slidenum">
              <a:rPr lang="nl-NL" smtClean="0"/>
              <a:t>61</a:t>
            </a:fld>
            <a:endParaRPr lang="nl-NL"/>
          </a:p>
        </p:txBody>
      </p:sp>
    </p:spTree>
    <p:extLst>
      <p:ext uri="{BB962C8B-B14F-4D97-AF65-F5344CB8AC3E}">
        <p14:creationId xmlns:p14="http://schemas.microsoft.com/office/powerpoint/2010/main" val="127552433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58A0AF-AC2F-76B3-3C1C-C7ADCF6D7C6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5B34D02-B13F-1C05-118C-8A76134F295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057964C5-946F-EB06-E44C-EA40308104A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Schenk 9 milliliter in een ander bekertje: dit is al het water dat in de grond zit.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a:t>De kinderen bespreken de Denkbubbelvraag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i="0"/>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a:solidFill>
                  <a:schemeClr val="bg1"/>
                </a:solidFill>
                <a:latin typeface="Kermit" panose="020F0503040000060003" pitchFamily="34" charset="0"/>
              </a:rPr>
              <a:t>Leg uit: Als je een gat graaft graaf je eerst gras weg. Dan modder. Als je nog wat dieper graaft kom je bij het grondwater. Dit is een laag water die bijna overal in de grond zit.</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36656934-00FF-FDD7-B425-A1AAB1FAB8C0}"/>
              </a:ext>
            </a:extLst>
          </p:cNvPr>
          <p:cNvSpPr>
            <a:spLocks noGrp="1"/>
          </p:cNvSpPr>
          <p:nvPr>
            <p:ph type="sldNum" sz="quarter" idx="5"/>
          </p:nvPr>
        </p:nvSpPr>
        <p:spPr/>
        <p:txBody>
          <a:bodyPr/>
          <a:lstStyle/>
          <a:p>
            <a:fld id="{046B0619-5E7D-4043-9E64-AB5674A10325}" type="slidenum">
              <a:rPr lang="nl-NL" smtClean="0"/>
              <a:t>62</a:t>
            </a:fld>
            <a:endParaRPr lang="nl-NL"/>
          </a:p>
        </p:txBody>
      </p:sp>
    </p:spTree>
    <p:extLst>
      <p:ext uri="{BB962C8B-B14F-4D97-AF65-F5344CB8AC3E}">
        <p14:creationId xmlns:p14="http://schemas.microsoft.com/office/powerpoint/2010/main" val="385575626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1E021A-F146-D50F-6DD9-053482E16EE1}"/>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9159F3-74B2-1632-A42D-FE99E49AD50E}"/>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36939F9-D721-6B5B-D1C5-E54719971F4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Schenk het laatste water dat nog in de kan zit in een bekertje. Deze laatste druppels zijn het water in meren en rivieren.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i="0" dirty="0"/>
              <a:t>De kinderen bespreken de Denkbubbelvragen in tweetallen.</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endParaRPr lang="nl-NL" sz="1200" i="0" dirty="0">
              <a:solidFill>
                <a:schemeClr val="bg1"/>
              </a:solidFill>
              <a:latin typeface="Kermit" panose="020F0503040000060003" pitchFamily="34" charset="0"/>
            </a:endParaRP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Leg uit: Een meer is een groot stuk water dat helemaal door land is omringd. Dat betekent dat overal om het meer heen land is. Meestal is het zoet. </a:t>
            </a:r>
          </a:p>
          <a:p>
            <a:pPr marL="0" marR="0" lvl="0" indent="0" algn="l" defTabSz="914400" rtl="0" eaLnBrk="1" fontAlgn="auto" latinLnBrk="0" hangingPunct="1">
              <a:lnSpc>
                <a:spcPct val="100000"/>
              </a:lnSpc>
              <a:spcBef>
                <a:spcPts val="0"/>
              </a:spcBef>
              <a:spcAft>
                <a:spcPts val="0"/>
              </a:spcAft>
              <a:buClrTx/>
              <a:buSzTx/>
              <a:buFont typeface="Symbol" panose="05050102010706020507" pitchFamily="18" charset="2"/>
              <a:buNone/>
              <a:tabLst/>
              <a:defRPr/>
            </a:pPr>
            <a:r>
              <a:rPr lang="nl-NL" sz="1200" i="0" dirty="0">
                <a:solidFill>
                  <a:schemeClr val="bg1"/>
                </a:solidFill>
                <a:latin typeface="Kermit" panose="020F0503040000060003" pitchFamily="34" charset="0"/>
              </a:rPr>
              <a:t>Een zee is zout en niet geheel omringd door land. Een rivier: </a:t>
            </a:r>
            <a:r>
              <a:rPr lang="nl-NL" sz="1200" b="0" i="0" u="none" strike="noStrike" kern="1200" dirty="0">
                <a:solidFill>
                  <a:schemeClr val="tx1"/>
                </a:solidFill>
                <a:effectLst/>
                <a:latin typeface="+mn-lt"/>
                <a:ea typeface="+mn-ea"/>
                <a:cs typeface="+mn-cs"/>
              </a:rPr>
              <a:t>Een rivier is een natuurlijke waterstroom die vanaf een hoger gebied naar een lager gebied stroomt. Een rivier stroomt meestal naar een meer, een andere rivier of de zee.</a:t>
            </a:r>
            <a:endParaRPr lang="nl-NL" sz="1200" i="0" dirty="0">
              <a:solidFill>
                <a:schemeClr val="bg1"/>
              </a:solidFill>
              <a:latin typeface="Kermit" panose="020F0503040000060003" pitchFamily="34" charset="0"/>
            </a:endParaRPr>
          </a:p>
        </p:txBody>
      </p:sp>
      <p:sp>
        <p:nvSpPr>
          <p:cNvPr id="4" name="Tijdelijke aanduiding voor dianummer 3">
            <a:extLst>
              <a:ext uri="{FF2B5EF4-FFF2-40B4-BE49-F238E27FC236}">
                <a16:creationId xmlns:a16="http://schemas.microsoft.com/office/drawing/2014/main" id="{27F56EE9-6C80-873D-4FA2-77DB490BC22C}"/>
              </a:ext>
            </a:extLst>
          </p:cNvPr>
          <p:cNvSpPr>
            <a:spLocks noGrp="1"/>
          </p:cNvSpPr>
          <p:nvPr>
            <p:ph type="sldNum" sz="quarter" idx="5"/>
          </p:nvPr>
        </p:nvSpPr>
        <p:spPr/>
        <p:txBody>
          <a:bodyPr/>
          <a:lstStyle/>
          <a:p>
            <a:fld id="{046B0619-5E7D-4043-9E64-AB5674A10325}" type="slidenum">
              <a:rPr lang="nl-NL" smtClean="0"/>
              <a:t>63</a:t>
            </a:fld>
            <a:endParaRPr lang="nl-NL"/>
          </a:p>
        </p:txBody>
      </p:sp>
    </p:spTree>
    <p:extLst>
      <p:ext uri="{BB962C8B-B14F-4D97-AF65-F5344CB8AC3E}">
        <p14:creationId xmlns:p14="http://schemas.microsoft.com/office/powerpoint/2010/main" val="2646896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2286A2-178B-3798-BB29-14B55FC6AEA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A1AF6D64-0B1B-4E0E-0697-195BE7FDEF55}"/>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E2B59C3-7F32-FAE4-4266-078B2225945A}"/>
              </a:ext>
            </a:extLst>
          </p:cNvPr>
          <p:cNvSpPr>
            <a:spLocks noGrp="1"/>
          </p:cNvSpPr>
          <p:nvPr>
            <p:ph type="body" idx="1"/>
          </p:nvPr>
        </p:nvSpPr>
        <p:spPr/>
        <p:txBody>
          <a:bodyPr/>
          <a:lstStyle/>
          <a:p>
            <a:pPr marL="0" lvl="0" indent="0">
              <a:buFont typeface="Symbol" panose="05050102010706020507" pitchFamily="18" charset="2"/>
              <a:buNone/>
            </a:pPr>
            <a:r>
              <a:rPr lang="nl-NL"/>
              <a:t>Antwoorden: </a:t>
            </a:r>
          </a:p>
          <a:p>
            <a:pPr marL="0" lvl="0" indent="0">
              <a:buFont typeface="Symbol" panose="05050102010706020507" pitchFamily="18" charset="2"/>
              <a:buNone/>
            </a:pPr>
            <a:endParaRPr lang="nl-NL"/>
          </a:p>
          <a:p>
            <a:r>
              <a:rPr lang="nl-NL" sz="1200" b="1" i="0" kern="1200">
                <a:solidFill>
                  <a:schemeClr val="tx1"/>
                </a:solidFill>
                <a:effectLst/>
                <a:latin typeface="+mn-lt"/>
                <a:ea typeface="+mn-ea"/>
                <a:cs typeface="+mn-cs"/>
              </a:rPr>
              <a:t>Oceaan: </a:t>
            </a:r>
            <a:r>
              <a:rPr lang="nl-NL" sz="1200" b="0" i="0" kern="1200">
                <a:solidFill>
                  <a:schemeClr val="tx1"/>
                </a:solidFill>
                <a:effectLst/>
                <a:latin typeface="+mn-lt"/>
                <a:ea typeface="+mn-ea"/>
                <a:cs typeface="+mn-cs"/>
              </a:rPr>
              <a:t>Een oceaan is het grootste watergebied op aarde. Het water is zout. Oceanen liggen tussen werelddelen en zijn met elkaar verbonden. Er zijn vijf oceanen.</a:t>
            </a:r>
          </a:p>
          <a:p>
            <a:r>
              <a:rPr lang="nl-NL" sz="1200" b="1" i="0" kern="1200">
                <a:solidFill>
                  <a:schemeClr val="tx1"/>
                </a:solidFill>
                <a:effectLst/>
                <a:latin typeface="+mn-lt"/>
                <a:ea typeface="+mn-ea"/>
                <a:cs typeface="+mn-cs"/>
              </a:rPr>
              <a:t>Zee: </a:t>
            </a:r>
            <a:r>
              <a:rPr lang="nl-NL" sz="1200" b="0" i="0" kern="1200">
                <a:solidFill>
                  <a:schemeClr val="tx1"/>
                </a:solidFill>
                <a:effectLst/>
                <a:latin typeface="+mn-lt"/>
                <a:ea typeface="+mn-ea"/>
                <a:cs typeface="+mn-cs"/>
              </a:rPr>
              <a:t>Een zee is kleiner dan een oceaan. Het water is meestal zout. Een zee ligt vaak aan de rand van een oceaan en wordt vaak gedeeltelijk omringd door land.</a:t>
            </a:r>
          </a:p>
          <a:p>
            <a:r>
              <a:rPr lang="nl-NL" sz="1200" b="1" i="0" kern="1200">
                <a:solidFill>
                  <a:schemeClr val="tx1"/>
                </a:solidFill>
                <a:effectLst/>
                <a:latin typeface="+mn-lt"/>
                <a:ea typeface="+mn-ea"/>
                <a:cs typeface="+mn-cs"/>
              </a:rPr>
              <a:t>Meer: </a:t>
            </a:r>
            <a:r>
              <a:rPr lang="nl-NL" sz="1200" b="0" i="0" kern="1200">
                <a:solidFill>
                  <a:schemeClr val="tx1"/>
                </a:solidFill>
                <a:effectLst/>
                <a:latin typeface="+mn-lt"/>
                <a:ea typeface="+mn-ea"/>
                <a:cs typeface="+mn-cs"/>
              </a:rPr>
              <a:t>Een meer wordt helemaal omringd door land. Het water is meestal zoet, maar sommige meren zijn zout. Een meer stroomt niet zoals een rivier.</a:t>
            </a:r>
          </a:p>
          <a:p>
            <a:r>
              <a:rPr lang="nl-NL" sz="1200" b="1" i="0" kern="1200">
                <a:solidFill>
                  <a:schemeClr val="tx1"/>
                </a:solidFill>
                <a:effectLst/>
                <a:latin typeface="+mn-lt"/>
                <a:ea typeface="+mn-ea"/>
                <a:cs typeface="+mn-cs"/>
              </a:rPr>
              <a:t>Rivier: </a:t>
            </a:r>
            <a:r>
              <a:rPr lang="nl-NL" sz="1200" b="0" i="0" kern="1200">
                <a:solidFill>
                  <a:schemeClr val="tx1"/>
                </a:solidFill>
                <a:effectLst/>
                <a:latin typeface="+mn-lt"/>
                <a:ea typeface="+mn-ea"/>
                <a:cs typeface="+mn-cs"/>
              </a:rPr>
              <a:t>Een rivier is stromend water. Een rivier begint vaak in de bergen of op een hoger gelegen gebied en stroomt naar een zee, oceaan of meer. Rivieren vervoeren water, zand en stenen.</a:t>
            </a:r>
          </a:p>
        </p:txBody>
      </p:sp>
      <p:sp>
        <p:nvSpPr>
          <p:cNvPr id="4" name="Tijdelijke aanduiding voor dianummer 3">
            <a:extLst>
              <a:ext uri="{FF2B5EF4-FFF2-40B4-BE49-F238E27FC236}">
                <a16:creationId xmlns:a16="http://schemas.microsoft.com/office/drawing/2014/main" id="{11379604-547B-268D-E098-19F84AA9E1FB}"/>
              </a:ext>
            </a:extLst>
          </p:cNvPr>
          <p:cNvSpPr>
            <a:spLocks noGrp="1"/>
          </p:cNvSpPr>
          <p:nvPr>
            <p:ph type="sldNum" sz="quarter" idx="5"/>
          </p:nvPr>
        </p:nvSpPr>
        <p:spPr/>
        <p:txBody>
          <a:bodyPr/>
          <a:lstStyle/>
          <a:p>
            <a:fld id="{046B0619-5E7D-4043-9E64-AB5674A10325}" type="slidenum">
              <a:rPr lang="nl-NL" smtClean="0"/>
              <a:t>64</a:t>
            </a:fld>
            <a:endParaRPr lang="nl-NL"/>
          </a:p>
        </p:txBody>
      </p:sp>
    </p:spTree>
    <p:extLst>
      <p:ext uri="{BB962C8B-B14F-4D97-AF65-F5344CB8AC3E}">
        <p14:creationId xmlns:p14="http://schemas.microsoft.com/office/powerpoint/2010/main" val="26674032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29E6B-E782-90FA-F64C-6811AE19089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70890F5C-145D-AB39-6045-91A8737030D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E50BE342-680A-07F7-28E2-63F2B6CD933F}"/>
              </a:ext>
            </a:extLst>
          </p:cNvPr>
          <p:cNvSpPr>
            <a:spLocks noGrp="1"/>
          </p:cNvSpPr>
          <p:nvPr>
            <p:ph type="body" idx="1"/>
          </p:nvPr>
        </p:nvSpPr>
        <p:spPr/>
        <p:txBody>
          <a:bodyPr/>
          <a:lstStyle/>
          <a:p>
            <a:pPr marL="0" lvl="0" indent="0">
              <a:buFont typeface="Symbol" panose="05050102010706020507" pitchFamily="18" charset="2"/>
              <a:buNone/>
            </a:pPr>
            <a:r>
              <a:rPr lang="nl-NL"/>
              <a:t>De omschrijvingen van de oceanen zijn te vinden in het bijlagenboekje. </a:t>
            </a:r>
          </a:p>
          <a:p>
            <a:pPr marL="0" lvl="0" indent="0">
              <a:buFont typeface="Symbol" panose="05050102010706020507" pitchFamily="18" charset="2"/>
              <a:buNone/>
            </a:pPr>
            <a:endParaRPr lang="nl-NL"/>
          </a:p>
          <a:p>
            <a:pPr marL="0" lvl="0" indent="0">
              <a:buFont typeface="Symbol" panose="05050102010706020507" pitchFamily="18" charset="2"/>
              <a:buNone/>
            </a:pPr>
            <a:r>
              <a:rPr lang="nl-NL"/>
              <a:t>Antwoorden zijn te vinden op: </a:t>
            </a:r>
            <a:r>
              <a:rPr lang="nl-NL" err="1"/>
              <a:t>https</a:t>
            </a:r>
            <a:r>
              <a:rPr lang="nl-NL"/>
              <a:t>://</a:t>
            </a:r>
            <a:r>
              <a:rPr lang="nl-NL" err="1"/>
              <a:t>continenten.com</a:t>
            </a:r>
            <a:r>
              <a:rPr lang="nl-NL"/>
              <a:t>/oceanen/ </a:t>
            </a:r>
          </a:p>
        </p:txBody>
      </p:sp>
      <p:sp>
        <p:nvSpPr>
          <p:cNvPr id="4" name="Tijdelijke aanduiding voor dianummer 3">
            <a:extLst>
              <a:ext uri="{FF2B5EF4-FFF2-40B4-BE49-F238E27FC236}">
                <a16:creationId xmlns:a16="http://schemas.microsoft.com/office/drawing/2014/main" id="{F9805A67-CEE4-0E87-84F7-B514BF69C1E6}"/>
              </a:ext>
            </a:extLst>
          </p:cNvPr>
          <p:cNvSpPr>
            <a:spLocks noGrp="1"/>
          </p:cNvSpPr>
          <p:nvPr>
            <p:ph type="sldNum" sz="quarter" idx="5"/>
          </p:nvPr>
        </p:nvSpPr>
        <p:spPr/>
        <p:txBody>
          <a:bodyPr/>
          <a:lstStyle/>
          <a:p>
            <a:fld id="{046B0619-5E7D-4043-9E64-AB5674A10325}" type="slidenum">
              <a:rPr lang="nl-NL" smtClean="0"/>
              <a:t>65</a:t>
            </a:fld>
            <a:endParaRPr lang="nl-NL"/>
          </a:p>
        </p:txBody>
      </p:sp>
    </p:spTree>
    <p:extLst>
      <p:ext uri="{BB962C8B-B14F-4D97-AF65-F5344CB8AC3E}">
        <p14:creationId xmlns:p14="http://schemas.microsoft.com/office/powerpoint/2010/main" val="103108633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1619D4-A6A4-BA25-AB73-171E3CB9C244}"/>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BE25ABA-8885-43B7-E5AE-E98024F76FA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2C03965A-E35E-5308-D94F-41EA08F6B24F}"/>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281B49D5-81BD-3C19-34CA-E666A1945F0F}"/>
              </a:ext>
            </a:extLst>
          </p:cNvPr>
          <p:cNvSpPr>
            <a:spLocks noGrp="1"/>
          </p:cNvSpPr>
          <p:nvPr>
            <p:ph type="sldNum" sz="quarter" idx="5"/>
          </p:nvPr>
        </p:nvSpPr>
        <p:spPr/>
        <p:txBody>
          <a:bodyPr/>
          <a:lstStyle/>
          <a:p>
            <a:fld id="{046B0619-5E7D-4043-9E64-AB5674A10325}" type="slidenum">
              <a:rPr lang="nl-NL" smtClean="0"/>
              <a:t>66</a:t>
            </a:fld>
            <a:endParaRPr lang="nl-NL"/>
          </a:p>
        </p:txBody>
      </p:sp>
    </p:spTree>
    <p:extLst>
      <p:ext uri="{BB962C8B-B14F-4D97-AF65-F5344CB8AC3E}">
        <p14:creationId xmlns:p14="http://schemas.microsoft.com/office/powerpoint/2010/main" val="240529697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4750F-4F12-0CCA-CE7F-4E210D6B21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2CF5730-4F17-4AE6-C862-4481BD0A26DF}"/>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5F1253A1-CB3D-03BE-8832-2D10FF7BFF67}"/>
              </a:ext>
            </a:extLst>
          </p:cNvPr>
          <p:cNvSpPr>
            <a:spLocks noGrp="1"/>
          </p:cNvSpPr>
          <p:nvPr>
            <p:ph type="body" idx="1"/>
          </p:nvPr>
        </p:nvSpPr>
        <p:spPr/>
        <p:txBody>
          <a:bodyPr/>
          <a:lstStyle/>
          <a:p>
            <a:pPr marL="0" lvl="0" indent="0">
              <a:buFont typeface="Symbol" panose="05050102010706020507" pitchFamily="18" charset="2"/>
              <a:buNone/>
            </a:pPr>
            <a:endParaRPr lang="nl-NL" dirty="0"/>
          </a:p>
        </p:txBody>
      </p:sp>
      <p:sp>
        <p:nvSpPr>
          <p:cNvPr id="4" name="Tijdelijke aanduiding voor dianummer 3">
            <a:extLst>
              <a:ext uri="{FF2B5EF4-FFF2-40B4-BE49-F238E27FC236}">
                <a16:creationId xmlns:a16="http://schemas.microsoft.com/office/drawing/2014/main" id="{183129CF-848F-ADAE-410A-DE521728B5F0}"/>
              </a:ext>
            </a:extLst>
          </p:cNvPr>
          <p:cNvSpPr>
            <a:spLocks noGrp="1"/>
          </p:cNvSpPr>
          <p:nvPr>
            <p:ph type="sldNum" sz="quarter" idx="5"/>
          </p:nvPr>
        </p:nvSpPr>
        <p:spPr/>
        <p:txBody>
          <a:bodyPr/>
          <a:lstStyle/>
          <a:p>
            <a:fld id="{046B0619-5E7D-4043-9E64-AB5674A10325}" type="slidenum">
              <a:rPr lang="nl-NL" smtClean="0"/>
              <a:t>67</a:t>
            </a:fld>
            <a:endParaRPr lang="nl-NL"/>
          </a:p>
        </p:txBody>
      </p:sp>
    </p:spTree>
    <p:extLst>
      <p:ext uri="{BB962C8B-B14F-4D97-AF65-F5344CB8AC3E}">
        <p14:creationId xmlns:p14="http://schemas.microsoft.com/office/powerpoint/2010/main" val="26331002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3E57F7-E5FA-DA68-3DE1-138B2463C72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C67080-397D-B66B-0A2B-0C33BBD30241}"/>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506C0D8-20AA-1BC8-D317-F00B043C1464}"/>
              </a:ext>
            </a:extLst>
          </p:cNvPr>
          <p:cNvSpPr>
            <a:spLocks noGrp="1"/>
          </p:cNvSpPr>
          <p:nvPr>
            <p:ph type="body" idx="1"/>
          </p:nvPr>
        </p:nvSpPr>
        <p:spPr/>
        <p:txBody>
          <a:bodyPr/>
          <a:lstStyle/>
          <a:p>
            <a:pPr marL="0" lvl="0" indent="0">
              <a:buFont typeface="Symbol" panose="05050102010706020507" pitchFamily="18" charset="2"/>
              <a:buNone/>
            </a:pPr>
            <a:r>
              <a:rPr lang="nl-NL" dirty="0"/>
              <a:t>Antwoorden: Amerika (als één werelddeel), Europa, Azië, Australië en Afrika (Antarctica telt niet mee)</a:t>
            </a:r>
          </a:p>
        </p:txBody>
      </p:sp>
      <p:sp>
        <p:nvSpPr>
          <p:cNvPr id="4" name="Tijdelijke aanduiding voor dianummer 3">
            <a:extLst>
              <a:ext uri="{FF2B5EF4-FFF2-40B4-BE49-F238E27FC236}">
                <a16:creationId xmlns:a16="http://schemas.microsoft.com/office/drawing/2014/main" id="{0EBA14B2-F595-24E5-8E5C-A9EE98B589A4}"/>
              </a:ext>
            </a:extLst>
          </p:cNvPr>
          <p:cNvSpPr>
            <a:spLocks noGrp="1"/>
          </p:cNvSpPr>
          <p:nvPr>
            <p:ph type="sldNum" sz="quarter" idx="5"/>
          </p:nvPr>
        </p:nvSpPr>
        <p:spPr/>
        <p:txBody>
          <a:bodyPr/>
          <a:lstStyle/>
          <a:p>
            <a:fld id="{046B0619-5E7D-4043-9E64-AB5674A10325}" type="slidenum">
              <a:rPr lang="nl-NL" smtClean="0"/>
              <a:t>68</a:t>
            </a:fld>
            <a:endParaRPr lang="nl-NL"/>
          </a:p>
        </p:txBody>
      </p:sp>
    </p:spTree>
    <p:extLst>
      <p:ext uri="{BB962C8B-B14F-4D97-AF65-F5344CB8AC3E}">
        <p14:creationId xmlns:p14="http://schemas.microsoft.com/office/powerpoint/2010/main" val="8784040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94E9E-99DF-87B5-045D-65BA231E46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AF35F0-F2AC-C8C0-1F7B-654E2354E35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7A016FE9-E108-E947-4628-1ACD91E5135B}"/>
              </a:ext>
            </a:extLst>
          </p:cNvPr>
          <p:cNvSpPr>
            <a:spLocks noGrp="1"/>
          </p:cNvSpPr>
          <p:nvPr>
            <p:ph type="body" idx="1"/>
          </p:nvPr>
        </p:nvSpPr>
        <p:spPr/>
        <p:txBody>
          <a:bodyPr/>
          <a:lstStyle/>
          <a:p>
            <a:pPr marL="0" lvl="0" indent="0">
              <a:buFont typeface="Symbol" panose="05050102010706020507" pitchFamily="18" charset="2"/>
              <a:buNone/>
            </a:pPr>
            <a:r>
              <a:rPr lang="nl-NL" err="1"/>
              <a:t>https</a:t>
            </a:r>
            <a:r>
              <a:rPr lang="nl-NL"/>
              <a:t>://</a:t>
            </a:r>
            <a:r>
              <a:rPr lang="nl-NL" err="1"/>
              <a:t>schooltv.nl</a:t>
            </a:r>
            <a:r>
              <a:rPr lang="nl-NL"/>
              <a:t>/video-item/hoe-ziet-de-bodem-van-de-oceaan-eruit-bergketens-vulkanen-en-dieptes-tot-bijna-11-kilometer (3:56). Je kunt het filmpje ook bekijken tot 1:45 min. </a:t>
            </a:r>
          </a:p>
          <a:p>
            <a:pPr marL="0" lvl="0" indent="0">
              <a:buFont typeface="Symbol" panose="05050102010706020507" pitchFamily="18" charset="2"/>
              <a:buNone/>
            </a:pPr>
            <a:endParaRPr lang="nl-NL"/>
          </a:p>
          <a:p>
            <a:pPr marL="0" lvl="0" indent="0">
              <a:buFont typeface="Symbol" panose="05050102010706020507" pitchFamily="18" charset="2"/>
              <a:buNone/>
            </a:pPr>
            <a:r>
              <a:rPr lang="nl-NL"/>
              <a:t>Antwoord A is goed. Onder het water zitten allemaal bergen en vulkanen. Dit komt omdat op deze plekken de aardkorsten uit elkaar of naar elkaar toe bewegen. </a:t>
            </a:r>
          </a:p>
        </p:txBody>
      </p:sp>
      <p:sp>
        <p:nvSpPr>
          <p:cNvPr id="4" name="Tijdelijke aanduiding voor dianummer 3">
            <a:extLst>
              <a:ext uri="{FF2B5EF4-FFF2-40B4-BE49-F238E27FC236}">
                <a16:creationId xmlns:a16="http://schemas.microsoft.com/office/drawing/2014/main" id="{1436EE3A-6142-ED6C-7E98-9DFEE7B89289}"/>
              </a:ext>
            </a:extLst>
          </p:cNvPr>
          <p:cNvSpPr>
            <a:spLocks noGrp="1"/>
          </p:cNvSpPr>
          <p:nvPr>
            <p:ph type="sldNum" sz="quarter" idx="5"/>
          </p:nvPr>
        </p:nvSpPr>
        <p:spPr/>
        <p:txBody>
          <a:bodyPr/>
          <a:lstStyle/>
          <a:p>
            <a:fld id="{046B0619-5E7D-4043-9E64-AB5674A10325}" type="slidenum">
              <a:rPr lang="nl-NL" smtClean="0"/>
              <a:t>69</a:t>
            </a:fld>
            <a:endParaRPr lang="nl-NL"/>
          </a:p>
        </p:txBody>
      </p:sp>
    </p:spTree>
    <p:extLst>
      <p:ext uri="{BB962C8B-B14F-4D97-AF65-F5344CB8AC3E}">
        <p14:creationId xmlns:p14="http://schemas.microsoft.com/office/powerpoint/2010/main" val="120175469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A137C9-F974-AEDA-CA41-84BE637041D5}"/>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FEFAEEC4-A1F8-0A17-6903-A60A6709D41D}"/>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B3A80E0-3E7B-B2C4-9932-6BFB683A58A2}"/>
              </a:ext>
            </a:extLst>
          </p:cNvPr>
          <p:cNvSpPr>
            <a:spLocks noGrp="1"/>
          </p:cNvSpPr>
          <p:nvPr>
            <p:ph type="body" idx="1"/>
          </p:nvPr>
        </p:nvSpPr>
        <p:spPr/>
        <p:txBody>
          <a:bodyPr/>
          <a:lstStyle/>
          <a:p>
            <a:pPr marL="0" lvl="0" indent="0">
              <a:buFont typeface="Symbol" panose="05050102010706020507" pitchFamily="18" charset="2"/>
              <a:buNone/>
            </a:pPr>
            <a:r>
              <a:rPr lang="nl-NL"/>
              <a:t>Bespreek met de kinderen de afbeelding. Dit laat meer zien over het onderzoek uit het tweede gedeelte van het filmpje van Het Klokhuis. Laat zien hoe diep de oceaan is. Zeg dat bijvoorbeeld de Mount Everest ongeveer 8000 meter hoog is. </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afbeelding: </a:t>
            </a:r>
            <a:r>
              <a:rPr lang="nl-NL" err="1"/>
              <a:t>https</a:t>
            </a:r>
            <a:r>
              <a:rPr lang="nl-NL"/>
              <a:t>://</a:t>
            </a:r>
            <a:r>
              <a:rPr lang="nl-NL" err="1"/>
              <a:t>www.volkskrant.nl</a:t>
            </a:r>
            <a:r>
              <a:rPr lang="nl-NL"/>
              <a:t>/nieuws-achtergrond/met-deze-kabel-wordt-het-diepste-punt-in-stille-oceaan-gemeten~b06d3f2e/. </a:t>
            </a:r>
          </a:p>
        </p:txBody>
      </p:sp>
      <p:sp>
        <p:nvSpPr>
          <p:cNvPr id="4" name="Tijdelijke aanduiding voor dianummer 3">
            <a:extLst>
              <a:ext uri="{FF2B5EF4-FFF2-40B4-BE49-F238E27FC236}">
                <a16:creationId xmlns:a16="http://schemas.microsoft.com/office/drawing/2014/main" id="{29A62072-400C-11B8-DE8E-289D4876C73D}"/>
              </a:ext>
            </a:extLst>
          </p:cNvPr>
          <p:cNvSpPr>
            <a:spLocks noGrp="1"/>
          </p:cNvSpPr>
          <p:nvPr>
            <p:ph type="sldNum" sz="quarter" idx="5"/>
          </p:nvPr>
        </p:nvSpPr>
        <p:spPr/>
        <p:txBody>
          <a:bodyPr/>
          <a:lstStyle/>
          <a:p>
            <a:fld id="{046B0619-5E7D-4043-9E64-AB5674A10325}" type="slidenum">
              <a:rPr lang="nl-NL" smtClean="0"/>
              <a:t>70</a:t>
            </a:fld>
            <a:endParaRPr lang="nl-NL"/>
          </a:p>
        </p:txBody>
      </p:sp>
    </p:spTree>
    <p:extLst>
      <p:ext uri="{BB962C8B-B14F-4D97-AF65-F5344CB8AC3E}">
        <p14:creationId xmlns:p14="http://schemas.microsoft.com/office/powerpoint/2010/main" val="401026478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192FE2-6AB9-DAAF-2DA7-47F8AFE7492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4485C9F5-9195-78D0-6705-4F38D13C97F8}"/>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105D840-7B6D-3198-DE98-8B11240EB130}"/>
              </a:ext>
            </a:extLst>
          </p:cNvPr>
          <p:cNvSpPr>
            <a:spLocks noGrp="1"/>
          </p:cNvSpPr>
          <p:nvPr>
            <p:ph type="body" idx="1"/>
          </p:nvPr>
        </p:nvSpPr>
        <p:spPr/>
        <p:txBody>
          <a:bodyPr/>
          <a:lstStyle/>
          <a:p>
            <a:pPr marL="0" lvl="0" indent="0">
              <a:buFont typeface="Symbol" panose="05050102010706020507" pitchFamily="18" charset="2"/>
              <a:buNone/>
            </a:pPr>
            <a:r>
              <a:rPr lang="nl-NL"/>
              <a:t>Bespreek met de kinderen de afbeelding. Dit laat meer zien over het onderzoek uit het tweede gedeelte van het filmpje van Het Klokhuis. Laat zien hoe diep de oceaan is. Zeg dat bijvoorbeeld de Mount Everest ongeveer 8000 meter hoog is. </a:t>
            </a:r>
          </a:p>
          <a:p>
            <a:pPr marL="0" lvl="0" indent="0">
              <a:buFont typeface="Symbol" panose="05050102010706020507" pitchFamily="18" charset="2"/>
              <a:buNone/>
            </a:pPr>
            <a:endParaRPr lang="nl-NL"/>
          </a:p>
          <a:p>
            <a:pPr marL="0" lvl="0" indent="0">
              <a:buFont typeface="Symbol" panose="05050102010706020507" pitchFamily="18" charset="2"/>
              <a:buNone/>
            </a:pPr>
            <a:r>
              <a:rPr lang="nl-NL"/>
              <a:t>Bron afbeelding: https://www.volkskrant.nl/nieuws-achtergrond/met-deze-kabel-wordt-het-diepste-punt-in-stille-oceaan-gemeten~b06d3f2e/. </a:t>
            </a:r>
            <a:endParaRPr lang="nl-NL" dirty="0"/>
          </a:p>
        </p:txBody>
      </p:sp>
      <p:sp>
        <p:nvSpPr>
          <p:cNvPr id="4" name="Tijdelijke aanduiding voor dianummer 3">
            <a:extLst>
              <a:ext uri="{FF2B5EF4-FFF2-40B4-BE49-F238E27FC236}">
                <a16:creationId xmlns:a16="http://schemas.microsoft.com/office/drawing/2014/main" id="{D9E967E0-DB5C-E14B-BC5A-5B2257D50B74}"/>
              </a:ext>
            </a:extLst>
          </p:cNvPr>
          <p:cNvSpPr>
            <a:spLocks noGrp="1"/>
          </p:cNvSpPr>
          <p:nvPr>
            <p:ph type="sldNum" sz="quarter" idx="5"/>
          </p:nvPr>
        </p:nvSpPr>
        <p:spPr/>
        <p:txBody>
          <a:bodyPr/>
          <a:lstStyle/>
          <a:p>
            <a:fld id="{046B0619-5E7D-4043-9E64-AB5674A10325}" type="slidenum">
              <a:rPr lang="nl-NL" smtClean="0"/>
              <a:t>71</a:t>
            </a:fld>
            <a:endParaRPr lang="nl-NL"/>
          </a:p>
        </p:txBody>
      </p:sp>
    </p:spTree>
    <p:extLst>
      <p:ext uri="{BB962C8B-B14F-4D97-AF65-F5344CB8AC3E}">
        <p14:creationId xmlns:p14="http://schemas.microsoft.com/office/powerpoint/2010/main" val="217381438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F70B4C-4C05-D77F-3149-46412DD54D7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F90C64-D73D-CA52-C6AB-2571DE690289}"/>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6E210848-9965-F5AE-E981-AA191C473A57}"/>
              </a:ext>
            </a:extLst>
          </p:cNvPr>
          <p:cNvSpPr>
            <a:spLocks noGrp="1"/>
          </p:cNvSpPr>
          <p:nvPr>
            <p:ph type="body" idx="1"/>
          </p:nvPr>
        </p:nvSpPr>
        <p:spPr/>
        <p:txBody>
          <a:bodyPr/>
          <a:lstStyle/>
          <a:p>
            <a:r>
              <a:rPr lang="nl-NL"/>
              <a:t>Schrijf op het bord welke kleur welke oceaan moet zijn.</a:t>
            </a:r>
          </a:p>
          <a:p>
            <a:endParaRPr lang="nl-NL"/>
          </a:p>
          <a:p>
            <a:r>
              <a:rPr lang="nl-NL"/>
              <a:t>Bijvoorbeeld: </a:t>
            </a:r>
          </a:p>
          <a:p>
            <a:pPr lvl="0"/>
            <a:r>
              <a:rPr lang="nl-NL" sz="1200" b="0" i="0" kern="1200">
                <a:solidFill>
                  <a:schemeClr val="tx1"/>
                </a:solidFill>
                <a:effectLst/>
                <a:latin typeface="+mn-lt"/>
                <a:ea typeface="+mn-ea"/>
                <a:cs typeface="+mn-cs"/>
              </a:rPr>
              <a:t>Stille Oceaan – </a:t>
            </a:r>
            <a:r>
              <a:rPr lang="nl-NL" sz="1200" b="1" i="0" kern="1200">
                <a:solidFill>
                  <a:schemeClr val="tx1"/>
                </a:solidFill>
                <a:effectLst/>
                <a:latin typeface="+mn-lt"/>
                <a:ea typeface="+mn-ea"/>
                <a:cs typeface="+mn-cs"/>
              </a:rPr>
              <a:t>blauw</a:t>
            </a:r>
            <a:endParaRPr lang="nl-NL" sz="1200" b="0" i="0" kern="1200">
              <a:solidFill>
                <a:schemeClr val="tx1"/>
              </a:solidFill>
              <a:effectLst/>
              <a:latin typeface="+mn-lt"/>
              <a:ea typeface="+mn-ea"/>
              <a:cs typeface="+mn-cs"/>
            </a:endParaRPr>
          </a:p>
          <a:p>
            <a:pPr lvl="0"/>
            <a:r>
              <a:rPr lang="nl-NL" sz="1200" b="0" i="0" kern="1200">
                <a:solidFill>
                  <a:schemeClr val="tx1"/>
                </a:solidFill>
                <a:effectLst/>
                <a:latin typeface="+mn-lt"/>
                <a:ea typeface="+mn-ea"/>
                <a:cs typeface="+mn-cs"/>
              </a:rPr>
              <a:t>Atlantische Oceaan – </a:t>
            </a:r>
            <a:r>
              <a:rPr lang="nl-NL" sz="1200" b="1" i="0" kern="1200">
                <a:solidFill>
                  <a:schemeClr val="tx1"/>
                </a:solidFill>
                <a:effectLst/>
                <a:latin typeface="+mn-lt"/>
                <a:ea typeface="+mn-ea"/>
                <a:cs typeface="+mn-cs"/>
              </a:rPr>
              <a:t>groen</a:t>
            </a:r>
            <a:endParaRPr lang="nl-NL" sz="1200" b="0" i="0" kern="1200">
              <a:solidFill>
                <a:schemeClr val="tx1"/>
              </a:solidFill>
              <a:effectLst/>
              <a:latin typeface="+mn-lt"/>
              <a:ea typeface="+mn-ea"/>
              <a:cs typeface="+mn-cs"/>
            </a:endParaRPr>
          </a:p>
          <a:p>
            <a:pPr lvl="0"/>
            <a:r>
              <a:rPr lang="nl-NL" sz="1200" b="0" i="0" kern="1200">
                <a:solidFill>
                  <a:schemeClr val="tx1"/>
                </a:solidFill>
                <a:effectLst/>
                <a:latin typeface="+mn-lt"/>
                <a:ea typeface="+mn-ea"/>
                <a:cs typeface="+mn-cs"/>
              </a:rPr>
              <a:t>Indische Oceaan – </a:t>
            </a:r>
            <a:r>
              <a:rPr lang="nl-NL" sz="1200" b="1" i="0" kern="1200">
                <a:solidFill>
                  <a:schemeClr val="tx1"/>
                </a:solidFill>
                <a:effectLst/>
                <a:latin typeface="+mn-lt"/>
                <a:ea typeface="+mn-ea"/>
                <a:cs typeface="+mn-cs"/>
              </a:rPr>
              <a:t>geel</a:t>
            </a:r>
            <a:endParaRPr lang="nl-NL" sz="1200" b="0" i="0" kern="1200">
              <a:solidFill>
                <a:schemeClr val="tx1"/>
              </a:solidFill>
              <a:effectLst/>
              <a:latin typeface="+mn-lt"/>
              <a:ea typeface="+mn-ea"/>
              <a:cs typeface="+mn-cs"/>
            </a:endParaRPr>
          </a:p>
          <a:p>
            <a:pPr lvl="0"/>
            <a:r>
              <a:rPr lang="nl-NL" sz="1200" b="0" i="0" kern="1200">
                <a:solidFill>
                  <a:schemeClr val="tx1"/>
                </a:solidFill>
                <a:effectLst/>
                <a:latin typeface="+mn-lt"/>
                <a:ea typeface="+mn-ea"/>
                <a:cs typeface="+mn-cs"/>
              </a:rPr>
              <a:t>Noordelijke IJszee – </a:t>
            </a:r>
            <a:r>
              <a:rPr lang="nl-NL" sz="1200" b="1" i="0" kern="1200">
                <a:solidFill>
                  <a:schemeClr val="tx1"/>
                </a:solidFill>
                <a:effectLst/>
                <a:latin typeface="+mn-lt"/>
                <a:ea typeface="+mn-ea"/>
                <a:cs typeface="+mn-cs"/>
              </a:rPr>
              <a:t>paars</a:t>
            </a:r>
            <a:endParaRPr lang="nl-NL" sz="1200" b="0" i="0" kern="1200">
              <a:solidFill>
                <a:schemeClr val="tx1"/>
              </a:solidFill>
              <a:effectLst/>
              <a:latin typeface="+mn-lt"/>
              <a:ea typeface="+mn-ea"/>
              <a:cs typeface="+mn-cs"/>
            </a:endParaRPr>
          </a:p>
          <a:p>
            <a:pPr lvl="0"/>
            <a:r>
              <a:rPr lang="nl-NL" sz="1200" b="0" i="0" kern="1200">
                <a:solidFill>
                  <a:schemeClr val="tx1"/>
                </a:solidFill>
                <a:effectLst/>
                <a:latin typeface="+mn-lt"/>
                <a:ea typeface="+mn-ea"/>
                <a:cs typeface="+mn-cs"/>
              </a:rPr>
              <a:t>Zuidelijke Oceaan – </a:t>
            </a:r>
            <a:r>
              <a:rPr lang="nl-NL" sz="1200" b="1" i="0" kern="1200">
                <a:solidFill>
                  <a:schemeClr val="tx1"/>
                </a:solidFill>
                <a:effectLst/>
                <a:latin typeface="+mn-lt"/>
                <a:ea typeface="+mn-ea"/>
                <a:cs typeface="+mn-cs"/>
              </a:rPr>
              <a:t>roze</a:t>
            </a:r>
            <a:endParaRPr lang="nl-NL" sz="1200" b="0" i="0" kern="1200">
              <a:solidFill>
                <a:schemeClr val="tx1"/>
              </a:solidFill>
              <a:effectLst/>
              <a:latin typeface="+mn-lt"/>
              <a:ea typeface="+mn-ea"/>
              <a:cs typeface="+mn-cs"/>
            </a:endParaRPr>
          </a:p>
          <a:p>
            <a:endParaRPr lang="nl-NL"/>
          </a:p>
        </p:txBody>
      </p:sp>
      <p:sp>
        <p:nvSpPr>
          <p:cNvPr id="4" name="Tijdelijke aanduiding voor dianummer 3">
            <a:extLst>
              <a:ext uri="{FF2B5EF4-FFF2-40B4-BE49-F238E27FC236}">
                <a16:creationId xmlns:a16="http://schemas.microsoft.com/office/drawing/2014/main" id="{7C1E2DDD-6401-E7B7-34BD-7C0A6BB3EA4E}"/>
              </a:ext>
            </a:extLst>
          </p:cNvPr>
          <p:cNvSpPr>
            <a:spLocks noGrp="1"/>
          </p:cNvSpPr>
          <p:nvPr>
            <p:ph type="sldNum" sz="quarter" idx="5"/>
          </p:nvPr>
        </p:nvSpPr>
        <p:spPr/>
        <p:txBody>
          <a:bodyPr/>
          <a:lstStyle/>
          <a:p>
            <a:fld id="{046B0619-5E7D-4043-9E64-AB5674A10325}" type="slidenum">
              <a:rPr lang="nl-NL" smtClean="0"/>
              <a:t>72</a:t>
            </a:fld>
            <a:endParaRPr lang="nl-NL"/>
          </a:p>
        </p:txBody>
      </p:sp>
    </p:spTree>
    <p:extLst>
      <p:ext uri="{BB962C8B-B14F-4D97-AF65-F5344CB8AC3E}">
        <p14:creationId xmlns:p14="http://schemas.microsoft.com/office/powerpoint/2010/main" val="2739635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F640F4-A4B8-955B-EC9A-9B55D794F68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3002919-E70D-77ED-2278-7ADFBAF36DAA}"/>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46E35F0-3F9E-3AFF-7656-EECE52A6D329}"/>
              </a:ext>
            </a:extLst>
          </p:cNvPr>
          <p:cNvSpPr>
            <a:spLocks noGrp="1"/>
          </p:cNvSpPr>
          <p:nvPr>
            <p:ph type="body" idx="1"/>
          </p:nvPr>
        </p:nvSpPr>
        <p:spPr/>
        <p:txBody>
          <a:bodyPr/>
          <a:lstStyle/>
          <a:p>
            <a:r>
              <a:rPr lang="nl-NL" dirty="0"/>
              <a:t>Om de kinderen wat meer uitleg te geven over de platen: </a:t>
            </a:r>
            <a:r>
              <a:rPr lang="nl-NL" dirty="0" err="1"/>
              <a:t>https</a:t>
            </a:r>
            <a:r>
              <a:rPr lang="nl-NL" dirty="0"/>
              <a:t>://</a:t>
            </a:r>
            <a:r>
              <a:rPr lang="nl-NL" dirty="0" err="1"/>
              <a:t>kro-ncrv.nl</a:t>
            </a:r>
            <a:r>
              <a:rPr lang="nl-NL" dirty="0"/>
              <a:t>/</a:t>
            </a:r>
            <a:r>
              <a:rPr lang="nl-NL" dirty="0" err="1"/>
              <a:t>programmas</a:t>
            </a:r>
            <a:r>
              <a:rPr lang="nl-NL" dirty="0"/>
              <a:t>/</a:t>
            </a:r>
            <a:r>
              <a:rPr lang="nl-NL" dirty="0" err="1"/>
              <a:t>willem</a:t>
            </a:r>
            <a:r>
              <a:rPr lang="nl-NL" dirty="0"/>
              <a:t>-wever/</a:t>
            </a:r>
            <a:r>
              <a:rPr lang="nl-NL" dirty="0" err="1"/>
              <a:t>willem</a:t>
            </a:r>
            <a:r>
              <a:rPr lang="nl-NL" dirty="0"/>
              <a:t>-wever-zoekt-uit-wat-is-een-tektonische-plaat</a:t>
            </a:r>
          </a:p>
          <a:p>
            <a:endParaRPr lang="nl-NL" dirty="0"/>
          </a:p>
        </p:txBody>
      </p:sp>
      <p:sp>
        <p:nvSpPr>
          <p:cNvPr id="4" name="Tijdelijke aanduiding voor dianummer 3">
            <a:extLst>
              <a:ext uri="{FF2B5EF4-FFF2-40B4-BE49-F238E27FC236}">
                <a16:creationId xmlns:a16="http://schemas.microsoft.com/office/drawing/2014/main" id="{F7919882-91C5-FA9C-4574-EDA3317DCAFF}"/>
              </a:ext>
            </a:extLst>
          </p:cNvPr>
          <p:cNvSpPr>
            <a:spLocks noGrp="1"/>
          </p:cNvSpPr>
          <p:nvPr>
            <p:ph type="sldNum" sz="quarter" idx="5"/>
          </p:nvPr>
        </p:nvSpPr>
        <p:spPr/>
        <p:txBody>
          <a:bodyPr/>
          <a:lstStyle/>
          <a:p>
            <a:fld id="{046B0619-5E7D-4043-9E64-AB5674A10325}" type="slidenum">
              <a:rPr lang="nl-NL" smtClean="0"/>
              <a:t>73</a:t>
            </a:fld>
            <a:endParaRPr lang="nl-NL"/>
          </a:p>
        </p:txBody>
      </p:sp>
    </p:spTree>
    <p:extLst>
      <p:ext uri="{BB962C8B-B14F-4D97-AF65-F5344CB8AC3E}">
        <p14:creationId xmlns:p14="http://schemas.microsoft.com/office/powerpoint/2010/main" val="34136015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4E2F-92D5-76A0-51E9-A5EF0EA5284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1A6BC850-6CFF-C483-46EC-93FC9DA84D64}"/>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C13D8EC1-E734-D54E-D5FE-B7053A25DC8C}"/>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5F5BCA10-36DF-9CB3-BE3C-78F7D433F87F}"/>
              </a:ext>
            </a:extLst>
          </p:cNvPr>
          <p:cNvSpPr>
            <a:spLocks noGrp="1"/>
          </p:cNvSpPr>
          <p:nvPr>
            <p:ph type="sldNum" sz="quarter" idx="5"/>
          </p:nvPr>
        </p:nvSpPr>
        <p:spPr/>
        <p:txBody>
          <a:bodyPr/>
          <a:lstStyle/>
          <a:p>
            <a:fld id="{046B0619-5E7D-4043-9E64-AB5674A10325}" type="slidenum">
              <a:rPr lang="nl-NL" smtClean="0"/>
              <a:t>74</a:t>
            </a:fld>
            <a:endParaRPr lang="nl-NL"/>
          </a:p>
        </p:txBody>
      </p:sp>
    </p:spTree>
    <p:extLst>
      <p:ext uri="{BB962C8B-B14F-4D97-AF65-F5344CB8AC3E}">
        <p14:creationId xmlns:p14="http://schemas.microsoft.com/office/powerpoint/2010/main" val="2517620443"/>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ABFE53-66E3-1774-8028-2811BCA7519E}"/>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FDACEC2-9FC0-2542-8946-E04F89EFE0A2}"/>
              </a:ext>
            </a:extLst>
          </p:cNvPr>
          <p:cNvSpPr>
            <a:spLocks noGrp="1" noRot="1" noChangeAspect="1"/>
          </p:cNvSpPr>
          <p:nvPr>
            <p:ph type="sldImg"/>
          </p:nvPr>
        </p:nvSpPr>
        <p:spPr/>
        <p:txBody>
          <a:bodyPr/>
          <a:lstStyle/>
          <a:p>
            <a:endParaRPr lang="nl-NL"/>
          </a:p>
        </p:txBody>
      </p:sp>
      <p:sp>
        <p:nvSpPr>
          <p:cNvPr id="3" name="Tijdelijke aanduiding voor notities 2">
            <a:extLst>
              <a:ext uri="{FF2B5EF4-FFF2-40B4-BE49-F238E27FC236}">
                <a16:creationId xmlns:a16="http://schemas.microsoft.com/office/drawing/2014/main" id="{4E06B22F-B21C-90DD-F638-CE34C512503E}"/>
              </a:ext>
            </a:extLst>
          </p:cNvPr>
          <p:cNvSpPr>
            <a:spLocks noGrp="1"/>
          </p:cNvSpPr>
          <p:nvPr>
            <p:ph type="body" idx="1"/>
          </p:nvPr>
        </p:nvSpPr>
        <p:spPr/>
        <p:txBody>
          <a:bodyPr/>
          <a:lstStyle/>
          <a:p>
            <a:endParaRPr lang="nl-NL"/>
          </a:p>
        </p:txBody>
      </p:sp>
      <p:sp>
        <p:nvSpPr>
          <p:cNvPr id="4" name="Tijdelijke aanduiding voor dianummer 3">
            <a:extLst>
              <a:ext uri="{FF2B5EF4-FFF2-40B4-BE49-F238E27FC236}">
                <a16:creationId xmlns:a16="http://schemas.microsoft.com/office/drawing/2014/main" id="{6C5F6BD1-27AB-089B-17A4-C9D0A58373DA}"/>
              </a:ext>
            </a:extLst>
          </p:cNvPr>
          <p:cNvSpPr>
            <a:spLocks noGrp="1"/>
          </p:cNvSpPr>
          <p:nvPr>
            <p:ph type="sldNum" sz="quarter" idx="5"/>
          </p:nvPr>
        </p:nvSpPr>
        <p:spPr/>
        <p:txBody>
          <a:bodyPr/>
          <a:lstStyle/>
          <a:p>
            <a:fld id="{046B0619-5E7D-4043-9E64-AB5674A10325}" type="slidenum">
              <a:rPr lang="nl-NL" smtClean="0"/>
              <a:t>75</a:t>
            </a:fld>
            <a:endParaRPr lang="nl-NL"/>
          </a:p>
        </p:txBody>
      </p:sp>
    </p:spTree>
    <p:extLst>
      <p:ext uri="{BB962C8B-B14F-4D97-AF65-F5344CB8AC3E}">
        <p14:creationId xmlns:p14="http://schemas.microsoft.com/office/powerpoint/2010/main" val="15578014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F65B2C3-49A7-BEB2-8229-6428DE1EB77E}"/>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213B42EA-ACC8-76B3-78D2-5BB02F4A5F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07D0CE40-2D94-A9A9-BC7C-F60CBA9DC7A4}"/>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59758E47-1152-345F-39A7-47F49A69C99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FA4C48B-EEA1-30F9-CF0A-9D704BD4EED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0797888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BFAFDA-B2DA-E1F7-E354-F0D22666E40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0EBDA633-A2A9-2A53-CBF6-BE3B0C08F337}"/>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044A577-6C56-685B-D8FC-0FEE55766FF1}"/>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60A60DF9-6579-649E-C020-F7F8466474E8}"/>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D5B235B-E3BA-2201-B4EA-FBD7E1A519B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223959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F3738A1-6B61-522E-6607-AD448894A748}"/>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AC5E9157-3225-7078-587C-8F5DBC93FA1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D6002E46-323F-B5B1-3278-316828B1DDE0}"/>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B241ACA9-FF40-8DB7-2385-9980E1688C4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80750A0-218A-68F2-B8F9-9F3B72302BC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26196457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D8FB564-3F59-E2BD-0EDF-3977AD69D3B7}"/>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00E5F6D-744E-D2D0-DC94-970B00717EF0}"/>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0521B866-8D5B-38F0-D940-6D4710991A2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ED47C11D-3D68-397F-D5AD-E022FF320FEA}"/>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6" name="Tijdelijke aanduiding voor voettekst 5">
            <a:extLst>
              <a:ext uri="{FF2B5EF4-FFF2-40B4-BE49-F238E27FC236}">
                <a16:creationId xmlns:a16="http://schemas.microsoft.com/office/drawing/2014/main" id="{A2D795DD-A16F-1837-F49F-040C27839ECC}"/>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FC61B0F8-952D-324F-4953-225213440F1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22583684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0233951-579B-BDC1-9CAA-42F17C3B3A0F}"/>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FEE32A61-08DD-E31C-DC6F-9DA3198147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503319F5-D938-EF01-83A4-C064E083885B}"/>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897FF453-FBF7-3CC2-CCE5-2031E0EA9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EA60DAD-D9DC-0304-F5DB-FF73434BA89C}"/>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DE3695B9-43B6-745F-585F-E61A60D84938}"/>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8" name="Tijdelijke aanduiding voor voettekst 7">
            <a:extLst>
              <a:ext uri="{FF2B5EF4-FFF2-40B4-BE49-F238E27FC236}">
                <a16:creationId xmlns:a16="http://schemas.microsoft.com/office/drawing/2014/main" id="{C6F5617B-551A-D954-F797-E2E416FB55B1}"/>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D300098-0381-B6D0-D0C9-C38B6A08D65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4489061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43183D9-6A46-8AD5-D3D1-DCAC99069DFA}"/>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9D41B390-127B-210D-7B74-4DC9455DC0A8}"/>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4" name="Tijdelijke aanduiding voor voettekst 3">
            <a:extLst>
              <a:ext uri="{FF2B5EF4-FFF2-40B4-BE49-F238E27FC236}">
                <a16:creationId xmlns:a16="http://schemas.microsoft.com/office/drawing/2014/main" id="{06ACC822-2430-16E2-9911-9261D130D286}"/>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7F0E918-48A5-2728-C35E-68D4F0A0CC84}"/>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253840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714E2484-439D-4890-A21D-8BF40CBB7F23}"/>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3" name="Tijdelijke aanduiding voor voettekst 2">
            <a:extLst>
              <a:ext uri="{FF2B5EF4-FFF2-40B4-BE49-F238E27FC236}">
                <a16:creationId xmlns:a16="http://schemas.microsoft.com/office/drawing/2014/main" id="{FFE4F9B8-7FE8-34E5-2E00-04558B73A812}"/>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801DDD99-78B8-6A12-4A82-4DFB8A03513E}"/>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355924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92F11C6-404C-36EC-E163-C9CD725815BD}"/>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37EC12B6-F1ED-B9A7-760A-9693D934B9F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D6E139C1-E04C-E0BF-3A9C-1D84A55C8C9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64AFD1D-497D-355E-775D-AA12DB4C8321}"/>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6" name="Tijdelijke aanduiding voor voettekst 5">
            <a:extLst>
              <a:ext uri="{FF2B5EF4-FFF2-40B4-BE49-F238E27FC236}">
                <a16:creationId xmlns:a16="http://schemas.microsoft.com/office/drawing/2014/main" id="{468101AD-D4BB-B8F7-5B8D-1EAFF563FB9A}"/>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0D5B59B-8637-9640-494F-5900ED13A316}"/>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16333870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FAB337C-8CE1-89E5-00B7-B5F7AF3E2C1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F474736D-953A-6D9E-A706-E5D52853AB6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77231C43-A47F-B4D3-FB12-796317B4E29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8E867583-D274-01FA-DD6C-D49A8DC50B8D}"/>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6" name="Tijdelijke aanduiding voor voettekst 5">
            <a:extLst>
              <a:ext uri="{FF2B5EF4-FFF2-40B4-BE49-F238E27FC236}">
                <a16:creationId xmlns:a16="http://schemas.microsoft.com/office/drawing/2014/main" id="{00D7F086-0369-0AAF-B352-1AE63C30969D}"/>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0E3C16AB-2579-297D-81FE-CDAA307959AF}"/>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377131032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1CCEE6E-FF2D-889E-9375-C755BEC31CB6}"/>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077FC591-CD27-641C-D8FE-57C72FB67D74}"/>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D2172A-462F-7A88-8106-206D424A33B7}"/>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518179FD-5505-10C8-A565-13F0198ED669}"/>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C12CA9A-1354-0B5E-5E52-1757D26D168C}"/>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6152561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3320B0E8-7E2C-47F0-4687-DF254A1B1484}"/>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E595119E-282D-C051-A64B-D914F8771E73}"/>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2705949-C28A-9695-118C-753D5EEF0176}"/>
              </a:ext>
            </a:extLst>
          </p:cNvPr>
          <p:cNvSpPr>
            <a:spLocks noGrp="1"/>
          </p:cNvSpPr>
          <p:nvPr>
            <p:ph type="dt" sz="half" idx="10"/>
          </p:nvPr>
        </p:nvSpPr>
        <p:spPr/>
        <p:txBody>
          <a:body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2139D884-AF9E-C824-B691-8E1DA0F26CB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2C22A57C-4E31-94D5-E6A0-E6D04A1E2AA7}"/>
              </a:ext>
            </a:extLst>
          </p:cNvPr>
          <p:cNvSpPr>
            <a:spLocks noGrp="1"/>
          </p:cNvSpPr>
          <p:nvPr>
            <p:ph type="sldNum" sz="quarter" idx="12"/>
          </p:nvPr>
        </p:nvSpPr>
        <p:spPr/>
        <p:txBody>
          <a:bodyPr/>
          <a:lstStyle/>
          <a:p>
            <a:fld id="{87EA1CE1-B85B-4276-9F90-EF72C2AF746F}" type="slidenum">
              <a:rPr lang="nl-NL" smtClean="0"/>
              <a:t>‹nr.›</a:t>
            </a:fld>
            <a:endParaRPr lang="nl-NL"/>
          </a:p>
        </p:txBody>
      </p:sp>
    </p:spTree>
    <p:extLst>
      <p:ext uri="{BB962C8B-B14F-4D97-AF65-F5344CB8AC3E}">
        <p14:creationId xmlns:p14="http://schemas.microsoft.com/office/powerpoint/2010/main" val="9839426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B14109EE-2F12-14BA-521D-1438C7E7E7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665175DC-6FC1-45E3-4927-8074168C0D4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A2A1E65-45A7-AA9D-DA1E-6A80D4EA7E3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3694DB6-4CAD-46DF-9691-2FE02491E92D}" type="datetimeFigureOut">
              <a:rPr lang="nl-NL" smtClean="0"/>
              <a:t>1-10-2026</a:t>
            </a:fld>
            <a:endParaRPr lang="nl-NL"/>
          </a:p>
        </p:txBody>
      </p:sp>
      <p:sp>
        <p:nvSpPr>
          <p:cNvPr id="5" name="Tijdelijke aanduiding voor voettekst 4">
            <a:extLst>
              <a:ext uri="{FF2B5EF4-FFF2-40B4-BE49-F238E27FC236}">
                <a16:creationId xmlns:a16="http://schemas.microsoft.com/office/drawing/2014/main" id="{253F12AB-286D-AEEE-DC85-449401D05E6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E24414D2-93CF-E811-3BE7-57870131E33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7EA1CE1-B85B-4276-9F90-EF72C2AF746F}" type="slidenum">
              <a:rPr lang="nl-NL" smtClean="0"/>
              <a:t>‹nr.›</a:t>
            </a:fld>
            <a:endParaRPr lang="nl-NL"/>
          </a:p>
        </p:txBody>
      </p:sp>
    </p:spTree>
    <p:extLst>
      <p:ext uri="{BB962C8B-B14F-4D97-AF65-F5344CB8AC3E}">
        <p14:creationId xmlns:p14="http://schemas.microsoft.com/office/powerpoint/2010/main" val="24146683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8I9eUiRytrg" TargetMode="External"/><Relationship Id="rId2" Type="http://schemas.openxmlformats.org/officeDocument/2006/relationships/image" Target="../media/image2.png"/><Relationship Id="rId1" Type="http://schemas.openxmlformats.org/officeDocument/2006/relationships/slideLayout" Target="../slideLayouts/slideLayout7.xml"/><Relationship Id="rId4" Type="http://schemas.openxmlformats.org/officeDocument/2006/relationships/hyperlink" Target="https://www.youtube.com/watch?v=BvrzM-BavDg"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ideo" Target="https://www.youtube.com/embed/hwvcxw3Ctsg?feature=oembed" TargetMode="External"/><Relationship Id="rId5" Type="http://schemas.openxmlformats.org/officeDocument/2006/relationships/image" Target="../media/image6.jpe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9.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png"/><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4.png"/><Relationship Id="rId4" Type="http://schemas.openxmlformats.org/officeDocument/2006/relationships/image" Target="../media/image25.png"/></Relationships>
</file>

<file path=ppt/slides/_rels/slide26.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18" Type="http://schemas.openxmlformats.org/officeDocument/2006/relationships/image" Target="../media/image47.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17" Type="http://schemas.openxmlformats.org/officeDocument/2006/relationships/image" Target="../media/image46.jpeg"/><Relationship Id="rId2" Type="http://schemas.openxmlformats.org/officeDocument/2006/relationships/image" Target="../media/image31.png"/><Relationship Id="rId16"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19" Type="http://schemas.openxmlformats.org/officeDocument/2006/relationships/image" Target="../media/image48.jpeg"/><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image" Target="../media/image43.jpeg"/></Relationships>
</file>

<file path=ppt/slides/_rels/slide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3.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2.png"/></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2.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19.png"/><Relationship Id="rId4" Type="http://schemas.openxmlformats.org/officeDocument/2006/relationships/image" Target="../media/image2.png"/></Relationships>
</file>

<file path=ppt/slides/_rels/slide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5.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png"/></Relationships>
</file>

<file path=ppt/slides/_rels/slide4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22.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8" Type="http://schemas.openxmlformats.org/officeDocument/2006/relationships/hyperlink" Target="https://www.youtube.com/watch?v=WIgyNct38IA" TargetMode="External"/><Relationship Id="rId3" Type="http://schemas.openxmlformats.org/officeDocument/2006/relationships/notesSlide" Target="../notesSlides/notesSlide28.xml"/><Relationship Id="rId7" Type="http://schemas.openxmlformats.org/officeDocument/2006/relationships/image" Target="../media/image52.jpeg"/><Relationship Id="rId2" Type="http://schemas.openxmlformats.org/officeDocument/2006/relationships/slideLayout" Target="../slideLayouts/slideLayout7.xml"/><Relationship Id="rId1" Type="http://schemas.openxmlformats.org/officeDocument/2006/relationships/video" Target="https://www.youtube.com/embed/WIgyNct38IA?feature=oembed" TargetMode="External"/><Relationship Id="rId6" Type="http://schemas.openxmlformats.org/officeDocument/2006/relationships/image" Target="../media/image22.png"/><Relationship Id="rId5" Type="http://schemas.openxmlformats.org/officeDocument/2006/relationships/image" Target="../media/image2.png"/><Relationship Id="rId4" Type="http://schemas.openxmlformats.org/officeDocument/2006/relationships/image" Target="../media/image49.png"/><Relationship Id="rId9" Type="http://schemas.openxmlformats.org/officeDocument/2006/relationships/image" Target="../media/image8.png"/></Relationships>
</file>

<file path=ppt/slides/_rels/slide4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22.png"/><Relationship Id="rId4" Type="http://schemas.openxmlformats.org/officeDocument/2006/relationships/image" Target="../media/image2.png"/></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0.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2.png"/></Relationships>
</file>

<file path=ppt/slides/_rels/slide4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1.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2.png"/></Relationships>
</file>

<file path=ppt/slides/_rels/slide4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png"/></Relationships>
</file>

<file path=ppt/slides/_rels/slide4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11.png"/></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0.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jpeg"/><Relationship Id="rId18" Type="http://schemas.openxmlformats.org/officeDocument/2006/relationships/image" Target="../media/image47.jpeg"/><Relationship Id="rId3" Type="http://schemas.openxmlformats.org/officeDocument/2006/relationships/image" Target="../media/image32.jpeg"/><Relationship Id="rId7" Type="http://schemas.openxmlformats.org/officeDocument/2006/relationships/image" Target="../media/image36.jpeg"/><Relationship Id="rId12" Type="http://schemas.openxmlformats.org/officeDocument/2006/relationships/image" Target="../media/image41.jpeg"/><Relationship Id="rId17" Type="http://schemas.openxmlformats.org/officeDocument/2006/relationships/image" Target="../media/image46.jpeg"/><Relationship Id="rId2" Type="http://schemas.openxmlformats.org/officeDocument/2006/relationships/image" Target="../media/image31.png"/><Relationship Id="rId16" Type="http://schemas.openxmlformats.org/officeDocument/2006/relationships/image" Target="../media/image45.jpeg"/><Relationship Id="rId1" Type="http://schemas.openxmlformats.org/officeDocument/2006/relationships/slideLayout" Target="../slideLayouts/slideLayout1.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jpeg"/><Relationship Id="rId15" Type="http://schemas.openxmlformats.org/officeDocument/2006/relationships/image" Target="../media/image44.jpeg"/><Relationship Id="rId10" Type="http://schemas.openxmlformats.org/officeDocument/2006/relationships/image" Target="../media/image39.jpeg"/><Relationship Id="rId19" Type="http://schemas.openxmlformats.org/officeDocument/2006/relationships/image" Target="../media/image48.jpeg"/><Relationship Id="rId4" Type="http://schemas.openxmlformats.org/officeDocument/2006/relationships/image" Target="../media/image33.png"/><Relationship Id="rId9" Type="http://schemas.openxmlformats.org/officeDocument/2006/relationships/image" Target="../media/image38.jpeg"/><Relationship Id="rId14" Type="http://schemas.openxmlformats.org/officeDocument/2006/relationships/image" Target="../media/image43.jpeg"/></Relationships>
</file>

<file path=ppt/slides/_rels/slide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36.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2.png"/></Relationships>
</file>

<file path=ppt/slides/_rels/slide5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7.png"/><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23.png"/></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2.png"/></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5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2.png"/></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0.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10.png"/></Relationships>
</file>

<file path=ppt/slides/_rels/slide6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2.png"/></Relationships>
</file>

<file path=ppt/slides/_rels/slide6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8.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5.png"/><Relationship Id="rId4" Type="http://schemas.openxmlformats.org/officeDocument/2006/relationships/image" Target="../media/image2.png"/></Relationships>
</file>

<file path=ppt/slides/_rels/slide6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7.png"/><Relationship Id="rId4" Type="http://schemas.openxmlformats.org/officeDocument/2006/relationships/image" Target="../media/image2.png"/></Relationships>
</file>

<file path=ppt/slides/_rels/slide6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2.png"/></Relationships>
</file>

<file path=ppt/slides/_rels/slide6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5.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png"/></Relationships>
</file>

<file path=ppt/slides/_rels/slide6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51.png"/><Relationship Id="rId5" Type="http://schemas.openxmlformats.org/officeDocument/2006/relationships/image" Target="../media/image22.png"/><Relationship Id="rId4" Type="http://schemas.openxmlformats.org/officeDocument/2006/relationships/image" Target="../media/image2.png"/></Relationships>
</file>

<file path=ppt/slides/_rels/slide6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7.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2.png"/></Relationships>
</file>

<file path=ppt/slides/_rels/slide6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53.png"/><Relationship Id="rId4" Type="http://schemas.openxmlformats.org/officeDocument/2006/relationships/image" Target="../media/image2.png"/></Relationships>
</file>

<file path=ppt/slides/_rels/slide68.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54.png"/><Relationship Id="rId5" Type="http://schemas.openxmlformats.org/officeDocument/2006/relationships/image" Target="../media/image53.png"/><Relationship Id="rId4" Type="http://schemas.openxmlformats.org/officeDocument/2006/relationships/image" Target="../media/image2.png"/></Relationships>
</file>

<file path=ppt/slides/_rels/slide6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56.png"/><Relationship Id="rId5" Type="http://schemas.openxmlformats.org/officeDocument/2006/relationships/hyperlink" Target="https://schooltv.nl/video-item/hoe-ziet-de-bodem-van-de-oceaan-eruit-bergketens-vulkanen-en-dieptes-tot-bijna-11-kilometer" TargetMode="External"/><Relationship Id="rId4" Type="http://schemas.openxmlformats.org/officeDocument/2006/relationships/image" Target="../media/image2.png"/></Relationships>
</file>

<file path=ppt/slides/_rels/slide7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57.png"/><Relationship Id="rId4" Type="http://schemas.openxmlformats.org/officeDocument/2006/relationships/image" Target="../media/image2.png"/></Relationships>
</file>

<file path=ppt/slides/_rels/slide7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52.xml"/><Relationship Id="rId1" Type="http://schemas.openxmlformats.org/officeDocument/2006/relationships/slideLayout" Target="../slideLayouts/slideLayout7.xml"/><Relationship Id="rId5" Type="http://schemas.openxmlformats.org/officeDocument/2006/relationships/image" Target="../media/image22.png"/><Relationship Id="rId4" Type="http://schemas.openxmlformats.org/officeDocument/2006/relationships/image" Target="../media/image2.png"/></Relationships>
</file>

<file path=ppt/slides/_rels/slide7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3.xml"/><Relationship Id="rId1" Type="http://schemas.openxmlformats.org/officeDocument/2006/relationships/slideLayout" Target="../slideLayouts/slideLayout7.xml"/><Relationship Id="rId5" Type="http://schemas.openxmlformats.org/officeDocument/2006/relationships/image" Target="../media/image50.png"/><Relationship Id="rId4" Type="http://schemas.openxmlformats.org/officeDocument/2006/relationships/image" Target="../media/image11.png"/></Relationships>
</file>

<file path=ppt/slides/_rels/slide7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4.xml"/><Relationship Id="rId1" Type="http://schemas.openxmlformats.org/officeDocument/2006/relationships/slideLayout" Target="../slideLayouts/slideLayout7.xml"/><Relationship Id="rId5" Type="http://schemas.openxmlformats.org/officeDocument/2006/relationships/image" Target="../media/image11.png"/><Relationship Id="rId4" Type="http://schemas.openxmlformats.org/officeDocument/2006/relationships/image" Target="../media/image50.png"/></Relationships>
</file>

<file path=ppt/slides/_rels/slide7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7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8.png"/><Relationship Id="rId7" Type="http://schemas.openxmlformats.org/officeDocument/2006/relationships/image" Target="../media/image30.png"/><Relationship Id="rId2" Type="http://schemas.openxmlformats.org/officeDocument/2006/relationships/image" Target="../media/image50.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23.png"/><Relationship Id="rId4" Type="http://schemas.openxmlformats.org/officeDocument/2006/relationships/image" Target="../media/image60.png"/><Relationship Id="rId9"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A3C0DE-2E49-22EA-5248-D84AB5FF8C40}"/>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CE241070-9A46-7695-6328-D1F0F1B797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7" name="Tekstvak 6">
            <a:extLst>
              <a:ext uri="{FF2B5EF4-FFF2-40B4-BE49-F238E27FC236}">
                <a16:creationId xmlns:a16="http://schemas.microsoft.com/office/drawing/2014/main" id="{817A5C2E-3EFF-353C-C107-4B9B7DFD8A77}"/>
              </a:ext>
            </a:extLst>
          </p:cNvPr>
          <p:cNvSpPr txBox="1"/>
          <p:nvPr/>
        </p:nvSpPr>
        <p:spPr>
          <a:xfrm>
            <a:off x="0" y="1003504"/>
            <a:ext cx="12192000" cy="954107"/>
          </a:xfrm>
          <a:prstGeom prst="rect">
            <a:avLst/>
          </a:prstGeom>
          <a:solidFill>
            <a:schemeClr val="bg1"/>
          </a:solidFill>
        </p:spPr>
        <p:txBody>
          <a:bodyPr wrap="square" lIns="91440" tIns="45720" rIns="91440" bIns="45720" anchor="t">
            <a:spAutoFit/>
          </a:bodyPr>
          <a:lstStyle/>
          <a:p>
            <a:pPr algn="ctr"/>
            <a:r>
              <a:rPr lang="nl-NL" sz="2800">
                <a:solidFill>
                  <a:srgbClr val="E16C7F"/>
                </a:solidFill>
                <a:latin typeface="Kermit" panose="020F0503040000060003" pitchFamily="34" charset="0"/>
              </a:rPr>
              <a:t>Uitgewerkte lessen thema Oceanen</a:t>
            </a:r>
          </a:p>
          <a:p>
            <a:pPr algn="ctr"/>
            <a:r>
              <a:rPr lang="nl-NL" sz="2800">
                <a:solidFill>
                  <a:srgbClr val="E16C7F"/>
                </a:solidFill>
                <a:latin typeface="Kermit" panose="020F0503040000060003" pitchFamily="34" charset="0"/>
              </a:rPr>
              <a:t>Aardrijkskunde atelier</a:t>
            </a:r>
          </a:p>
        </p:txBody>
      </p:sp>
      <p:pic>
        <p:nvPicPr>
          <p:cNvPr id="3" name="Afbeelding 2" descr="Afbeelding met Lettertype, Graphics, rood, tekst&#10;&#10;Automatisch gegenereerde beschrijving">
            <a:extLst>
              <a:ext uri="{FF2B5EF4-FFF2-40B4-BE49-F238E27FC236}">
                <a16:creationId xmlns:a16="http://schemas.microsoft.com/office/drawing/2014/main" id="{12E2C943-A5C0-0A6B-EA04-CA809B33C93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2" name="Tekstvak 1">
            <a:extLst>
              <a:ext uri="{FF2B5EF4-FFF2-40B4-BE49-F238E27FC236}">
                <a16:creationId xmlns:a16="http://schemas.microsoft.com/office/drawing/2014/main" id="{B11CD559-4BD3-85E2-A83F-0025FF2A757E}"/>
              </a:ext>
            </a:extLst>
          </p:cNvPr>
          <p:cNvSpPr txBox="1"/>
          <p:nvPr/>
        </p:nvSpPr>
        <p:spPr>
          <a:xfrm>
            <a:off x="0" y="5422776"/>
            <a:ext cx="12192000" cy="523220"/>
          </a:xfrm>
          <a:prstGeom prst="rect">
            <a:avLst/>
          </a:prstGeom>
          <a:solidFill>
            <a:schemeClr val="bg1"/>
          </a:solidFill>
        </p:spPr>
        <p:txBody>
          <a:bodyPr wrap="square" lIns="91440" tIns="45720" rIns="91440" bIns="45720" anchor="t">
            <a:spAutoFit/>
          </a:bodyPr>
          <a:lstStyle/>
          <a:p>
            <a:pPr algn="ctr"/>
            <a:r>
              <a:rPr lang="nl-NL" sz="2800" dirty="0">
                <a:solidFill>
                  <a:srgbClr val="E16C7F"/>
                </a:solidFill>
                <a:latin typeface="Kermit" panose="020F0503040000060003" pitchFamily="34" charset="0"/>
              </a:rPr>
              <a:t>Les 1: Van rivier tot oceaan</a:t>
            </a:r>
          </a:p>
        </p:txBody>
      </p:sp>
    </p:spTree>
    <p:extLst>
      <p:ext uri="{BB962C8B-B14F-4D97-AF65-F5344CB8AC3E}">
        <p14:creationId xmlns:p14="http://schemas.microsoft.com/office/powerpoint/2010/main" val="4047129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FD778-4CF3-C3F8-24DF-75306C2676D4}"/>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F0FA6B1E-1282-74AC-6AC8-5939192EFA93}"/>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LET OP: Inhoud inschakelen</a:t>
            </a:r>
          </a:p>
        </p:txBody>
      </p:sp>
      <p:pic>
        <p:nvPicPr>
          <p:cNvPr id="5" name="Afbeelding 4" descr="Afbeelding met Lettertype, Graphics, rood, tekst&#10;&#10;Automatisch gegenereerde beschrijving">
            <a:extLst>
              <a:ext uri="{FF2B5EF4-FFF2-40B4-BE49-F238E27FC236}">
                <a16:creationId xmlns:a16="http://schemas.microsoft.com/office/drawing/2014/main" id="{7284C031-25C1-1F5D-22D7-57D1C2964A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7B2ADA3E-43B2-D597-6BEB-04AC74CD8EAB}"/>
              </a:ext>
            </a:extLst>
          </p:cNvPr>
          <p:cNvSpPr>
            <a:spLocks noChangeArrowheads="1"/>
          </p:cNvSpPr>
          <p:nvPr/>
        </p:nvSpPr>
        <p:spPr bwMode="auto">
          <a:xfrm>
            <a:off x="134423" y="828904"/>
            <a:ext cx="11547840"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latin typeface="Kermit" panose="020F0503040000060003" pitchFamily="34" charset="0"/>
              </a:rPr>
              <a:t>LET OP: Veel uitgewerkte lessen bevatten filmpjes die direct in de PowerPoint afgespeeld kunnen worden. Daarvoor is het wel nodig om de inhoud in te schakelen. Dit kan op twee manieren:</a:t>
            </a:r>
          </a:p>
        </p:txBody>
      </p:sp>
      <p:pic>
        <p:nvPicPr>
          <p:cNvPr id="6" name="Afbeelding 5">
            <a:extLst>
              <a:ext uri="{FF2B5EF4-FFF2-40B4-BE49-F238E27FC236}">
                <a16:creationId xmlns:a16="http://schemas.microsoft.com/office/drawing/2014/main" id="{6FE87E60-D736-9A9A-8B5C-A356F984D069}"/>
              </a:ext>
            </a:extLst>
          </p:cNvPr>
          <p:cNvPicPr>
            <a:picLocks noChangeAspect="1"/>
          </p:cNvPicPr>
          <p:nvPr/>
        </p:nvPicPr>
        <p:blipFill>
          <a:blip r:embed="rId4"/>
          <a:srcRect b="51817"/>
          <a:stretch>
            <a:fillRect/>
          </a:stretch>
        </p:blipFill>
        <p:spPr>
          <a:xfrm>
            <a:off x="246594" y="2090493"/>
            <a:ext cx="11615509" cy="1899697"/>
          </a:xfrm>
          <a:prstGeom prst="rect">
            <a:avLst/>
          </a:prstGeom>
        </p:spPr>
      </p:pic>
      <p:pic>
        <p:nvPicPr>
          <p:cNvPr id="4" name="Afbeelding 3">
            <a:extLst>
              <a:ext uri="{FF2B5EF4-FFF2-40B4-BE49-F238E27FC236}">
                <a16:creationId xmlns:a16="http://schemas.microsoft.com/office/drawing/2014/main" id="{D4B678F5-EDB0-1E1B-0554-DD0552297531}"/>
              </a:ext>
            </a:extLst>
          </p:cNvPr>
          <p:cNvPicPr>
            <a:picLocks noChangeAspect="1"/>
          </p:cNvPicPr>
          <p:nvPr/>
        </p:nvPicPr>
        <p:blipFill>
          <a:blip r:embed="rId5"/>
          <a:stretch>
            <a:fillRect/>
          </a:stretch>
        </p:blipFill>
        <p:spPr>
          <a:xfrm>
            <a:off x="246594" y="4647573"/>
            <a:ext cx="5438589" cy="1890092"/>
          </a:xfrm>
          <a:prstGeom prst="rect">
            <a:avLst/>
          </a:prstGeom>
        </p:spPr>
      </p:pic>
      <p:sp>
        <p:nvSpPr>
          <p:cNvPr id="9" name="Rectangle 2">
            <a:extLst>
              <a:ext uri="{FF2B5EF4-FFF2-40B4-BE49-F238E27FC236}">
                <a16:creationId xmlns:a16="http://schemas.microsoft.com/office/drawing/2014/main" id="{A78C34CE-688E-C39D-317F-609EBBFB0DC7}"/>
              </a:ext>
            </a:extLst>
          </p:cNvPr>
          <p:cNvSpPr>
            <a:spLocks noChangeArrowheads="1"/>
          </p:cNvSpPr>
          <p:nvPr/>
        </p:nvSpPr>
        <p:spPr bwMode="auto">
          <a:xfrm>
            <a:off x="134423" y="4236117"/>
            <a:ext cx="1172768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2) </a:t>
            </a:r>
            <a:r>
              <a:rPr lang="nl-NL" altLang="nl-NL">
                <a:latin typeface="Kermit" panose="020F0503040000060003" pitchFamily="34" charset="0"/>
              </a:rPr>
              <a:t>Ga naar </a:t>
            </a:r>
            <a:r>
              <a:rPr lang="nl-NL" altLang="nl-NL" i="1">
                <a:latin typeface="Kermit" panose="020F0503040000060003" pitchFamily="34" charset="0"/>
              </a:rPr>
              <a:t>bestand</a:t>
            </a:r>
            <a:r>
              <a:rPr lang="nl-NL" altLang="nl-NL">
                <a:latin typeface="Kermit" panose="020F0503040000060003" pitchFamily="34" charset="0"/>
              </a:rPr>
              <a:t> </a:t>
            </a:r>
            <a:r>
              <a:rPr lang="nl-NL" altLang="nl-NL">
                <a:latin typeface="Kermit" panose="020F0503040000060003" pitchFamily="34" charset="0"/>
                <a:sym typeface="Wingdings" panose="05000000000000000000" pitchFamily="2" charset="2"/>
              </a:rPr>
              <a:t> </a:t>
            </a:r>
            <a:r>
              <a:rPr lang="nl-NL" altLang="nl-NL" i="1">
                <a:latin typeface="Kermit" panose="020F0503040000060003" pitchFamily="34" charset="0"/>
                <a:sym typeface="Wingdings" panose="05000000000000000000" pitchFamily="2" charset="2"/>
              </a:rPr>
              <a:t>info</a:t>
            </a:r>
            <a:r>
              <a:rPr lang="nl-NL" altLang="nl-NL">
                <a:latin typeface="Kermit" panose="020F0503040000060003" pitchFamily="34" charset="0"/>
                <a:sym typeface="Wingdings" panose="05000000000000000000" pitchFamily="2" charset="2"/>
              </a:rPr>
              <a:t>. Klik dan in het gele vlak op </a:t>
            </a:r>
            <a:r>
              <a:rPr lang="nl-NL" altLang="nl-NL" i="1">
                <a:latin typeface="Kermit" panose="020F0503040000060003" pitchFamily="34" charset="0"/>
                <a:sym typeface="Wingdings" panose="05000000000000000000" pitchFamily="2" charset="2"/>
              </a:rPr>
              <a:t>Inhoud inschakelen.</a:t>
            </a: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11" name="Rectangle 2">
            <a:extLst>
              <a:ext uri="{FF2B5EF4-FFF2-40B4-BE49-F238E27FC236}">
                <a16:creationId xmlns:a16="http://schemas.microsoft.com/office/drawing/2014/main" id="{882C6504-6A79-482B-43FB-40008E78B7F1}"/>
              </a:ext>
            </a:extLst>
          </p:cNvPr>
          <p:cNvSpPr>
            <a:spLocks noChangeArrowheads="1"/>
          </p:cNvSpPr>
          <p:nvPr/>
        </p:nvSpPr>
        <p:spPr bwMode="auto">
          <a:xfrm>
            <a:off x="134423" y="1721162"/>
            <a:ext cx="1253275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defTabSz="914400" rtl="0" eaLnBrk="0" fontAlgn="base" latinLnBrk="0" hangingPunct="0">
              <a:lnSpc>
                <a:spcPct val="100000"/>
              </a:lnSpc>
              <a:spcBef>
                <a:spcPct val="0"/>
              </a:spcBef>
              <a:spcAft>
                <a:spcPct val="0"/>
              </a:spcAft>
              <a:buClrTx/>
              <a:buSzTx/>
              <a:tabLst/>
            </a:pPr>
            <a:r>
              <a:rPr lang="nl-NL" altLang="nl-NL">
                <a:solidFill>
                  <a:srgbClr val="E16C7F"/>
                </a:solidFill>
                <a:latin typeface="Kermit" panose="020F0503040000060003" pitchFamily="34" charset="0"/>
              </a:rPr>
              <a:t>1) </a:t>
            </a:r>
            <a:r>
              <a:rPr lang="nl-NL" altLang="nl-NL">
                <a:latin typeface="Kermit" panose="020F0503040000060003" pitchFamily="34" charset="0"/>
              </a:rPr>
              <a:t>Schakel de inhoud direct in als je de PowerPoint opent door op </a:t>
            </a:r>
            <a:r>
              <a:rPr lang="nl-NL" altLang="nl-NL" i="1">
                <a:latin typeface="Kermit" panose="020F0503040000060003" pitchFamily="34" charset="0"/>
              </a:rPr>
              <a:t>Inhoud inschakelen </a:t>
            </a:r>
            <a:r>
              <a:rPr lang="nl-NL" altLang="nl-NL">
                <a:latin typeface="Kermit" panose="020F0503040000060003" pitchFamily="34" charset="0"/>
              </a:rPr>
              <a:t>te klikken in de gele balk.</a:t>
            </a:r>
          </a:p>
        </p:txBody>
      </p:sp>
    </p:spTree>
    <p:extLst>
      <p:ext uri="{BB962C8B-B14F-4D97-AF65-F5344CB8AC3E}">
        <p14:creationId xmlns:p14="http://schemas.microsoft.com/office/powerpoint/2010/main" val="23687687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E833A71-0A78-8548-B470-D55EC09BD584}"/>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D611FD3E-4952-5595-D44D-DC41978E8AB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EE752CB0-0CAE-9EFC-80A4-596D58CAF6D3}"/>
              </a:ext>
            </a:extLst>
          </p:cNvPr>
          <p:cNvSpPr>
            <a:spLocks noChangeArrowheads="1"/>
          </p:cNvSpPr>
          <p:nvPr/>
        </p:nvSpPr>
        <p:spPr bwMode="auto">
          <a:xfrm>
            <a:off x="1064712" y="1810568"/>
            <a:ext cx="10757309"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dirty="0">
                <a:ln>
                  <a:noFill/>
                </a:ln>
                <a:solidFill>
                  <a:schemeClr val="tx1"/>
                </a:solidFill>
                <a:effectLst/>
                <a:latin typeface="Kermit" panose="020F0503040000060003" pitchFamily="34" charset="0"/>
              </a:rPr>
              <a:t>Les 1: Fysieke geografie</a:t>
            </a:r>
            <a:endParaRPr lang="nl-NL" altLang="nl-NL" dirty="0">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ligging van de vijf oceanen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Het verschil tussen oceanen, zeeën, meren en rivieren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dirty="0">
                <a:latin typeface="Kermit" panose="020F0503040000060003" pitchFamily="34" charset="0"/>
              </a:rPr>
              <a:t>De bodem van de oceaan </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dirty="0">
                <a:latin typeface="Kermit" panose="020F0503040000060003" pitchFamily="34" charset="0"/>
              </a:rPr>
              <a:t>Les 2: De golfstroom</a:t>
            </a:r>
          </a:p>
          <a:p>
            <a:pPr lvl="0" eaLnBrk="0" fontAlgn="base" hangingPunct="0">
              <a:spcBef>
                <a:spcPct val="0"/>
              </a:spcBef>
              <a:spcAft>
                <a:spcPct val="0"/>
              </a:spcAft>
            </a:pPr>
            <a:endParaRPr lang="nl-NL" altLang="nl-NL" dirty="0">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dirty="0">
                <a:latin typeface="Kermit" panose="020F0503040000060003" pitchFamily="34" charset="0"/>
              </a:rPr>
              <a:t>Stroming in de oceaan</a:t>
            </a:r>
          </a:p>
          <a:p>
            <a:pPr marL="285750" lvl="0" indent="-285750" eaLnBrk="0" fontAlgn="base" hangingPunct="0">
              <a:spcBef>
                <a:spcPct val="0"/>
              </a:spcBef>
              <a:spcAft>
                <a:spcPct val="0"/>
              </a:spcAft>
              <a:buFont typeface="Arial" panose="020B0604020202020204" pitchFamily="34" charset="0"/>
              <a:buChar char="•"/>
            </a:pPr>
            <a:r>
              <a:rPr kumimoji="0" lang="nl-NL" altLang="nl-NL" sz="1800" b="0" i="0" u="none" strike="noStrike" cap="none" normalizeH="0" baseline="0" dirty="0">
                <a:ln>
                  <a:noFill/>
                </a:ln>
                <a:solidFill>
                  <a:schemeClr val="tx1"/>
                </a:solidFill>
                <a:effectLst/>
                <a:latin typeface="Kermit" panose="020F0503040000060003" pitchFamily="34" charset="0"/>
              </a:rPr>
              <a:t>De invloed van de </a:t>
            </a:r>
            <a:r>
              <a:rPr lang="nl-NL" altLang="nl-NL" dirty="0">
                <a:latin typeface="Kermit" panose="020F0503040000060003" pitchFamily="34" charset="0"/>
              </a:rPr>
              <a:t>golfstroom op het weer</a:t>
            </a:r>
            <a:r>
              <a:rPr lang="nl-NL" altLang="nl-NL">
                <a:latin typeface="Kermit" panose="020F0503040000060003" pitchFamily="34" charset="0"/>
              </a:rPr>
              <a:t> en klimaat</a:t>
            </a:r>
            <a:endParaRPr kumimoji="0" lang="nl-NL" altLang="nl-NL" sz="1800" b="0" i="0" u="none" strike="noStrike" cap="none" normalizeH="0" baseline="0" dirty="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dirty="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2CC6B9A5-C8FF-F513-1ADA-183A8EF0A48D}"/>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5218663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FBE32-1E1B-0AC5-2878-8231C2CB0A62}"/>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C76C2A14-9BE0-B68C-109D-60F7945C22DC}"/>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Lessen van dit atelier</a:t>
            </a:r>
          </a:p>
        </p:txBody>
      </p:sp>
      <p:pic>
        <p:nvPicPr>
          <p:cNvPr id="5" name="Afbeelding 4" descr="Afbeelding met Lettertype, Graphics, rood, tekst&#10;&#10;Automatisch gegenereerde beschrijving">
            <a:extLst>
              <a:ext uri="{FF2B5EF4-FFF2-40B4-BE49-F238E27FC236}">
                <a16:creationId xmlns:a16="http://schemas.microsoft.com/office/drawing/2014/main" id="{4B414649-DB32-04DF-45F6-C1CB547421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9A8AF3F1-95E7-E672-FB79-308510C7F6B3}"/>
              </a:ext>
            </a:extLst>
          </p:cNvPr>
          <p:cNvSpPr>
            <a:spLocks noChangeArrowheads="1"/>
          </p:cNvSpPr>
          <p:nvPr/>
        </p:nvSpPr>
        <p:spPr bwMode="auto">
          <a:xfrm>
            <a:off x="1064712" y="1395070"/>
            <a:ext cx="10757309" cy="36933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R="0" lvl="0" algn="l" defTabSz="914400" rtl="0" eaLnBrk="0" fontAlgn="base" latinLnBrk="0" hangingPunct="0">
              <a:lnSpc>
                <a:spcPct val="100000"/>
              </a:lnSpc>
              <a:spcBef>
                <a:spcPct val="0"/>
              </a:spcBef>
              <a:spcAft>
                <a:spcPct val="0"/>
              </a:spcAft>
              <a:buClrTx/>
              <a:buSzTx/>
              <a:tabLst/>
            </a:pPr>
            <a:r>
              <a:rPr kumimoji="0" lang="nl-NL" altLang="nl-NL" sz="1800" b="0" i="0" u="none" strike="noStrike" cap="none" normalizeH="0" baseline="0">
                <a:ln>
                  <a:noFill/>
                </a:ln>
                <a:solidFill>
                  <a:schemeClr val="tx1"/>
                </a:solidFill>
                <a:effectLst/>
                <a:latin typeface="Kermit" panose="020F0503040000060003" pitchFamily="34" charset="0"/>
              </a:rPr>
              <a:t>Les 3: Plastic soep</a:t>
            </a:r>
          </a:p>
          <a:p>
            <a:pPr marR="0" lvl="0" algn="l" defTabSz="914400" rtl="0" eaLnBrk="0" fontAlgn="base" latinLnBrk="0" hangingPunct="0">
              <a:lnSpc>
                <a:spcPct val="100000"/>
              </a:lnSpc>
              <a:spcBef>
                <a:spcPct val="0"/>
              </a:spcBef>
              <a:spcAft>
                <a:spcPct val="0"/>
              </a:spcAft>
              <a:buClrTx/>
              <a:buSzTx/>
              <a:tabLst/>
            </a:pPr>
            <a:endParaRPr lang="nl-NL" altLang="nl-NL">
              <a:latin typeface="Kermit" panose="020F0503040000060003" pitchFamily="34" charset="0"/>
            </a:endParaRP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Plastic soep in de oceaan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Plastic soep opruimen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lang="nl-NL" altLang="nl-NL">
                <a:latin typeface="Kermit" panose="020F0503040000060003" pitchFamily="34" charset="0"/>
              </a:rPr>
              <a:t>Organisaties die in actie komen tegen de plastic soep</a:t>
            </a:r>
          </a:p>
          <a:p>
            <a:pPr marR="0" lvl="0" algn="l" defTabSz="914400" rtl="0" eaLnBrk="0" fontAlgn="base" latinLnBrk="0" hangingPunct="0">
              <a:lnSpc>
                <a:spcPct val="100000"/>
              </a:lnSpc>
              <a:spcBef>
                <a:spcPct val="0"/>
              </a:spcBef>
              <a:spcAft>
                <a:spcPct val="0"/>
              </a:spcAft>
              <a:buClrTx/>
              <a:buSzTx/>
              <a:tabLst/>
            </a:pPr>
            <a:endParaRPr kumimoji="0" lang="nl-NL" altLang="nl-NL" sz="1800" b="0" i="0" u="none" strike="noStrike" cap="none" normalizeH="0" baseline="0">
              <a:ln>
                <a:noFill/>
              </a:ln>
              <a:solidFill>
                <a:schemeClr val="tx1"/>
              </a:solidFill>
              <a:effectLst/>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Les 4: Bijzondere verschijnselen</a:t>
            </a:r>
          </a:p>
          <a:p>
            <a:pPr lvl="0" eaLnBrk="0" fontAlgn="base" hangingPunct="0">
              <a:spcBef>
                <a:spcPct val="0"/>
              </a:spcBef>
              <a:spcAft>
                <a:spcPct val="0"/>
              </a:spcAft>
            </a:pP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r>
              <a:rPr lang="nl-NL" altLang="nl-NL">
                <a:latin typeface="Kermit" panose="020F0503040000060003" pitchFamily="34" charset="0"/>
              </a:rPr>
              <a:t>Bijzondere verschijnselen in de oceaan: de Marianentrog, de </a:t>
            </a:r>
            <a:r>
              <a:rPr lang="nl-NL" altLang="nl-NL" err="1">
                <a:latin typeface="Kermit" panose="020F0503040000060003" pitchFamily="34" charset="0"/>
              </a:rPr>
              <a:t>Silfa</a:t>
            </a:r>
            <a:r>
              <a:rPr lang="nl-NL" altLang="nl-NL">
                <a:latin typeface="Kermit" panose="020F0503040000060003" pitchFamily="34" charset="0"/>
              </a:rPr>
              <a:t> kloof, de golf van Alaska, Point Nemo, Tuvalu</a:t>
            </a:r>
          </a:p>
          <a:p>
            <a:pPr marL="285750" lvl="0" indent="-285750" eaLnBrk="0" fontAlgn="base" hangingPunct="0">
              <a:spcBef>
                <a:spcPct val="0"/>
              </a:spcBef>
              <a:spcAft>
                <a:spcPct val="0"/>
              </a:spcAft>
              <a:buFont typeface="Arial" panose="020B0604020202020204" pitchFamily="34" charset="0"/>
              <a:buChar char="•"/>
            </a:pPr>
            <a:r>
              <a:rPr lang="nl-NL" altLang="nl-NL" err="1">
                <a:latin typeface="Kermit" panose="020F0503040000060003" pitchFamily="34" charset="0"/>
              </a:rPr>
              <a:t>Grej</a:t>
            </a:r>
            <a:r>
              <a:rPr lang="nl-NL" altLang="nl-NL">
                <a:latin typeface="Kermit" panose="020F0503040000060003" pitchFamily="34" charset="0"/>
              </a:rPr>
              <a:t> of </a:t>
            </a:r>
            <a:r>
              <a:rPr lang="nl-NL" altLang="nl-NL" err="1">
                <a:latin typeface="Kermit" panose="020F0503040000060003" pitchFamily="34" charset="0"/>
              </a:rPr>
              <a:t>the</a:t>
            </a:r>
            <a:r>
              <a:rPr lang="nl-NL" altLang="nl-NL">
                <a:latin typeface="Kermit" panose="020F0503040000060003" pitchFamily="34" charset="0"/>
              </a:rPr>
              <a:t> </a:t>
            </a:r>
            <a:r>
              <a:rPr lang="nl-NL" altLang="nl-NL" err="1">
                <a:latin typeface="Kermit" panose="020F0503040000060003" pitchFamily="34" charset="0"/>
              </a:rPr>
              <a:t>day</a:t>
            </a:r>
            <a:endParaRPr lang="nl-NL" altLang="nl-NL">
              <a:latin typeface="Kermit" panose="020F0503040000060003" pitchFamily="34" charset="0"/>
            </a:endParaRPr>
          </a:p>
          <a:p>
            <a:pPr marL="285750" lvl="0" indent="-285750" eaLnBrk="0" fontAlgn="base" hangingPunct="0">
              <a:spcBef>
                <a:spcPct val="0"/>
              </a:spcBef>
              <a:spcAft>
                <a:spcPct val="0"/>
              </a:spcAft>
              <a:buFont typeface="Arial" panose="020B0604020202020204" pitchFamily="34" charset="0"/>
              <a:buChar char="•"/>
            </a:pPr>
            <a:endParaRPr kumimoji="0" lang="nl-NL" altLang="nl-NL" sz="1800" b="0" i="0" u="none" strike="noStrike" cap="none" normalizeH="0" baseline="0">
              <a:ln>
                <a:noFill/>
              </a:ln>
              <a:solidFill>
                <a:schemeClr val="tx1"/>
              </a:solidFill>
              <a:effectLst/>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800" b="0" i="0" u="none" strike="noStrike" cap="none" normalizeH="0" baseline="0">
              <a:ln>
                <a:noFill/>
              </a:ln>
              <a:solidFill>
                <a:schemeClr val="tx1"/>
              </a:solidFill>
              <a:effectLst/>
              <a:latin typeface="Kermit" panose="020F0503040000060003" pitchFamily="34" charset="0"/>
            </a:endParaRPr>
          </a:p>
        </p:txBody>
      </p:sp>
      <p:sp>
        <p:nvSpPr>
          <p:cNvPr id="3" name="Tekstvak 2">
            <a:extLst>
              <a:ext uri="{FF2B5EF4-FFF2-40B4-BE49-F238E27FC236}">
                <a16:creationId xmlns:a16="http://schemas.microsoft.com/office/drawing/2014/main" id="{0A2DB49A-0D1E-029C-C49A-64AFA4F7D4C8}"/>
              </a:ext>
            </a:extLst>
          </p:cNvPr>
          <p:cNvSpPr txBox="1"/>
          <p:nvPr/>
        </p:nvSpPr>
        <p:spPr>
          <a:xfrm>
            <a:off x="1064712" y="5837129"/>
            <a:ext cx="8642959" cy="646331"/>
          </a:xfrm>
          <a:prstGeom prst="rect">
            <a:avLst/>
          </a:prstGeom>
          <a:noFill/>
        </p:spPr>
        <p:txBody>
          <a:bodyPr wrap="square" rtlCol="0">
            <a:spAutoFit/>
          </a:bodyPr>
          <a:lstStyle/>
          <a:p>
            <a:r>
              <a:rPr lang="nl-NL">
                <a:latin typeface="Kermit" panose="020F0503040000060003" pitchFamily="34" charset="0"/>
              </a:rPr>
              <a:t>LET OP: Uitleg bij het gebruik van deze </a:t>
            </a:r>
            <a:r>
              <a:rPr lang="nl-NL" err="1">
                <a:latin typeface="Kermit" panose="020F0503040000060003" pitchFamily="34" charset="0"/>
              </a:rPr>
              <a:t>PowerPoints</a:t>
            </a:r>
            <a:r>
              <a:rPr lang="nl-NL">
                <a:latin typeface="Kermit" panose="020F0503040000060003" pitchFamily="34" charset="0"/>
              </a:rPr>
              <a:t> en achtergrondinformatie voor de leerkracht vind je onderaan deze PowerPoint presentatie.</a:t>
            </a:r>
          </a:p>
        </p:txBody>
      </p:sp>
    </p:spTree>
    <p:extLst>
      <p:ext uri="{BB962C8B-B14F-4D97-AF65-F5344CB8AC3E}">
        <p14:creationId xmlns:p14="http://schemas.microsoft.com/office/powerpoint/2010/main" val="2175718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3ED80-DBA1-7C30-3B76-665DC46D2E38}"/>
            </a:ext>
          </a:extLst>
        </p:cNvPr>
        <p:cNvGrpSpPr/>
        <p:nvPr/>
      </p:nvGrpSpPr>
      <p:grpSpPr>
        <a:xfrm>
          <a:off x="0" y="0"/>
          <a:ext cx="0" cy="0"/>
          <a:chOff x="0" y="0"/>
          <a:chExt cx="0" cy="0"/>
        </a:xfrm>
      </p:grpSpPr>
      <p:sp>
        <p:nvSpPr>
          <p:cNvPr id="9" name="Tekstvak 8">
            <a:extLst>
              <a:ext uri="{FF2B5EF4-FFF2-40B4-BE49-F238E27FC236}">
                <a16:creationId xmlns:a16="http://schemas.microsoft.com/office/drawing/2014/main" id="{4A3EA917-9890-DFD9-7AA0-7FFBB8DDFA49}"/>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pic>
        <p:nvPicPr>
          <p:cNvPr id="5" name="Afbeelding 4" descr="Afbeelding met Lettertype, Graphics, rood, tekst&#10;&#10;Automatisch gegenereerde beschrijving">
            <a:extLst>
              <a:ext uri="{FF2B5EF4-FFF2-40B4-BE49-F238E27FC236}">
                <a16:creationId xmlns:a16="http://schemas.microsoft.com/office/drawing/2014/main" id="{26C0E5B8-CBB1-72F6-A7F8-848F8B35DB5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7" name="Tekstvak 6">
            <a:extLst>
              <a:ext uri="{FF2B5EF4-FFF2-40B4-BE49-F238E27FC236}">
                <a16:creationId xmlns:a16="http://schemas.microsoft.com/office/drawing/2014/main" id="{C8AFE9A4-531A-0C69-F15C-C19934421F96}"/>
              </a:ext>
            </a:extLst>
          </p:cNvPr>
          <p:cNvSpPr txBox="1"/>
          <p:nvPr/>
        </p:nvSpPr>
        <p:spPr>
          <a:xfrm>
            <a:off x="0" y="24082"/>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Achtergrondinformatie voor de leerkracht</a:t>
            </a:r>
          </a:p>
        </p:txBody>
      </p:sp>
      <p:sp>
        <p:nvSpPr>
          <p:cNvPr id="8" name="Rectangle 2">
            <a:extLst>
              <a:ext uri="{FF2B5EF4-FFF2-40B4-BE49-F238E27FC236}">
                <a16:creationId xmlns:a16="http://schemas.microsoft.com/office/drawing/2014/main" id="{F33A4B46-1338-0DBC-ACCB-52AF6C93503A}"/>
              </a:ext>
            </a:extLst>
          </p:cNvPr>
          <p:cNvSpPr>
            <a:spLocks noChangeArrowheads="1"/>
          </p:cNvSpPr>
          <p:nvPr/>
        </p:nvSpPr>
        <p:spPr bwMode="auto">
          <a:xfrm>
            <a:off x="1840684" y="1366252"/>
            <a:ext cx="8510631" cy="3378554"/>
          </a:xfrm>
          <a:prstGeom prst="rect">
            <a:avLst/>
          </a:prstGeom>
          <a:noFill/>
          <a:ln w="38100">
            <a:solidFill>
              <a:srgbClr val="E16C7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Teksten</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rPr>
              <a:t>https://www.nationalgeographic.nl/perpetual-planet/2018/02/de-oceaan</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rPr>
              <a:t>https://www.nationalgeographic.nl/we-hebben-een-vijfde-oceaan </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rPr>
              <a:t>https://continenten.com/oceanen/</a:t>
            </a:r>
          </a:p>
          <a:p>
            <a:pPr eaLnBrk="0" fontAlgn="base" hangingPunct="0">
              <a:lnSpc>
                <a:spcPct val="150000"/>
              </a:lnSpc>
              <a:spcBef>
                <a:spcPct val="0"/>
              </a:spcBef>
              <a:spcAft>
                <a:spcPct val="0"/>
              </a:spcAft>
            </a:pPr>
            <a:endParaRPr lang="nl-NL" dirty="0">
              <a:latin typeface="Kermit" panose="020F0503040000060003" pitchFamily="34" charset="0"/>
            </a:endParaRPr>
          </a:p>
          <a:p>
            <a:pPr eaLnBrk="0" fontAlgn="base" hangingPunct="0">
              <a:lnSpc>
                <a:spcPct val="150000"/>
              </a:lnSpc>
              <a:spcBef>
                <a:spcPct val="0"/>
              </a:spcBef>
              <a:spcAft>
                <a:spcPct val="0"/>
              </a:spcAft>
            </a:pPr>
            <a:r>
              <a:rPr lang="nl-NL" dirty="0">
                <a:solidFill>
                  <a:srgbClr val="E16C7F"/>
                </a:solidFill>
                <a:latin typeface="Kermit" panose="020F0503040000060003" pitchFamily="34" charset="0"/>
              </a:rPr>
              <a:t>Filmpjes</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3">
                  <a:extLst>
                    <a:ext uri="{A12FA001-AC4F-418D-AE19-62706E023703}">
                      <ahyp:hlinkClr xmlns:ahyp="http://schemas.microsoft.com/office/drawing/2018/hyperlinkcolor" val="tx"/>
                    </a:ext>
                  </a:extLst>
                </a:hlinkClick>
              </a:rPr>
              <a:t>https://www.youtube.com/watch?v=8I9eUiRytrg</a:t>
            </a:r>
            <a:r>
              <a:rPr lang="nl-NL" u="sng" dirty="0">
                <a:latin typeface="Kermit" panose="020F0503040000060003" pitchFamily="34" charset="0"/>
              </a:rPr>
              <a:t> </a:t>
            </a:r>
            <a:r>
              <a:rPr lang="nl-NL" dirty="0">
                <a:latin typeface="Kermit" panose="020F0503040000060003" pitchFamily="34" charset="0"/>
              </a:rPr>
              <a:t>(1:32)</a:t>
            </a:r>
          </a:p>
          <a:p>
            <a:pPr marL="285750" indent="-285750" eaLnBrk="0" fontAlgn="base" hangingPunct="0">
              <a:lnSpc>
                <a:spcPct val="150000"/>
              </a:lnSpc>
              <a:spcBef>
                <a:spcPct val="0"/>
              </a:spcBef>
              <a:spcAft>
                <a:spcPct val="0"/>
              </a:spcAft>
              <a:buFont typeface="Arial" panose="020B0604020202020204" pitchFamily="34" charset="0"/>
              <a:buChar char="•"/>
            </a:pPr>
            <a:r>
              <a:rPr lang="nl-NL" u="sng" dirty="0">
                <a:latin typeface="Kermit" panose="020F0503040000060003" pitchFamily="34" charset="0"/>
                <a:hlinkClick r:id="rId4">
                  <a:extLst>
                    <a:ext uri="{A12FA001-AC4F-418D-AE19-62706E023703}">
                      <ahyp:hlinkClr xmlns:ahyp="http://schemas.microsoft.com/office/drawing/2018/hyperlinkcolor" val="tx"/>
                    </a:ext>
                  </a:extLst>
                </a:hlinkClick>
              </a:rPr>
              <a:t>https://www.youtube.com/watch?v=BvrzM-BavDg</a:t>
            </a:r>
            <a:r>
              <a:rPr lang="nl-NL" u="sng" dirty="0">
                <a:latin typeface="Kermit" panose="020F0503040000060003" pitchFamily="34" charset="0"/>
              </a:rPr>
              <a:t> </a:t>
            </a:r>
            <a:r>
              <a:rPr lang="nl-NL" dirty="0">
                <a:latin typeface="Kermit" panose="020F0503040000060003" pitchFamily="34" charset="0"/>
              </a:rPr>
              <a:t>(3:46)</a:t>
            </a:r>
            <a:endParaRPr kumimoji="0" lang="nl-NL" sz="1200" b="0" i="0" strike="noStrike" kern="1200" cap="none" spc="0" normalizeH="0" baseline="0" noProof="0" dirty="0">
              <a:ln>
                <a:noFill/>
              </a:ln>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29394509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a:extLst>
              <a:ext uri="{FF2B5EF4-FFF2-40B4-BE49-F238E27FC236}">
                <a16:creationId xmlns:a16="http://schemas.microsoft.com/office/drawing/2014/main" id="{BD95B1FA-4660-4DD8-AFD2-E87118DA5A82}"/>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9829800" y="5934075"/>
            <a:ext cx="2125980" cy="839178"/>
          </a:xfrm>
          <a:prstGeom prst="rect">
            <a:avLst/>
          </a:prstGeom>
          <a:noFill/>
          <a:ln>
            <a:noFill/>
          </a:ln>
        </p:spPr>
      </p:pic>
      <p:sp>
        <p:nvSpPr>
          <p:cNvPr id="5" name="Tekstvak 4">
            <a:extLst>
              <a:ext uri="{FF2B5EF4-FFF2-40B4-BE49-F238E27FC236}">
                <a16:creationId xmlns:a16="http://schemas.microsoft.com/office/drawing/2014/main" id="{E91DF90A-BA95-64B1-1004-6327EE79827F}"/>
              </a:ext>
            </a:extLst>
          </p:cNvPr>
          <p:cNvSpPr txBox="1"/>
          <p:nvPr/>
        </p:nvSpPr>
        <p:spPr>
          <a:xfrm>
            <a:off x="0" y="342674"/>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Benodigdheden voor deze les</a:t>
            </a:r>
          </a:p>
        </p:txBody>
      </p:sp>
      <p:graphicFrame>
        <p:nvGraphicFramePr>
          <p:cNvPr id="6" name="Tabel 5">
            <a:extLst>
              <a:ext uri="{FF2B5EF4-FFF2-40B4-BE49-F238E27FC236}">
                <a16:creationId xmlns:a16="http://schemas.microsoft.com/office/drawing/2014/main" id="{223E0F25-B6D5-53C1-346A-732E8B2D8520}"/>
              </a:ext>
            </a:extLst>
          </p:cNvPr>
          <p:cNvGraphicFramePr>
            <a:graphicFrameLocks noGrp="1"/>
          </p:cNvGraphicFramePr>
          <p:nvPr>
            <p:extLst>
              <p:ext uri="{D42A27DB-BD31-4B8C-83A1-F6EECF244321}">
                <p14:modId xmlns:p14="http://schemas.microsoft.com/office/powerpoint/2010/main" val="775124410"/>
              </p:ext>
            </p:extLst>
          </p:nvPr>
        </p:nvGraphicFramePr>
        <p:xfrm>
          <a:off x="1822994" y="1650530"/>
          <a:ext cx="8127999" cy="375412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2246178973"/>
                    </a:ext>
                  </a:extLst>
                </a:gridCol>
                <a:gridCol w="2709333">
                  <a:extLst>
                    <a:ext uri="{9D8B030D-6E8A-4147-A177-3AD203B41FA5}">
                      <a16:colId xmlns:a16="http://schemas.microsoft.com/office/drawing/2014/main" val="74133126"/>
                    </a:ext>
                  </a:extLst>
                </a:gridCol>
                <a:gridCol w="2709333">
                  <a:extLst>
                    <a:ext uri="{9D8B030D-6E8A-4147-A177-3AD203B41FA5}">
                      <a16:colId xmlns:a16="http://schemas.microsoft.com/office/drawing/2014/main" val="20494042"/>
                    </a:ext>
                  </a:extLst>
                </a:gridCol>
              </a:tblGrid>
              <a:tr h="370840">
                <a:tc>
                  <a:txBody>
                    <a:bodyPr/>
                    <a:lstStyle/>
                    <a:p>
                      <a:r>
                        <a:rPr lang="nl-NL">
                          <a:solidFill>
                            <a:schemeClr val="tx1"/>
                          </a:solidFill>
                          <a:latin typeface="Kermit" panose="020F0503040000060003" pitchFamily="34" charset="0"/>
                        </a:rPr>
                        <a:t>Groep 3-4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5-6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r>
                        <a:rPr lang="nl-NL">
                          <a:solidFill>
                            <a:schemeClr val="tx1"/>
                          </a:solidFill>
                          <a:latin typeface="Kermit" panose="020F0503040000060003" pitchFamily="34" charset="0"/>
                        </a:rPr>
                        <a:t>Groep 7-8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53294900"/>
                  </a:ext>
                </a:extLst>
              </a:tr>
              <a:tr h="370840">
                <a:tc>
                  <a:txBody>
                    <a:bodyPr/>
                    <a:lstStyle/>
                    <a:p>
                      <a:pPr marL="285750" indent="-285750">
                        <a:buFontTx/>
                        <a:buChar cha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Glazen 3x</a:t>
                      </a:r>
                    </a:p>
                    <a:p>
                      <a:pPr marL="285750" indent="-285750">
                        <a:buFontTx/>
                        <a:buChar char="-"/>
                      </a:pPr>
                      <a:r>
                        <a:rPr lang="nl-NL" dirty="0">
                          <a:solidFill>
                            <a:schemeClr val="tx1"/>
                          </a:solidFill>
                          <a:latin typeface="Kermit" panose="020F0503040000060003" pitchFamily="34" charset="0"/>
                        </a:rPr>
                        <a:t>Zand</a:t>
                      </a:r>
                    </a:p>
                    <a:p>
                      <a:pPr marL="285750" indent="-285750">
                        <a:buFontTx/>
                        <a:buChar char="-"/>
                      </a:pPr>
                      <a:r>
                        <a:rPr lang="nl-NL" dirty="0">
                          <a:solidFill>
                            <a:schemeClr val="tx1"/>
                          </a:solidFill>
                          <a:latin typeface="Kermit" panose="020F0503040000060003" pitchFamily="34" charset="0"/>
                        </a:rPr>
                        <a:t>Maatbeker</a:t>
                      </a:r>
                    </a:p>
                    <a:p>
                      <a:pPr marL="285750" indent="-285750">
                        <a:buFontTx/>
                        <a:buChar char="-"/>
                      </a:pPr>
                      <a:r>
                        <a:rPr lang="nl-NL" dirty="0">
                          <a:solidFill>
                            <a:schemeClr val="tx1"/>
                          </a:solidFill>
                          <a:latin typeface="Kermit" panose="020F0503040000060003" pitchFamily="34" charset="0"/>
                        </a:rPr>
                        <a:t>Grote bak</a:t>
                      </a:r>
                    </a:p>
                    <a:p>
                      <a:pPr marL="285750" indent="-285750">
                        <a:buFontTx/>
                        <a:buChar char="-"/>
                      </a:pPr>
                      <a:r>
                        <a:rPr lang="nl-NL" dirty="0">
                          <a:solidFill>
                            <a:schemeClr val="tx1"/>
                          </a:solidFill>
                          <a:latin typeface="Kermit" panose="020F0503040000060003" pitchFamily="34" charset="0"/>
                        </a:rPr>
                        <a:t>Plastic bekertjes</a:t>
                      </a:r>
                    </a:p>
                    <a:p>
                      <a:pPr marL="285750" indent="-285750">
                        <a:buFontTx/>
                        <a:buChar char="-"/>
                      </a:pPr>
                      <a:r>
                        <a:rPr lang="nl-NL" dirty="0">
                          <a:solidFill>
                            <a:schemeClr val="tx1"/>
                          </a:solidFill>
                          <a:latin typeface="Kermit" panose="020F0503040000060003" pitchFamily="34" charset="0"/>
                        </a:rPr>
                        <a:t>Wereldkaart (in ateliermap)</a:t>
                      </a:r>
                    </a:p>
                    <a:p>
                      <a:pPr marL="285750" indent="-285750">
                        <a:buFontTx/>
                        <a:buChar char="-"/>
                      </a:pPr>
                      <a:r>
                        <a:rPr lang="nl-NL" dirty="0">
                          <a:solidFill>
                            <a:schemeClr val="tx1"/>
                          </a:solidFill>
                          <a:latin typeface="Kermit" panose="020F0503040000060003" pitchFamily="34" charset="0"/>
                        </a:rPr>
                        <a:t>Atlas (voor verdiepings-/</a:t>
                      </a:r>
                      <a:r>
                        <a:rPr lang="nl-NL" dirty="0" err="1">
                          <a:solidFill>
                            <a:schemeClr val="tx1"/>
                          </a:solidFill>
                          <a:latin typeface="Kermit" panose="020F0503040000060003" pitchFamily="34" charset="0"/>
                        </a:rPr>
                        <a:t>klaaropdrachten</a:t>
                      </a:r>
                      <a:r>
                        <a:rPr lang="nl-NL" dirty="0">
                          <a:solidFill>
                            <a:schemeClr val="tx1"/>
                          </a:solidFill>
                          <a:latin typeface="Kermit" panose="020F0503040000060003"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Maatbeker</a:t>
                      </a:r>
                    </a:p>
                    <a:p>
                      <a:pPr marL="285750" indent="-285750">
                        <a:buFontTx/>
                        <a:buChar char="-"/>
                      </a:pPr>
                      <a:r>
                        <a:rPr lang="nl-NL" dirty="0">
                          <a:solidFill>
                            <a:schemeClr val="tx1"/>
                          </a:solidFill>
                          <a:latin typeface="Kermit" panose="020F0503040000060003" pitchFamily="34" charset="0"/>
                        </a:rPr>
                        <a:t>Grote bak</a:t>
                      </a:r>
                    </a:p>
                    <a:p>
                      <a:pPr marL="285750" indent="-285750">
                        <a:buFontTx/>
                        <a:buChar char="-"/>
                      </a:pPr>
                      <a:r>
                        <a:rPr lang="nl-NL" dirty="0">
                          <a:solidFill>
                            <a:schemeClr val="tx1"/>
                          </a:solidFill>
                          <a:latin typeface="Kermit" panose="020F0503040000060003" pitchFamily="34" charset="0"/>
                        </a:rPr>
                        <a:t>Plastic bekertjes</a:t>
                      </a:r>
                    </a:p>
                    <a:p>
                      <a:pPr marL="285750" indent="-285750">
                        <a:buFontTx/>
                        <a:buChar char="-"/>
                      </a:pPr>
                      <a:r>
                        <a:rPr lang="nl-NL" dirty="0">
                          <a:solidFill>
                            <a:schemeClr val="tx1"/>
                          </a:solidFill>
                          <a:latin typeface="Kermit" panose="020F0503040000060003" pitchFamily="34" charset="0"/>
                        </a:rPr>
                        <a:t>Wereldkaart (in ateliermap)</a:t>
                      </a:r>
                    </a:p>
                    <a:p>
                      <a:pPr marL="285750" indent="-285750">
                        <a:buFontTx/>
                        <a:buChar char="-"/>
                      </a:pPr>
                      <a:r>
                        <a:rPr lang="nl-NL" dirty="0">
                          <a:solidFill>
                            <a:schemeClr val="tx1"/>
                          </a:solidFill>
                          <a:latin typeface="Kermit" panose="020F0503040000060003" pitchFamily="34" charset="0"/>
                        </a:rPr>
                        <a:t>Origamipapier (voor verdiepings-/</a:t>
                      </a:r>
                      <a:r>
                        <a:rPr lang="nl-NL" dirty="0" err="1">
                          <a:solidFill>
                            <a:schemeClr val="tx1"/>
                          </a:solidFill>
                          <a:latin typeface="Kermit" panose="020F0503040000060003" pitchFamily="34" charset="0"/>
                        </a:rPr>
                        <a:t>klaaropdrachten</a:t>
                      </a:r>
                      <a:r>
                        <a:rPr lang="nl-NL" dirty="0">
                          <a:solidFill>
                            <a:schemeClr val="tx1"/>
                          </a:solidFill>
                          <a:latin typeface="Kermit" panose="020F0503040000060003" pitchFamily="34"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85750" indent="-285750">
                        <a:buFontTx/>
                        <a:buChar char="-"/>
                      </a:pPr>
                      <a:r>
                        <a:rPr lang="nl-NL" dirty="0">
                          <a:solidFill>
                            <a:schemeClr val="tx1"/>
                          </a:solidFill>
                          <a:latin typeface="Kermit" panose="020F0503040000060003" pitchFamily="34" charset="0"/>
                        </a:rPr>
                        <a:t>Bijlagen horend bij de les</a:t>
                      </a:r>
                    </a:p>
                    <a:p>
                      <a:pPr marL="285750" indent="-285750">
                        <a:buFontTx/>
                        <a:buChar char="-"/>
                      </a:pPr>
                      <a:r>
                        <a:rPr lang="nl-NL" dirty="0">
                          <a:solidFill>
                            <a:schemeClr val="tx1"/>
                          </a:solidFill>
                          <a:latin typeface="Kermit" panose="020F0503040000060003" pitchFamily="34" charset="0"/>
                        </a:rPr>
                        <a:t>Maatbeker</a:t>
                      </a:r>
                    </a:p>
                    <a:p>
                      <a:pPr marL="285750" indent="-285750">
                        <a:buFontTx/>
                        <a:buChar char="-"/>
                      </a:pPr>
                      <a:r>
                        <a:rPr lang="nl-NL" dirty="0">
                          <a:solidFill>
                            <a:schemeClr val="tx1"/>
                          </a:solidFill>
                          <a:latin typeface="Kermit" panose="020F0503040000060003" pitchFamily="34" charset="0"/>
                        </a:rPr>
                        <a:t>Grote bak</a:t>
                      </a:r>
                    </a:p>
                    <a:p>
                      <a:pPr marL="285750" indent="-285750">
                        <a:buFontTx/>
                        <a:buChar char="-"/>
                      </a:pPr>
                      <a:r>
                        <a:rPr lang="nl-NL" dirty="0">
                          <a:solidFill>
                            <a:schemeClr val="tx1"/>
                          </a:solidFill>
                          <a:latin typeface="Kermit" panose="020F0503040000060003" pitchFamily="34" charset="0"/>
                        </a:rPr>
                        <a:t>Plastic bekertjes</a:t>
                      </a:r>
                    </a:p>
                    <a:p>
                      <a:pPr marL="285750" indent="-285750">
                        <a:buFontTx/>
                        <a:buChar char="-"/>
                      </a:pPr>
                      <a:r>
                        <a:rPr lang="nl-NL" dirty="0">
                          <a:solidFill>
                            <a:schemeClr val="tx1"/>
                          </a:solidFill>
                          <a:latin typeface="Kermit" panose="020F0503040000060003" pitchFamily="34" charset="0"/>
                        </a:rPr>
                        <a:t>Wereldkaart (in ateliermap)</a:t>
                      </a:r>
                    </a:p>
                    <a:p>
                      <a:pPr marL="285750" indent="-285750">
                        <a:buFontTx/>
                        <a:buChar char="-"/>
                      </a:pPr>
                      <a:r>
                        <a:rPr lang="nl-NL" dirty="0">
                          <a:solidFill>
                            <a:schemeClr val="tx1"/>
                          </a:solidFill>
                          <a:latin typeface="Kermit" panose="020F0503040000060003" pitchFamily="34" charset="0"/>
                        </a:rPr>
                        <a:t>Origamipapier (voor verdiepings-/</a:t>
                      </a:r>
                      <a:r>
                        <a:rPr lang="nl-NL" dirty="0" err="1">
                          <a:solidFill>
                            <a:schemeClr val="tx1"/>
                          </a:solidFill>
                          <a:latin typeface="Kermit" panose="020F0503040000060003" pitchFamily="34" charset="0"/>
                        </a:rPr>
                        <a:t>klaaropdrachten</a:t>
                      </a:r>
                      <a:r>
                        <a:rPr lang="nl-NL" dirty="0">
                          <a:solidFill>
                            <a:schemeClr val="tx1"/>
                          </a:solidFill>
                          <a:latin typeface="Kermit" panose="020F0503040000060003" pitchFamily="34" charset="0"/>
                        </a:rPr>
                        <a:t>)</a:t>
                      </a:r>
                    </a:p>
                    <a:p>
                      <a:pPr marL="285750" indent="-285750">
                        <a:buFontTx/>
                        <a:buChar char="-"/>
                      </a:pPr>
                      <a:endParaRPr lang="nl-NL" dirty="0">
                        <a:solidFill>
                          <a:schemeClr val="tx1"/>
                        </a:solidFill>
                        <a:latin typeface="Kermit" panose="020F0503040000060003"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6064073"/>
                  </a:ext>
                </a:extLst>
              </a:tr>
            </a:tbl>
          </a:graphicData>
        </a:graphic>
      </p:graphicFrame>
    </p:spTree>
    <p:extLst>
      <p:ext uri="{BB962C8B-B14F-4D97-AF65-F5344CB8AC3E}">
        <p14:creationId xmlns:p14="http://schemas.microsoft.com/office/powerpoint/2010/main" val="1094203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3-4</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9B361CFE-42BC-A6E6-D439-BE645517249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460381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B686D-C2EE-26B4-CC05-24FBD7AFEEAB}"/>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EB77E350-AEA8-8A24-2008-CB6046019438}"/>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AC71B8C3-F204-D554-5446-FDF9E615A45E}"/>
              </a:ext>
            </a:extLst>
          </p:cNvPr>
          <p:cNvGraphicFramePr>
            <a:graphicFrameLocks noGrp="1"/>
          </p:cNvGraphicFramePr>
          <p:nvPr>
            <p:extLst>
              <p:ext uri="{D42A27DB-BD31-4B8C-83A1-F6EECF244321}">
                <p14:modId xmlns:p14="http://schemas.microsoft.com/office/powerpoint/2010/main" val="1782146723"/>
              </p:ext>
            </p:extLst>
          </p:nvPr>
        </p:nvGraphicFramePr>
        <p:xfrm>
          <a:off x="250372" y="840801"/>
          <a:ext cx="11805332" cy="4852384"/>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26A</a:t>
                      </a:r>
                      <a:r>
                        <a:rPr lang="nl-NL" sz="1400" dirty="0">
                          <a:solidFill>
                            <a:schemeClr val="tx1">
                              <a:lumMod val="65000"/>
                              <a:lumOff val="35000"/>
                            </a:schemeClr>
                          </a:solidFill>
                          <a:latin typeface="Kermit" panose="020F0503040000060003" pitchFamily="34" charset="0"/>
                        </a:rPr>
                        <a:t>.1c,3</a:t>
                      </a:r>
                    </a:p>
                    <a:p>
                      <a:pPr>
                        <a:defRPr/>
                      </a:pPr>
                      <a:endParaRPr lang="nl-NL" sz="1400" dirty="0">
                        <a:latin typeface="Kermit" panose="020F0503040000060003" pitchFamily="34" charset="0"/>
                        <a:cs typeface="American Typewriter"/>
                      </a:endParaRPr>
                    </a:p>
                  </a:txBody>
                  <a:tcPr/>
                </a:tc>
                <a:tc>
                  <a:txBody>
                    <a:bodyPr/>
                    <a:lstStyle/>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weet dat het grootste gedeelte van de aarde uit water bestaat. </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het verschil uitleggen tussen een zee, oceaan, meer en rivier.</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weet globaal hoe de aarde eruitziet en waar water en land liggen.</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29A.2,4 – 29B.3</a:t>
                      </a:r>
                    </a:p>
                    <a:p>
                      <a:pPr>
                        <a:defRPr/>
                      </a:pPr>
                      <a:endParaRPr lang="nl-NL" sz="1400" dirty="0">
                        <a:solidFill>
                          <a:schemeClr val="tx1">
                            <a:lumMod val="65000"/>
                            <a:lumOff val="35000"/>
                          </a:schemeClr>
                        </a:solidFill>
                      </a:endParaRPr>
                    </a:p>
                  </a:txBody>
                  <a:tcPr/>
                </a:tc>
                <a:tc>
                  <a:txBody>
                    <a:bodyPr/>
                    <a:lstStyle/>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uitleggen waarom de aarde de blauwe planeet wordt genoemd. (Verbanden leggen).</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bedenken hoe een atlas mij kan helpen bij het leggen van een puzzel van de aarde (Creatief denken).</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r>
                        <a:rPr lang="nl-NL" sz="1400" dirty="0">
                          <a:solidFill>
                            <a:schemeClr val="bg1">
                              <a:lumMod val="50000"/>
                            </a:schemeClr>
                          </a:solidFill>
                          <a:latin typeface="Kermit" panose="020F0503040000060003" pitchFamily="34" charset="0"/>
                        </a:rPr>
                        <a:t>32A.3,4</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op een lege wereldkaart Nederland aan te wijzen. </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op een lege wereldkaart land groen kleuren en zee blauw.</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de stukjes van een puzzel van de wereldkaart goed leggen.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bovenstaande opdrachten uitvoeren met behulp van een wereldkaart.</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6FBE5AED-4AB1-792C-9244-2155806136F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5" name="Tekstvak 4">
            <a:extLst>
              <a:ext uri="{FF2B5EF4-FFF2-40B4-BE49-F238E27FC236}">
                <a16:creationId xmlns:a16="http://schemas.microsoft.com/office/drawing/2014/main" id="{63E0A44C-3FCB-E352-D4E9-400B3F5D106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3-4</a:t>
            </a:r>
            <a:endParaRPr lang="nl-NL" dirty="0"/>
          </a:p>
        </p:txBody>
      </p:sp>
    </p:spTree>
    <p:extLst>
      <p:ext uri="{BB962C8B-B14F-4D97-AF65-F5344CB8AC3E}">
        <p14:creationId xmlns:p14="http://schemas.microsoft.com/office/powerpoint/2010/main" val="14226328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6573C8-6AEF-2298-AEAD-8948B2266C13}"/>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F7981C17-DF9B-1FA9-4BFA-AB945369662D}"/>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D8CAD766-1510-0773-FE1E-3E59C334EDEE}"/>
              </a:ext>
            </a:extLst>
          </p:cNvPr>
          <p:cNvSpPr>
            <a:spLocks noChangeArrowheads="1"/>
          </p:cNvSpPr>
          <p:nvPr/>
        </p:nvSpPr>
        <p:spPr bwMode="auto">
          <a:xfrm>
            <a:off x="602014" y="1804312"/>
            <a:ext cx="10987972" cy="2369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a:solidFill>
                  <a:srgbClr val="E16C7F"/>
                </a:solidFill>
                <a:latin typeface="Kermit" panose="020F0503040000060003" pitchFamily="34" charset="0"/>
                <a:ea typeface="Cutive"/>
                <a:cs typeface="Cutive"/>
              </a:rPr>
              <a:t>We gaan vanmiddag aan de slag met de volgende opdrachten:</a:t>
            </a:r>
            <a:endParaRPr lang="nl-NL" sz="280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Bedenken waarom de aarde </a:t>
            </a:r>
            <a:r>
              <a:rPr lang="nl-NL" sz="2400" i="1">
                <a:latin typeface="Kermit" panose="020F0503040000060003" pitchFamily="34" charset="0"/>
                <a:ea typeface="Times New Roman" panose="02020603050405020304" pitchFamily="18" charset="0"/>
              </a:rPr>
              <a:t>De blauwe planeet </a:t>
            </a:r>
            <a:r>
              <a:rPr lang="nl-NL" sz="2400">
                <a:latin typeface="Kermit" panose="020F0503040000060003" pitchFamily="34" charset="0"/>
                <a:ea typeface="Times New Roman" panose="02020603050405020304" pitchFamily="18" charset="0"/>
              </a:rPr>
              <a:t>genoemd wordt.</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Leren hoe het het water op de wereld is verdeeld.</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Leren over het verschil tussen een oceaan, een zee, een meer en een rivier.</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Een puzzel inkleuren en maken van de aarde.</a:t>
            </a:r>
          </a:p>
          <a:p>
            <a:pPr marL="342900" lvl="0" indent="-342900">
              <a:buFont typeface="Arial" panose="020B0604020202020204" pitchFamily="34" charset="0"/>
              <a:buChar char="•"/>
            </a:pPr>
            <a:r>
              <a:rPr lang="nl-NL" sz="2400">
                <a:latin typeface="Kermit" panose="020F0503040000060003" pitchFamily="34" charset="0"/>
                <a:ea typeface="Times New Roman" panose="02020603050405020304" pitchFamily="18" charset="0"/>
              </a:rPr>
              <a:t>Puzzels vergelijken.</a:t>
            </a:r>
          </a:p>
        </p:txBody>
      </p:sp>
      <p:sp>
        <p:nvSpPr>
          <p:cNvPr id="10" name="Tekstvak 9">
            <a:extLst>
              <a:ext uri="{FF2B5EF4-FFF2-40B4-BE49-F238E27FC236}">
                <a16:creationId xmlns:a16="http://schemas.microsoft.com/office/drawing/2014/main" id="{B75F7EB7-B9C7-3363-11BF-ECDF2694D5D5}"/>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4404834E-08D4-8615-50C5-561348FC586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1697027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4476C78-28B4-D841-2727-192A24A7FA48}"/>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46228962-CBBC-5199-6DA9-44013FFA622C}"/>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80CE9BD7-544C-1FF2-DEB0-A400CAE2807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109A09D-5795-0A02-53B5-32EB1D3F45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pic>
        <p:nvPicPr>
          <p:cNvPr id="10" name="Onlinemedia 9" title="Zooming out from Earth 4K">
            <a:hlinkClick r:id="" action="ppaction://media"/>
            <a:extLst>
              <a:ext uri="{FF2B5EF4-FFF2-40B4-BE49-F238E27FC236}">
                <a16:creationId xmlns:a16="http://schemas.microsoft.com/office/drawing/2014/main" id="{4ED87B35-79C4-03A9-C452-FE7F58766568}"/>
              </a:ext>
            </a:extLst>
          </p:cNvPr>
          <p:cNvPicPr>
            <a:picLocks noRot="1" noChangeAspect="1"/>
          </p:cNvPicPr>
          <p:nvPr>
            <a:videoFile r:link="rId1"/>
          </p:nvPr>
        </p:nvPicPr>
        <p:blipFill>
          <a:blip r:embed="rId5"/>
          <a:stretch>
            <a:fillRect/>
          </a:stretch>
        </p:blipFill>
        <p:spPr>
          <a:xfrm>
            <a:off x="1471155" y="566044"/>
            <a:ext cx="9249689" cy="5226074"/>
          </a:xfrm>
          <a:prstGeom prst="rect">
            <a:avLst/>
          </a:prstGeom>
        </p:spPr>
      </p:pic>
      <p:sp>
        <p:nvSpPr>
          <p:cNvPr id="12" name="Tekstvak 11">
            <a:extLst>
              <a:ext uri="{FF2B5EF4-FFF2-40B4-BE49-F238E27FC236}">
                <a16:creationId xmlns:a16="http://schemas.microsoft.com/office/drawing/2014/main" id="{89F8B44B-BF13-23E7-92E8-D61FBD8DFF3D}"/>
              </a:ext>
            </a:extLst>
          </p:cNvPr>
          <p:cNvSpPr txBox="1"/>
          <p:nvPr/>
        </p:nvSpPr>
        <p:spPr>
          <a:xfrm>
            <a:off x="3619374" y="6136791"/>
            <a:ext cx="4953250" cy="461665"/>
          </a:xfrm>
          <a:prstGeom prst="rect">
            <a:avLst/>
          </a:prstGeom>
          <a:noFill/>
        </p:spPr>
        <p:txBody>
          <a:bodyPr wrap="square" rtlCol="0">
            <a:spAutoFit/>
          </a:bodyPr>
          <a:lstStyle/>
          <a:p>
            <a:pPr algn="ctr"/>
            <a:r>
              <a:rPr lang="nl-NL" sz="2400">
                <a:solidFill>
                  <a:schemeClr val="bg1"/>
                </a:solidFill>
                <a:latin typeface="Kermit" panose="020F0503040000060003" pitchFamily="34" charset="0"/>
              </a:rPr>
              <a:t>Wat zie je op het filmpje?</a:t>
            </a:r>
          </a:p>
        </p:txBody>
      </p:sp>
    </p:spTree>
    <p:extLst>
      <p:ext uri="{BB962C8B-B14F-4D97-AF65-F5344CB8AC3E}">
        <p14:creationId xmlns:p14="http://schemas.microsoft.com/office/powerpoint/2010/main" val="167757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FB6D06-CFD6-D3CB-38D7-74D35F6EC598}"/>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E1C04E8-1F25-48F3-B9BE-B450D8CD0A42}"/>
              </a:ext>
            </a:extLst>
          </p:cNvPr>
          <p:cNvPicPr>
            <a:picLocks noChangeAspect="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74B0F133-5534-9442-5039-8DEE8BACEF32}"/>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7985F8D5-6919-F849-F79A-82898554D82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7E606A53-E5AD-940C-8250-8006528DA78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F4D2D470-DC16-71EF-DEC7-209A37CE2A65}"/>
              </a:ext>
            </a:extLst>
          </p:cNvPr>
          <p:cNvSpPr txBox="1"/>
          <p:nvPr/>
        </p:nvSpPr>
        <p:spPr>
          <a:xfrm>
            <a:off x="593308" y="674693"/>
            <a:ext cx="2923615" cy="1569660"/>
          </a:xfrm>
          <a:prstGeom prst="rect">
            <a:avLst/>
          </a:prstGeom>
          <a:noFill/>
        </p:spPr>
        <p:txBody>
          <a:bodyPr wrap="square" rtlCol="0">
            <a:spAutoFit/>
          </a:bodyPr>
          <a:lstStyle/>
          <a:p>
            <a:r>
              <a:rPr lang="nl-NL" sz="2400">
                <a:solidFill>
                  <a:schemeClr val="bg1"/>
                </a:solidFill>
                <a:latin typeface="Kermit" panose="020F0503040000060003" pitchFamily="34" charset="0"/>
              </a:rPr>
              <a:t>Waarom wordt de aarde de </a:t>
            </a:r>
          </a:p>
          <a:p>
            <a:r>
              <a:rPr lang="nl-NL" sz="2400" b="1" i="1">
                <a:solidFill>
                  <a:srgbClr val="00B0F0"/>
                </a:solidFill>
                <a:latin typeface="Kermit" panose="020F0503040000060003" pitchFamily="34" charset="0"/>
              </a:rPr>
              <a:t>Blauwe Planeet </a:t>
            </a:r>
            <a:r>
              <a:rPr lang="nl-NL" sz="2400" b="1">
                <a:solidFill>
                  <a:srgbClr val="00B0F0"/>
                </a:solidFill>
                <a:latin typeface="Kermit" panose="020F0503040000060003" pitchFamily="34" charset="0"/>
              </a:rPr>
              <a:t> </a:t>
            </a:r>
            <a:r>
              <a:rPr lang="nl-NL" sz="2400">
                <a:solidFill>
                  <a:schemeClr val="bg1"/>
                </a:solidFill>
                <a:latin typeface="Kermit" panose="020F0503040000060003" pitchFamily="34" charset="0"/>
              </a:rPr>
              <a:t>genoemd?</a:t>
            </a:r>
          </a:p>
        </p:txBody>
      </p:sp>
      <p:pic>
        <p:nvPicPr>
          <p:cNvPr id="2" name="Afbeelding 1">
            <a:extLst>
              <a:ext uri="{FF2B5EF4-FFF2-40B4-BE49-F238E27FC236}">
                <a16:creationId xmlns:a16="http://schemas.microsoft.com/office/drawing/2014/main" id="{B7A926EB-2654-BEB8-9BD9-1A3CF079F16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84384" y="2443266"/>
            <a:ext cx="812821" cy="823258"/>
          </a:xfrm>
          <a:prstGeom prst="rect">
            <a:avLst/>
          </a:prstGeom>
          <a:noFill/>
          <a:ln>
            <a:noFill/>
          </a:ln>
        </p:spPr>
      </p:pic>
      <p:pic>
        <p:nvPicPr>
          <p:cNvPr id="3" name="Afbeelding 2">
            <a:extLst>
              <a:ext uri="{FF2B5EF4-FFF2-40B4-BE49-F238E27FC236}">
                <a16:creationId xmlns:a16="http://schemas.microsoft.com/office/drawing/2014/main" id="{AC5CF408-5B20-A3DC-EB09-3E78AEB0C697}"/>
              </a:ext>
            </a:extLst>
          </p:cNvPr>
          <p:cNvPicPr>
            <a:picLocks noChangeAspect="1"/>
          </p:cNvPicPr>
          <p:nvPr/>
        </p:nvPicPr>
        <p:blipFill>
          <a:blip r:embed="rId6">
            <a:extLst>
              <a:ext uri="{28A0092B-C50C-407E-A947-70E740481C1C}">
                <a14:useLocalDpi xmlns:a14="http://schemas.microsoft.com/office/drawing/2010/main" val="0"/>
              </a:ext>
            </a:extLst>
          </a:blip>
          <a:srcRect r="63671" b="47056"/>
          <a:stretch>
            <a:fillRect/>
          </a:stretch>
        </p:blipFill>
        <p:spPr>
          <a:xfrm>
            <a:off x="8743718" y="-2066"/>
            <a:ext cx="3726288" cy="3054699"/>
          </a:xfrm>
          <a:prstGeom prst="rect">
            <a:avLst/>
          </a:prstGeom>
        </p:spPr>
      </p:pic>
      <p:sp>
        <p:nvSpPr>
          <p:cNvPr id="6" name="Tekstvak 5">
            <a:extLst>
              <a:ext uri="{FF2B5EF4-FFF2-40B4-BE49-F238E27FC236}">
                <a16:creationId xmlns:a16="http://schemas.microsoft.com/office/drawing/2014/main" id="{800DB516-9C09-9E39-C481-156E43145FB8}"/>
              </a:ext>
            </a:extLst>
          </p:cNvPr>
          <p:cNvSpPr txBox="1"/>
          <p:nvPr/>
        </p:nvSpPr>
        <p:spPr>
          <a:xfrm>
            <a:off x="9214337" y="1479116"/>
            <a:ext cx="2565679" cy="830997"/>
          </a:xfrm>
          <a:prstGeom prst="rect">
            <a:avLst/>
          </a:prstGeom>
          <a:noFill/>
        </p:spPr>
        <p:txBody>
          <a:bodyPr wrap="square" rtlCol="0">
            <a:spAutoFit/>
          </a:bodyPr>
          <a:lstStyle/>
          <a:p>
            <a:pPr algn="ctr"/>
            <a:r>
              <a:rPr lang="nl-NL" sz="2400">
                <a:solidFill>
                  <a:schemeClr val="bg1"/>
                </a:solidFill>
                <a:latin typeface="Kermit" panose="020F0503040000060003" pitchFamily="34" charset="0"/>
              </a:rPr>
              <a:t>De Blauwe Planeet</a:t>
            </a:r>
          </a:p>
        </p:txBody>
      </p:sp>
    </p:spTree>
    <p:extLst>
      <p:ext uri="{BB962C8B-B14F-4D97-AF65-F5344CB8AC3E}">
        <p14:creationId xmlns:p14="http://schemas.microsoft.com/office/powerpoint/2010/main" val="32259254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EB15F-1A24-DA31-0D9A-A0136934CA79}"/>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391F4385-2B49-6EF5-E1C4-8FF1F1367C61}"/>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477A5D6E-E697-CAF7-C138-B685C234219D}"/>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C5243F65-46C7-EDCC-0363-F13645F814A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9" name="Afbeelding 8" descr="Afbeelding met Lettertype, Graphics, rood, tekst&#10;&#10;Automatisch gegenereerde beschrijving">
            <a:extLst>
              <a:ext uri="{FF2B5EF4-FFF2-40B4-BE49-F238E27FC236}">
                <a16:creationId xmlns:a16="http://schemas.microsoft.com/office/drawing/2014/main" id="{57753599-5BB3-8CD1-3FA1-5363CBD5ABD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C2726E93-D298-ED08-2E24-9AFFDBF2FF0F}"/>
              </a:ext>
            </a:extLst>
          </p:cNvPr>
          <p:cNvSpPr txBox="1"/>
          <p:nvPr/>
        </p:nvSpPr>
        <p:spPr>
          <a:xfrm>
            <a:off x="242371" y="537580"/>
            <a:ext cx="3910988" cy="830997"/>
          </a:xfrm>
          <a:prstGeom prst="rect">
            <a:avLst/>
          </a:prstGeom>
          <a:noFill/>
        </p:spPr>
        <p:txBody>
          <a:bodyPr wrap="square" rtlCol="0">
            <a:spAutoFit/>
          </a:bodyPr>
          <a:lstStyle/>
          <a:p>
            <a:r>
              <a:rPr lang="nl-NL" sz="2400" dirty="0">
                <a:solidFill>
                  <a:srgbClr val="00B0F0"/>
                </a:solidFill>
                <a:latin typeface="Kermit" panose="020F0503040000060003" pitchFamily="34" charset="0"/>
              </a:rPr>
              <a:t>Driekwart van de aarde is bedekt met water!</a:t>
            </a:r>
          </a:p>
        </p:txBody>
      </p:sp>
      <p:sp>
        <p:nvSpPr>
          <p:cNvPr id="6" name="Tekstvak 5">
            <a:extLst>
              <a:ext uri="{FF2B5EF4-FFF2-40B4-BE49-F238E27FC236}">
                <a16:creationId xmlns:a16="http://schemas.microsoft.com/office/drawing/2014/main" id="{CF561603-1378-D9DC-5523-AA11986A4B8D}"/>
              </a:ext>
            </a:extLst>
          </p:cNvPr>
          <p:cNvSpPr txBox="1"/>
          <p:nvPr/>
        </p:nvSpPr>
        <p:spPr>
          <a:xfrm>
            <a:off x="242371" y="5360186"/>
            <a:ext cx="4583017" cy="830997"/>
          </a:xfrm>
          <a:prstGeom prst="rect">
            <a:avLst/>
          </a:prstGeom>
          <a:noFill/>
        </p:spPr>
        <p:txBody>
          <a:bodyPr wrap="square" rtlCol="0">
            <a:spAutoFit/>
          </a:bodyPr>
          <a:lstStyle/>
          <a:p>
            <a:r>
              <a:rPr lang="nl-NL" sz="2400" dirty="0">
                <a:solidFill>
                  <a:srgbClr val="00B0F0"/>
                </a:solidFill>
                <a:latin typeface="Kermit" panose="020F0503040000060003" pitchFamily="34" charset="0"/>
              </a:rPr>
              <a:t>We kennen geen andere</a:t>
            </a:r>
            <a:br>
              <a:rPr lang="nl-NL" sz="2400" dirty="0">
                <a:solidFill>
                  <a:srgbClr val="00B0F0"/>
                </a:solidFill>
                <a:latin typeface="Kermit" panose="020F0503040000060003" pitchFamily="34" charset="0"/>
              </a:rPr>
            </a:br>
            <a:r>
              <a:rPr lang="nl-NL" sz="2400" dirty="0">
                <a:solidFill>
                  <a:srgbClr val="00B0F0"/>
                </a:solidFill>
                <a:latin typeface="Kermit" panose="020F0503040000060003" pitchFamily="34" charset="0"/>
              </a:rPr>
              <a:t>planeet waar zo veel water is.</a:t>
            </a:r>
          </a:p>
        </p:txBody>
      </p:sp>
      <p:sp>
        <p:nvSpPr>
          <p:cNvPr id="11" name="Tekstvak 10">
            <a:extLst>
              <a:ext uri="{FF2B5EF4-FFF2-40B4-BE49-F238E27FC236}">
                <a16:creationId xmlns:a16="http://schemas.microsoft.com/office/drawing/2014/main" id="{21DF9A2A-84EA-92F6-5445-BB58637E8957}"/>
              </a:ext>
            </a:extLst>
          </p:cNvPr>
          <p:cNvSpPr txBox="1"/>
          <p:nvPr/>
        </p:nvSpPr>
        <p:spPr>
          <a:xfrm>
            <a:off x="342044" y="1522336"/>
            <a:ext cx="2874882" cy="1200329"/>
          </a:xfrm>
          <a:prstGeom prst="rect">
            <a:avLst/>
          </a:prstGeom>
          <a:solidFill>
            <a:srgbClr val="0276A1"/>
          </a:solidFill>
        </p:spPr>
        <p:txBody>
          <a:bodyPr wrap="square" rtlCol="0">
            <a:spAutoFit/>
          </a:bodyPr>
          <a:lstStyle/>
          <a:p>
            <a:r>
              <a:rPr lang="nl-NL" dirty="0">
                <a:solidFill>
                  <a:schemeClr val="bg1"/>
                </a:solidFill>
                <a:latin typeface="Kermit" panose="020F0503040000060003" pitchFamily="34" charset="0"/>
              </a:rPr>
              <a:t>Vul drie glazen met water en één met zand.</a:t>
            </a:r>
          </a:p>
          <a:p>
            <a:r>
              <a:rPr lang="nl-NL" dirty="0">
                <a:solidFill>
                  <a:schemeClr val="bg1"/>
                </a:solidFill>
                <a:latin typeface="Kermit" panose="020F0503040000060003" pitchFamily="34" charset="0"/>
              </a:rPr>
              <a:t>Zo is het op aarde ook verdeeld.</a:t>
            </a:r>
          </a:p>
        </p:txBody>
      </p:sp>
    </p:spTree>
    <p:extLst>
      <p:ext uri="{BB962C8B-B14F-4D97-AF65-F5344CB8AC3E}">
        <p14:creationId xmlns:p14="http://schemas.microsoft.com/office/powerpoint/2010/main" val="398061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85AA76-64EA-F757-1AE7-B57A50BD0B6D}"/>
            </a:ext>
          </a:extLst>
        </p:cNvPr>
        <p:cNvGrpSpPr/>
        <p:nvPr/>
      </p:nvGrpSpPr>
      <p:grpSpPr>
        <a:xfrm>
          <a:off x="0" y="0"/>
          <a:ext cx="0" cy="0"/>
          <a:chOff x="0" y="0"/>
          <a:chExt cx="0" cy="0"/>
        </a:xfrm>
      </p:grpSpPr>
      <p:sp>
        <p:nvSpPr>
          <p:cNvPr id="16" name="Rechthoek 15">
            <a:extLst>
              <a:ext uri="{FF2B5EF4-FFF2-40B4-BE49-F238E27FC236}">
                <a16:creationId xmlns:a16="http://schemas.microsoft.com/office/drawing/2014/main" id="{C5588012-8BF2-6E2D-53F0-4CDB361129A1}"/>
              </a:ext>
            </a:extLst>
          </p:cNvPr>
          <p:cNvSpPr/>
          <p:nvPr/>
        </p:nvSpPr>
        <p:spPr>
          <a:xfrm>
            <a:off x="1804417" y="1093219"/>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4BAC05A5-C17A-EBF4-E48A-9FC5CA43C4A0}"/>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2F0D3209-F439-A695-1E4E-2552267E4AB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D5D4BB32-2221-6F7D-845D-6E35388D020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6004AED-3D1E-7069-C039-4A2C1983797B}"/>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15215001-D672-98FD-358D-A8BE8D9CDD6E}"/>
              </a:ext>
            </a:extLst>
          </p:cNvPr>
          <p:cNvSpPr txBox="1"/>
          <p:nvPr/>
        </p:nvSpPr>
        <p:spPr>
          <a:xfrm>
            <a:off x="2122769" y="2194265"/>
            <a:ext cx="4165664" cy="369332"/>
          </a:xfrm>
          <a:prstGeom prst="rect">
            <a:avLst/>
          </a:prstGeom>
          <a:noFill/>
        </p:spPr>
        <p:txBody>
          <a:bodyPr wrap="square" rtlCol="0">
            <a:spAutoFit/>
          </a:bodyPr>
          <a:lstStyle/>
          <a:p>
            <a:pPr algn="ctr"/>
            <a:r>
              <a:rPr lang="nl-NL" i="1">
                <a:latin typeface="Kermit" panose="020F0503040000060003" pitchFamily="34" charset="0"/>
              </a:rPr>
              <a:t>Dit is al het water op de aarde. </a:t>
            </a:r>
          </a:p>
        </p:txBody>
      </p:sp>
      <p:pic>
        <p:nvPicPr>
          <p:cNvPr id="5" name="Afbeelding 4">
            <a:extLst>
              <a:ext uri="{FF2B5EF4-FFF2-40B4-BE49-F238E27FC236}">
                <a16:creationId xmlns:a16="http://schemas.microsoft.com/office/drawing/2014/main" id="{3983BDF0-3EE1-0462-D833-98E5FCA34BD9}"/>
              </a:ext>
            </a:extLst>
          </p:cNvPr>
          <p:cNvPicPr>
            <a:picLocks noChangeAspect="1"/>
          </p:cNvPicPr>
          <p:nvPr/>
        </p:nvPicPr>
        <p:blipFill>
          <a:blip r:embed="rId4">
            <a:extLst>
              <a:ext uri="{28A0092B-C50C-407E-A947-70E740481C1C}">
                <a14:useLocalDpi xmlns:a14="http://schemas.microsoft.com/office/drawing/2010/main" val="0"/>
              </a:ext>
            </a:extLst>
          </a:blip>
          <a:srcRect l="64" t="37725" r="66963" b="9465"/>
          <a:stretch>
            <a:fillRect/>
          </a:stretch>
        </p:blipFill>
        <p:spPr>
          <a:xfrm>
            <a:off x="1846647" y="2122606"/>
            <a:ext cx="4904643" cy="4418511"/>
          </a:xfrm>
          <a:prstGeom prst="rect">
            <a:avLst/>
          </a:prstGeom>
        </p:spPr>
      </p:pic>
      <p:sp>
        <p:nvSpPr>
          <p:cNvPr id="7" name="Tekstvak 6">
            <a:extLst>
              <a:ext uri="{FF2B5EF4-FFF2-40B4-BE49-F238E27FC236}">
                <a16:creationId xmlns:a16="http://schemas.microsoft.com/office/drawing/2014/main" id="{FBE7BA5B-2668-E503-7962-071B233212BB}"/>
              </a:ext>
            </a:extLst>
          </p:cNvPr>
          <p:cNvSpPr txBox="1"/>
          <p:nvPr/>
        </p:nvSpPr>
        <p:spPr>
          <a:xfrm>
            <a:off x="2541680" y="1302858"/>
            <a:ext cx="3327841" cy="369332"/>
          </a:xfrm>
          <a:prstGeom prst="rect">
            <a:avLst/>
          </a:prstGeom>
          <a:solidFill>
            <a:srgbClr val="E16C7F"/>
          </a:solidFill>
        </p:spPr>
        <p:txBody>
          <a:bodyPr wrap="square" rtlCol="0">
            <a:spAutoFit/>
          </a:bodyPr>
          <a:lstStyle/>
          <a:p>
            <a:pPr algn="ctr"/>
            <a:r>
              <a:rPr lang="nl-NL" dirty="0">
                <a:solidFill>
                  <a:schemeClr val="bg1"/>
                </a:solidFill>
                <a:latin typeface="Kermit" panose="020F0503040000060003" pitchFamily="34" charset="0"/>
              </a:rPr>
              <a:t>Doe 1 liter water in een kan.</a:t>
            </a:r>
          </a:p>
        </p:txBody>
      </p:sp>
      <p:pic>
        <p:nvPicPr>
          <p:cNvPr id="9" name="Afbeelding 8">
            <a:extLst>
              <a:ext uri="{FF2B5EF4-FFF2-40B4-BE49-F238E27FC236}">
                <a16:creationId xmlns:a16="http://schemas.microsoft.com/office/drawing/2014/main" id="{25C26B36-0A98-FF03-7DAF-028FD1B630F5}"/>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7399326" y="3990711"/>
            <a:ext cx="796814" cy="769911"/>
          </a:xfrm>
          <a:prstGeom prst="rect">
            <a:avLst/>
          </a:prstGeom>
          <a:noFill/>
          <a:ln>
            <a:noFill/>
          </a:ln>
          <a:extLst>
            <a:ext uri="{53640926-AAD7-44D8-BBD7-CCE9431645EC}">
              <a14:shadowObscured xmlns:a14="http://schemas.microsoft.com/office/drawing/2010/main"/>
            </a:ext>
          </a:extLst>
        </p:spPr>
      </p:pic>
      <p:sp>
        <p:nvSpPr>
          <p:cNvPr id="12" name="Tekstvak 11">
            <a:extLst>
              <a:ext uri="{FF2B5EF4-FFF2-40B4-BE49-F238E27FC236}">
                <a16:creationId xmlns:a16="http://schemas.microsoft.com/office/drawing/2014/main" id="{829BC684-BAB7-C810-1BA3-9EAB07872896}"/>
              </a:ext>
            </a:extLst>
          </p:cNvPr>
          <p:cNvSpPr txBox="1"/>
          <p:nvPr/>
        </p:nvSpPr>
        <p:spPr>
          <a:xfrm>
            <a:off x="8304139" y="4052502"/>
            <a:ext cx="3304392" cy="584775"/>
          </a:xfrm>
          <a:prstGeom prst="rect">
            <a:avLst/>
          </a:prstGeom>
          <a:solidFill>
            <a:srgbClr val="3DA17B"/>
          </a:solidFill>
        </p:spPr>
        <p:txBody>
          <a:bodyPr wrap="square" rtlCol="0">
            <a:spAutoFit/>
          </a:bodyPr>
          <a:lstStyle/>
          <a:p>
            <a:r>
              <a:rPr lang="nl-NL" sz="1600" dirty="0">
                <a:solidFill>
                  <a:schemeClr val="bg1"/>
                </a:solidFill>
                <a:latin typeface="Kermit" panose="020F0503040000060003" pitchFamily="34" charset="0"/>
              </a:rPr>
              <a:t>Op welke plekken zie jij allemaal water als je buiten bent?</a:t>
            </a:r>
          </a:p>
        </p:txBody>
      </p:sp>
    </p:spTree>
    <p:extLst>
      <p:ext uri="{BB962C8B-B14F-4D97-AF65-F5344CB8AC3E}">
        <p14:creationId xmlns:p14="http://schemas.microsoft.com/office/powerpoint/2010/main" val="18194275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C892B-64E0-9ED7-79E0-61539359C527}"/>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B433A08E-7A92-8358-B351-CAC6A2016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437" y="1644255"/>
            <a:ext cx="5849027" cy="4135002"/>
          </a:xfrm>
          <a:prstGeom prst="rect">
            <a:avLst/>
          </a:prstGeom>
        </p:spPr>
      </p:pic>
      <p:sp>
        <p:nvSpPr>
          <p:cNvPr id="10" name="Rechthoek 9">
            <a:extLst>
              <a:ext uri="{FF2B5EF4-FFF2-40B4-BE49-F238E27FC236}">
                <a16:creationId xmlns:a16="http://schemas.microsoft.com/office/drawing/2014/main" id="{46DD4F97-259E-AF62-4B4F-40A9566BC18E}"/>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932ECB21-4CC1-D749-E142-90FE5502736D}"/>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F337DA9F-4EF9-F866-499D-E80D8F09A09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1C29E074-CF85-FB78-2A58-4A8A82CDE0F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7DC0CDC-0636-2A10-FEEC-CD13A1FAF89C}"/>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Experiment: Hoe is het water verdeeld op aarde?</a:t>
            </a:r>
            <a:endParaRPr lang="nl-NL" sz="3200" dirty="0">
              <a:solidFill>
                <a:srgbClr val="E16C7F"/>
              </a:solidFill>
            </a:endParaRPr>
          </a:p>
        </p:txBody>
      </p:sp>
      <p:sp>
        <p:nvSpPr>
          <p:cNvPr id="2" name="Tekstvak 1">
            <a:extLst>
              <a:ext uri="{FF2B5EF4-FFF2-40B4-BE49-F238E27FC236}">
                <a16:creationId xmlns:a16="http://schemas.microsoft.com/office/drawing/2014/main" id="{7CA16BC2-2041-B652-999E-7B3B998DD905}"/>
              </a:ext>
            </a:extLst>
          </p:cNvPr>
          <p:cNvSpPr txBox="1"/>
          <p:nvPr/>
        </p:nvSpPr>
        <p:spPr>
          <a:xfrm>
            <a:off x="723890" y="1906849"/>
            <a:ext cx="4747336" cy="369332"/>
          </a:xfrm>
          <a:prstGeom prst="rect">
            <a:avLst/>
          </a:prstGeom>
          <a:noFill/>
        </p:spPr>
        <p:txBody>
          <a:bodyPr wrap="square" rtlCol="0">
            <a:spAutoFit/>
          </a:bodyPr>
          <a:lstStyle/>
          <a:p>
            <a:pPr algn="ctr"/>
            <a:r>
              <a:rPr lang="nl-NL" i="1" dirty="0">
                <a:latin typeface="Kermit" panose="020F0503040000060003" pitchFamily="34" charset="0"/>
              </a:rPr>
              <a:t>Dit is al het water in de zeeën en oceanen. </a:t>
            </a:r>
          </a:p>
        </p:txBody>
      </p:sp>
      <p:sp>
        <p:nvSpPr>
          <p:cNvPr id="7" name="Tekstvak 6">
            <a:extLst>
              <a:ext uri="{FF2B5EF4-FFF2-40B4-BE49-F238E27FC236}">
                <a16:creationId xmlns:a16="http://schemas.microsoft.com/office/drawing/2014/main" id="{BD11EEE9-BAEF-D847-1F36-EA5AE9FCAA4A}"/>
              </a:ext>
            </a:extLst>
          </p:cNvPr>
          <p:cNvSpPr txBox="1"/>
          <p:nvPr/>
        </p:nvSpPr>
        <p:spPr>
          <a:xfrm>
            <a:off x="1378228" y="1182869"/>
            <a:ext cx="3438659" cy="369332"/>
          </a:xfrm>
          <a:prstGeom prst="rect">
            <a:avLst/>
          </a:prstGeom>
          <a:solidFill>
            <a:srgbClr val="E16C7F"/>
          </a:solidFill>
        </p:spPr>
        <p:txBody>
          <a:bodyPr wrap="square" rtlCol="0">
            <a:spAutoFit/>
          </a:bodyPr>
          <a:lstStyle/>
          <a:p>
            <a:pPr algn="ctr"/>
            <a:r>
              <a:rPr lang="nl-NL" dirty="0">
                <a:solidFill>
                  <a:schemeClr val="bg1"/>
                </a:solidFill>
                <a:latin typeface="Kermit" panose="020F0503040000060003" pitchFamily="34" charset="0"/>
              </a:rPr>
              <a:t>Giet 970 ml water in een bak.  </a:t>
            </a:r>
          </a:p>
        </p:txBody>
      </p:sp>
      <p:pic>
        <p:nvPicPr>
          <p:cNvPr id="6" name="Afbeelding 5">
            <a:extLst>
              <a:ext uri="{FF2B5EF4-FFF2-40B4-BE49-F238E27FC236}">
                <a16:creationId xmlns:a16="http://schemas.microsoft.com/office/drawing/2014/main" id="{D0CA9AFF-E7E3-BDE0-D249-78134B586A8C}"/>
              </a:ext>
            </a:extLst>
          </p:cNvPr>
          <p:cNvPicPr>
            <a:picLocks noChangeAspect="1"/>
          </p:cNvPicPr>
          <p:nvPr/>
        </p:nvPicPr>
        <p:blipFill>
          <a:blip r:embed="rId5">
            <a:extLst>
              <a:ext uri="{28A0092B-C50C-407E-A947-70E740481C1C}">
                <a14:useLocalDpi xmlns:a14="http://schemas.microsoft.com/office/drawing/2010/main" val="0"/>
              </a:ext>
            </a:extLst>
          </a:blip>
          <a:srcRect l="31890" t="7324" r="22016" b="32382"/>
          <a:stretch>
            <a:fillRect/>
          </a:stretch>
        </p:blipFill>
        <p:spPr>
          <a:xfrm>
            <a:off x="1198270" y="2226496"/>
            <a:ext cx="4468968" cy="4135001"/>
          </a:xfrm>
          <a:prstGeom prst="rect">
            <a:avLst/>
          </a:prstGeom>
        </p:spPr>
      </p:pic>
      <p:pic>
        <p:nvPicPr>
          <p:cNvPr id="17" name="Afbeelding 16">
            <a:extLst>
              <a:ext uri="{FF2B5EF4-FFF2-40B4-BE49-F238E27FC236}">
                <a16:creationId xmlns:a16="http://schemas.microsoft.com/office/drawing/2014/main" id="{6B8756A9-B4F4-BAC9-DE03-62316A15F47B}"/>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054437" y="997689"/>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362CAE3E-F66A-4B33-E0A5-016D6EA18B9F}"/>
              </a:ext>
            </a:extLst>
          </p:cNvPr>
          <p:cNvSpPr txBox="1"/>
          <p:nvPr/>
        </p:nvSpPr>
        <p:spPr>
          <a:xfrm>
            <a:off x="6959250" y="1059480"/>
            <a:ext cx="3398335" cy="584775"/>
          </a:xfrm>
          <a:prstGeom prst="rect">
            <a:avLst/>
          </a:prstGeom>
          <a:solidFill>
            <a:srgbClr val="3DA17B"/>
          </a:solidFill>
        </p:spPr>
        <p:txBody>
          <a:bodyPr wrap="square" rtlCol="0">
            <a:spAutoFit/>
          </a:bodyPr>
          <a:lstStyle/>
          <a:p>
            <a:r>
              <a:rPr lang="nl-NL" sz="1600" dirty="0">
                <a:solidFill>
                  <a:schemeClr val="bg1"/>
                </a:solidFill>
                <a:latin typeface="Kermit" panose="020F0503040000060003" pitchFamily="34" charset="0"/>
              </a:rPr>
              <a:t>Heb jij wel eens in een oceaan gezwommen? Of in de zee? Waar?</a:t>
            </a:r>
          </a:p>
        </p:txBody>
      </p:sp>
      <p:pic>
        <p:nvPicPr>
          <p:cNvPr id="21" name="Afbeelding 20">
            <a:extLst>
              <a:ext uri="{FF2B5EF4-FFF2-40B4-BE49-F238E27FC236}">
                <a16:creationId xmlns:a16="http://schemas.microsoft.com/office/drawing/2014/main" id="{11DE119B-4BB1-2303-7975-4AB2AD5916FA}"/>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451019" y="5370490"/>
            <a:ext cx="833895" cy="844603"/>
          </a:xfrm>
          <a:prstGeom prst="rect">
            <a:avLst/>
          </a:prstGeom>
          <a:noFill/>
          <a:ln>
            <a:noFill/>
          </a:ln>
        </p:spPr>
      </p:pic>
      <p:sp>
        <p:nvSpPr>
          <p:cNvPr id="23" name="Tekstvak 22">
            <a:extLst>
              <a:ext uri="{FF2B5EF4-FFF2-40B4-BE49-F238E27FC236}">
                <a16:creationId xmlns:a16="http://schemas.microsoft.com/office/drawing/2014/main" id="{D6D78A2E-E997-1FEE-EC00-C5190B1BC723}"/>
              </a:ext>
            </a:extLst>
          </p:cNvPr>
          <p:cNvSpPr txBox="1"/>
          <p:nvPr/>
        </p:nvSpPr>
        <p:spPr>
          <a:xfrm>
            <a:off x="7328078" y="5506132"/>
            <a:ext cx="4575385" cy="584775"/>
          </a:xfrm>
          <a:prstGeom prst="rect">
            <a:avLst/>
          </a:prstGeom>
          <a:solidFill>
            <a:srgbClr val="59BFD0"/>
          </a:solidFill>
        </p:spPr>
        <p:txBody>
          <a:bodyPr wrap="square">
            <a:spAutoFit/>
          </a:bodyPr>
          <a:lstStyle/>
          <a:p>
            <a:r>
              <a:rPr lang="nl-NL" sz="1600" dirty="0">
                <a:solidFill>
                  <a:schemeClr val="bg1"/>
                </a:solidFill>
                <a:latin typeface="Kermit" panose="020F0503040000060003" pitchFamily="34" charset="0"/>
              </a:rPr>
              <a:t>Wat is het verschil tussen een oceaan en zee?</a:t>
            </a:r>
          </a:p>
          <a:p>
            <a:r>
              <a:rPr lang="nl-NL" sz="1600" dirty="0">
                <a:solidFill>
                  <a:schemeClr val="bg1"/>
                </a:solidFill>
                <a:latin typeface="Kermit" panose="020F0503040000060003" pitchFamily="34" charset="0"/>
              </a:rPr>
              <a:t>Wat is hetzelfde?</a:t>
            </a:r>
            <a:endParaRPr lang="nl-NL" sz="1600" dirty="0">
              <a:solidFill>
                <a:schemeClr val="bg1"/>
              </a:solidFill>
            </a:endParaRPr>
          </a:p>
        </p:txBody>
      </p:sp>
    </p:spTree>
    <p:extLst>
      <p:ext uri="{BB962C8B-B14F-4D97-AF65-F5344CB8AC3E}">
        <p14:creationId xmlns:p14="http://schemas.microsoft.com/office/powerpoint/2010/main" val="10038155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5673C-2BDB-326F-14E6-53459644A77E}"/>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8508437E-0F16-8FD7-1CAB-701E6D86B0B0}"/>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7" cy="3290077"/>
          </a:xfrm>
          <a:prstGeom prst="rect">
            <a:avLst/>
          </a:prstGeom>
        </p:spPr>
      </p:pic>
      <p:sp>
        <p:nvSpPr>
          <p:cNvPr id="10" name="Rechthoek 9">
            <a:extLst>
              <a:ext uri="{FF2B5EF4-FFF2-40B4-BE49-F238E27FC236}">
                <a16:creationId xmlns:a16="http://schemas.microsoft.com/office/drawing/2014/main" id="{C0E92DB5-BC22-121D-2FFD-14436E582AD0}"/>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F46A1D28-8034-8FA0-C9DC-FF06BF9063A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9B6617A3-D616-318D-E6D7-3AB64C35794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6D2AEB2D-04BD-230A-0649-8C603F6C47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C968D7A-0CD8-5E77-23C2-B3E3A9975B38}"/>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Experiment: Hoe is het water verdeeld op aarde?</a:t>
            </a:r>
            <a:endParaRPr lang="nl-NL" sz="3200" dirty="0">
              <a:solidFill>
                <a:srgbClr val="E16C7F"/>
              </a:solidFill>
            </a:endParaRPr>
          </a:p>
        </p:txBody>
      </p:sp>
      <p:sp>
        <p:nvSpPr>
          <p:cNvPr id="2" name="Tekstvak 1">
            <a:extLst>
              <a:ext uri="{FF2B5EF4-FFF2-40B4-BE49-F238E27FC236}">
                <a16:creationId xmlns:a16="http://schemas.microsoft.com/office/drawing/2014/main" id="{3BB5883A-9AAC-53A8-8831-FF050C6F63AE}"/>
              </a:ext>
            </a:extLst>
          </p:cNvPr>
          <p:cNvSpPr txBox="1"/>
          <p:nvPr/>
        </p:nvSpPr>
        <p:spPr>
          <a:xfrm>
            <a:off x="625884" y="1857164"/>
            <a:ext cx="4943348" cy="369332"/>
          </a:xfrm>
          <a:prstGeom prst="rect">
            <a:avLst/>
          </a:prstGeom>
          <a:noFill/>
        </p:spPr>
        <p:txBody>
          <a:bodyPr wrap="square" rtlCol="0">
            <a:spAutoFit/>
          </a:bodyPr>
          <a:lstStyle/>
          <a:p>
            <a:pPr algn="ctr"/>
            <a:r>
              <a:rPr lang="nl-NL" i="1" dirty="0">
                <a:latin typeface="Kermit" panose="020F0503040000060003" pitchFamily="34" charset="0"/>
              </a:rPr>
              <a:t>Dit is al het ijs op aarde.</a:t>
            </a:r>
          </a:p>
        </p:txBody>
      </p:sp>
      <p:sp>
        <p:nvSpPr>
          <p:cNvPr id="7" name="Tekstvak 6">
            <a:extLst>
              <a:ext uri="{FF2B5EF4-FFF2-40B4-BE49-F238E27FC236}">
                <a16:creationId xmlns:a16="http://schemas.microsoft.com/office/drawing/2014/main" id="{23E237EE-1D47-ADDC-B8F1-E6874ADAD2D6}"/>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dirty="0">
                <a:solidFill>
                  <a:schemeClr val="bg1"/>
                </a:solidFill>
                <a:latin typeface="Kermit" panose="020F0503040000060003" pitchFamily="34" charset="0"/>
              </a:rPr>
              <a:t>Giet 21 ml water in een bekertje.  </a:t>
            </a:r>
          </a:p>
        </p:txBody>
      </p:sp>
      <p:pic>
        <p:nvPicPr>
          <p:cNvPr id="6" name="Afbeelding 5">
            <a:extLst>
              <a:ext uri="{FF2B5EF4-FFF2-40B4-BE49-F238E27FC236}">
                <a16:creationId xmlns:a16="http://schemas.microsoft.com/office/drawing/2014/main" id="{D1DF12B4-4BDF-356C-FC23-5D082CF58484}"/>
              </a:ext>
            </a:extLst>
          </p:cNvPr>
          <p:cNvPicPr>
            <a:picLocks noChangeAspect="1"/>
          </p:cNvPicPr>
          <p:nvPr/>
        </p:nvPicPr>
        <p:blipFill>
          <a:blip r:embed="rId5">
            <a:extLst>
              <a:ext uri="{28A0092B-C50C-407E-A947-70E740481C1C}">
                <a14:useLocalDpi xmlns:a14="http://schemas.microsoft.com/office/drawing/2010/main" val="0"/>
              </a:ext>
            </a:extLst>
          </a:blip>
          <a:srcRect l="11777" t="7159" r="11777"/>
          <a:stretch>
            <a:fillRect/>
          </a:stretch>
        </p:blipFill>
        <p:spPr>
          <a:xfrm>
            <a:off x="-1338560" y="2420449"/>
            <a:ext cx="7753615" cy="6660586"/>
          </a:xfrm>
          <a:prstGeom prst="rect">
            <a:avLst/>
          </a:prstGeom>
        </p:spPr>
      </p:pic>
      <p:pic>
        <p:nvPicPr>
          <p:cNvPr id="17" name="Afbeelding 16">
            <a:extLst>
              <a:ext uri="{FF2B5EF4-FFF2-40B4-BE49-F238E27FC236}">
                <a16:creationId xmlns:a16="http://schemas.microsoft.com/office/drawing/2014/main" id="{9CCB5934-ACC1-EFE2-D8BB-984F4DE52DBF}"/>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7488959" y="4803971"/>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E47E5D20-B311-C5EC-ED27-156195DF5A90}"/>
              </a:ext>
            </a:extLst>
          </p:cNvPr>
          <p:cNvSpPr txBox="1"/>
          <p:nvPr/>
        </p:nvSpPr>
        <p:spPr>
          <a:xfrm>
            <a:off x="8311531" y="4932487"/>
            <a:ext cx="2815815" cy="584775"/>
          </a:xfrm>
          <a:prstGeom prst="rect">
            <a:avLst/>
          </a:prstGeom>
          <a:solidFill>
            <a:srgbClr val="3DA17B"/>
          </a:solidFill>
        </p:spPr>
        <p:txBody>
          <a:bodyPr wrap="square" rtlCol="0">
            <a:spAutoFit/>
          </a:bodyPr>
          <a:lstStyle/>
          <a:p>
            <a:r>
              <a:rPr lang="nl-NL" sz="1600" dirty="0">
                <a:solidFill>
                  <a:schemeClr val="bg1"/>
                </a:solidFill>
                <a:latin typeface="Kermit" panose="020F0503040000060003" pitchFamily="34" charset="0"/>
              </a:rPr>
              <a:t>Heb jij wel eens ijs gezien? Waar was dat?</a:t>
            </a:r>
          </a:p>
        </p:txBody>
      </p:sp>
      <p:pic>
        <p:nvPicPr>
          <p:cNvPr id="21" name="Afbeelding 20">
            <a:extLst>
              <a:ext uri="{FF2B5EF4-FFF2-40B4-BE49-F238E27FC236}">
                <a16:creationId xmlns:a16="http://schemas.microsoft.com/office/drawing/2014/main" id="{6EDAEAC2-B328-7E0C-C394-8DA997737AB8}"/>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603242" y="1062246"/>
            <a:ext cx="833895" cy="844603"/>
          </a:xfrm>
          <a:prstGeom prst="rect">
            <a:avLst/>
          </a:prstGeom>
          <a:noFill/>
          <a:ln>
            <a:noFill/>
          </a:ln>
        </p:spPr>
      </p:pic>
      <p:sp>
        <p:nvSpPr>
          <p:cNvPr id="23" name="Tekstvak 22">
            <a:extLst>
              <a:ext uri="{FF2B5EF4-FFF2-40B4-BE49-F238E27FC236}">
                <a16:creationId xmlns:a16="http://schemas.microsoft.com/office/drawing/2014/main" id="{814044B5-0F53-7840-AD93-25CB540D8778}"/>
              </a:ext>
            </a:extLst>
          </p:cNvPr>
          <p:cNvSpPr txBox="1"/>
          <p:nvPr/>
        </p:nvSpPr>
        <p:spPr>
          <a:xfrm>
            <a:off x="7494570" y="1314854"/>
            <a:ext cx="1748582" cy="338554"/>
          </a:xfrm>
          <a:prstGeom prst="rect">
            <a:avLst/>
          </a:prstGeom>
          <a:solidFill>
            <a:srgbClr val="59BFD0"/>
          </a:solidFill>
        </p:spPr>
        <p:txBody>
          <a:bodyPr wrap="square">
            <a:spAutoFit/>
          </a:bodyPr>
          <a:lstStyle/>
          <a:p>
            <a:r>
              <a:rPr lang="nl-NL" sz="1600" dirty="0">
                <a:solidFill>
                  <a:schemeClr val="bg1"/>
                </a:solidFill>
                <a:latin typeface="Kermit" panose="020F0503040000060003" pitchFamily="34" charset="0"/>
              </a:rPr>
              <a:t>Waar is veel ijs?</a:t>
            </a:r>
            <a:endParaRPr lang="nl-NL" sz="1600" dirty="0">
              <a:solidFill>
                <a:schemeClr val="bg1"/>
              </a:solidFill>
            </a:endParaRPr>
          </a:p>
        </p:txBody>
      </p:sp>
    </p:spTree>
    <p:extLst>
      <p:ext uri="{BB962C8B-B14F-4D97-AF65-F5344CB8AC3E}">
        <p14:creationId xmlns:p14="http://schemas.microsoft.com/office/powerpoint/2010/main" val="20287243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CF78-E6D4-29C3-E1AA-56901195C397}"/>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CBCFFA62-0493-915B-424A-D604A0B77D8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64673" y="2215939"/>
            <a:ext cx="5849026" cy="3290077"/>
          </a:xfrm>
          <a:prstGeom prst="rect">
            <a:avLst/>
          </a:prstGeom>
        </p:spPr>
      </p:pic>
      <p:sp>
        <p:nvSpPr>
          <p:cNvPr id="10" name="Rechthoek 9">
            <a:extLst>
              <a:ext uri="{FF2B5EF4-FFF2-40B4-BE49-F238E27FC236}">
                <a16:creationId xmlns:a16="http://schemas.microsoft.com/office/drawing/2014/main" id="{B3169232-F9BA-BBC4-FAEE-92CF66F2BC1C}"/>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3D9B0D3B-A529-D3B1-A0A2-135EF15B3402}"/>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8218906D-4C97-1754-781F-EA937699A66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377F78F4-B6A1-CAB6-7346-DEEB0E3EDD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D02D451-77C3-4FA0-36D9-1C957B945F85}"/>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Experiment: Hoe is het water verdeeld op aarde?</a:t>
            </a:r>
            <a:endParaRPr lang="nl-NL" sz="3200" dirty="0">
              <a:solidFill>
                <a:srgbClr val="E16C7F"/>
              </a:solidFill>
            </a:endParaRPr>
          </a:p>
        </p:txBody>
      </p:sp>
      <p:sp>
        <p:nvSpPr>
          <p:cNvPr id="2" name="Tekstvak 1">
            <a:extLst>
              <a:ext uri="{FF2B5EF4-FFF2-40B4-BE49-F238E27FC236}">
                <a16:creationId xmlns:a16="http://schemas.microsoft.com/office/drawing/2014/main" id="{D507C26E-332B-5D4A-4DC6-54002435C304}"/>
              </a:ext>
            </a:extLst>
          </p:cNvPr>
          <p:cNvSpPr txBox="1"/>
          <p:nvPr/>
        </p:nvSpPr>
        <p:spPr>
          <a:xfrm>
            <a:off x="625884" y="1857164"/>
            <a:ext cx="4943348" cy="369332"/>
          </a:xfrm>
          <a:prstGeom prst="rect">
            <a:avLst/>
          </a:prstGeom>
          <a:noFill/>
        </p:spPr>
        <p:txBody>
          <a:bodyPr wrap="square" rtlCol="0">
            <a:spAutoFit/>
          </a:bodyPr>
          <a:lstStyle/>
          <a:p>
            <a:pPr algn="ctr"/>
            <a:r>
              <a:rPr lang="nl-NL" i="1" dirty="0">
                <a:latin typeface="Kermit" panose="020F0503040000060003" pitchFamily="34" charset="0"/>
              </a:rPr>
              <a:t>Dit is al het water in de grond.</a:t>
            </a:r>
          </a:p>
        </p:txBody>
      </p:sp>
      <p:sp>
        <p:nvSpPr>
          <p:cNvPr id="7" name="Tekstvak 6">
            <a:extLst>
              <a:ext uri="{FF2B5EF4-FFF2-40B4-BE49-F238E27FC236}">
                <a16:creationId xmlns:a16="http://schemas.microsoft.com/office/drawing/2014/main" id="{9A210F06-9BA3-F182-83F3-62757C5B1CBB}"/>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dirty="0">
                <a:solidFill>
                  <a:schemeClr val="bg1"/>
                </a:solidFill>
                <a:latin typeface="Kermit" panose="020F0503040000060003" pitchFamily="34" charset="0"/>
              </a:rPr>
              <a:t>Giet 9 ml water in een bekertje.  </a:t>
            </a:r>
          </a:p>
        </p:txBody>
      </p:sp>
      <p:pic>
        <p:nvPicPr>
          <p:cNvPr id="6" name="Afbeelding 5">
            <a:extLst>
              <a:ext uri="{FF2B5EF4-FFF2-40B4-BE49-F238E27FC236}">
                <a16:creationId xmlns:a16="http://schemas.microsoft.com/office/drawing/2014/main" id="{3C2CD761-FDBE-195E-D497-884123027031}"/>
              </a:ext>
            </a:extLst>
          </p:cNvPr>
          <p:cNvPicPr>
            <a:picLocks noChangeAspect="1"/>
          </p:cNvPicPr>
          <p:nvPr/>
        </p:nvPicPr>
        <p:blipFill>
          <a:blip r:embed="rId5">
            <a:extLst>
              <a:ext uri="{28A0092B-C50C-407E-A947-70E740481C1C}">
                <a14:useLocalDpi xmlns:a14="http://schemas.microsoft.com/office/drawing/2010/main" val="0"/>
              </a:ext>
            </a:extLst>
          </a:blip>
          <a:srcRect l="11777" t="7159" r="11777"/>
          <a:stretch>
            <a:fillRect/>
          </a:stretch>
        </p:blipFill>
        <p:spPr>
          <a:xfrm>
            <a:off x="-1338560" y="2420449"/>
            <a:ext cx="7753615" cy="6660586"/>
          </a:xfrm>
          <a:prstGeom prst="rect">
            <a:avLst/>
          </a:prstGeom>
        </p:spPr>
      </p:pic>
      <p:pic>
        <p:nvPicPr>
          <p:cNvPr id="17" name="Afbeelding 16">
            <a:extLst>
              <a:ext uri="{FF2B5EF4-FFF2-40B4-BE49-F238E27FC236}">
                <a16:creationId xmlns:a16="http://schemas.microsoft.com/office/drawing/2014/main" id="{1113254A-37CD-1C91-D07B-E445A3D2B6AE}"/>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983953" y="1536515"/>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D4D9159A-9A85-5262-F57E-0A5602A9C334}"/>
              </a:ext>
            </a:extLst>
          </p:cNvPr>
          <p:cNvSpPr txBox="1"/>
          <p:nvPr/>
        </p:nvSpPr>
        <p:spPr>
          <a:xfrm>
            <a:off x="7780767" y="1624922"/>
            <a:ext cx="4032932" cy="584775"/>
          </a:xfrm>
          <a:prstGeom prst="rect">
            <a:avLst/>
          </a:prstGeom>
          <a:solidFill>
            <a:srgbClr val="3DA17B"/>
          </a:solidFill>
        </p:spPr>
        <p:txBody>
          <a:bodyPr wrap="square" rtlCol="0">
            <a:spAutoFit/>
          </a:bodyPr>
          <a:lstStyle/>
          <a:p>
            <a:r>
              <a:rPr lang="nl-NL" sz="1600" dirty="0">
                <a:solidFill>
                  <a:schemeClr val="bg1"/>
                </a:solidFill>
                <a:latin typeface="Kermit" panose="020F0503040000060003" pitchFamily="34" charset="0"/>
              </a:rPr>
              <a:t>Heb jij wel eens een gat gegraven in de grond? Wat zag je toen?</a:t>
            </a:r>
          </a:p>
        </p:txBody>
      </p:sp>
    </p:spTree>
    <p:extLst>
      <p:ext uri="{BB962C8B-B14F-4D97-AF65-F5344CB8AC3E}">
        <p14:creationId xmlns:p14="http://schemas.microsoft.com/office/powerpoint/2010/main" val="144447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951924-CC1B-7CC3-3175-6D28137165C1}"/>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34E48651-B142-F93D-D560-D81653A70D7E}"/>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6" cy="3290076"/>
          </a:xfrm>
          <a:prstGeom prst="rect">
            <a:avLst/>
          </a:prstGeom>
        </p:spPr>
      </p:pic>
      <p:sp>
        <p:nvSpPr>
          <p:cNvPr id="10" name="Rechthoek 9">
            <a:extLst>
              <a:ext uri="{FF2B5EF4-FFF2-40B4-BE49-F238E27FC236}">
                <a16:creationId xmlns:a16="http://schemas.microsoft.com/office/drawing/2014/main" id="{4E242DD3-FA57-EB36-C807-BDFD52367AB0}"/>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84FFA80F-5AE4-4970-5537-E2B9CE2D784A}"/>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4EAF71C2-472A-8F40-04E4-461C0ABC5A6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02C3EB49-D093-E34A-C473-AA89650CDF9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7EB8DCE-9F75-3568-E795-D2D847DEAC2A}"/>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Experiment: Hoe is het water verdeeld op aarde?</a:t>
            </a:r>
            <a:endParaRPr lang="nl-NL" sz="3200" dirty="0">
              <a:solidFill>
                <a:srgbClr val="E16C7F"/>
              </a:solidFill>
            </a:endParaRPr>
          </a:p>
        </p:txBody>
      </p:sp>
      <p:sp>
        <p:nvSpPr>
          <p:cNvPr id="2" name="Tekstvak 1">
            <a:extLst>
              <a:ext uri="{FF2B5EF4-FFF2-40B4-BE49-F238E27FC236}">
                <a16:creationId xmlns:a16="http://schemas.microsoft.com/office/drawing/2014/main" id="{299262AF-531A-3BAA-6DA4-55478D17A9E7}"/>
              </a:ext>
            </a:extLst>
          </p:cNvPr>
          <p:cNvSpPr txBox="1"/>
          <p:nvPr/>
        </p:nvSpPr>
        <p:spPr>
          <a:xfrm>
            <a:off x="625884" y="2007467"/>
            <a:ext cx="4943348" cy="369332"/>
          </a:xfrm>
          <a:prstGeom prst="rect">
            <a:avLst/>
          </a:prstGeom>
          <a:noFill/>
        </p:spPr>
        <p:txBody>
          <a:bodyPr wrap="square" rtlCol="0">
            <a:spAutoFit/>
          </a:bodyPr>
          <a:lstStyle/>
          <a:p>
            <a:pPr algn="ctr"/>
            <a:r>
              <a:rPr lang="nl-NL" i="1" dirty="0">
                <a:latin typeface="Kermit" panose="020F0503040000060003" pitchFamily="34" charset="0"/>
              </a:rPr>
              <a:t>Dit is al het water in meren en rivieren.</a:t>
            </a:r>
          </a:p>
        </p:txBody>
      </p:sp>
      <p:sp>
        <p:nvSpPr>
          <p:cNvPr id="7" name="Tekstvak 6">
            <a:extLst>
              <a:ext uri="{FF2B5EF4-FFF2-40B4-BE49-F238E27FC236}">
                <a16:creationId xmlns:a16="http://schemas.microsoft.com/office/drawing/2014/main" id="{E1BB1F1C-EA35-BCB7-30D0-7BB63CC106A9}"/>
              </a:ext>
            </a:extLst>
          </p:cNvPr>
          <p:cNvSpPr txBox="1"/>
          <p:nvPr/>
        </p:nvSpPr>
        <p:spPr>
          <a:xfrm>
            <a:off x="1217337" y="1167183"/>
            <a:ext cx="3760442" cy="646331"/>
          </a:xfrm>
          <a:prstGeom prst="rect">
            <a:avLst/>
          </a:prstGeom>
          <a:solidFill>
            <a:srgbClr val="E16C7F"/>
          </a:solidFill>
        </p:spPr>
        <p:txBody>
          <a:bodyPr wrap="square" rtlCol="0">
            <a:spAutoFit/>
          </a:bodyPr>
          <a:lstStyle/>
          <a:p>
            <a:pPr algn="ctr"/>
            <a:r>
              <a:rPr lang="nl-NL" dirty="0">
                <a:solidFill>
                  <a:schemeClr val="bg1"/>
                </a:solidFill>
                <a:latin typeface="Kermit" panose="020F0503040000060003" pitchFamily="34" charset="0"/>
              </a:rPr>
              <a:t>Giet het laatste water in een bekertje.  </a:t>
            </a:r>
          </a:p>
        </p:txBody>
      </p:sp>
      <p:pic>
        <p:nvPicPr>
          <p:cNvPr id="6" name="Afbeelding 5">
            <a:extLst>
              <a:ext uri="{FF2B5EF4-FFF2-40B4-BE49-F238E27FC236}">
                <a16:creationId xmlns:a16="http://schemas.microsoft.com/office/drawing/2014/main" id="{1A84FF67-B63A-5CA3-DDB7-E07323784644}"/>
              </a:ext>
            </a:extLst>
          </p:cNvPr>
          <p:cNvPicPr>
            <a:picLocks noChangeAspect="1"/>
          </p:cNvPicPr>
          <p:nvPr/>
        </p:nvPicPr>
        <p:blipFill>
          <a:blip r:embed="rId5">
            <a:extLst>
              <a:ext uri="{28A0092B-C50C-407E-A947-70E740481C1C}">
                <a14:useLocalDpi xmlns:a14="http://schemas.microsoft.com/office/drawing/2010/main" val="0"/>
              </a:ext>
            </a:extLst>
          </a:blip>
          <a:srcRect l="8830" r="8830"/>
          <a:stretch/>
        </p:blipFill>
        <p:spPr>
          <a:xfrm>
            <a:off x="-1345626" y="2171199"/>
            <a:ext cx="7753615" cy="6660586"/>
          </a:xfrm>
          <a:prstGeom prst="rect">
            <a:avLst/>
          </a:prstGeom>
        </p:spPr>
      </p:pic>
      <p:pic>
        <p:nvPicPr>
          <p:cNvPr id="17" name="Afbeelding 16">
            <a:extLst>
              <a:ext uri="{FF2B5EF4-FFF2-40B4-BE49-F238E27FC236}">
                <a16:creationId xmlns:a16="http://schemas.microsoft.com/office/drawing/2014/main" id="{99CB29FD-D94F-179B-9A97-3F6E89ED2407}"/>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7081391" y="960669"/>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4D542832-D7EC-0CF2-7E73-3B48101E5752}"/>
              </a:ext>
            </a:extLst>
          </p:cNvPr>
          <p:cNvSpPr txBox="1"/>
          <p:nvPr/>
        </p:nvSpPr>
        <p:spPr>
          <a:xfrm>
            <a:off x="7954178" y="1053238"/>
            <a:ext cx="3840454" cy="584775"/>
          </a:xfrm>
          <a:prstGeom prst="rect">
            <a:avLst/>
          </a:prstGeom>
          <a:solidFill>
            <a:srgbClr val="3DA17B"/>
          </a:solidFill>
        </p:spPr>
        <p:txBody>
          <a:bodyPr wrap="square" rtlCol="0">
            <a:spAutoFit/>
          </a:bodyPr>
          <a:lstStyle/>
          <a:p>
            <a:r>
              <a:rPr lang="nl-NL" sz="1600" dirty="0">
                <a:solidFill>
                  <a:schemeClr val="bg1"/>
                </a:solidFill>
                <a:latin typeface="Kermit" panose="020F0503040000060003" pitchFamily="34" charset="0"/>
              </a:rPr>
              <a:t>Ben jij wel eens bij een meer geweest? Of een rivier? Waar was dat?</a:t>
            </a:r>
          </a:p>
        </p:txBody>
      </p:sp>
      <p:pic>
        <p:nvPicPr>
          <p:cNvPr id="21" name="Afbeelding 20">
            <a:extLst>
              <a:ext uri="{FF2B5EF4-FFF2-40B4-BE49-F238E27FC236}">
                <a16:creationId xmlns:a16="http://schemas.microsoft.com/office/drawing/2014/main" id="{065FEF3D-ABE1-0D28-A415-CCC2AF1F5EB9}"/>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344752" y="4656889"/>
            <a:ext cx="833895" cy="844603"/>
          </a:xfrm>
          <a:prstGeom prst="rect">
            <a:avLst/>
          </a:prstGeom>
          <a:noFill/>
          <a:ln>
            <a:noFill/>
          </a:ln>
        </p:spPr>
      </p:pic>
      <p:sp>
        <p:nvSpPr>
          <p:cNvPr id="23" name="Tekstvak 22">
            <a:extLst>
              <a:ext uri="{FF2B5EF4-FFF2-40B4-BE49-F238E27FC236}">
                <a16:creationId xmlns:a16="http://schemas.microsoft.com/office/drawing/2014/main" id="{D12479F7-0B10-1B0B-1130-41AB86E2B767}"/>
              </a:ext>
            </a:extLst>
          </p:cNvPr>
          <p:cNvSpPr txBox="1"/>
          <p:nvPr/>
        </p:nvSpPr>
        <p:spPr>
          <a:xfrm>
            <a:off x="8271010" y="4936656"/>
            <a:ext cx="1886542" cy="338554"/>
          </a:xfrm>
          <a:prstGeom prst="rect">
            <a:avLst/>
          </a:prstGeom>
          <a:solidFill>
            <a:srgbClr val="59BFD0"/>
          </a:solidFill>
        </p:spPr>
        <p:txBody>
          <a:bodyPr wrap="square">
            <a:spAutoFit/>
          </a:bodyPr>
          <a:lstStyle/>
          <a:p>
            <a:r>
              <a:rPr lang="nl-NL" sz="1600" dirty="0">
                <a:solidFill>
                  <a:schemeClr val="bg1"/>
                </a:solidFill>
                <a:latin typeface="Kermit" panose="020F0503040000060003" pitchFamily="34" charset="0"/>
              </a:rPr>
              <a:t>Wat is een meer?</a:t>
            </a:r>
            <a:endParaRPr lang="nl-NL" sz="1600" dirty="0">
              <a:solidFill>
                <a:schemeClr val="bg1"/>
              </a:solidFill>
            </a:endParaRPr>
          </a:p>
        </p:txBody>
      </p:sp>
    </p:spTree>
    <p:extLst>
      <p:ext uri="{BB962C8B-B14F-4D97-AF65-F5344CB8AC3E}">
        <p14:creationId xmlns:p14="http://schemas.microsoft.com/office/powerpoint/2010/main" val="95560610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a:extLst>
            <a:ext uri="{FF2B5EF4-FFF2-40B4-BE49-F238E27FC236}">
              <a16:creationId xmlns:a16="http://schemas.microsoft.com/office/drawing/2014/main" id="{FBE06568-20B5-37D8-F584-DC0F248500BC}"/>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D5AC4BE8-D0D3-7F71-2E5C-019C7D1BB19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E50C0380-6907-5694-E792-F5D92E1157D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E2A325DD-482F-02BC-31BF-934E41B3DB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3E37111-9E66-B652-E712-5ECBE7179770}"/>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Zo is het water verdeeld op aarde</a:t>
            </a:r>
            <a:endParaRPr lang="nl-NL" sz="3200" dirty="0">
              <a:solidFill>
                <a:srgbClr val="E16C7F"/>
              </a:solidFill>
            </a:endParaRPr>
          </a:p>
        </p:txBody>
      </p:sp>
      <p:sp>
        <p:nvSpPr>
          <p:cNvPr id="2" name="Tekstvak 1">
            <a:extLst>
              <a:ext uri="{FF2B5EF4-FFF2-40B4-BE49-F238E27FC236}">
                <a16:creationId xmlns:a16="http://schemas.microsoft.com/office/drawing/2014/main" id="{0D68E850-B2D6-EE40-3908-5963BA409405}"/>
              </a:ext>
            </a:extLst>
          </p:cNvPr>
          <p:cNvSpPr txBox="1"/>
          <p:nvPr/>
        </p:nvSpPr>
        <p:spPr>
          <a:xfrm>
            <a:off x="2214049" y="4653430"/>
            <a:ext cx="2502906" cy="923330"/>
          </a:xfrm>
          <a:prstGeom prst="rect">
            <a:avLst/>
          </a:prstGeom>
          <a:noFill/>
        </p:spPr>
        <p:txBody>
          <a:bodyPr wrap="square" rtlCol="0">
            <a:spAutoFit/>
          </a:bodyPr>
          <a:lstStyle/>
          <a:p>
            <a:pPr algn="ctr"/>
            <a:r>
              <a:rPr lang="nl-NL" i="1" dirty="0">
                <a:latin typeface="Kermit" panose="020F0503040000060003" pitchFamily="34" charset="0"/>
              </a:rPr>
              <a:t>zeeën</a:t>
            </a:r>
          </a:p>
          <a:p>
            <a:pPr algn="ctr"/>
            <a:r>
              <a:rPr lang="nl-NL" i="1" dirty="0">
                <a:latin typeface="Kermit" panose="020F0503040000060003" pitchFamily="34" charset="0"/>
              </a:rPr>
              <a:t>&amp;</a:t>
            </a:r>
          </a:p>
          <a:p>
            <a:pPr algn="ctr"/>
            <a:r>
              <a:rPr lang="nl-NL" i="1" dirty="0">
                <a:latin typeface="Kermit" panose="020F0503040000060003" pitchFamily="34" charset="0"/>
              </a:rPr>
              <a:t>oceanen</a:t>
            </a:r>
          </a:p>
        </p:txBody>
      </p:sp>
      <p:pic>
        <p:nvPicPr>
          <p:cNvPr id="17" name="Afbeelding 16">
            <a:extLst>
              <a:ext uri="{FF2B5EF4-FFF2-40B4-BE49-F238E27FC236}">
                <a16:creationId xmlns:a16="http://schemas.microsoft.com/office/drawing/2014/main" id="{DE4571DD-F78D-0280-E6DD-69682EEA0061}"/>
              </a:ext>
            </a:extLst>
          </p:cNvPr>
          <p:cNvPicPr>
            <a:picLocks noChangeAspect="1"/>
          </p:cNvPicPr>
          <p:nvPr/>
        </p:nvPicPr>
        <p:blipFill>
          <a:blip r:embed="rId4">
            <a:extLst>
              <a:ext uri="{28A0092B-C50C-407E-A947-70E740481C1C}">
                <a14:useLocalDpi xmlns:a14="http://schemas.microsoft.com/office/drawing/2010/main" val="0"/>
              </a:ext>
            </a:extLst>
          </a:blip>
          <a:srcRect l="2463" r="2463"/>
          <a:stretch/>
        </p:blipFill>
        <p:spPr bwMode="auto">
          <a:xfrm>
            <a:off x="3843023" y="1482708"/>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741652CB-9138-5A3E-59C4-4064628EA14A}"/>
              </a:ext>
            </a:extLst>
          </p:cNvPr>
          <p:cNvSpPr txBox="1"/>
          <p:nvPr/>
        </p:nvSpPr>
        <p:spPr>
          <a:xfrm>
            <a:off x="4716955" y="1405958"/>
            <a:ext cx="3840454" cy="919401"/>
          </a:xfrm>
          <a:prstGeom prst="roundRect">
            <a:avLst/>
          </a:prstGeom>
          <a:solidFill>
            <a:srgbClr val="8083B0"/>
          </a:solidFill>
        </p:spPr>
        <p:txBody>
          <a:bodyPr wrap="square" rtlCol="0">
            <a:spAutoFit/>
          </a:bodyPr>
          <a:lstStyle/>
          <a:p>
            <a:r>
              <a:rPr lang="nl-NL" sz="1600">
                <a:solidFill>
                  <a:schemeClr val="bg1"/>
                </a:solidFill>
                <a:latin typeface="Kermit" panose="020F0503040000060003" pitchFamily="34" charset="0"/>
              </a:rPr>
              <a:t>Er zijn maar heel weinig druppels </a:t>
            </a:r>
            <a:r>
              <a:rPr lang="nl-NL" sz="1600" dirty="0">
                <a:solidFill>
                  <a:schemeClr val="bg1"/>
                </a:solidFill>
                <a:latin typeface="Kermit" panose="020F0503040000060003" pitchFamily="34" charset="0"/>
              </a:rPr>
              <a:t>bij </a:t>
            </a:r>
            <a:r>
              <a:rPr lang="nl-NL" sz="1600">
                <a:solidFill>
                  <a:schemeClr val="bg1"/>
                </a:solidFill>
                <a:latin typeface="Kermit" panose="020F0503040000060003" pitchFamily="34" charset="0"/>
              </a:rPr>
              <a:t>meren en rivieren gevallen. Hoe kan het </a:t>
            </a:r>
            <a:r>
              <a:rPr lang="nl-NL" sz="1600" dirty="0">
                <a:solidFill>
                  <a:schemeClr val="bg1"/>
                </a:solidFill>
                <a:latin typeface="Kermit" panose="020F0503040000060003" pitchFamily="34" charset="0"/>
              </a:rPr>
              <a:t>dat</a:t>
            </a:r>
            <a:r>
              <a:rPr lang="nl-NL" sz="1600">
                <a:solidFill>
                  <a:schemeClr val="bg1"/>
                </a:solidFill>
                <a:latin typeface="Kermit" panose="020F0503040000060003" pitchFamily="34" charset="0"/>
              </a:rPr>
              <a:t> er dan toch veel water in zit</a:t>
            </a:r>
            <a:r>
              <a:rPr lang="nl-NL" sz="1600" dirty="0">
                <a:solidFill>
                  <a:schemeClr val="bg1"/>
                </a:solidFill>
                <a:latin typeface="Kermit" panose="020F0503040000060003" pitchFamily="34" charset="0"/>
              </a:rPr>
              <a:t>?</a:t>
            </a:r>
          </a:p>
        </p:txBody>
      </p:sp>
      <p:pic>
        <p:nvPicPr>
          <p:cNvPr id="4" name="Afbeelding 3">
            <a:extLst>
              <a:ext uri="{FF2B5EF4-FFF2-40B4-BE49-F238E27FC236}">
                <a16:creationId xmlns:a16="http://schemas.microsoft.com/office/drawing/2014/main" id="{FB13AFE6-9AD4-AC2F-13E2-5DE5940D25AF}"/>
              </a:ext>
            </a:extLst>
          </p:cNvPr>
          <p:cNvPicPr>
            <a:picLocks noChangeAspect="1"/>
          </p:cNvPicPr>
          <p:nvPr/>
        </p:nvPicPr>
        <p:blipFill>
          <a:blip r:embed="rId5">
            <a:extLst>
              <a:ext uri="{28A0092B-C50C-407E-A947-70E740481C1C}">
                <a14:useLocalDpi xmlns:a14="http://schemas.microsoft.com/office/drawing/2010/main" val="0"/>
              </a:ext>
            </a:extLst>
          </a:blip>
          <a:srcRect l="6955" t="32465" r="17395" b="38886"/>
          <a:stretch>
            <a:fillRect/>
          </a:stretch>
        </p:blipFill>
        <p:spPr>
          <a:xfrm>
            <a:off x="1027951" y="2398099"/>
            <a:ext cx="10289549" cy="2756182"/>
          </a:xfrm>
          <a:prstGeom prst="rect">
            <a:avLst/>
          </a:prstGeom>
        </p:spPr>
      </p:pic>
      <p:sp>
        <p:nvSpPr>
          <p:cNvPr id="8" name="Tekstvak 7">
            <a:extLst>
              <a:ext uri="{FF2B5EF4-FFF2-40B4-BE49-F238E27FC236}">
                <a16:creationId xmlns:a16="http://schemas.microsoft.com/office/drawing/2014/main" id="{29EC2CBD-E5D0-7110-6369-8CF6B246A329}"/>
              </a:ext>
            </a:extLst>
          </p:cNvPr>
          <p:cNvSpPr txBox="1"/>
          <p:nvPr/>
        </p:nvSpPr>
        <p:spPr>
          <a:xfrm>
            <a:off x="5938549" y="4930429"/>
            <a:ext cx="664926" cy="369332"/>
          </a:xfrm>
          <a:prstGeom prst="rect">
            <a:avLst/>
          </a:prstGeom>
          <a:noFill/>
        </p:spPr>
        <p:txBody>
          <a:bodyPr wrap="square" rtlCol="0">
            <a:spAutoFit/>
          </a:bodyPr>
          <a:lstStyle/>
          <a:p>
            <a:pPr algn="ctr"/>
            <a:r>
              <a:rPr lang="nl-NL" i="1" dirty="0">
                <a:latin typeface="Kermit" panose="020F0503040000060003" pitchFamily="34" charset="0"/>
              </a:rPr>
              <a:t>ijs</a:t>
            </a:r>
          </a:p>
        </p:txBody>
      </p:sp>
      <p:sp>
        <p:nvSpPr>
          <p:cNvPr id="12" name="Tekstvak 11">
            <a:extLst>
              <a:ext uri="{FF2B5EF4-FFF2-40B4-BE49-F238E27FC236}">
                <a16:creationId xmlns:a16="http://schemas.microsoft.com/office/drawing/2014/main" id="{ED8D3972-1CCF-17BE-3EA8-CC91FD0BE72A}"/>
              </a:ext>
            </a:extLst>
          </p:cNvPr>
          <p:cNvSpPr txBox="1"/>
          <p:nvPr/>
        </p:nvSpPr>
        <p:spPr>
          <a:xfrm>
            <a:off x="6790860" y="4930429"/>
            <a:ext cx="2502906" cy="369332"/>
          </a:xfrm>
          <a:prstGeom prst="rect">
            <a:avLst/>
          </a:prstGeom>
          <a:noFill/>
        </p:spPr>
        <p:txBody>
          <a:bodyPr wrap="square" rtlCol="0">
            <a:spAutoFit/>
          </a:bodyPr>
          <a:lstStyle/>
          <a:p>
            <a:pPr algn="ctr"/>
            <a:r>
              <a:rPr lang="nl-NL" i="1" dirty="0">
                <a:latin typeface="Kermit" panose="020F0503040000060003" pitchFamily="34" charset="0"/>
              </a:rPr>
              <a:t>grondwater</a:t>
            </a:r>
          </a:p>
        </p:txBody>
      </p:sp>
      <p:sp>
        <p:nvSpPr>
          <p:cNvPr id="18" name="Tekstvak 17">
            <a:extLst>
              <a:ext uri="{FF2B5EF4-FFF2-40B4-BE49-F238E27FC236}">
                <a16:creationId xmlns:a16="http://schemas.microsoft.com/office/drawing/2014/main" id="{F5524105-4421-9B03-2760-28894A8A45AA}"/>
              </a:ext>
            </a:extLst>
          </p:cNvPr>
          <p:cNvSpPr txBox="1"/>
          <p:nvPr/>
        </p:nvSpPr>
        <p:spPr>
          <a:xfrm>
            <a:off x="9154922" y="4616885"/>
            <a:ext cx="1183921" cy="923330"/>
          </a:xfrm>
          <a:prstGeom prst="rect">
            <a:avLst/>
          </a:prstGeom>
          <a:noFill/>
        </p:spPr>
        <p:txBody>
          <a:bodyPr wrap="square" rtlCol="0">
            <a:spAutoFit/>
          </a:bodyPr>
          <a:lstStyle/>
          <a:p>
            <a:pPr algn="ctr"/>
            <a:r>
              <a:rPr lang="nl-NL" i="1" dirty="0">
                <a:latin typeface="Kermit" panose="020F0503040000060003" pitchFamily="34" charset="0"/>
              </a:rPr>
              <a:t>meren</a:t>
            </a:r>
          </a:p>
          <a:p>
            <a:pPr algn="ctr"/>
            <a:r>
              <a:rPr lang="nl-NL" i="1" dirty="0">
                <a:latin typeface="Kermit" panose="020F0503040000060003" pitchFamily="34" charset="0"/>
              </a:rPr>
              <a:t>&amp;</a:t>
            </a:r>
          </a:p>
          <a:p>
            <a:pPr algn="ctr"/>
            <a:r>
              <a:rPr lang="nl-NL" i="1" dirty="0">
                <a:latin typeface="Kermit" panose="020F0503040000060003" pitchFamily="34" charset="0"/>
              </a:rPr>
              <a:t>rivieren</a:t>
            </a:r>
          </a:p>
        </p:txBody>
      </p:sp>
    </p:spTree>
    <p:extLst>
      <p:ext uri="{BB962C8B-B14F-4D97-AF65-F5344CB8AC3E}">
        <p14:creationId xmlns:p14="http://schemas.microsoft.com/office/powerpoint/2010/main" val="1083638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3BAA-8A86-B5DE-55AE-ADF969D50ED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4831B15E-5B93-54C8-4B6D-0D8A67766B63}"/>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068BC0DB-A15F-F284-59BE-BCA6F65C1D19}"/>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DADAD135-03DE-F2D6-4A42-C2EDB606470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59E1DC90-B582-0F0F-C4D5-1AC86E2E15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4F27C43-8FB0-50C3-0FA6-1738B06B9C6B}"/>
              </a:ext>
            </a:extLst>
          </p:cNvPr>
          <p:cNvSpPr txBox="1"/>
          <p:nvPr/>
        </p:nvSpPr>
        <p:spPr>
          <a:xfrm>
            <a:off x="0" y="64930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Zee, meer of oceaan?</a:t>
            </a:r>
          </a:p>
        </p:txBody>
      </p:sp>
      <p:pic>
        <p:nvPicPr>
          <p:cNvPr id="7" name="Afbeelding 6">
            <a:extLst>
              <a:ext uri="{FF2B5EF4-FFF2-40B4-BE49-F238E27FC236}">
                <a16:creationId xmlns:a16="http://schemas.microsoft.com/office/drawing/2014/main" id="{0B6ADA12-28C4-0EA0-6F1F-E55E85A011DA}"/>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9573822" y="153888"/>
            <a:ext cx="1831694" cy="1792092"/>
          </a:xfrm>
          <a:prstGeom prst="rect">
            <a:avLst/>
          </a:prstGeom>
          <a:noFill/>
          <a:ln>
            <a:noFill/>
          </a:ln>
        </p:spPr>
      </p:pic>
      <p:sp>
        <p:nvSpPr>
          <p:cNvPr id="5" name="Tekstvak 4">
            <a:extLst>
              <a:ext uri="{FF2B5EF4-FFF2-40B4-BE49-F238E27FC236}">
                <a16:creationId xmlns:a16="http://schemas.microsoft.com/office/drawing/2014/main" id="{5D767315-57C7-A262-0429-21C0D4832E7B}"/>
              </a:ext>
            </a:extLst>
          </p:cNvPr>
          <p:cNvSpPr txBox="1"/>
          <p:nvPr/>
        </p:nvSpPr>
        <p:spPr>
          <a:xfrm>
            <a:off x="4001991" y="2413337"/>
            <a:ext cx="4188017" cy="2031325"/>
          </a:xfrm>
          <a:prstGeom prst="rect">
            <a:avLst/>
          </a:prstGeom>
          <a:noFill/>
        </p:spPr>
        <p:txBody>
          <a:bodyPr wrap="square" rtlCol="0">
            <a:spAutoFit/>
          </a:bodyPr>
          <a:lstStyle/>
          <a:p>
            <a:pPr algn="ctr"/>
            <a:r>
              <a:rPr lang="nl-NL">
                <a:latin typeface="Kermit" panose="020F0503040000060003" pitchFamily="34" charset="0"/>
              </a:rPr>
              <a:t>Wat is meestal zoet?</a:t>
            </a:r>
          </a:p>
          <a:p>
            <a:pPr algn="ctr"/>
            <a:endParaRPr lang="nl-NL">
              <a:latin typeface="Kermit" panose="020F0503040000060003" pitchFamily="34" charset="0"/>
            </a:endParaRPr>
          </a:p>
          <a:p>
            <a:pPr algn="ctr"/>
            <a:r>
              <a:rPr lang="nl-NL">
                <a:latin typeface="Kermit" panose="020F0503040000060003" pitchFamily="34" charset="0"/>
              </a:rPr>
              <a:t>Wat is het grootst?</a:t>
            </a:r>
          </a:p>
          <a:p>
            <a:pPr algn="ctr"/>
            <a:endParaRPr lang="nl-NL">
              <a:latin typeface="Kermit" panose="020F0503040000060003" pitchFamily="34" charset="0"/>
            </a:endParaRPr>
          </a:p>
          <a:p>
            <a:pPr algn="ctr"/>
            <a:r>
              <a:rPr lang="nl-NL">
                <a:latin typeface="Kermit" panose="020F0503040000060003" pitchFamily="34" charset="0"/>
              </a:rPr>
              <a:t>Wat is het kleinst?</a:t>
            </a:r>
          </a:p>
          <a:p>
            <a:pPr algn="ctr"/>
            <a:endParaRPr lang="nl-NL">
              <a:latin typeface="Kermit" panose="020F0503040000060003" pitchFamily="34" charset="0"/>
            </a:endParaRPr>
          </a:p>
          <a:p>
            <a:pPr algn="ctr"/>
            <a:r>
              <a:rPr lang="nl-NL">
                <a:latin typeface="Kermit" panose="020F0503040000060003" pitchFamily="34" charset="0"/>
              </a:rPr>
              <a:t>Wat is helemaal omringd door land?</a:t>
            </a:r>
          </a:p>
        </p:txBody>
      </p:sp>
    </p:spTree>
    <p:extLst>
      <p:ext uri="{BB962C8B-B14F-4D97-AF65-F5344CB8AC3E}">
        <p14:creationId xmlns:p14="http://schemas.microsoft.com/office/powerpoint/2010/main" val="9915986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B602B1-6554-A924-3C20-D868E690FD1B}"/>
            </a:ext>
          </a:extLst>
        </p:cNvPr>
        <p:cNvGrpSpPr/>
        <p:nvPr/>
      </p:nvGrpSpPr>
      <p:grpSpPr>
        <a:xfrm>
          <a:off x="0" y="0"/>
          <a:ext cx="0" cy="0"/>
          <a:chOff x="0" y="0"/>
          <a:chExt cx="0" cy="0"/>
        </a:xfrm>
      </p:grpSpPr>
      <p:pic>
        <p:nvPicPr>
          <p:cNvPr id="16" name="Afbeelding 15">
            <a:extLst>
              <a:ext uri="{FF2B5EF4-FFF2-40B4-BE49-F238E27FC236}">
                <a16:creationId xmlns:a16="http://schemas.microsoft.com/office/drawing/2014/main" id="{058D50E6-E461-D843-87F3-D544E91938C5}"/>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2093140" y="885277"/>
            <a:ext cx="8000278" cy="5655840"/>
          </a:xfrm>
          <a:prstGeom prst="rect">
            <a:avLst/>
          </a:prstGeom>
        </p:spPr>
      </p:pic>
      <p:sp>
        <p:nvSpPr>
          <p:cNvPr id="11" name="Tekstvak 10">
            <a:extLst>
              <a:ext uri="{FF2B5EF4-FFF2-40B4-BE49-F238E27FC236}">
                <a16:creationId xmlns:a16="http://schemas.microsoft.com/office/drawing/2014/main" id="{8A24C5AD-5859-CB34-2D39-39C80905DCC0}"/>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F9E1CD72-BC8A-5F1E-3670-09428CAC890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233098A0-AD46-6653-787D-1FBA4534EB7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F8803DD-3D0B-0777-E28F-854161BE0519}"/>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Zee, meer of oceaan?</a:t>
            </a:r>
          </a:p>
        </p:txBody>
      </p:sp>
      <p:pic>
        <p:nvPicPr>
          <p:cNvPr id="7" name="Afbeelding 6">
            <a:extLst>
              <a:ext uri="{FF2B5EF4-FFF2-40B4-BE49-F238E27FC236}">
                <a16:creationId xmlns:a16="http://schemas.microsoft.com/office/drawing/2014/main" id="{AE71EF29-0C46-91C5-5D5A-A2C87C1E2C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9573822" y="153888"/>
            <a:ext cx="1831694" cy="1792092"/>
          </a:xfrm>
          <a:prstGeom prst="rect">
            <a:avLst/>
          </a:prstGeom>
          <a:noFill/>
          <a:ln>
            <a:noFill/>
          </a:ln>
        </p:spPr>
      </p:pic>
    </p:spTree>
    <p:extLst>
      <p:ext uri="{BB962C8B-B14F-4D97-AF65-F5344CB8AC3E}">
        <p14:creationId xmlns:p14="http://schemas.microsoft.com/office/powerpoint/2010/main" val="18383579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419FF-712F-78BF-E390-99F6FE1C580C}"/>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18567D6E-B9DE-D369-77A8-67B48825999D}"/>
              </a:ext>
            </a:extLst>
          </p:cNvPr>
          <p:cNvSpPr>
            <a:spLocks noChangeArrowheads="1"/>
          </p:cNvSpPr>
          <p:nvPr/>
        </p:nvSpPr>
        <p:spPr bwMode="auto">
          <a:xfrm>
            <a:off x="412250" y="4494067"/>
            <a:ext cx="11779750" cy="1477328"/>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dirty="0">
                <a:latin typeface="Kermit" panose="020F0503040000060003" pitchFamily="34" charset="0"/>
                <a:ea typeface="Times New Roman" panose="02020603050405020304" pitchFamily="18" charset="0"/>
              </a:rPr>
              <a:t>Klaar-/verdiepingsopdrachten</a:t>
            </a:r>
            <a:r>
              <a:rPr lang="nl-NL" b="1" dirty="0">
                <a:effectLst/>
                <a:latin typeface="Kermit" panose="020F0503040000060003" pitchFamily="34" charset="0"/>
                <a:ea typeface="Times New Roman" panose="02020603050405020304" pitchFamily="18" charset="0"/>
              </a:rPr>
              <a:t>: </a:t>
            </a:r>
            <a:endParaRPr lang="nl-NL"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dirty="0">
                <a:effectLst/>
                <a:latin typeface="Kermit" panose="020F0503040000060003" pitchFamily="34" charset="0"/>
                <a:ea typeface="Times New Roman" panose="02020603050405020304" pitchFamily="18" charset="0"/>
              </a:rPr>
              <a:t>De kinderen schrijven de namen van de oceanen en de werelddelen op de goede plek. Hiervoor gebruiken ze de </a:t>
            </a:r>
            <a:r>
              <a:rPr lang="nl-NL" dirty="0">
                <a:latin typeface="Kermit" panose="020F0503040000060003" pitchFamily="34" charset="0"/>
                <a:ea typeface="Times New Roman" panose="02020603050405020304" pitchFamily="18" charset="0"/>
              </a:rPr>
              <a:t>atlas. </a:t>
            </a:r>
          </a:p>
          <a:p>
            <a:pPr marL="342900" indent="-342900">
              <a:buFont typeface="Arial" panose="020B0604020202020204" pitchFamily="34" charset="0"/>
              <a:buChar char="•"/>
            </a:pPr>
            <a:r>
              <a:rPr lang="nl-NL" dirty="0">
                <a:latin typeface="Kermit" panose="020F0503040000060003" pitchFamily="34" charset="0"/>
                <a:ea typeface="Times New Roman" panose="02020603050405020304" pitchFamily="18" charset="0"/>
              </a:rPr>
              <a:t>De kinderen bekijken in de atlas waar er grote meren liggen. Die stukjes kleuren ze ook blauw op de kaart. Ze omlijnen deze eventueel met een zwarte stift.</a:t>
            </a:r>
            <a:endParaRPr lang="nl-NL" dirty="0">
              <a:effectLst/>
              <a:latin typeface="Kermit" panose="020F0503040000060003"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F322FB07-16B8-AFA3-7703-6663A2972EC9}"/>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B63C6DEC-F051-5A98-8247-DD2E7400E6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701D080F-73DA-441C-AD41-ADFB4871DDCF}"/>
              </a:ext>
            </a:extLst>
          </p:cNvPr>
          <p:cNvSpPr>
            <a:spLocks noChangeArrowheads="1"/>
          </p:cNvSpPr>
          <p:nvPr/>
        </p:nvSpPr>
        <p:spPr bwMode="auto">
          <a:xfrm>
            <a:off x="403546" y="1088104"/>
            <a:ext cx="7579311" cy="923330"/>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b="1">
                <a:latin typeface="Kermit" panose="020F0503040000060003" pitchFamily="34" charset="0"/>
                <a:ea typeface="Times New Roman" panose="02020603050405020304" pitchFamily="18" charset="0"/>
              </a:rPr>
              <a:t>Opdracht</a:t>
            </a:r>
            <a:r>
              <a:rPr lang="nl-NL" b="1">
                <a:effectLst/>
                <a:latin typeface="Kermit" panose="020F0503040000060003" pitchFamily="34" charset="0"/>
                <a:ea typeface="Times New Roman" panose="02020603050405020304" pitchFamily="18" charset="0"/>
              </a:rPr>
              <a:t>: </a:t>
            </a:r>
            <a:endParaRPr lang="nl-NL"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Je maakt een puzzel van de aarde</a:t>
            </a:r>
          </a:p>
          <a:p>
            <a:pPr marL="342900" indent="-342900">
              <a:buFont typeface="Arial" panose="020B0604020202020204" pitchFamily="34" charset="0"/>
              <a:buChar char="•"/>
            </a:pPr>
            <a:r>
              <a:rPr lang="nl-NL">
                <a:latin typeface="Kermit" panose="020F0503040000060003" pitchFamily="34" charset="0"/>
                <a:ea typeface="Times New Roman" panose="02020603050405020304" pitchFamily="18" charset="0"/>
              </a:rPr>
              <a:t>Je werkt alleen</a:t>
            </a:r>
          </a:p>
        </p:txBody>
      </p:sp>
      <p:sp>
        <p:nvSpPr>
          <p:cNvPr id="2" name="Tekstvak 1">
            <a:extLst>
              <a:ext uri="{FF2B5EF4-FFF2-40B4-BE49-F238E27FC236}">
                <a16:creationId xmlns:a16="http://schemas.microsoft.com/office/drawing/2014/main" id="{D020DAFF-9EA5-58EC-F378-E635F22DB291}"/>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9653520C-0CAC-6116-BA44-FBD457ED7073}"/>
              </a:ext>
            </a:extLst>
          </p:cNvPr>
          <p:cNvSpPr txBox="1"/>
          <p:nvPr/>
        </p:nvSpPr>
        <p:spPr>
          <a:xfrm>
            <a:off x="403545" y="2459105"/>
            <a:ext cx="8045297" cy="1754326"/>
          </a:xfrm>
          <a:prstGeom prst="rect">
            <a:avLst/>
          </a:prstGeom>
          <a:noFill/>
          <a:ln>
            <a:solidFill>
              <a:srgbClr val="E16C7F"/>
            </a:solidFill>
          </a:ln>
        </p:spPr>
        <p:txBody>
          <a:bodyPr wrap="square">
            <a:spAutoFit/>
          </a:bodyPr>
          <a:lstStyle/>
          <a:p>
            <a:r>
              <a:rPr lang="nl-NL" b="1">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Ik heb het water blauw gekleurd en het land groen.</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Ik heb de puzzel in stukjes geknipt.</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Ik heb de puzzel weer in elkaar en op een andere kleur papier geplakt.</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Ik heb een stickertje op Nederland geplakt.</a:t>
            </a:r>
          </a:p>
          <a:p>
            <a:pPr marL="342900" indent="-342900">
              <a:buFont typeface="Wingdings" panose="05000000000000000000" pitchFamily="2" charset="2"/>
              <a:buChar char="ü"/>
            </a:pPr>
            <a:r>
              <a:rPr lang="nl-NL">
                <a:latin typeface="Kermit" panose="020F0503040000060003" pitchFamily="34" charset="0"/>
                <a:ea typeface="Times New Roman" panose="02020603050405020304" pitchFamily="18" charset="0"/>
              </a:rPr>
              <a:t>Ik heb een wereldkaart gebruikt om mijn opdracht uit te voeren.</a:t>
            </a:r>
          </a:p>
        </p:txBody>
      </p:sp>
      <p:pic>
        <p:nvPicPr>
          <p:cNvPr id="13" name="Afbeelding 12">
            <a:extLst>
              <a:ext uri="{FF2B5EF4-FFF2-40B4-BE49-F238E27FC236}">
                <a16:creationId xmlns:a16="http://schemas.microsoft.com/office/drawing/2014/main" id="{421F62B1-3A99-84AB-3602-4443E54455C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8573559" y="3382073"/>
            <a:ext cx="897659" cy="923330"/>
          </a:xfrm>
          <a:prstGeom prst="rect">
            <a:avLst/>
          </a:prstGeom>
          <a:noFill/>
          <a:ln>
            <a:noFill/>
          </a:ln>
        </p:spPr>
      </p:pic>
      <p:sp>
        <p:nvSpPr>
          <p:cNvPr id="18" name="Tekstvak 17">
            <a:extLst>
              <a:ext uri="{FF2B5EF4-FFF2-40B4-BE49-F238E27FC236}">
                <a16:creationId xmlns:a16="http://schemas.microsoft.com/office/drawing/2014/main" id="{7B66B932-D57B-6690-2453-C9FE7A959EB2}"/>
              </a:ext>
            </a:extLst>
          </p:cNvPr>
          <p:cNvSpPr txBox="1"/>
          <p:nvPr/>
        </p:nvSpPr>
        <p:spPr>
          <a:xfrm>
            <a:off x="9471218" y="3424886"/>
            <a:ext cx="2242731" cy="830997"/>
          </a:xfrm>
          <a:prstGeom prst="rect">
            <a:avLst/>
          </a:prstGeom>
          <a:noFill/>
        </p:spPr>
        <p:txBody>
          <a:bodyPr wrap="square">
            <a:spAutoFit/>
          </a:bodyPr>
          <a:lstStyle/>
          <a:p>
            <a:r>
              <a:rPr lang="nl-NL" sz="1600">
                <a:solidFill>
                  <a:srgbClr val="744963"/>
                </a:solidFill>
                <a:latin typeface="Kermit" panose="020F0503040000060003" pitchFamily="34" charset="0"/>
                <a:ea typeface="Times New Roman" panose="02020603050405020304" pitchFamily="18" charset="0"/>
              </a:rPr>
              <a:t>Hoe kan de atlas je helpen jouw puzzel te maken?  </a:t>
            </a:r>
            <a:endParaRPr lang="nl-NL" sz="1600">
              <a:solidFill>
                <a:srgbClr val="744963"/>
              </a:solidFill>
              <a:latin typeface="Kermit" panose="020F0503040000060003" pitchFamily="34" charset="0"/>
            </a:endParaRPr>
          </a:p>
        </p:txBody>
      </p:sp>
      <p:pic>
        <p:nvPicPr>
          <p:cNvPr id="20" name="Afbeelding 19">
            <a:extLst>
              <a:ext uri="{FF2B5EF4-FFF2-40B4-BE49-F238E27FC236}">
                <a16:creationId xmlns:a16="http://schemas.microsoft.com/office/drawing/2014/main" id="{8A44C809-646F-4D19-95E7-9ADE779C75CE}"/>
              </a:ext>
            </a:extLst>
          </p:cNvPr>
          <p:cNvPicPr>
            <a:picLocks noChangeAspect="1"/>
          </p:cNvPicPr>
          <p:nvPr/>
        </p:nvPicPr>
        <p:blipFill>
          <a:blip r:embed="rId4">
            <a:extLst>
              <a:ext uri="{28A0092B-C50C-407E-A947-70E740481C1C}">
                <a14:useLocalDpi xmlns:a14="http://schemas.microsoft.com/office/drawing/2010/main" val="0"/>
              </a:ext>
            </a:extLst>
          </a:blip>
          <a:srcRect t="2072" b="2072"/>
          <a:stretch/>
        </p:blipFill>
        <p:spPr bwMode="auto">
          <a:xfrm>
            <a:off x="8561838" y="2364513"/>
            <a:ext cx="921100" cy="890001"/>
          </a:xfrm>
          <a:prstGeom prst="rect">
            <a:avLst/>
          </a:prstGeom>
          <a:noFill/>
          <a:ln>
            <a:noFill/>
          </a:ln>
          <a:extLst>
            <a:ext uri="{53640926-AAD7-44D8-BBD7-CCE9431645EC}">
              <a14:shadowObscured xmlns:a14="http://schemas.microsoft.com/office/drawing/2010/main"/>
            </a:ext>
          </a:extLst>
        </p:spPr>
      </p:pic>
      <p:sp>
        <p:nvSpPr>
          <p:cNvPr id="23" name="Tekstvak 22">
            <a:extLst>
              <a:ext uri="{FF2B5EF4-FFF2-40B4-BE49-F238E27FC236}">
                <a16:creationId xmlns:a16="http://schemas.microsoft.com/office/drawing/2014/main" id="{8C93E763-F5B2-284A-DF4D-2208A54B7C7B}"/>
              </a:ext>
            </a:extLst>
          </p:cNvPr>
          <p:cNvSpPr txBox="1"/>
          <p:nvPr/>
        </p:nvSpPr>
        <p:spPr>
          <a:xfrm>
            <a:off x="9471218" y="2387556"/>
            <a:ext cx="3009968" cy="830997"/>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59BFD0"/>
                </a:solidFill>
                <a:effectLst/>
                <a:uLnTx/>
                <a:uFillTx/>
                <a:latin typeface="Kermit" panose="020F0503040000060003" pitchFamily="34" charset="0"/>
                <a:ea typeface="Times New Roman" panose="02020603050405020304" pitchFamily="18" charset="0"/>
                <a:cs typeface="+mn-cs"/>
              </a:rPr>
              <a:t>Welke stukken zijn water? </a:t>
            </a:r>
          </a:p>
          <a:p>
            <a:pPr lvl="0">
              <a:defRPr/>
            </a:pPr>
            <a:r>
              <a:rPr kumimoji="0" lang="nl-NL" sz="1600" b="0" i="0" u="none" strike="noStrike" kern="1200" cap="none" spc="0" normalizeH="0" baseline="0" noProof="0">
                <a:ln>
                  <a:noFill/>
                </a:ln>
                <a:solidFill>
                  <a:srgbClr val="59BFD0"/>
                </a:solidFill>
                <a:effectLst/>
                <a:uLnTx/>
                <a:uFillTx/>
                <a:latin typeface="Kermit" panose="020F0503040000060003" pitchFamily="34" charset="0"/>
                <a:ea typeface="Times New Roman" panose="02020603050405020304" pitchFamily="18" charset="0"/>
                <a:cs typeface="+mn-cs"/>
              </a:rPr>
              <a:t>Welke stukken zijn land?</a:t>
            </a:r>
          </a:p>
          <a:p>
            <a:pPr lvl="0">
              <a:defRPr/>
            </a:pPr>
            <a:r>
              <a:rPr lang="nl-NL" sz="1600">
                <a:solidFill>
                  <a:srgbClr val="59BFD0"/>
                </a:solidFill>
                <a:latin typeface="Kermit" panose="020F0503040000060003" pitchFamily="34" charset="0"/>
              </a:rPr>
              <a:t>Waar ligt Nederland?</a:t>
            </a:r>
            <a:endParaRPr kumimoji="0" lang="nl-NL" sz="1600" b="0" i="0" u="none" strike="noStrike" kern="1200" cap="none" spc="0" normalizeH="0" baseline="0" noProof="0">
              <a:ln>
                <a:noFill/>
              </a:ln>
              <a:solidFill>
                <a:srgbClr val="59BFD0"/>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B9B28F3B-275B-5A91-E91B-8C58E4775643}"/>
              </a:ext>
            </a:extLst>
          </p:cNvPr>
          <p:cNvSpPr txBox="1"/>
          <p:nvPr/>
        </p:nvSpPr>
        <p:spPr>
          <a:xfrm>
            <a:off x="1728571" y="220313"/>
            <a:ext cx="8734858"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Puzzel van de aarde</a:t>
            </a:r>
          </a:p>
        </p:txBody>
      </p:sp>
      <p:grpSp>
        <p:nvGrpSpPr>
          <p:cNvPr id="15" name="Groep 14">
            <a:extLst>
              <a:ext uri="{FF2B5EF4-FFF2-40B4-BE49-F238E27FC236}">
                <a16:creationId xmlns:a16="http://schemas.microsoft.com/office/drawing/2014/main" id="{D246F062-A620-BF77-257A-7E1F021C908B}"/>
              </a:ext>
            </a:extLst>
          </p:cNvPr>
          <p:cNvGrpSpPr/>
          <p:nvPr/>
        </p:nvGrpSpPr>
        <p:grpSpPr>
          <a:xfrm>
            <a:off x="6472970" y="460031"/>
            <a:ext cx="2373384" cy="2758522"/>
            <a:chOff x="6823841" y="183602"/>
            <a:chExt cx="2373384" cy="2758522"/>
          </a:xfrm>
        </p:grpSpPr>
        <p:sp>
          <p:nvSpPr>
            <p:cNvPr id="10" name="Ovaal 9">
              <a:extLst>
                <a:ext uri="{FF2B5EF4-FFF2-40B4-BE49-F238E27FC236}">
                  <a16:creationId xmlns:a16="http://schemas.microsoft.com/office/drawing/2014/main" id="{9CDCDEF7-7660-1E7B-0CD1-7832A0E09FBD}"/>
                </a:ext>
              </a:extLst>
            </p:cNvPr>
            <p:cNvSpPr/>
            <p:nvPr/>
          </p:nvSpPr>
          <p:spPr>
            <a:xfrm>
              <a:off x="6936837" y="443808"/>
              <a:ext cx="2199600" cy="21983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4836C257-F7FC-3019-26AA-57198BA81CC2}"/>
                </a:ext>
              </a:extLst>
            </p:cNvPr>
            <p:cNvPicPr>
              <a:picLocks noChangeAspect="1"/>
            </p:cNvPicPr>
            <p:nvPr/>
          </p:nvPicPr>
          <p:blipFill>
            <a:blip r:embed="rId5"/>
            <a:srcRect l="25385" r="26445"/>
            <a:stretch>
              <a:fillRect/>
            </a:stretch>
          </p:blipFill>
          <p:spPr>
            <a:xfrm>
              <a:off x="6823841" y="183602"/>
              <a:ext cx="2373384" cy="2758522"/>
            </a:xfrm>
            <a:prstGeom prst="rect">
              <a:avLst/>
            </a:prstGeom>
          </p:spPr>
        </p:pic>
      </p:grpSp>
    </p:spTree>
    <p:extLst>
      <p:ext uri="{BB962C8B-B14F-4D97-AF65-F5344CB8AC3E}">
        <p14:creationId xmlns:p14="http://schemas.microsoft.com/office/powerpoint/2010/main" val="20360104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Afbeelding 2">
            <a:extLst>
              <a:ext uri="{FF2B5EF4-FFF2-40B4-BE49-F238E27FC236}">
                <a16:creationId xmlns:a16="http://schemas.microsoft.com/office/drawing/2014/main" id="{4D443B82-4ABE-9401-E260-301971A22D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74961" y="-264886"/>
            <a:ext cx="10442077" cy="7387771"/>
          </a:xfrm>
          <a:prstGeom prst="rect">
            <a:avLst/>
          </a:prstGeom>
        </p:spPr>
      </p:pic>
      <p:sp>
        <p:nvSpPr>
          <p:cNvPr id="5" name="Tekstvak 4">
            <a:extLst>
              <a:ext uri="{FF2B5EF4-FFF2-40B4-BE49-F238E27FC236}">
                <a16:creationId xmlns:a16="http://schemas.microsoft.com/office/drawing/2014/main" id="{996DF8E2-2DED-334A-3751-A3F8A8F43D0A}"/>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Puzzel</a:t>
            </a:r>
          </a:p>
        </p:txBody>
      </p:sp>
    </p:spTree>
    <p:extLst>
      <p:ext uri="{BB962C8B-B14F-4D97-AF65-F5344CB8AC3E}">
        <p14:creationId xmlns:p14="http://schemas.microsoft.com/office/powerpoint/2010/main" val="396840104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B2E53FA-61FC-4FA8-3EB4-BA283F2C1A2A}"/>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11B2621B-43BE-866C-48F0-9BA66B792337}"/>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40214" y="163032"/>
            <a:ext cx="10442077" cy="7386028"/>
          </a:xfrm>
          <a:prstGeom prst="rect">
            <a:avLst/>
          </a:prstGeom>
        </p:spPr>
      </p:pic>
      <p:sp>
        <p:nvSpPr>
          <p:cNvPr id="5" name="Tekstvak 4">
            <a:extLst>
              <a:ext uri="{FF2B5EF4-FFF2-40B4-BE49-F238E27FC236}">
                <a16:creationId xmlns:a16="http://schemas.microsoft.com/office/drawing/2014/main" id="{8E1CC023-B87E-372A-32F7-9208EAEFFD1F}"/>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Puzzel</a:t>
            </a:r>
          </a:p>
        </p:txBody>
      </p:sp>
    </p:spTree>
    <p:extLst>
      <p:ext uri="{BB962C8B-B14F-4D97-AF65-F5344CB8AC3E}">
        <p14:creationId xmlns:p14="http://schemas.microsoft.com/office/powerpoint/2010/main" val="30984224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89511F5-A7D0-7000-A1C7-75BF3DE99CD3}"/>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CC34D397-9E5E-AA93-3FA1-2D78061778B3}"/>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361179" y="441370"/>
            <a:ext cx="9469641" cy="6698193"/>
          </a:xfrm>
          <a:prstGeom prst="rect">
            <a:avLst/>
          </a:prstGeom>
        </p:spPr>
      </p:pic>
      <p:sp>
        <p:nvSpPr>
          <p:cNvPr id="5" name="Tekstvak 4">
            <a:extLst>
              <a:ext uri="{FF2B5EF4-FFF2-40B4-BE49-F238E27FC236}">
                <a16:creationId xmlns:a16="http://schemas.microsoft.com/office/drawing/2014/main" id="{849723DD-4C03-B1F3-6637-31088B232913}"/>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Puzzel</a:t>
            </a:r>
          </a:p>
        </p:txBody>
      </p:sp>
    </p:spTree>
    <p:extLst>
      <p:ext uri="{BB962C8B-B14F-4D97-AF65-F5344CB8AC3E}">
        <p14:creationId xmlns:p14="http://schemas.microsoft.com/office/powerpoint/2010/main" val="20938402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50B4348A-E5E3-DDF2-07EB-30244AFCFC9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
        <p:nvSpPr>
          <p:cNvPr id="8" name="Tekstvak 7">
            <a:extLst>
              <a:ext uri="{FF2B5EF4-FFF2-40B4-BE49-F238E27FC236}">
                <a16:creationId xmlns:a16="http://schemas.microsoft.com/office/drawing/2014/main" id="{C6A90322-D20A-1D03-7364-62209CF57A2E}"/>
              </a:ext>
            </a:extLst>
          </p:cNvPr>
          <p:cNvSpPr txBox="1"/>
          <p:nvPr/>
        </p:nvSpPr>
        <p:spPr>
          <a:xfrm>
            <a:off x="0" y="8904"/>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pic>
        <p:nvPicPr>
          <p:cNvPr id="9" name="Afbeelding 8" descr="Afbeelding met Lettertype, Graphics, rood, tekst&#10;&#10;Automatisch gegenereerde beschrijving">
            <a:extLst>
              <a:ext uri="{FF2B5EF4-FFF2-40B4-BE49-F238E27FC236}">
                <a16:creationId xmlns:a16="http://schemas.microsoft.com/office/drawing/2014/main" id="{A9F46FF5-A1B3-A1C2-9C36-9CC2C75640F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60310" y="6224455"/>
            <a:ext cx="1831694" cy="633766"/>
          </a:xfrm>
          <a:prstGeom prst="rect">
            <a:avLst/>
          </a:prstGeom>
        </p:spPr>
      </p:pic>
      <p:sp>
        <p:nvSpPr>
          <p:cNvPr id="10" name="Tekstvak 9">
            <a:extLst>
              <a:ext uri="{FF2B5EF4-FFF2-40B4-BE49-F238E27FC236}">
                <a16:creationId xmlns:a16="http://schemas.microsoft.com/office/drawing/2014/main" id="{E7732040-0053-4B0F-7134-AC6EF3420869}"/>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Vergelijk in groepjes</a:t>
            </a:r>
            <a:endParaRPr lang="nl-NL" sz="3200">
              <a:solidFill>
                <a:srgbClr val="E16C7F"/>
              </a:solidFill>
            </a:endParaRPr>
          </a:p>
        </p:txBody>
      </p:sp>
      <p:pic>
        <p:nvPicPr>
          <p:cNvPr id="6" name="Afbeelding 5">
            <a:extLst>
              <a:ext uri="{FF2B5EF4-FFF2-40B4-BE49-F238E27FC236}">
                <a16:creationId xmlns:a16="http://schemas.microsoft.com/office/drawing/2014/main" id="{6E42A7E9-BA39-8FDA-3C3C-3AF3842A4BD4}"/>
              </a:ext>
            </a:extLst>
          </p:cNvPr>
          <p:cNvPicPr>
            <a:picLocks noChangeAspect="1"/>
          </p:cNvPicPr>
          <p:nvPr/>
        </p:nvPicPr>
        <p:blipFill>
          <a:blip r:embed="rId3">
            <a:extLst>
              <a:ext uri="{28A0092B-C50C-407E-A947-70E740481C1C}">
                <a14:useLocalDpi xmlns:a14="http://schemas.microsoft.com/office/drawing/2010/main" val="0"/>
              </a:ext>
            </a:extLst>
          </a:blip>
          <a:srcRect t="12788" r="2402" b="11866"/>
          <a:stretch>
            <a:fillRect/>
          </a:stretch>
        </p:blipFill>
        <p:spPr>
          <a:xfrm>
            <a:off x="3426312" y="1951313"/>
            <a:ext cx="6147347" cy="3356857"/>
          </a:xfrm>
          <a:custGeom>
            <a:avLst/>
            <a:gdLst>
              <a:gd name="csX0" fmla="*/ 0 w 6147347"/>
              <a:gd name="csY0" fmla="*/ 0 h 3356857"/>
              <a:gd name="csX1" fmla="*/ 805985 w 6147347"/>
              <a:gd name="csY1" fmla="*/ 0 h 3356857"/>
              <a:gd name="csX2" fmla="*/ 1489024 w 6147347"/>
              <a:gd name="csY2" fmla="*/ 0 h 3356857"/>
              <a:gd name="csX3" fmla="*/ 2049116 w 6147347"/>
              <a:gd name="csY3" fmla="*/ 0 h 3356857"/>
              <a:gd name="csX4" fmla="*/ 2609207 w 6147347"/>
              <a:gd name="csY4" fmla="*/ 0 h 3356857"/>
              <a:gd name="csX5" fmla="*/ 3169299 w 6147347"/>
              <a:gd name="csY5" fmla="*/ 0 h 3356857"/>
              <a:gd name="csX6" fmla="*/ 3790864 w 6147347"/>
              <a:gd name="csY6" fmla="*/ 0 h 3356857"/>
              <a:gd name="csX7" fmla="*/ 4596849 w 6147347"/>
              <a:gd name="csY7" fmla="*/ 0 h 3356857"/>
              <a:gd name="csX8" fmla="*/ 5095468 w 6147347"/>
              <a:gd name="csY8" fmla="*/ 0 h 3356857"/>
              <a:gd name="csX9" fmla="*/ 6147347 w 6147347"/>
              <a:gd name="csY9" fmla="*/ 0 h 3356857"/>
              <a:gd name="csX10" fmla="*/ 6147347 w 6147347"/>
              <a:gd name="csY10" fmla="*/ 570666 h 3356857"/>
              <a:gd name="csX11" fmla="*/ 6147347 w 6147347"/>
              <a:gd name="csY11" fmla="*/ 1208469 h 3356857"/>
              <a:gd name="csX12" fmla="*/ 6147347 w 6147347"/>
              <a:gd name="csY12" fmla="*/ 1946977 h 3356857"/>
              <a:gd name="csX13" fmla="*/ 6147347 w 6147347"/>
              <a:gd name="csY13" fmla="*/ 2551211 h 3356857"/>
              <a:gd name="csX14" fmla="*/ 6147347 w 6147347"/>
              <a:gd name="csY14" fmla="*/ 3356857 h 3356857"/>
              <a:gd name="csX15" fmla="*/ 5464308 w 6147347"/>
              <a:gd name="csY15" fmla="*/ 3356857 h 3356857"/>
              <a:gd name="csX16" fmla="*/ 4904217 w 6147347"/>
              <a:gd name="csY16" fmla="*/ 3356857 h 3356857"/>
              <a:gd name="csX17" fmla="*/ 4282652 w 6147347"/>
              <a:gd name="csY17" fmla="*/ 3356857 h 3356857"/>
              <a:gd name="csX18" fmla="*/ 3661087 w 6147347"/>
              <a:gd name="csY18" fmla="*/ 3356857 h 3356857"/>
              <a:gd name="csX19" fmla="*/ 3100995 w 6147347"/>
              <a:gd name="csY19" fmla="*/ 3356857 h 3356857"/>
              <a:gd name="csX20" fmla="*/ 2295010 w 6147347"/>
              <a:gd name="csY20" fmla="*/ 3356857 h 3356857"/>
              <a:gd name="csX21" fmla="*/ 1489024 w 6147347"/>
              <a:gd name="csY21" fmla="*/ 3356857 h 3356857"/>
              <a:gd name="csX22" fmla="*/ 744512 w 6147347"/>
              <a:gd name="csY22" fmla="*/ 3356857 h 3356857"/>
              <a:gd name="csX23" fmla="*/ 0 w 6147347"/>
              <a:gd name="csY23" fmla="*/ 3356857 h 3356857"/>
              <a:gd name="csX24" fmla="*/ 0 w 6147347"/>
              <a:gd name="csY24" fmla="*/ 2719054 h 3356857"/>
              <a:gd name="csX25" fmla="*/ 0 w 6147347"/>
              <a:gd name="csY25" fmla="*/ 2081251 h 3356857"/>
              <a:gd name="csX26" fmla="*/ 0 w 6147347"/>
              <a:gd name="csY26" fmla="*/ 1409880 h 3356857"/>
              <a:gd name="csX27" fmla="*/ 0 w 6147347"/>
              <a:gd name="csY27" fmla="*/ 805646 h 3356857"/>
              <a:gd name="csX28" fmla="*/ 0 w 6147347"/>
              <a:gd name="csY28" fmla="*/ 0 h 3356857"/>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147347" h="3356857" fill="none" extrusionOk="0">
                <a:moveTo>
                  <a:pt x="0" y="0"/>
                </a:moveTo>
                <a:cubicBezTo>
                  <a:pt x="375013" y="10597"/>
                  <a:pt x="435946" y="24268"/>
                  <a:pt x="805985" y="0"/>
                </a:cubicBezTo>
                <a:cubicBezTo>
                  <a:pt x="1176025" y="-24268"/>
                  <a:pt x="1160890" y="33457"/>
                  <a:pt x="1489024" y="0"/>
                </a:cubicBezTo>
                <a:cubicBezTo>
                  <a:pt x="1817158" y="-33457"/>
                  <a:pt x="1784432" y="21138"/>
                  <a:pt x="2049116" y="0"/>
                </a:cubicBezTo>
                <a:cubicBezTo>
                  <a:pt x="2313800" y="-21138"/>
                  <a:pt x="2441516" y="24557"/>
                  <a:pt x="2609207" y="0"/>
                </a:cubicBezTo>
                <a:cubicBezTo>
                  <a:pt x="2776898" y="-24557"/>
                  <a:pt x="3040951" y="16001"/>
                  <a:pt x="3169299" y="0"/>
                </a:cubicBezTo>
                <a:cubicBezTo>
                  <a:pt x="3297647" y="-16001"/>
                  <a:pt x="3640105" y="24294"/>
                  <a:pt x="3790864" y="0"/>
                </a:cubicBezTo>
                <a:cubicBezTo>
                  <a:pt x="3941624" y="-24294"/>
                  <a:pt x="4275830" y="3698"/>
                  <a:pt x="4596849" y="0"/>
                </a:cubicBezTo>
                <a:cubicBezTo>
                  <a:pt x="4917869" y="-3698"/>
                  <a:pt x="4876228" y="719"/>
                  <a:pt x="5095468" y="0"/>
                </a:cubicBezTo>
                <a:cubicBezTo>
                  <a:pt x="5314708" y="-719"/>
                  <a:pt x="5798799" y="47739"/>
                  <a:pt x="6147347" y="0"/>
                </a:cubicBezTo>
                <a:cubicBezTo>
                  <a:pt x="6172649" y="187281"/>
                  <a:pt x="6127713" y="432330"/>
                  <a:pt x="6147347" y="570666"/>
                </a:cubicBezTo>
                <a:cubicBezTo>
                  <a:pt x="6166981" y="709002"/>
                  <a:pt x="6172225" y="1068786"/>
                  <a:pt x="6147347" y="1208469"/>
                </a:cubicBezTo>
                <a:cubicBezTo>
                  <a:pt x="6122469" y="1348152"/>
                  <a:pt x="6149864" y="1595803"/>
                  <a:pt x="6147347" y="1946977"/>
                </a:cubicBezTo>
                <a:cubicBezTo>
                  <a:pt x="6144830" y="2298151"/>
                  <a:pt x="6153644" y="2258918"/>
                  <a:pt x="6147347" y="2551211"/>
                </a:cubicBezTo>
                <a:cubicBezTo>
                  <a:pt x="6141050" y="2843504"/>
                  <a:pt x="6149756" y="3005639"/>
                  <a:pt x="6147347" y="3356857"/>
                </a:cubicBezTo>
                <a:cubicBezTo>
                  <a:pt x="6005752" y="3327356"/>
                  <a:pt x="5683880" y="3324346"/>
                  <a:pt x="5464308" y="3356857"/>
                </a:cubicBezTo>
                <a:cubicBezTo>
                  <a:pt x="5244736" y="3389368"/>
                  <a:pt x="5082766" y="3361328"/>
                  <a:pt x="4904217" y="3356857"/>
                </a:cubicBezTo>
                <a:cubicBezTo>
                  <a:pt x="4725668" y="3352386"/>
                  <a:pt x="4509281" y="3374347"/>
                  <a:pt x="4282652" y="3356857"/>
                </a:cubicBezTo>
                <a:cubicBezTo>
                  <a:pt x="4056024" y="3339367"/>
                  <a:pt x="3964619" y="3377893"/>
                  <a:pt x="3661087" y="3356857"/>
                </a:cubicBezTo>
                <a:cubicBezTo>
                  <a:pt x="3357555" y="3335821"/>
                  <a:pt x="3218912" y="3375981"/>
                  <a:pt x="3100995" y="3356857"/>
                </a:cubicBezTo>
                <a:cubicBezTo>
                  <a:pt x="2983078" y="3337733"/>
                  <a:pt x="2553426" y="3342325"/>
                  <a:pt x="2295010" y="3356857"/>
                </a:cubicBezTo>
                <a:cubicBezTo>
                  <a:pt x="2036594" y="3371389"/>
                  <a:pt x="1837576" y="3340031"/>
                  <a:pt x="1489024" y="3356857"/>
                </a:cubicBezTo>
                <a:cubicBezTo>
                  <a:pt x="1140472" y="3373683"/>
                  <a:pt x="1101611" y="3383725"/>
                  <a:pt x="744512" y="3356857"/>
                </a:cubicBezTo>
                <a:cubicBezTo>
                  <a:pt x="387413" y="3329989"/>
                  <a:pt x="209047" y="3361126"/>
                  <a:pt x="0" y="3356857"/>
                </a:cubicBezTo>
                <a:cubicBezTo>
                  <a:pt x="-29523" y="3160493"/>
                  <a:pt x="21864" y="3008213"/>
                  <a:pt x="0" y="2719054"/>
                </a:cubicBezTo>
                <a:cubicBezTo>
                  <a:pt x="-21864" y="2429895"/>
                  <a:pt x="7125" y="2357251"/>
                  <a:pt x="0" y="2081251"/>
                </a:cubicBezTo>
                <a:cubicBezTo>
                  <a:pt x="-7125" y="1805251"/>
                  <a:pt x="-17748" y="1642014"/>
                  <a:pt x="0" y="1409880"/>
                </a:cubicBezTo>
                <a:cubicBezTo>
                  <a:pt x="17748" y="1177746"/>
                  <a:pt x="26371" y="1005748"/>
                  <a:pt x="0" y="805646"/>
                </a:cubicBezTo>
                <a:cubicBezTo>
                  <a:pt x="-26371" y="605544"/>
                  <a:pt x="-23224" y="193225"/>
                  <a:pt x="0" y="0"/>
                </a:cubicBezTo>
                <a:close/>
              </a:path>
              <a:path w="6147347" h="3356857" stroke="0" extrusionOk="0">
                <a:moveTo>
                  <a:pt x="0" y="0"/>
                </a:moveTo>
                <a:cubicBezTo>
                  <a:pt x="203540" y="29719"/>
                  <a:pt x="435268" y="6320"/>
                  <a:pt x="683039" y="0"/>
                </a:cubicBezTo>
                <a:cubicBezTo>
                  <a:pt x="930810" y="-6320"/>
                  <a:pt x="1144593" y="12786"/>
                  <a:pt x="1427551" y="0"/>
                </a:cubicBezTo>
                <a:cubicBezTo>
                  <a:pt x="1710509" y="-12786"/>
                  <a:pt x="1844246" y="-11404"/>
                  <a:pt x="2049116" y="0"/>
                </a:cubicBezTo>
                <a:cubicBezTo>
                  <a:pt x="2253987" y="11404"/>
                  <a:pt x="2435927" y="6879"/>
                  <a:pt x="2547734" y="0"/>
                </a:cubicBezTo>
                <a:cubicBezTo>
                  <a:pt x="2659541" y="-6879"/>
                  <a:pt x="3036872" y="25269"/>
                  <a:pt x="3353719" y="0"/>
                </a:cubicBezTo>
                <a:cubicBezTo>
                  <a:pt x="3670566" y="-25269"/>
                  <a:pt x="3622315" y="10864"/>
                  <a:pt x="3852337" y="0"/>
                </a:cubicBezTo>
                <a:cubicBezTo>
                  <a:pt x="4082359" y="-10864"/>
                  <a:pt x="4132300" y="-18505"/>
                  <a:pt x="4350956" y="0"/>
                </a:cubicBezTo>
                <a:cubicBezTo>
                  <a:pt x="4569612" y="18505"/>
                  <a:pt x="4672675" y="22366"/>
                  <a:pt x="4849574" y="0"/>
                </a:cubicBezTo>
                <a:cubicBezTo>
                  <a:pt x="5026473" y="-22366"/>
                  <a:pt x="5766442" y="-11314"/>
                  <a:pt x="6147347" y="0"/>
                </a:cubicBezTo>
                <a:cubicBezTo>
                  <a:pt x="6133157" y="184412"/>
                  <a:pt x="6126148" y="371256"/>
                  <a:pt x="6147347" y="738509"/>
                </a:cubicBezTo>
                <a:cubicBezTo>
                  <a:pt x="6168546" y="1105762"/>
                  <a:pt x="6137368" y="1225351"/>
                  <a:pt x="6147347" y="1443449"/>
                </a:cubicBezTo>
                <a:cubicBezTo>
                  <a:pt x="6157326" y="1661547"/>
                  <a:pt x="6152347" y="1826313"/>
                  <a:pt x="6147347" y="2081251"/>
                </a:cubicBezTo>
                <a:cubicBezTo>
                  <a:pt x="6142347" y="2336189"/>
                  <a:pt x="6156174" y="2504557"/>
                  <a:pt x="6147347" y="2651917"/>
                </a:cubicBezTo>
                <a:cubicBezTo>
                  <a:pt x="6138520" y="2799277"/>
                  <a:pt x="6157941" y="3211863"/>
                  <a:pt x="6147347" y="3356857"/>
                </a:cubicBezTo>
                <a:cubicBezTo>
                  <a:pt x="5988158" y="3359944"/>
                  <a:pt x="5730921" y="3339542"/>
                  <a:pt x="5525782" y="3356857"/>
                </a:cubicBezTo>
                <a:cubicBezTo>
                  <a:pt x="5320644" y="3374172"/>
                  <a:pt x="5108600" y="3377575"/>
                  <a:pt x="4719796" y="3356857"/>
                </a:cubicBezTo>
                <a:cubicBezTo>
                  <a:pt x="4330992" y="3336139"/>
                  <a:pt x="4208063" y="3390478"/>
                  <a:pt x="3975284" y="3356857"/>
                </a:cubicBezTo>
                <a:cubicBezTo>
                  <a:pt x="3742505" y="3323236"/>
                  <a:pt x="3671285" y="3339102"/>
                  <a:pt x="3476666" y="3356857"/>
                </a:cubicBezTo>
                <a:cubicBezTo>
                  <a:pt x="3282047" y="3374612"/>
                  <a:pt x="3016912" y="3343575"/>
                  <a:pt x="2670681" y="3356857"/>
                </a:cubicBezTo>
                <a:cubicBezTo>
                  <a:pt x="2324451" y="3370139"/>
                  <a:pt x="2312487" y="3356837"/>
                  <a:pt x="2110589" y="3356857"/>
                </a:cubicBezTo>
                <a:cubicBezTo>
                  <a:pt x="1908691" y="3356877"/>
                  <a:pt x="1696996" y="3395287"/>
                  <a:pt x="1304604" y="3356857"/>
                </a:cubicBezTo>
                <a:cubicBezTo>
                  <a:pt x="912212" y="3318427"/>
                  <a:pt x="808689" y="3371999"/>
                  <a:pt x="621565" y="3356857"/>
                </a:cubicBezTo>
                <a:cubicBezTo>
                  <a:pt x="434441" y="3341715"/>
                  <a:pt x="291902" y="3333003"/>
                  <a:pt x="0" y="3356857"/>
                </a:cubicBezTo>
                <a:cubicBezTo>
                  <a:pt x="18818" y="3071521"/>
                  <a:pt x="21210" y="2935437"/>
                  <a:pt x="0" y="2752623"/>
                </a:cubicBezTo>
                <a:cubicBezTo>
                  <a:pt x="-21210" y="2569809"/>
                  <a:pt x="4321" y="2239951"/>
                  <a:pt x="0" y="2081251"/>
                </a:cubicBezTo>
                <a:cubicBezTo>
                  <a:pt x="-4321" y="1922551"/>
                  <a:pt x="-25330" y="1788588"/>
                  <a:pt x="0" y="1510586"/>
                </a:cubicBezTo>
                <a:cubicBezTo>
                  <a:pt x="25330" y="1232585"/>
                  <a:pt x="-1938" y="1101158"/>
                  <a:pt x="0" y="872783"/>
                </a:cubicBezTo>
                <a:cubicBezTo>
                  <a:pt x="1938" y="644408"/>
                  <a:pt x="38290" y="330660"/>
                  <a:pt x="0" y="0"/>
                </a:cubicBezTo>
                <a:close/>
              </a:path>
            </a:pathLst>
          </a:custGeom>
          <a:ln w="38100">
            <a:solidFill>
              <a:srgbClr val="1D3E66"/>
            </a:solidFill>
            <a:extLst>
              <a:ext uri="{C807C97D-BFC1-408E-A445-0C87EB9F89A2}">
                <ask:lineSketchStyleProps xmlns:ask="http://schemas.microsoft.com/office/drawing/2018/sketchyshapes" sd="2070543105">
                  <a:prstGeom prst="rect">
                    <a:avLst/>
                  </a:prstGeom>
                  <ask:type>
                    <ask:lineSketchFreehand/>
                  </ask:type>
                </ask:lineSketchStyleProps>
              </a:ext>
            </a:extLst>
          </a:ln>
        </p:spPr>
      </p:pic>
      <p:grpSp>
        <p:nvGrpSpPr>
          <p:cNvPr id="2" name="Groep 1">
            <a:extLst>
              <a:ext uri="{FF2B5EF4-FFF2-40B4-BE49-F238E27FC236}">
                <a16:creationId xmlns:a16="http://schemas.microsoft.com/office/drawing/2014/main" id="{0BAE81A6-BF34-DAB2-73DF-ABB79895439A}"/>
              </a:ext>
            </a:extLst>
          </p:cNvPr>
          <p:cNvGrpSpPr/>
          <p:nvPr/>
        </p:nvGrpSpPr>
        <p:grpSpPr>
          <a:xfrm>
            <a:off x="1894026" y="3578324"/>
            <a:ext cx="2373384" cy="2758522"/>
            <a:chOff x="6823841" y="183602"/>
            <a:chExt cx="2373384" cy="2758522"/>
          </a:xfrm>
        </p:grpSpPr>
        <p:sp>
          <p:nvSpPr>
            <p:cNvPr id="3" name="Ovaal 2">
              <a:extLst>
                <a:ext uri="{FF2B5EF4-FFF2-40B4-BE49-F238E27FC236}">
                  <a16:creationId xmlns:a16="http://schemas.microsoft.com/office/drawing/2014/main" id="{06AA3FA7-0549-4867-5577-649526910142}"/>
                </a:ext>
              </a:extLst>
            </p:cNvPr>
            <p:cNvSpPr/>
            <p:nvPr/>
          </p:nvSpPr>
          <p:spPr>
            <a:xfrm>
              <a:off x="6936837" y="443808"/>
              <a:ext cx="2199600" cy="2198375"/>
            </a:xfrm>
            <a:prstGeom prst="ellips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4" name="Afbeelding 3">
              <a:extLst>
                <a:ext uri="{FF2B5EF4-FFF2-40B4-BE49-F238E27FC236}">
                  <a16:creationId xmlns:a16="http://schemas.microsoft.com/office/drawing/2014/main" id="{1D7D3BDE-B4E2-1A8C-654C-71F2C3DE124F}"/>
                </a:ext>
              </a:extLst>
            </p:cNvPr>
            <p:cNvPicPr>
              <a:picLocks noChangeAspect="1"/>
            </p:cNvPicPr>
            <p:nvPr/>
          </p:nvPicPr>
          <p:blipFill>
            <a:blip r:embed="rId4"/>
            <a:srcRect l="25385" r="26445"/>
            <a:stretch>
              <a:fillRect/>
            </a:stretch>
          </p:blipFill>
          <p:spPr>
            <a:xfrm>
              <a:off x="6823841" y="183602"/>
              <a:ext cx="2373384" cy="2758522"/>
            </a:xfrm>
            <a:prstGeom prst="rect">
              <a:avLst/>
            </a:prstGeom>
          </p:spPr>
        </p:pic>
      </p:grpSp>
      <p:pic>
        <p:nvPicPr>
          <p:cNvPr id="12" name="Afbeelding 11">
            <a:extLst>
              <a:ext uri="{FF2B5EF4-FFF2-40B4-BE49-F238E27FC236}">
                <a16:creationId xmlns:a16="http://schemas.microsoft.com/office/drawing/2014/main" id="{8CB97A1D-8123-9803-CC8F-8E0319CACEF8}"/>
              </a:ext>
            </a:extLst>
          </p:cNvPr>
          <p:cNvPicPr>
            <a:picLocks noChangeAspect="1"/>
          </p:cNvPicPr>
          <p:nvPr/>
        </p:nvPicPr>
        <p:blipFill>
          <a:blip r:embed="rId5">
            <a:extLst>
              <a:ext uri="{28A0092B-C50C-407E-A947-70E740481C1C}">
                <a14:useLocalDpi xmlns:a14="http://schemas.microsoft.com/office/drawing/2010/main" val="0"/>
              </a:ext>
            </a:extLst>
          </a:blip>
          <a:srcRect t="2072" b="2072"/>
          <a:stretch/>
        </p:blipFill>
        <p:spPr bwMode="auto">
          <a:xfrm>
            <a:off x="3691307" y="5174464"/>
            <a:ext cx="921100" cy="890001"/>
          </a:xfrm>
          <a:prstGeom prst="rect">
            <a:avLst/>
          </a:prstGeom>
          <a:noFill/>
          <a:ln>
            <a:noFill/>
          </a:ln>
          <a:extLst>
            <a:ext uri="{53640926-AAD7-44D8-BBD7-CCE9431645EC}">
              <a14:shadowObscured xmlns:a14="http://schemas.microsoft.com/office/drawing/2010/main"/>
            </a:ext>
          </a:extLst>
        </p:spPr>
      </p:pic>
      <p:sp>
        <p:nvSpPr>
          <p:cNvPr id="14" name="Tekstvak 13">
            <a:extLst>
              <a:ext uri="{FF2B5EF4-FFF2-40B4-BE49-F238E27FC236}">
                <a16:creationId xmlns:a16="http://schemas.microsoft.com/office/drawing/2014/main" id="{D874B772-12EC-8A85-9FD1-9F22B31F83AB}"/>
              </a:ext>
            </a:extLst>
          </p:cNvPr>
          <p:cNvSpPr txBox="1"/>
          <p:nvPr/>
        </p:nvSpPr>
        <p:spPr>
          <a:xfrm>
            <a:off x="4552216" y="5377507"/>
            <a:ext cx="2969477" cy="584775"/>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59BFD0"/>
                </a:solidFill>
                <a:effectLst/>
                <a:uLnTx/>
                <a:uFillTx/>
                <a:latin typeface="Kermit" panose="020F0503040000060003" pitchFamily="34" charset="0"/>
                <a:ea typeface="Times New Roman" panose="02020603050405020304" pitchFamily="18" charset="0"/>
                <a:cs typeface="+mn-cs"/>
              </a:rPr>
              <a:t>Welk stuk van je wereldkaart zie je op de aardbol?</a:t>
            </a:r>
            <a:endParaRPr kumimoji="0" lang="nl-NL" sz="1600" b="0" i="0" u="none" strike="noStrike" kern="1200" cap="none" spc="0" normalizeH="0" baseline="0" noProof="0">
              <a:ln>
                <a:noFill/>
              </a:ln>
              <a:solidFill>
                <a:srgbClr val="59BFD0"/>
              </a:solidFill>
              <a:effectLst/>
              <a:uLnTx/>
              <a:uFillTx/>
              <a:latin typeface="Kermit" panose="020F0503040000060003" pitchFamily="34" charset="0"/>
              <a:ea typeface="+mn-ea"/>
              <a:cs typeface="+mn-cs"/>
            </a:endParaRPr>
          </a:p>
        </p:txBody>
      </p:sp>
      <p:pic>
        <p:nvPicPr>
          <p:cNvPr id="17" name="Afbeelding 16">
            <a:extLst>
              <a:ext uri="{FF2B5EF4-FFF2-40B4-BE49-F238E27FC236}">
                <a16:creationId xmlns:a16="http://schemas.microsoft.com/office/drawing/2014/main" id="{B1A91E92-11AF-77EE-0B5B-2E38E0F1C61D}"/>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3080718" y="1242802"/>
            <a:ext cx="935021" cy="920341"/>
          </a:xfrm>
          <a:prstGeom prst="rect">
            <a:avLst/>
          </a:prstGeom>
          <a:noFill/>
          <a:ln>
            <a:noFill/>
          </a:ln>
        </p:spPr>
      </p:pic>
      <p:sp>
        <p:nvSpPr>
          <p:cNvPr id="19" name="Tekstvak 18">
            <a:extLst>
              <a:ext uri="{FF2B5EF4-FFF2-40B4-BE49-F238E27FC236}">
                <a16:creationId xmlns:a16="http://schemas.microsoft.com/office/drawing/2014/main" id="{706DAC1A-EA2E-2136-AD6B-8937343DC114}"/>
              </a:ext>
            </a:extLst>
          </p:cNvPr>
          <p:cNvSpPr txBox="1"/>
          <p:nvPr/>
        </p:nvSpPr>
        <p:spPr>
          <a:xfrm>
            <a:off x="3987035" y="1363138"/>
            <a:ext cx="2969477" cy="584775"/>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5E96C4"/>
                </a:solidFill>
                <a:effectLst/>
                <a:uLnTx/>
                <a:uFillTx/>
                <a:latin typeface="Kermit" panose="020F0503040000060003" pitchFamily="34" charset="0"/>
                <a:ea typeface="Times New Roman" panose="02020603050405020304" pitchFamily="18" charset="0"/>
                <a:cs typeface="+mn-cs"/>
              </a:rPr>
              <a:t>Zijn jullie puzzels hetzelfde?</a:t>
            </a:r>
          </a:p>
          <a:p>
            <a:pPr lvl="0">
              <a:defRPr/>
            </a:pPr>
            <a:r>
              <a:rPr lang="nl-NL" sz="1600">
                <a:solidFill>
                  <a:srgbClr val="5E96C4"/>
                </a:solidFill>
                <a:latin typeface="Kermit" panose="020F0503040000060003" pitchFamily="34" charset="0"/>
              </a:rPr>
              <a:t>Zijn er verschillen?</a:t>
            </a:r>
            <a:endParaRPr kumimoji="0" lang="nl-NL" sz="1600" b="0" i="0" u="none" strike="noStrike" kern="1200" cap="none" spc="0" normalizeH="0" baseline="0" noProof="0">
              <a:ln>
                <a:noFill/>
              </a:ln>
              <a:solidFill>
                <a:srgbClr val="5E96C4"/>
              </a:solidFill>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34922615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hthoek 11">
            <a:extLst>
              <a:ext uri="{FF2B5EF4-FFF2-40B4-BE49-F238E27FC236}">
                <a16:creationId xmlns:a16="http://schemas.microsoft.com/office/drawing/2014/main" id="{4015CB9B-DA0D-3843-5999-FE89EC0972B8}"/>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DA3C5E6C-549A-0448-895F-460FB2A919C0}"/>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9F0A3F95-79EF-DA0A-CD6B-A2143753AB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999212C4-0EE6-FDD3-22EB-1385EB1FC1FD}"/>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46B1B50C-9B19-61B5-6278-2FB6AE7468F7}"/>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D2CB8D71-0998-095B-C8C2-CE8041846F68}"/>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FBB836A1-C34B-C606-F2CC-18B58170C862}"/>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823C3CD7-5932-61E3-DB70-7E3910308F17}"/>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0B999D23-D831-8091-DA2A-7318ED319CC6}"/>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A509D19D-A1EA-5820-CD14-C247B27DE8E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1DFFD03F-2BD3-CE28-2F76-316B22716502}"/>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5E0AA7B6-9A6F-DCDF-57F9-3DB683F3751E}"/>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C981B3C4-2D23-3AE6-F245-FB1D68B823B0}"/>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99137257-5376-EE1C-B98C-7312DE3070B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2E5A3563-D20A-4A0E-79D0-2A1E4F167B49}"/>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F5567089-C5D6-5590-D6FC-EE2DEBE2D508}"/>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11ECF2D-BD4B-13E0-E308-95A03B0F3477}"/>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08EBE38-86BF-650B-6B6E-BDDAD59FDB38}"/>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02EF9C2E-BC54-1C58-840C-53934C829DF1}"/>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A7C2F1B6-87BB-6133-17BB-98CD6167488E}"/>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747BB921-6D7E-2645-28D0-EE6ECA99A47B}"/>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B95B5DB3-A63C-D462-0604-950020E41AD1}"/>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21BF2628-DBC9-7C37-155D-CDF56EB79724}"/>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604E6586-F48C-EB79-DC6B-3847CC9633EC}"/>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C569D22B-5C49-2FB0-3C51-85ABFDAAC894}"/>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CCB139C0-1488-970F-41B5-2A61D934C8BA}"/>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F4259005-45C1-1C42-C759-0157A13A3AB0}"/>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27BA9CFC-79D7-652A-EF8D-805C8F098A4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77F88E92-7018-B041-47BC-CB8705ADB64A}"/>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21AA9FA0-91E2-FE6F-9602-F6BF8A71B2A0}"/>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CC94E6C0-2E6F-B3A0-1CCC-58688C3A091D}"/>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7EB9550E-077C-1FA9-0600-F43C7046D6B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3-4</a:t>
            </a:r>
          </a:p>
        </p:txBody>
      </p:sp>
    </p:spTree>
    <p:extLst>
      <p:ext uri="{BB962C8B-B14F-4D97-AF65-F5344CB8AC3E}">
        <p14:creationId xmlns:p14="http://schemas.microsoft.com/office/powerpoint/2010/main" val="14973896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5-6</a:t>
            </a:r>
            <a:r>
              <a:rPr lang="nl-NL" sz="3600">
                <a:solidFill>
                  <a:srgbClr val="E16C7F"/>
                </a:solidFill>
                <a:latin typeface="Kermit" panose="020F0503040000060003" pitchFamily="34" charset="0"/>
              </a:rPr>
              <a:t> </a:t>
            </a:r>
          </a:p>
        </p:txBody>
      </p:sp>
      <p:sp>
        <p:nvSpPr>
          <p:cNvPr id="9" name="Tekstvak 8">
            <a:extLst>
              <a:ext uri="{FF2B5EF4-FFF2-40B4-BE49-F238E27FC236}">
                <a16:creationId xmlns:a16="http://schemas.microsoft.com/office/drawing/2014/main" id="{7C787C90-4DCB-F737-91A8-91AA89AC3A46}"/>
              </a:ext>
            </a:extLst>
          </p:cNvPr>
          <p:cNvSpPr txBox="1"/>
          <p:nvPr/>
        </p:nvSpPr>
        <p:spPr>
          <a:xfrm>
            <a:off x="403123" y="1258530"/>
            <a:ext cx="11307095" cy="215444"/>
          </a:xfrm>
          <a:prstGeom prst="rect">
            <a:avLst/>
          </a:prstGeom>
          <a:noFill/>
        </p:spPr>
        <p:txBody>
          <a:bodyPr wrap="square">
            <a:spAutoFit/>
          </a:bodyPr>
          <a:lstStyle/>
          <a:p>
            <a:pPr>
              <a:spcAft>
                <a:spcPts val="0"/>
              </a:spcAft>
            </a:pPr>
            <a:r>
              <a:rPr lang="nl-NL" sz="800">
                <a:effectLst/>
                <a:latin typeface="Times New Roman" panose="02020603050405020304" pitchFamily="18" charset="0"/>
                <a:ea typeface="Times New Roman" panose="02020603050405020304" pitchFamily="18" charset="0"/>
              </a:rPr>
              <a:t> </a:t>
            </a:r>
            <a:endParaRPr lang="nl-NL" sz="1000">
              <a:effectLst/>
              <a:latin typeface="Times New Roman" panose="02020603050405020304" pitchFamily="18" charset="0"/>
              <a:ea typeface="Times New Roman" panose="02020603050405020304" pitchFamily="18" charset="0"/>
            </a:endParaRP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040D8050-CEE2-EB1E-B3BF-6C3A0237584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44284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3102C-3797-BBCA-8824-9BDDAD34F141}"/>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AFB58A-63FC-7CE0-0E11-BBC147E6C257}"/>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445D7E1D-4888-C2B1-F6F2-39A44E78817D}"/>
              </a:ext>
            </a:extLst>
          </p:cNvPr>
          <p:cNvGraphicFramePr>
            <a:graphicFrameLocks noGrp="1"/>
          </p:cNvGraphicFramePr>
          <p:nvPr>
            <p:extLst>
              <p:ext uri="{D42A27DB-BD31-4B8C-83A1-F6EECF244321}">
                <p14:modId xmlns:p14="http://schemas.microsoft.com/office/powerpoint/2010/main" val="2682012611"/>
              </p:ext>
            </p:extLst>
          </p:nvPr>
        </p:nvGraphicFramePr>
        <p:xfrm>
          <a:off x="250372" y="840801"/>
          <a:ext cx="11805332" cy="4852384"/>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532285">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26A</a:t>
                      </a:r>
                      <a:r>
                        <a:rPr lang="nl-NL" sz="1400" dirty="0">
                          <a:solidFill>
                            <a:schemeClr val="tx1">
                              <a:lumMod val="65000"/>
                              <a:lumOff val="35000"/>
                            </a:schemeClr>
                          </a:solidFill>
                          <a:latin typeface="Kermit" panose="020F0503040000060003" pitchFamily="34" charset="0"/>
                        </a:rPr>
                        <a:t>.1c,3</a:t>
                      </a:r>
                    </a:p>
                  </a:txBody>
                  <a:tcPr/>
                </a:tc>
                <a:tc>
                  <a:txBody>
                    <a:bodyPr/>
                    <a:lstStyle/>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de vijf oceanen en de zes werelddelen benoemen en op de wereldkaart aanwijzen. </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weet dat het grootste gedeelte van de aarde uit water bestaat. </a:t>
                      </a:r>
                    </a:p>
                    <a:p>
                      <a:pPr marL="285750" indent="-285750" rtl="0" fontAlgn="base">
                        <a:buFont typeface="Arial" panose="020B0604020202020204" pitchFamily="34" charset="0"/>
                        <a:buChar char="•"/>
                      </a:pPr>
                      <a:r>
                        <a:rPr lang="nl-NL" sz="1400" b="0" i="0" kern="1200" dirty="0">
                          <a:solidFill>
                            <a:schemeClr val="tx1"/>
                          </a:solidFill>
                          <a:effectLst/>
                          <a:latin typeface="Kermit" panose="020F0503040000060003" pitchFamily="34" charset="0"/>
                          <a:ea typeface="+mn-ea"/>
                          <a:cs typeface="+mn-cs"/>
                        </a:rPr>
                        <a:t>Ik kan het verschil uitleggen tussen een zee, oceaan, meer en rivier.</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29A.2,4 – 29B.3</a:t>
                      </a:r>
                    </a:p>
                  </a:txBody>
                  <a:tcPr/>
                </a:tc>
                <a:tc>
                  <a:txBody>
                    <a:bodyPr/>
                    <a:lstStyle/>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uitleggen waarom de aarde de blauwe planeet wordt genoemd. (Verbanden leggen).</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een wereldkaart gebruiken om te controleren of de ligging van een oceaan of een vaarroute klopt. (Kritisch denken)</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r>
                        <a:rPr lang="nl-NL" sz="1400" dirty="0">
                          <a:solidFill>
                            <a:schemeClr val="bg1">
                              <a:lumMod val="50000"/>
                            </a:schemeClr>
                          </a:solidFill>
                          <a:latin typeface="Kermit" panose="020F0503040000060003" pitchFamily="34" charset="0"/>
                        </a:rPr>
                        <a:t>32A.3,4</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de vijf oceanen op een wereldkaart opzoeken.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de verschillende oceanen en werelddelen opzoeken op een wereldkaart.</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route van Nederland naar Australië beschrijven, waarbij ik de juiste namen van de oceanen en werelddelen gebruik.</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1AD7D995-9EF1-C628-820B-43A67518C71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187571487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3BF1E1D2-185D-EDCE-1D91-53372E49EF2A}"/>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C3B7AE3D-6F4E-F4D3-1063-3F2CFFB9A1BB}"/>
              </a:ext>
            </a:extLst>
          </p:cNvPr>
          <p:cNvSpPr>
            <a:spLocks noChangeArrowheads="1"/>
          </p:cNvSpPr>
          <p:nvPr/>
        </p:nvSpPr>
        <p:spPr bwMode="auto">
          <a:xfrm>
            <a:off x="602014" y="1356995"/>
            <a:ext cx="10987972" cy="3477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effectLst/>
              <a:latin typeface="Times New Roman" panose="02020603050405020304" pitchFamily="18" charset="0"/>
              <a:ea typeface="Times New Roman" panose="02020603050405020304" pitchFamily="18" charset="0"/>
            </a:endParaRP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Bedenken waar we al het water op aarde kunnen vinden.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bijnaam bedenken voor de aarde.</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Onderzoeken hoe het het water op de wereld is verdeeld.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verschillen tussen een oceaan, een zee, een meer en een rivier leren.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namen van de vijf continenten leren.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wereldkaart onderzoeken. </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reisverslag schrijven: van Nederland naar Australië.</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Raad de oceaan.</a:t>
            </a:r>
          </a:p>
        </p:txBody>
      </p:sp>
      <p:sp>
        <p:nvSpPr>
          <p:cNvPr id="10" name="Tekstvak 9">
            <a:extLst>
              <a:ext uri="{FF2B5EF4-FFF2-40B4-BE49-F238E27FC236}">
                <a16:creationId xmlns:a16="http://schemas.microsoft.com/office/drawing/2014/main" id="{651BB26E-9808-B72F-09D5-E70625FA27A4}"/>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C86C7613-F433-E315-33B1-99DA074922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6211778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862583-22F2-5C7C-11F9-C68722651AC8}"/>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94DBDF5F-5491-3789-4123-9C228482CE37}"/>
              </a:ext>
            </a:extLst>
          </p:cNvPr>
          <p:cNvPicPr>
            <a:picLocks noGrp="1" noRot="1" noChangeAspect="1" noMove="1" noResize="1" noEditPoints="1" noAdjustHandles="1" noChangeArrowheads="1" noChangeShapeType="1" noCrop="1"/>
          </p:cNvPicPr>
          <p:nvPr/>
        </p:nvPicPr>
        <p:blipFill>
          <a:blip r:embed="rId3">
            <a:alphaModFix amt="3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457153BE-85D5-DF59-6839-8E856A48CD4B}"/>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voorkennis activeren</a:t>
            </a:r>
          </a:p>
        </p:txBody>
      </p:sp>
      <p:sp>
        <p:nvSpPr>
          <p:cNvPr id="13" name="Tekstvak 12">
            <a:extLst>
              <a:ext uri="{FF2B5EF4-FFF2-40B4-BE49-F238E27FC236}">
                <a16:creationId xmlns:a16="http://schemas.microsoft.com/office/drawing/2014/main" id="{6640517D-AB9F-98BF-C104-45B0D913676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D1E4ADAA-5ADF-E79C-C1FF-C90229B23D4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8EE95CA-20FE-2FCF-6353-1FDF8A1F5DD1}"/>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Waar kun je al het water op aarde vinden?</a:t>
            </a:r>
            <a:endParaRPr lang="nl-NL" sz="3200" dirty="0">
              <a:solidFill>
                <a:srgbClr val="E16C7F"/>
              </a:solidFill>
            </a:endParaRPr>
          </a:p>
        </p:txBody>
      </p:sp>
      <p:sp>
        <p:nvSpPr>
          <p:cNvPr id="4" name="Tekstvak 3">
            <a:extLst>
              <a:ext uri="{FF2B5EF4-FFF2-40B4-BE49-F238E27FC236}">
                <a16:creationId xmlns:a16="http://schemas.microsoft.com/office/drawing/2014/main" id="{4C8717B9-A2A2-2C07-05A8-2BCB6E643439}"/>
              </a:ext>
            </a:extLst>
          </p:cNvPr>
          <p:cNvSpPr txBox="1"/>
          <p:nvPr/>
        </p:nvSpPr>
        <p:spPr>
          <a:xfrm>
            <a:off x="2745921" y="1200329"/>
            <a:ext cx="6930642" cy="1569660"/>
          </a:xfrm>
          <a:prstGeom prst="rect">
            <a:avLst/>
          </a:prstGeom>
          <a:noFill/>
        </p:spPr>
        <p:txBody>
          <a:bodyPr wrap="square" rtlCol="0">
            <a:spAutoFit/>
          </a:bodyPr>
          <a:lstStyle/>
          <a:p>
            <a:pPr algn="ctr"/>
            <a:r>
              <a:rPr lang="nl-NL" sz="2400" dirty="0">
                <a:latin typeface="Kermit" panose="020F0503040000060003" pitchFamily="34" charset="0"/>
              </a:rPr>
              <a:t>Bedenk voor jezelf zoveel mogelijk plekken waar je water op de aarde kunt vinden. </a:t>
            </a:r>
          </a:p>
          <a:p>
            <a:pPr algn="ctr"/>
            <a:endParaRPr lang="nl-NL" sz="2400" dirty="0">
              <a:latin typeface="Kermit" panose="020F0503040000060003" pitchFamily="34" charset="0"/>
            </a:endParaRPr>
          </a:p>
          <a:p>
            <a:pPr algn="ctr"/>
            <a:r>
              <a:rPr lang="nl-NL" sz="2400" dirty="0">
                <a:latin typeface="Kermit" panose="020F0503040000060003" pitchFamily="34" charset="0"/>
              </a:rPr>
              <a:t>Schrijf de antwoorden op je wisbordje.</a:t>
            </a:r>
          </a:p>
        </p:txBody>
      </p:sp>
      <p:pic>
        <p:nvPicPr>
          <p:cNvPr id="8" name="Afbeelding 7">
            <a:extLst>
              <a:ext uri="{FF2B5EF4-FFF2-40B4-BE49-F238E27FC236}">
                <a16:creationId xmlns:a16="http://schemas.microsoft.com/office/drawing/2014/main" id="{39C5CAAA-9724-6097-5D8B-8AF3F7CFAC55}"/>
              </a:ext>
            </a:extLst>
          </p:cNvPr>
          <p:cNvPicPr>
            <a:picLocks noChangeAspect="1"/>
          </p:cNvPicPr>
          <p:nvPr/>
        </p:nvPicPr>
        <p:blipFill>
          <a:blip r:embed="rId5">
            <a:extLst>
              <a:ext uri="{28A0092B-C50C-407E-A947-70E740481C1C}">
                <a14:useLocalDpi xmlns:a14="http://schemas.microsoft.com/office/drawing/2010/main" val="0"/>
              </a:ext>
            </a:extLst>
          </a:blip>
          <a:srcRect l="35329" t="45048" r="33937" b="11375"/>
          <a:stretch>
            <a:fillRect/>
          </a:stretch>
        </p:blipFill>
        <p:spPr>
          <a:xfrm>
            <a:off x="4192884" y="3204270"/>
            <a:ext cx="4036716" cy="3219448"/>
          </a:xfrm>
          <a:prstGeom prst="rect">
            <a:avLst/>
          </a:prstGeom>
        </p:spPr>
      </p:pic>
    </p:spTree>
    <p:extLst>
      <p:ext uri="{BB962C8B-B14F-4D97-AF65-F5344CB8AC3E}">
        <p14:creationId xmlns:p14="http://schemas.microsoft.com/office/powerpoint/2010/main" val="2326795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770A3-31D5-FA57-2DAA-C7A16635C1A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442231C5-AF95-FEE1-0C0E-083BE95C557B}"/>
              </a:ext>
            </a:extLst>
          </p:cNvPr>
          <p:cNvPicPr>
            <a:picLocks noChangeAspect="1"/>
          </p:cNvPicPr>
          <p:nvPr/>
        </p:nvPicPr>
        <p:blipFill>
          <a:blip r:embed="rId2"/>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1E5A4A66-665E-70BD-B0EB-FC8C86B16B4C}"/>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solidFill>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2B6749DC-0430-85BB-C01D-02C869CDE08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7F0D0D0D-AA17-69BE-E00B-5EC16D28D6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FB6B1A1F-9FAE-F815-EBD8-D95E06AF8CB8}"/>
              </a:ext>
            </a:extLst>
          </p:cNvPr>
          <p:cNvSpPr txBox="1"/>
          <p:nvPr/>
        </p:nvSpPr>
        <p:spPr>
          <a:xfrm>
            <a:off x="553115" y="745032"/>
            <a:ext cx="2491992" cy="1569660"/>
          </a:xfrm>
          <a:prstGeom prst="rect">
            <a:avLst/>
          </a:prstGeom>
          <a:noFill/>
        </p:spPr>
        <p:txBody>
          <a:bodyPr wrap="square" rtlCol="0">
            <a:spAutoFit/>
          </a:bodyPr>
          <a:lstStyle/>
          <a:p>
            <a:r>
              <a:rPr lang="nl-NL" sz="2400">
                <a:solidFill>
                  <a:schemeClr val="bg1"/>
                </a:solidFill>
                <a:latin typeface="Kermit" panose="020F0503040000060003" pitchFamily="34" charset="0"/>
              </a:rPr>
              <a:t>Bedenk in tweetallen een bijnaam voor de aarde! </a:t>
            </a:r>
          </a:p>
        </p:txBody>
      </p:sp>
      <p:pic>
        <p:nvPicPr>
          <p:cNvPr id="6" name="Afbeelding 5">
            <a:extLst>
              <a:ext uri="{FF2B5EF4-FFF2-40B4-BE49-F238E27FC236}">
                <a16:creationId xmlns:a16="http://schemas.microsoft.com/office/drawing/2014/main" id="{3350E588-47A2-AF79-A68C-3D1FD9054C1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553115" y="2417640"/>
            <a:ext cx="880024" cy="905190"/>
          </a:xfrm>
          <a:prstGeom prst="rect">
            <a:avLst/>
          </a:prstGeom>
          <a:noFill/>
          <a:ln>
            <a:noFill/>
          </a:ln>
        </p:spPr>
      </p:pic>
      <p:pic>
        <p:nvPicPr>
          <p:cNvPr id="12" name="Afbeelding 11">
            <a:extLst>
              <a:ext uri="{FF2B5EF4-FFF2-40B4-BE49-F238E27FC236}">
                <a16:creationId xmlns:a16="http://schemas.microsoft.com/office/drawing/2014/main" id="{216A9EFD-3D65-B041-C5EB-06E29DFE30DD}"/>
              </a:ext>
            </a:extLst>
          </p:cNvPr>
          <p:cNvPicPr>
            <a:picLocks noChangeAspect="1"/>
          </p:cNvPicPr>
          <p:nvPr/>
        </p:nvPicPr>
        <p:blipFill>
          <a:blip r:embed="rId5">
            <a:extLst>
              <a:ext uri="{28A0092B-C50C-407E-A947-70E740481C1C}">
                <a14:useLocalDpi xmlns:a14="http://schemas.microsoft.com/office/drawing/2010/main" val="0"/>
              </a:ext>
            </a:extLst>
          </a:blip>
          <a:srcRect r="63671" b="47056"/>
          <a:stretch>
            <a:fillRect/>
          </a:stretch>
        </p:blipFill>
        <p:spPr>
          <a:xfrm>
            <a:off x="8743718" y="-2066"/>
            <a:ext cx="3726288" cy="3054699"/>
          </a:xfrm>
          <a:prstGeom prst="rect">
            <a:avLst/>
          </a:prstGeom>
        </p:spPr>
      </p:pic>
      <p:sp>
        <p:nvSpPr>
          <p:cNvPr id="13" name="Tekstvak 12">
            <a:extLst>
              <a:ext uri="{FF2B5EF4-FFF2-40B4-BE49-F238E27FC236}">
                <a16:creationId xmlns:a16="http://schemas.microsoft.com/office/drawing/2014/main" id="{763D75BE-BBC3-F9B9-F30A-C37EC202D015}"/>
              </a:ext>
            </a:extLst>
          </p:cNvPr>
          <p:cNvSpPr txBox="1"/>
          <p:nvPr/>
        </p:nvSpPr>
        <p:spPr>
          <a:xfrm>
            <a:off x="9626321" y="1945360"/>
            <a:ext cx="1649832" cy="369332"/>
          </a:xfrm>
          <a:prstGeom prst="rect">
            <a:avLst/>
          </a:prstGeom>
          <a:noFill/>
        </p:spPr>
        <p:txBody>
          <a:bodyPr wrap="square" rtlCol="0">
            <a:spAutoFit/>
          </a:bodyPr>
          <a:lstStyle/>
          <a:p>
            <a:pPr algn="ctr"/>
            <a:r>
              <a:rPr lang="nl-NL">
                <a:solidFill>
                  <a:schemeClr val="bg1"/>
                </a:solidFill>
                <a:latin typeface="Kermit" panose="020F0503040000060003" pitchFamily="34" charset="0"/>
              </a:rPr>
              <a:t>…</a:t>
            </a:r>
          </a:p>
        </p:txBody>
      </p:sp>
    </p:spTree>
    <p:extLst>
      <p:ext uri="{BB962C8B-B14F-4D97-AF65-F5344CB8AC3E}">
        <p14:creationId xmlns:p14="http://schemas.microsoft.com/office/powerpoint/2010/main" val="69969112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6E6CE-9864-A74B-BF8F-46F6D3EBE054}"/>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CBDE74F0-D7AD-330F-ADB6-8E98F5ACCA7D}"/>
              </a:ext>
            </a:extLst>
          </p:cNvPr>
          <p:cNvPicPr>
            <a:picLocks noChangeAspect="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BEAE3FB9-C94C-331A-8764-A857EFEECB14}"/>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solidFill>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30171E64-FE8B-9DD1-F750-F0D51F5D6A2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93965795-F0E7-D469-E66D-B59FC5E6D13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443FDF55-228A-7BC0-0A9B-173B0FD1D755}"/>
              </a:ext>
            </a:extLst>
          </p:cNvPr>
          <p:cNvSpPr txBox="1"/>
          <p:nvPr/>
        </p:nvSpPr>
        <p:spPr>
          <a:xfrm>
            <a:off x="593308" y="674693"/>
            <a:ext cx="2923615" cy="1569660"/>
          </a:xfrm>
          <a:prstGeom prst="rect">
            <a:avLst/>
          </a:prstGeom>
          <a:noFill/>
        </p:spPr>
        <p:txBody>
          <a:bodyPr wrap="square" rtlCol="0">
            <a:spAutoFit/>
          </a:bodyPr>
          <a:lstStyle/>
          <a:p>
            <a:r>
              <a:rPr lang="nl-NL" sz="2400">
                <a:solidFill>
                  <a:schemeClr val="bg1"/>
                </a:solidFill>
                <a:latin typeface="Kermit" panose="020F0503040000060003" pitchFamily="34" charset="0"/>
              </a:rPr>
              <a:t>Waarom wordt de aarde de </a:t>
            </a:r>
          </a:p>
          <a:p>
            <a:r>
              <a:rPr lang="nl-NL" sz="2400" b="1" i="1">
                <a:solidFill>
                  <a:srgbClr val="00B0F0"/>
                </a:solidFill>
                <a:latin typeface="Kermit" panose="020F0503040000060003" pitchFamily="34" charset="0"/>
              </a:rPr>
              <a:t>Blauwe Planeet </a:t>
            </a:r>
            <a:r>
              <a:rPr lang="nl-NL" sz="2400" b="1">
                <a:solidFill>
                  <a:srgbClr val="00B0F0"/>
                </a:solidFill>
                <a:latin typeface="Kermit" panose="020F0503040000060003" pitchFamily="34" charset="0"/>
              </a:rPr>
              <a:t> </a:t>
            </a:r>
            <a:r>
              <a:rPr lang="nl-NL" sz="2400">
                <a:solidFill>
                  <a:schemeClr val="bg1"/>
                </a:solidFill>
                <a:latin typeface="Kermit" panose="020F0503040000060003" pitchFamily="34" charset="0"/>
              </a:rPr>
              <a:t>genoemd?</a:t>
            </a:r>
          </a:p>
        </p:txBody>
      </p:sp>
      <p:pic>
        <p:nvPicPr>
          <p:cNvPr id="2" name="Afbeelding 1">
            <a:extLst>
              <a:ext uri="{FF2B5EF4-FFF2-40B4-BE49-F238E27FC236}">
                <a16:creationId xmlns:a16="http://schemas.microsoft.com/office/drawing/2014/main" id="{24B6E313-0C57-4E73-B1B5-AE8BC1B75B44}"/>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84384" y="2443266"/>
            <a:ext cx="812821" cy="823258"/>
          </a:xfrm>
          <a:prstGeom prst="rect">
            <a:avLst/>
          </a:prstGeom>
          <a:noFill/>
          <a:ln>
            <a:noFill/>
          </a:ln>
        </p:spPr>
      </p:pic>
      <p:pic>
        <p:nvPicPr>
          <p:cNvPr id="3" name="Afbeelding 2">
            <a:extLst>
              <a:ext uri="{FF2B5EF4-FFF2-40B4-BE49-F238E27FC236}">
                <a16:creationId xmlns:a16="http://schemas.microsoft.com/office/drawing/2014/main" id="{99AA8F44-E387-91B6-C91C-893CA1BA932B}"/>
              </a:ext>
            </a:extLst>
          </p:cNvPr>
          <p:cNvPicPr>
            <a:picLocks noChangeAspect="1"/>
          </p:cNvPicPr>
          <p:nvPr/>
        </p:nvPicPr>
        <p:blipFill>
          <a:blip r:embed="rId6">
            <a:extLst>
              <a:ext uri="{28A0092B-C50C-407E-A947-70E740481C1C}">
                <a14:useLocalDpi xmlns:a14="http://schemas.microsoft.com/office/drawing/2010/main" val="0"/>
              </a:ext>
            </a:extLst>
          </a:blip>
          <a:srcRect r="63671" b="47056"/>
          <a:stretch>
            <a:fillRect/>
          </a:stretch>
        </p:blipFill>
        <p:spPr>
          <a:xfrm>
            <a:off x="8743718" y="-2066"/>
            <a:ext cx="3726288" cy="3054699"/>
          </a:xfrm>
          <a:prstGeom prst="rect">
            <a:avLst/>
          </a:prstGeom>
        </p:spPr>
      </p:pic>
      <p:sp>
        <p:nvSpPr>
          <p:cNvPr id="6" name="Tekstvak 5">
            <a:extLst>
              <a:ext uri="{FF2B5EF4-FFF2-40B4-BE49-F238E27FC236}">
                <a16:creationId xmlns:a16="http://schemas.microsoft.com/office/drawing/2014/main" id="{0B47E2DF-D2E4-551B-0FBF-409763E52BFA}"/>
              </a:ext>
            </a:extLst>
          </p:cNvPr>
          <p:cNvSpPr txBox="1"/>
          <p:nvPr/>
        </p:nvSpPr>
        <p:spPr>
          <a:xfrm>
            <a:off x="9214337" y="1479116"/>
            <a:ext cx="2565679" cy="830997"/>
          </a:xfrm>
          <a:prstGeom prst="rect">
            <a:avLst/>
          </a:prstGeom>
          <a:noFill/>
        </p:spPr>
        <p:txBody>
          <a:bodyPr wrap="square" rtlCol="0">
            <a:spAutoFit/>
          </a:bodyPr>
          <a:lstStyle/>
          <a:p>
            <a:pPr algn="ctr"/>
            <a:r>
              <a:rPr lang="nl-NL" sz="2400">
                <a:solidFill>
                  <a:schemeClr val="bg1"/>
                </a:solidFill>
                <a:latin typeface="Kermit" panose="020F0503040000060003" pitchFamily="34" charset="0"/>
              </a:rPr>
              <a:t>De Blauwe Planeet</a:t>
            </a:r>
          </a:p>
        </p:txBody>
      </p:sp>
    </p:spTree>
    <p:extLst>
      <p:ext uri="{BB962C8B-B14F-4D97-AF65-F5344CB8AC3E}">
        <p14:creationId xmlns:p14="http://schemas.microsoft.com/office/powerpoint/2010/main" val="286416894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AAA1A-CC06-EE01-0C01-6E611B6336AE}"/>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83930C16-D852-EB05-0AA4-122724B917A9}"/>
              </a:ext>
            </a:extLst>
          </p:cNvPr>
          <p:cNvPicPr>
            <a:picLocks noChangeAspect="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43ADE854-106C-B553-1CDD-0E53FD918F4F}"/>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solidFill>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2D4DB06C-088C-FB4B-5B76-0974524FA6F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621385CE-0087-8AC8-AD0B-099C5EEF3EF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5C67F8CA-0C9A-5283-A2A4-1AE54EA2E9D7}"/>
              </a:ext>
            </a:extLst>
          </p:cNvPr>
          <p:cNvSpPr txBox="1"/>
          <p:nvPr/>
        </p:nvSpPr>
        <p:spPr>
          <a:xfrm>
            <a:off x="593308" y="674693"/>
            <a:ext cx="2923615" cy="1200329"/>
          </a:xfrm>
          <a:prstGeom prst="rect">
            <a:avLst/>
          </a:prstGeom>
          <a:noFill/>
        </p:spPr>
        <p:txBody>
          <a:bodyPr wrap="square" rtlCol="0">
            <a:spAutoFit/>
          </a:bodyPr>
          <a:lstStyle/>
          <a:p>
            <a:r>
              <a:rPr lang="nl-NL" sz="2400" dirty="0">
                <a:solidFill>
                  <a:schemeClr val="bg1"/>
                </a:solidFill>
                <a:latin typeface="Kermit" panose="020F0503040000060003" pitchFamily="34" charset="0"/>
              </a:rPr>
              <a:t>Hoeveel procent van de aarde bestaat uit water?</a:t>
            </a:r>
          </a:p>
        </p:txBody>
      </p:sp>
    </p:spTree>
    <p:extLst>
      <p:ext uri="{BB962C8B-B14F-4D97-AF65-F5344CB8AC3E}">
        <p14:creationId xmlns:p14="http://schemas.microsoft.com/office/powerpoint/2010/main" val="91525386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E3D6D-87BA-949D-D2AC-DB6BEF45D490}"/>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4A60AD45-1580-8453-CCDF-4246EE5B6497}"/>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358774E1-C164-E82F-87C9-1DE644A58CD8}"/>
              </a:ext>
            </a:extLst>
          </p:cNvPr>
          <p:cNvSpPr txBox="1"/>
          <p:nvPr/>
        </p:nvSpPr>
        <p:spPr>
          <a:xfrm>
            <a:off x="0" y="1037"/>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solidFill>
                  <a:schemeClr val="bg1"/>
                </a:solidFill>
                <a:latin typeface="Kermit" panose="020F0503040000060003" pitchFamily="34" charset="0"/>
              </a:rPr>
              <a:t>nieuwe kennis aanbieden</a:t>
            </a:r>
          </a:p>
        </p:txBody>
      </p:sp>
      <p:sp>
        <p:nvSpPr>
          <p:cNvPr id="8" name="Tekstvak 7">
            <a:extLst>
              <a:ext uri="{FF2B5EF4-FFF2-40B4-BE49-F238E27FC236}">
                <a16:creationId xmlns:a16="http://schemas.microsoft.com/office/drawing/2014/main" id="{B04180B8-4E80-5C3A-6AC4-5B6168B45442}"/>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9" name="Afbeelding 8" descr="Afbeelding met Lettertype, Graphics, rood, tekst&#10;&#10;Automatisch gegenereerde beschrijving">
            <a:extLst>
              <a:ext uri="{FF2B5EF4-FFF2-40B4-BE49-F238E27FC236}">
                <a16:creationId xmlns:a16="http://schemas.microsoft.com/office/drawing/2014/main" id="{F5C6082A-ADD5-F4EC-E904-C41D0309B30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82A557E6-EEAC-EEAF-9C21-E7C7917F9F0D}"/>
              </a:ext>
            </a:extLst>
          </p:cNvPr>
          <p:cNvSpPr txBox="1"/>
          <p:nvPr/>
        </p:nvSpPr>
        <p:spPr>
          <a:xfrm>
            <a:off x="3426943" y="1851645"/>
            <a:ext cx="6219474" cy="3154710"/>
          </a:xfrm>
          <a:prstGeom prst="rect">
            <a:avLst/>
          </a:prstGeom>
          <a:noFill/>
        </p:spPr>
        <p:txBody>
          <a:bodyPr wrap="square" rtlCol="0">
            <a:spAutoFit/>
          </a:bodyPr>
          <a:lstStyle/>
          <a:p>
            <a:r>
              <a:rPr lang="nl-NL" sz="19900">
                <a:solidFill>
                  <a:srgbClr val="00B0F0"/>
                </a:solidFill>
                <a:latin typeface="Kermit" panose="020F0503040000060003" pitchFamily="34" charset="0"/>
              </a:rPr>
              <a:t>71%</a:t>
            </a:r>
          </a:p>
        </p:txBody>
      </p:sp>
      <p:sp>
        <p:nvSpPr>
          <p:cNvPr id="2" name="Tekstvak 1">
            <a:extLst>
              <a:ext uri="{FF2B5EF4-FFF2-40B4-BE49-F238E27FC236}">
                <a16:creationId xmlns:a16="http://schemas.microsoft.com/office/drawing/2014/main" id="{5AEB082B-240A-F1C6-42E1-BBDCAD082146}"/>
              </a:ext>
            </a:extLst>
          </p:cNvPr>
          <p:cNvSpPr txBox="1"/>
          <p:nvPr/>
        </p:nvSpPr>
        <p:spPr>
          <a:xfrm>
            <a:off x="314960" y="782320"/>
            <a:ext cx="2580640" cy="1200329"/>
          </a:xfrm>
          <a:prstGeom prst="rect">
            <a:avLst/>
          </a:prstGeom>
          <a:noFill/>
        </p:spPr>
        <p:txBody>
          <a:bodyPr wrap="square" rtlCol="0">
            <a:spAutoFit/>
          </a:bodyPr>
          <a:lstStyle/>
          <a:p>
            <a:r>
              <a:rPr lang="nl-NL" dirty="0">
                <a:solidFill>
                  <a:schemeClr val="bg1"/>
                </a:solidFill>
                <a:latin typeface="Kermit" panose="020F0503040000060003" pitchFamily="34" charset="0"/>
              </a:rPr>
              <a:t>Zou je de aarde zo kunnen draaien dat je alleen maar water ziet? </a:t>
            </a:r>
          </a:p>
        </p:txBody>
      </p:sp>
      <p:pic>
        <p:nvPicPr>
          <p:cNvPr id="3" name="Afbeelding 2">
            <a:extLst>
              <a:ext uri="{FF2B5EF4-FFF2-40B4-BE49-F238E27FC236}">
                <a16:creationId xmlns:a16="http://schemas.microsoft.com/office/drawing/2014/main" id="{414ACFE1-5DEB-2EDA-6F3B-7D3800E6F49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52892" y="1862695"/>
            <a:ext cx="960579" cy="883794"/>
          </a:xfrm>
          <a:prstGeom prst="rect">
            <a:avLst/>
          </a:prstGeom>
          <a:noFill/>
          <a:ln>
            <a:noFill/>
          </a:ln>
        </p:spPr>
      </p:pic>
    </p:spTree>
    <p:extLst>
      <p:ext uri="{BB962C8B-B14F-4D97-AF65-F5344CB8AC3E}">
        <p14:creationId xmlns:p14="http://schemas.microsoft.com/office/powerpoint/2010/main" val="19900394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A93250-C9E9-7E63-55E2-D3AB7A65B6DA}"/>
            </a:ext>
          </a:extLst>
        </p:cNvPr>
        <p:cNvGrpSpPr/>
        <p:nvPr/>
      </p:nvGrpSpPr>
      <p:grpSpPr>
        <a:xfrm>
          <a:off x="0" y="0"/>
          <a:ext cx="0" cy="0"/>
          <a:chOff x="0" y="0"/>
          <a:chExt cx="0" cy="0"/>
        </a:xfrm>
      </p:grpSpPr>
      <p:sp>
        <p:nvSpPr>
          <p:cNvPr id="16" name="Rechthoek 15">
            <a:extLst>
              <a:ext uri="{FF2B5EF4-FFF2-40B4-BE49-F238E27FC236}">
                <a16:creationId xmlns:a16="http://schemas.microsoft.com/office/drawing/2014/main" id="{6A578676-9E02-4D9F-C50A-7BC7031A2C03}"/>
              </a:ext>
            </a:extLst>
          </p:cNvPr>
          <p:cNvSpPr/>
          <p:nvPr/>
        </p:nvSpPr>
        <p:spPr>
          <a:xfrm>
            <a:off x="1804417" y="1093219"/>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87EBEDBD-0251-C1DD-8021-5D9802025360}"/>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03D09604-49B0-A697-F586-6DAB5AC249F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643E8329-DE08-6B83-7B03-D9DF708234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5CFFC7F4-F27D-91BF-41E8-228B09439B6F}"/>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5BFF764B-AAFC-D5D0-DB8A-C65FB0EB4706}"/>
              </a:ext>
            </a:extLst>
          </p:cNvPr>
          <p:cNvSpPr txBox="1"/>
          <p:nvPr/>
        </p:nvSpPr>
        <p:spPr>
          <a:xfrm>
            <a:off x="2122769" y="2194265"/>
            <a:ext cx="4165664" cy="369332"/>
          </a:xfrm>
          <a:prstGeom prst="rect">
            <a:avLst/>
          </a:prstGeom>
          <a:noFill/>
        </p:spPr>
        <p:txBody>
          <a:bodyPr wrap="square" rtlCol="0">
            <a:spAutoFit/>
          </a:bodyPr>
          <a:lstStyle/>
          <a:p>
            <a:pPr algn="ctr"/>
            <a:r>
              <a:rPr lang="nl-NL" i="1">
                <a:latin typeface="Kermit" panose="020F0503040000060003" pitchFamily="34" charset="0"/>
              </a:rPr>
              <a:t>Dit is al het water op de aarde. </a:t>
            </a:r>
          </a:p>
        </p:txBody>
      </p:sp>
      <p:pic>
        <p:nvPicPr>
          <p:cNvPr id="5" name="Afbeelding 4">
            <a:extLst>
              <a:ext uri="{FF2B5EF4-FFF2-40B4-BE49-F238E27FC236}">
                <a16:creationId xmlns:a16="http://schemas.microsoft.com/office/drawing/2014/main" id="{FAC16FD2-BD4B-AF8A-1AAC-9385E2E04301}"/>
              </a:ext>
            </a:extLst>
          </p:cNvPr>
          <p:cNvPicPr>
            <a:picLocks noChangeAspect="1"/>
          </p:cNvPicPr>
          <p:nvPr/>
        </p:nvPicPr>
        <p:blipFill>
          <a:blip r:embed="rId4">
            <a:extLst>
              <a:ext uri="{28A0092B-C50C-407E-A947-70E740481C1C}">
                <a14:useLocalDpi xmlns:a14="http://schemas.microsoft.com/office/drawing/2010/main" val="0"/>
              </a:ext>
            </a:extLst>
          </a:blip>
          <a:srcRect l="64" t="37725" r="66963" b="9465"/>
          <a:stretch>
            <a:fillRect/>
          </a:stretch>
        </p:blipFill>
        <p:spPr>
          <a:xfrm>
            <a:off x="1846647" y="2122606"/>
            <a:ext cx="4904643" cy="4418511"/>
          </a:xfrm>
          <a:prstGeom prst="rect">
            <a:avLst/>
          </a:prstGeom>
        </p:spPr>
      </p:pic>
      <p:sp>
        <p:nvSpPr>
          <p:cNvPr id="7" name="Tekstvak 6">
            <a:extLst>
              <a:ext uri="{FF2B5EF4-FFF2-40B4-BE49-F238E27FC236}">
                <a16:creationId xmlns:a16="http://schemas.microsoft.com/office/drawing/2014/main" id="{DC1556E8-876C-DD72-C14D-C7C762AA7266}"/>
              </a:ext>
            </a:extLst>
          </p:cNvPr>
          <p:cNvSpPr txBox="1"/>
          <p:nvPr/>
        </p:nvSpPr>
        <p:spPr>
          <a:xfrm>
            <a:off x="2541680" y="1302858"/>
            <a:ext cx="3327841"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Doe 1 liter water in een kan.</a:t>
            </a:r>
          </a:p>
        </p:txBody>
      </p:sp>
      <p:pic>
        <p:nvPicPr>
          <p:cNvPr id="9" name="Afbeelding 8">
            <a:extLst>
              <a:ext uri="{FF2B5EF4-FFF2-40B4-BE49-F238E27FC236}">
                <a16:creationId xmlns:a16="http://schemas.microsoft.com/office/drawing/2014/main" id="{2D61A379-3F17-5505-004A-AE783C21EE30}"/>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7399326" y="3990711"/>
            <a:ext cx="796814" cy="769911"/>
          </a:xfrm>
          <a:prstGeom prst="rect">
            <a:avLst/>
          </a:prstGeom>
          <a:noFill/>
          <a:ln>
            <a:noFill/>
          </a:ln>
          <a:extLst>
            <a:ext uri="{53640926-AAD7-44D8-BBD7-CCE9431645EC}">
              <a14:shadowObscured xmlns:a14="http://schemas.microsoft.com/office/drawing/2010/main"/>
            </a:ext>
          </a:extLst>
        </p:spPr>
      </p:pic>
      <p:sp>
        <p:nvSpPr>
          <p:cNvPr id="12" name="Tekstvak 11">
            <a:extLst>
              <a:ext uri="{FF2B5EF4-FFF2-40B4-BE49-F238E27FC236}">
                <a16:creationId xmlns:a16="http://schemas.microsoft.com/office/drawing/2014/main" id="{B134395A-EBF4-7187-2498-ABB24A1FCFED}"/>
              </a:ext>
            </a:extLst>
          </p:cNvPr>
          <p:cNvSpPr txBox="1"/>
          <p:nvPr/>
        </p:nvSpPr>
        <p:spPr>
          <a:xfrm>
            <a:off x="8304139" y="4052502"/>
            <a:ext cx="3304392"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Op welke plekken zie jij allemaal water als je buiten bent?</a:t>
            </a:r>
          </a:p>
        </p:txBody>
      </p:sp>
    </p:spTree>
    <p:extLst>
      <p:ext uri="{BB962C8B-B14F-4D97-AF65-F5344CB8AC3E}">
        <p14:creationId xmlns:p14="http://schemas.microsoft.com/office/powerpoint/2010/main" val="93844991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525A5-A88B-26E1-13B7-5A3FBEC7CE54}"/>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B3257E16-C370-C7ED-40E7-C61FAC90A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437" y="1644255"/>
            <a:ext cx="5849027" cy="4135002"/>
          </a:xfrm>
          <a:prstGeom prst="rect">
            <a:avLst/>
          </a:prstGeom>
        </p:spPr>
      </p:pic>
      <p:sp>
        <p:nvSpPr>
          <p:cNvPr id="10" name="Rechthoek 9">
            <a:extLst>
              <a:ext uri="{FF2B5EF4-FFF2-40B4-BE49-F238E27FC236}">
                <a16:creationId xmlns:a16="http://schemas.microsoft.com/office/drawing/2014/main" id="{EC5A931A-4F1E-8459-D468-62320112870D}"/>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1164B67C-9026-4827-2762-076E05DA1621}"/>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1C4FBDA4-493C-4266-AAC3-F3DB817367A5}"/>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41D1874A-A321-4627-F91B-E4FFD7EF87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09F2288-E3F2-A5D5-C91A-2F0EA4AA7F76}"/>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07CBF8DE-3AF7-D506-5193-85173573D6D0}"/>
              </a:ext>
            </a:extLst>
          </p:cNvPr>
          <p:cNvSpPr txBox="1"/>
          <p:nvPr/>
        </p:nvSpPr>
        <p:spPr>
          <a:xfrm>
            <a:off x="723890" y="1906849"/>
            <a:ext cx="4747336" cy="369332"/>
          </a:xfrm>
          <a:prstGeom prst="rect">
            <a:avLst/>
          </a:prstGeom>
          <a:noFill/>
        </p:spPr>
        <p:txBody>
          <a:bodyPr wrap="square" rtlCol="0">
            <a:spAutoFit/>
          </a:bodyPr>
          <a:lstStyle/>
          <a:p>
            <a:pPr algn="ctr"/>
            <a:r>
              <a:rPr lang="nl-NL" i="1">
                <a:latin typeface="Kermit" panose="020F0503040000060003" pitchFamily="34" charset="0"/>
              </a:rPr>
              <a:t>Dit is al het water in de zeeën en oceanen. </a:t>
            </a:r>
          </a:p>
        </p:txBody>
      </p:sp>
      <p:sp>
        <p:nvSpPr>
          <p:cNvPr id="7" name="Tekstvak 6">
            <a:extLst>
              <a:ext uri="{FF2B5EF4-FFF2-40B4-BE49-F238E27FC236}">
                <a16:creationId xmlns:a16="http://schemas.microsoft.com/office/drawing/2014/main" id="{26BD2963-1445-97C1-8138-167842EC4489}"/>
              </a:ext>
            </a:extLst>
          </p:cNvPr>
          <p:cNvSpPr txBox="1"/>
          <p:nvPr/>
        </p:nvSpPr>
        <p:spPr>
          <a:xfrm>
            <a:off x="1378228" y="1182869"/>
            <a:ext cx="3438659"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970 ml water in een bak.  </a:t>
            </a:r>
          </a:p>
        </p:txBody>
      </p:sp>
      <p:pic>
        <p:nvPicPr>
          <p:cNvPr id="6" name="Afbeelding 5">
            <a:extLst>
              <a:ext uri="{FF2B5EF4-FFF2-40B4-BE49-F238E27FC236}">
                <a16:creationId xmlns:a16="http://schemas.microsoft.com/office/drawing/2014/main" id="{533F63E9-24EF-8DBC-EA6F-F806D2E0CA6E}"/>
              </a:ext>
            </a:extLst>
          </p:cNvPr>
          <p:cNvPicPr>
            <a:picLocks noChangeAspect="1"/>
          </p:cNvPicPr>
          <p:nvPr/>
        </p:nvPicPr>
        <p:blipFill>
          <a:blip r:embed="rId5">
            <a:extLst>
              <a:ext uri="{28A0092B-C50C-407E-A947-70E740481C1C}">
                <a14:useLocalDpi xmlns:a14="http://schemas.microsoft.com/office/drawing/2010/main" val="0"/>
              </a:ext>
            </a:extLst>
          </a:blip>
          <a:srcRect l="31890" t="7324" r="22016" b="32382"/>
          <a:stretch>
            <a:fillRect/>
          </a:stretch>
        </p:blipFill>
        <p:spPr>
          <a:xfrm>
            <a:off x="1198270" y="2226496"/>
            <a:ext cx="4468968" cy="4135001"/>
          </a:xfrm>
          <a:prstGeom prst="rect">
            <a:avLst/>
          </a:prstGeom>
        </p:spPr>
      </p:pic>
      <p:pic>
        <p:nvPicPr>
          <p:cNvPr id="17" name="Afbeelding 16">
            <a:extLst>
              <a:ext uri="{FF2B5EF4-FFF2-40B4-BE49-F238E27FC236}">
                <a16:creationId xmlns:a16="http://schemas.microsoft.com/office/drawing/2014/main" id="{DF2772E6-9309-4580-D440-62E3D20B4B97}"/>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054437" y="997689"/>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03BC02E6-DA1D-63E2-5EC2-3231A11E03CE}"/>
              </a:ext>
            </a:extLst>
          </p:cNvPr>
          <p:cNvSpPr txBox="1"/>
          <p:nvPr/>
        </p:nvSpPr>
        <p:spPr>
          <a:xfrm>
            <a:off x="6959250" y="1059480"/>
            <a:ext cx="3398335"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Heb jij wel eens in een oceaan gezwommen? Of in de zee? Waar?</a:t>
            </a:r>
          </a:p>
        </p:txBody>
      </p:sp>
      <p:pic>
        <p:nvPicPr>
          <p:cNvPr id="21" name="Afbeelding 20">
            <a:extLst>
              <a:ext uri="{FF2B5EF4-FFF2-40B4-BE49-F238E27FC236}">
                <a16:creationId xmlns:a16="http://schemas.microsoft.com/office/drawing/2014/main" id="{CEEA7BB4-0F25-057C-6656-E9AB9B87337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6451019" y="5370490"/>
            <a:ext cx="833895" cy="844603"/>
          </a:xfrm>
          <a:prstGeom prst="rect">
            <a:avLst/>
          </a:prstGeom>
          <a:noFill/>
          <a:ln>
            <a:noFill/>
          </a:ln>
        </p:spPr>
      </p:pic>
      <p:sp>
        <p:nvSpPr>
          <p:cNvPr id="23" name="Tekstvak 22">
            <a:extLst>
              <a:ext uri="{FF2B5EF4-FFF2-40B4-BE49-F238E27FC236}">
                <a16:creationId xmlns:a16="http://schemas.microsoft.com/office/drawing/2014/main" id="{C5B6AB07-29DC-3640-DFAA-4D7541918658}"/>
              </a:ext>
            </a:extLst>
          </p:cNvPr>
          <p:cNvSpPr txBox="1"/>
          <p:nvPr/>
        </p:nvSpPr>
        <p:spPr>
          <a:xfrm>
            <a:off x="7328078" y="5506132"/>
            <a:ext cx="4575385" cy="584775"/>
          </a:xfrm>
          <a:prstGeom prst="rect">
            <a:avLst/>
          </a:prstGeom>
          <a:solidFill>
            <a:srgbClr val="59BFD0"/>
          </a:solidFill>
        </p:spPr>
        <p:txBody>
          <a:bodyPr wrap="square">
            <a:spAutoFit/>
          </a:bodyPr>
          <a:lstStyle/>
          <a:p>
            <a:r>
              <a:rPr lang="nl-NL" sz="1600">
                <a:solidFill>
                  <a:schemeClr val="bg1"/>
                </a:solidFill>
                <a:latin typeface="Kermit" panose="020F0503040000060003" pitchFamily="34" charset="0"/>
              </a:rPr>
              <a:t>Wat is het verschil tussen een oceaan en zee?</a:t>
            </a:r>
          </a:p>
          <a:p>
            <a:r>
              <a:rPr lang="nl-NL" sz="1600">
                <a:solidFill>
                  <a:schemeClr val="bg1"/>
                </a:solidFill>
                <a:latin typeface="Kermit" panose="020F0503040000060003" pitchFamily="34" charset="0"/>
              </a:rPr>
              <a:t>Wat is hetzelfde?</a:t>
            </a:r>
            <a:endParaRPr lang="nl-NL" sz="1600">
              <a:solidFill>
                <a:schemeClr val="bg1"/>
              </a:solidFill>
            </a:endParaRPr>
          </a:p>
        </p:txBody>
      </p:sp>
    </p:spTree>
    <p:extLst>
      <p:ext uri="{BB962C8B-B14F-4D97-AF65-F5344CB8AC3E}">
        <p14:creationId xmlns:p14="http://schemas.microsoft.com/office/powerpoint/2010/main" val="103704353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881CA-5624-4233-FC74-BB7208DF5CEC}"/>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031B0A93-CE4D-9DF4-B9E4-7B145C9C7CA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7" cy="3290077"/>
          </a:xfrm>
          <a:prstGeom prst="rect">
            <a:avLst/>
          </a:prstGeom>
        </p:spPr>
      </p:pic>
      <p:sp>
        <p:nvSpPr>
          <p:cNvPr id="10" name="Rechthoek 9">
            <a:extLst>
              <a:ext uri="{FF2B5EF4-FFF2-40B4-BE49-F238E27FC236}">
                <a16:creationId xmlns:a16="http://schemas.microsoft.com/office/drawing/2014/main" id="{E0FCE7CE-BCEA-783F-9CE5-D1C574A9839C}"/>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10851F9E-A7DF-2C56-8728-C186F1839B36}"/>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601AE189-6F15-0017-2E2F-B73806EB973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720FB8B5-6B0B-596E-AC52-F702304926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AB2572A5-5539-A474-314C-802D360C7675}"/>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B28F01CD-C9EB-BDCA-8E64-6E4D9B9C6C03}"/>
              </a:ext>
            </a:extLst>
          </p:cNvPr>
          <p:cNvSpPr txBox="1"/>
          <p:nvPr/>
        </p:nvSpPr>
        <p:spPr>
          <a:xfrm>
            <a:off x="625884" y="1857164"/>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ijskappen en gletsjers.</a:t>
            </a:r>
          </a:p>
        </p:txBody>
      </p:sp>
      <p:sp>
        <p:nvSpPr>
          <p:cNvPr id="7" name="Tekstvak 6">
            <a:extLst>
              <a:ext uri="{FF2B5EF4-FFF2-40B4-BE49-F238E27FC236}">
                <a16:creationId xmlns:a16="http://schemas.microsoft.com/office/drawing/2014/main" id="{4DFB3409-0E2A-B986-4FF4-DCE7DCEFFA23}"/>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21 ml water in een bekertje.  </a:t>
            </a:r>
          </a:p>
        </p:txBody>
      </p:sp>
      <p:pic>
        <p:nvPicPr>
          <p:cNvPr id="6" name="Afbeelding 5">
            <a:extLst>
              <a:ext uri="{FF2B5EF4-FFF2-40B4-BE49-F238E27FC236}">
                <a16:creationId xmlns:a16="http://schemas.microsoft.com/office/drawing/2014/main" id="{07D71E00-F261-0856-5BD2-401B8A2E97DF}"/>
              </a:ext>
            </a:extLst>
          </p:cNvPr>
          <p:cNvPicPr>
            <a:picLocks noChangeAspect="1"/>
          </p:cNvPicPr>
          <p:nvPr/>
        </p:nvPicPr>
        <p:blipFill>
          <a:blip r:embed="rId5">
            <a:extLst>
              <a:ext uri="{28A0092B-C50C-407E-A947-70E740481C1C}">
                <a14:useLocalDpi xmlns:a14="http://schemas.microsoft.com/office/drawing/2010/main" val="0"/>
              </a:ext>
            </a:extLst>
          </a:blip>
          <a:srcRect l="34062" t="7159" r="11777"/>
          <a:stretch>
            <a:fillRect/>
          </a:stretch>
        </p:blipFill>
        <p:spPr>
          <a:xfrm>
            <a:off x="921745" y="2420449"/>
            <a:ext cx="5493310" cy="6660586"/>
          </a:xfrm>
          <a:prstGeom prst="rect">
            <a:avLst/>
          </a:prstGeom>
        </p:spPr>
      </p:pic>
      <p:pic>
        <p:nvPicPr>
          <p:cNvPr id="17" name="Afbeelding 16">
            <a:extLst>
              <a:ext uri="{FF2B5EF4-FFF2-40B4-BE49-F238E27FC236}">
                <a16:creationId xmlns:a16="http://schemas.microsoft.com/office/drawing/2014/main" id="{925C2E12-692A-F213-120A-B05D61294587}"/>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711104" y="930964"/>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AF06D25D-169F-E5C5-97CC-EB5FAA0409F7}"/>
              </a:ext>
            </a:extLst>
          </p:cNvPr>
          <p:cNvSpPr txBox="1"/>
          <p:nvPr/>
        </p:nvSpPr>
        <p:spPr>
          <a:xfrm>
            <a:off x="7533676" y="1059480"/>
            <a:ext cx="3278214"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Heb jij wel eens een ijskap of gletsjer gezien? Waar was dat?</a:t>
            </a:r>
          </a:p>
        </p:txBody>
      </p:sp>
      <p:pic>
        <p:nvPicPr>
          <p:cNvPr id="21" name="Afbeelding 20">
            <a:extLst>
              <a:ext uri="{FF2B5EF4-FFF2-40B4-BE49-F238E27FC236}">
                <a16:creationId xmlns:a16="http://schemas.microsoft.com/office/drawing/2014/main" id="{6919D387-2B7D-A13C-80AF-8A977112A3B4}"/>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231203" y="4690611"/>
            <a:ext cx="833895" cy="844603"/>
          </a:xfrm>
          <a:prstGeom prst="rect">
            <a:avLst/>
          </a:prstGeom>
          <a:noFill/>
          <a:ln>
            <a:noFill/>
          </a:ln>
        </p:spPr>
      </p:pic>
      <p:sp>
        <p:nvSpPr>
          <p:cNvPr id="23" name="Tekstvak 22">
            <a:extLst>
              <a:ext uri="{FF2B5EF4-FFF2-40B4-BE49-F238E27FC236}">
                <a16:creationId xmlns:a16="http://schemas.microsoft.com/office/drawing/2014/main" id="{FB631771-3EF9-D125-7675-9574A03F3FD6}"/>
              </a:ext>
            </a:extLst>
          </p:cNvPr>
          <p:cNvSpPr txBox="1"/>
          <p:nvPr/>
        </p:nvSpPr>
        <p:spPr>
          <a:xfrm>
            <a:off x="8122531" y="4932202"/>
            <a:ext cx="3147724" cy="584775"/>
          </a:xfrm>
          <a:prstGeom prst="rect">
            <a:avLst/>
          </a:prstGeom>
          <a:solidFill>
            <a:srgbClr val="59BFD0"/>
          </a:solidFill>
        </p:spPr>
        <p:txBody>
          <a:bodyPr wrap="square">
            <a:spAutoFit/>
          </a:bodyPr>
          <a:lstStyle/>
          <a:p>
            <a:r>
              <a:rPr lang="nl-NL" sz="1600">
                <a:solidFill>
                  <a:schemeClr val="bg1"/>
                </a:solidFill>
                <a:latin typeface="Kermit" panose="020F0503040000060003" pitchFamily="34" charset="0"/>
              </a:rPr>
              <a:t>Wat gebeurt er als de ijskappen en gletsjers smelten? </a:t>
            </a:r>
            <a:endParaRPr lang="nl-NL" sz="1600">
              <a:solidFill>
                <a:schemeClr val="bg1"/>
              </a:solidFill>
            </a:endParaRPr>
          </a:p>
        </p:txBody>
      </p:sp>
    </p:spTree>
    <p:extLst>
      <p:ext uri="{BB962C8B-B14F-4D97-AF65-F5344CB8AC3E}">
        <p14:creationId xmlns:p14="http://schemas.microsoft.com/office/powerpoint/2010/main" val="35961647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8EF8F8-9A10-6BCB-7F3B-D98610C33D07}"/>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48D2D98A-ED83-D098-1150-A7A2F550C59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17090" y="1783961"/>
            <a:ext cx="5849026" cy="3290077"/>
          </a:xfrm>
          <a:prstGeom prst="rect">
            <a:avLst/>
          </a:prstGeom>
        </p:spPr>
      </p:pic>
      <p:sp>
        <p:nvSpPr>
          <p:cNvPr id="10" name="Rechthoek 9">
            <a:extLst>
              <a:ext uri="{FF2B5EF4-FFF2-40B4-BE49-F238E27FC236}">
                <a16:creationId xmlns:a16="http://schemas.microsoft.com/office/drawing/2014/main" id="{2AD5B0E1-D933-F109-8485-951A4AA4E20A}"/>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4458F39B-BEA8-6E6B-D489-D85552FC6D9D}"/>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984DD931-92A6-99BE-EC85-B363673D0B7D}"/>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34CC53B-CFD8-0A4E-1841-BD415C27E5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B3718E5-2875-CBCD-9B45-A5E7A22054B6}"/>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E47B2AE8-2EB0-F0FD-11A5-91B354D08135}"/>
              </a:ext>
            </a:extLst>
          </p:cNvPr>
          <p:cNvSpPr txBox="1"/>
          <p:nvPr/>
        </p:nvSpPr>
        <p:spPr>
          <a:xfrm>
            <a:off x="625884" y="1857164"/>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de grond.</a:t>
            </a:r>
          </a:p>
        </p:txBody>
      </p:sp>
      <p:sp>
        <p:nvSpPr>
          <p:cNvPr id="7" name="Tekstvak 6">
            <a:extLst>
              <a:ext uri="{FF2B5EF4-FFF2-40B4-BE49-F238E27FC236}">
                <a16:creationId xmlns:a16="http://schemas.microsoft.com/office/drawing/2014/main" id="{02D14939-C756-3136-7EE3-85B6313B22BF}"/>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9 ml water in een bekertje.  </a:t>
            </a:r>
          </a:p>
        </p:txBody>
      </p:sp>
      <p:pic>
        <p:nvPicPr>
          <p:cNvPr id="6" name="Afbeelding 5">
            <a:extLst>
              <a:ext uri="{FF2B5EF4-FFF2-40B4-BE49-F238E27FC236}">
                <a16:creationId xmlns:a16="http://schemas.microsoft.com/office/drawing/2014/main" id="{A3EAD652-CCA1-987A-350F-4FF29C868FFE}"/>
              </a:ext>
            </a:extLst>
          </p:cNvPr>
          <p:cNvPicPr>
            <a:picLocks noChangeAspect="1"/>
          </p:cNvPicPr>
          <p:nvPr/>
        </p:nvPicPr>
        <p:blipFill>
          <a:blip r:embed="rId5">
            <a:extLst>
              <a:ext uri="{28A0092B-C50C-407E-A947-70E740481C1C}">
                <a14:useLocalDpi xmlns:a14="http://schemas.microsoft.com/office/drawing/2010/main" val="0"/>
              </a:ext>
            </a:extLst>
          </a:blip>
          <a:srcRect l="36977" t="7159" r="11777"/>
          <a:stretch>
            <a:fillRect/>
          </a:stretch>
        </p:blipFill>
        <p:spPr>
          <a:xfrm>
            <a:off x="1217337" y="2420449"/>
            <a:ext cx="5197718" cy="6660586"/>
          </a:xfrm>
          <a:prstGeom prst="rect">
            <a:avLst/>
          </a:prstGeom>
        </p:spPr>
      </p:pic>
      <p:pic>
        <p:nvPicPr>
          <p:cNvPr id="17" name="Afbeelding 16">
            <a:extLst>
              <a:ext uri="{FF2B5EF4-FFF2-40B4-BE49-F238E27FC236}">
                <a16:creationId xmlns:a16="http://schemas.microsoft.com/office/drawing/2014/main" id="{E7EC9FEF-0869-84CE-4E76-A6F7C1427115}"/>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736370" y="1104537"/>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A2DD23C0-B6B9-CFCE-93A6-4EAE7255C23D}"/>
              </a:ext>
            </a:extLst>
          </p:cNvPr>
          <p:cNvSpPr txBox="1"/>
          <p:nvPr/>
        </p:nvSpPr>
        <p:spPr>
          <a:xfrm>
            <a:off x="7533184" y="1203961"/>
            <a:ext cx="4032932"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Heb jij wel eens een gat gegraven in de grond? Wat zag je toen?</a:t>
            </a:r>
          </a:p>
        </p:txBody>
      </p:sp>
    </p:spTree>
    <p:extLst>
      <p:ext uri="{BB962C8B-B14F-4D97-AF65-F5344CB8AC3E}">
        <p14:creationId xmlns:p14="http://schemas.microsoft.com/office/powerpoint/2010/main" val="362255256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2551D4-3EF1-98CD-1B08-954FBEE96420}"/>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E5771E2E-8AB3-B91E-7D46-4010D35F603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6" cy="3290076"/>
          </a:xfrm>
          <a:prstGeom prst="rect">
            <a:avLst/>
          </a:prstGeom>
        </p:spPr>
      </p:pic>
      <p:sp>
        <p:nvSpPr>
          <p:cNvPr id="10" name="Rechthoek 9">
            <a:extLst>
              <a:ext uri="{FF2B5EF4-FFF2-40B4-BE49-F238E27FC236}">
                <a16:creationId xmlns:a16="http://schemas.microsoft.com/office/drawing/2014/main" id="{33824D45-0D28-7C56-45FF-CD24424A215C}"/>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F6B85045-4458-01E8-8172-B300BF890FC5}"/>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58F01F14-63F6-5E89-49BE-A82F39C13A8C}"/>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869C4243-5AA6-FFA8-F9FE-956048DB67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B5E424C-D7A3-F8A0-CAF5-A9C6E9B7BD19}"/>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37341322-2B35-D797-A8AE-A345AFD761AF}"/>
              </a:ext>
            </a:extLst>
          </p:cNvPr>
          <p:cNvSpPr txBox="1"/>
          <p:nvPr/>
        </p:nvSpPr>
        <p:spPr>
          <a:xfrm>
            <a:off x="625884" y="2007467"/>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meren en rivieren.</a:t>
            </a:r>
          </a:p>
        </p:txBody>
      </p:sp>
      <p:sp>
        <p:nvSpPr>
          <p:cNvPr id="7" name="Tekstvak 6">
            <a:extLst>
              <a:ext uri="{FF2B5EF4-FFF2-40B4-BE49-F238E27FC236}">
                <a16:creationId xmlns:a16="http://schemas.microsoft.com/office/drawing/2014/main" id="{18B40F2E-FC9E-B09D-BA27-25D7E3A06F07}"/>
              </a:ext>
            </a:extLst>
          </p:cNvPr>
          <p:cNvSpPr txBox="1"/>
          <p:nvPr/>
        </p:nvSpPr>
        <p:spPr>
          <a:xfrm>
            <a:off x="1217337" y="1167183"/>
            <a:ext cx="3760442" cy="646331"/>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het laatste water in een bekertje.  </a:t>
            </a:r>
          </a:p>
        </p:txBody>
      </p:sp>
      <p:pic>
        <p:nvPicPr>
          <p:cNvPr id="6" name="Afbeelding 5">
            <a:extLst>
              <a:ext uri="{FF2B5EF4-FFF2-40B4-BE49-F238E27FC236}">
                <a16:creationId xmlns:a16="http://schemas.microsoft.com/office/drawing/2014/main" id="{0F97D912-AAC5-E7EE-58F0-11103D28153A}"/>
              </a:ext>
            </a:extLst>
          </p:cNvPr>
          <p:cNvPicPr>
            <a:picLocks noChangeAspect="1"/>
          </p:cNvPicPr>
          <p:nvPr/>
        </p:nvPicPr>
        <p:blipFill>
          <a:blip r:embed="rId5">
            <a:extLst>
              <a:ext uri="{28A0092B-C50C-407E-A947-70E740481C1C}">
                <a14:useLocalDpi xmlns:a14="http://schemas.microsoft.com/office/drawing/2010/main" val="0"/>
              </a:ext>
            </a:extLst>
          </a:blip>
          <a:srcRect l="33415" r="8830"/>
          <a:stretch>
            <a:fillRect/>
          </a:stretch>
        </p:blipFill>
        <p:spPr>
          <a:xfrm>
            <a:off x="969484" y="2171199"/>
            <a:ext cx="5438505" cy="6660586"/>
          </a:xfrm>
          <a:prstGeom prst="rect">
            <a:avLst/>
          </a:prstGeom>
        </p:spPr>
      </p:pic>
      <p:pic>
        <p:nvPicPr>
          <p:cNvPr id="21" name="Afbeelding 20">
            <a:extLst>
              <a:ext uri="{FF2B5EF4-FFF2-40B4-BE49-F238E27FC236}">
                <a16:creationId xmlns:a16="http://schemas.microsoft.com/office/drawing/2014/main" id="{48B18BAC-1AE6-10E2-7A40-3C2925D3E24A}"/>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7344752" y="4656889"/>
            <a:ext cx="833895" cy="844603"/>
          </a:xfrm>
          <a:prstGeom prst="rect">
            <a:avLst/>
          </a:prstGeom>
          <a:noFill/>
          <a:ln>
            <a:noFill/>
          </a:ln>
        </p:spPr>
      </p:pic>
      <p:sp>
        <p:nvSpPr>
          <p:cNvPr id="23" name="Tekstvak 22">
            <a:extLst>
              <a:ext uri="{FF2B5EF4-FFF2-40B4-BE49-F238E27FC236}">
                <a16:creationId xmlns:a16="http://schemas.microsoft.com/office/drawing/2014/main" id="{20E47FF3-FAC3-FA4A-9EA9-7B71B8E66269}"/>
              </a:ext>
            </a:extLst>
          </p:cNvPr>
          <p:cNvSpPr txBox="1"/>
          <p:nvPr/>
        </p:nvSpPr>
        <p:spPr>
          <a:xfrm>
            <a:off x="8183155" y="4934331"/>
            <a:ext cx="2657443" cy="584775"/>
          </a:xfrm>
          <a:prstGeom prst="rect">
            <a:avLst/>
          </a:prstGeom>
          <a:solidFill>
            <a:srgbClr val="59BFD0"/>
          </a:solidFill>
        </p:spPr>
        <p:txBody>
          <a:bodyPr wrap="square">
            <a:spAutoFit/>
          </a:bodyPr>
          <a:lstStyle/>
          <a:p>
            <a:r>
              <a:rPr lang="nl-NL" sz="1600">
                <a:solidFill>
                  <a:schemeClr val="bg1"/>
                </a:solidFill>
                <a:latin typeface="Kermit" panose="020F0503040000060003" pitchFamily="34" charset="0"/>
              </a:rPr>
              <a:t>Wat is het verschil tussen een zee en een meer?</a:t>
            </a:r>
            <a:endParaRPr lang="nl-NL" sz="1600">
              <a:solidFill>
                <a:schemeClr val="bg1"/>
              </a:solidFill>
            </a:endParaRPr>
          </a:p>
        </p:txBody>
      </p:sp>
    </p:spTree>
    <p:extLst>
      <p:ext uri="{BB962C8B-B14F-4D97-AF65-F5344CB8AC3E}">
        <p14:creationId xmlns:p14="http://schemas.microsoft.com/office/powerpoint/2010/main" val="247781325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accent5">
            <a:lumMod val="60000"/>
            <a:lumOff val="40000"/>
          </a:schemeClr>
        </a:solidFill>
        <a:effectLst/>
      </p:bgPr>
    </p:bg>
    <p:spTree>
      <p:nvGrpSpPr>
        <p:cNvPr id="1" name="">
          <a:extLst>
            <a:ext uri="{FF2B5EF4-FFF2-40B4-BE49-F238E27FC236}">
              <a16:creationId xmlns:a16="http://schemas.microsoft.com/office/drawing/2014/main" id="{A1B82154-77AE-E64D-DEB7-26CE701E4025}"/>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1626968A-C084-9040-9D71-4ACA320D65EC}"/>
              </a:ext>
            </a:extLst>
          </p:cNvPr>
          <p:cNvSpPr txBox="1"/>
          <p:nvPr/>
        </p:nvSpPr>
        <p:spPr>
          <a:xfrm>
            <a:off x="0" y="0"/>
            <a:ext cx="12192000"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Inspiratie deel 2: </a:t>
            </a:r>
            <a:r>
              <a:rPr kumimoji="0" lang="nl-NL" sz="1400" b="0" i="0" u="none" strike="noStrike" kern="1200" cap="none" spc="0" normalizeH="0" baseline="0" noProof="0">
                <a:ln>
                  <a:noFill/>
                </a:ln>
                <a:solidFill>
                  <a:prstClr val="black"/>
                </a:solidFill>
                <a:effectLst/>
                <a:uLnTx/>
                <a:uFillTx/>
                <a:latin typeface="Kermit" panose="020F0503040000060003" pitchFamily="34" charset="0"/>
                <a:ea typeface="+mn-ea"/>
                <a:cs typeface="+mn-cs"/>
              </a:rPr>
              <a:t>nieuwe kennis onthouden en begrijpen</a:t>
            </a:r>
          </a:p>
        </p:txBody>
      </p:sp>
      <p:sp>
        <p:nvSpPr>
          <p:cNvPr id="13" name="Tekstvak 12">
            <a:extLst>
              <a:ext uri="{FF2B5EF4-FFF2-40B4-BE49-F238E27FC236}">
                <a16:creationId xmlns:a16="http://schemas.microsoft.com/office/drawing/2014/main" id="{DCA385A7-A91B-8EA9-1BB5-40D10944ADD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28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3-4</a:t>
            </a:r>
          </a:p>
        </p:txBody>
      </p:sp>
      <p:pic>
        <p:nvPicPr>
          <p:cNvPr id="14" name="Afbeelding 13" descr="Afbeelding met Lettertype, Graphics, rood, tekst&#10;&#10;Automatisch gegenereerde beschrijving">
            <a:extLst>
              <a:ext uri="{FF2B5EF4-FFF2-40B4-BE49-F238E27FC236}">
                <a16:creationId xmlns:a16="http://schemas.microsoft.com/office/drawing/2014/main" id="{E3975BA7-C466-6FA7-ECF0-4CFCDDF806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2A59923-CED7-DDBD-6208-23825380701A}"/>
              </a:ext>
            </a:extLst>
          </p:cNvPr>
          <p:cNvSpPr txBox="1"/>
          <p:nvPr/>
        </p:nvSpPr>
        <p:spPr>
          <a:xfrm>
            <a:off x="-2721" y="307777"/>
            <a:ext cx="12192000" cy="58477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3200" b="0" i="0" u="none" strike="noStrike" kern="1200" cap="none" spc="0" normalizeH="0" baseline="0" noProof="0">
                <a:ln>
                  <a:noFill/>
                </a:ln>
                <a:solidFill>
                  <a:srgbClr val="E16C7F"/>
                </a:solidFill>
                <a:effectLst/>
                <a:uLnTx/>
                <a:uFillTx/>
                <a:latin typeface="Kermit" panose="020F0503040000060003" pitchFamily="34" charset="0"/>
                <a:ea typeface="+mn-ea"/>
                <a:cs typeface="+mn-cs"/>
              </a:rPr>
              <a:t>Zo is het water verdeeld op aarde</a:t>
            </a:r>
            <a:endParaRPr kumimoji="0" lang="nl-NL" sz="3200" b="0" i="0" u="none" strike="noStrike" kern="1200" cap="none" spc="0" normalizeH="0" baseline="0" noProof="0">
              <a:ln>
                <a:noFill/>
              </a:ln>
              <a:solidFill>
                <a:srgbClr val="E16C7F"/>
              </a:solidFill>
              <a:effectLst/>
              <a:uLnTx/>
              <a:uFillTx/>
              <a:latin typeface="Calibri" panose="020F0502020204030204"/>
              <a:ea typeface="+mn-ea"/>
              <a:cs typeface="+mn-cs"/>
            </a:endParaRPr>
          </a:p>
        </p:txBody>
      </p:sp>
      <p:sp>
        <p:nvSpPr>
          <p:cNvPr id="2" name="Tekstvak 1">
            <a:extLst>
              <a:ext uri="{FF2B5EF4-FFF2-40B4-BE49-F238E27FC236}">
                <a16:creationId xmlns:a16="http://schemas.microsoft.com/office/drawing/2014/main" id="{1DADC84D-3294-8A11-B0FA-97C2A43A42BC}"/>
              </a:ext>
            </a:extLst>
          </p:cNvPr>
          <p:cNvSpPr txBox="1"/>
          <p:nvPr/>
        </p:nvSpPr>
        <p:spPr>
          <a:xfrm>
            <a:off x="2214049" y="4653430"/>
            <a:ext cx="2502906"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zeeën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oceanen</a:t>
            </a:r>
          </a:p>
        </p:txBody>
      </p:sp>
      <p:pic>
        <p:nvPicPr>
          <p:cNvPr id="17" name="Afbeelding 16">
            <a:extLst>
              <a:ext uri="{FF2B5EF4-FFF2-40B4-BE49-F238E27FC236}">
                <a16:creationId xmlns:a16="http://schemas.microsoft.com/office/drawing/2014/main" id="{088F1F3F-0BAC-9C30-1662-60A9F1FCA46D}"/>
              </a:ext>
            </a:extLst>
          </p:cNvPr>
          <p:cNvPicPr>
            <a:picLocks noChangeAspect="1"/>
          </p:cNvPicPr>
          <p:nvPr/>
        </p:nvPicPr>
        <p:blipFill>
          <a:blip r:embed="rId4">
            <a:extLst>
              <a:ext uri="{28A0092B-C50C-407E-A947-70E740481C1C}">
                <a14:useLocalDpi xmlns:a14="http://schemas.microsoft.com/office/drawing/2010/main" val="0"/>
              </a:ext>
            </a:extLst>
          </a:blip>
          <a:srcRect l="2463" r="2463"/>
          <a:stretch/>
        </p:blipFill>
        <p:spPr bwMode="auto">
          <a:xfrm>
            <a:off x="3843023" y="1482708"/>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F0FCB5CB-7B8D-D204-96FA-4911E13F5AA2}"/>
              </a:ext>
            </a:extLst>
          </p:cNvPr>
          <p:cNvSpPr txBox="1"/>
          <p:nvPr/>
        </p:nvSpPr>
        <p:spPr>
          <a:xfrm>
            <a:off x="4716955" y="1405958"/>
            <a:ext cx="3840454" cy="919401"/>
          </a:xfrm>
          <a:prstGeom prst="roundRect">
            <a:avLst/>
          </a:prstGeom>
          <a:solidFill>
            <a:srgbClr val="8083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600" b="0" i="0" u="none" strike="noStrike" kern="1200" cap="none" spc="0" normalizeH="0" baseline="0" noProof="0">
                <a:ln>
                  <a:noFill/>
                </a:ln>
                <a:solidFill>
                  <a:prstClr val="white"/>
                </a:solidFill>
                <a:effectLst/>
                <a:uLnTx/>
                <a:uFillTx/>
                <a:latin typeface="Kermit" panose="020F0503040000060003" pitchFamily="34" charset="0"/>
                <a:ea typeface="+mn-ea"/>
                <a:cs typeface="+mn-cs"/>
              </a:rPr>
              <a:t>Er zijn maar heel weinig druppels bij meren en rivieren gevallen. Hoe kan het dat er dan toch veel water in zit?</a:t>
            </a:r>
          </a:p>
        </p:txBody>
      </p:sp>
      <p:pic>
        <p:nvPicPr>
          <p:cNvPr id="4" name="Afbeelding 3">
            <a:extLst>
              <a:ext uri="{FF2B5EF4-FFF2-40B4-BE49-F238E27FC236}">
                <a16:creationId xmlns:a16="http://schemas.microsoft.com/office/drawing/2014/main" id="{A96EF976-0FC9-D7CE-8C0F-60B3296CAED7}"/>
              </a:ext>
            </a:extLst>
          </p:cNvPr>
          <p:cNvPicPr>
            <a:picLocks noChangeAspect="1"/>
          </p:cNvPicPr>
          <p:nvPr/>
        </p:nvPicPr>
        <p:blipFill>
          <a:blip r:embed="rId5">
            <a:extLst>
              <a:ext uri="{28A0092B-C50C-407E-A947-70E740481C1C}">
                <a14:useLocalDpi xmlns:a14="http://schemas.microsoft.com/office/drawing/2010/main" val="0"/>
              </a:ext>
            </a:extLst>
          </a:blip>
          <a:srcRect l="6955" t="32465" r="17395" b="38886"/>
          <a:stretch>
            <a:fillRect/>
          </a:stretch>
        </p:blipFill>
        <p:spPr>
          <a:xfrm>
            <a:off x="1027951" y="2398099"/>
            <a:ext cx="10289549" cy="2756182"/>
          </a:xfrm>
          <a:prstGeom prst="rect">
            <a:avLst/>
          </a:prstGeom>
        </p:spPr>
      </p:pic>
      <p:sp>
        <p:nvSpPr>
          <p:cNvPr id="8" name="Tekstvak 7">
            <a:extLst>
              <a:ext uri="{FF2B5EF4-FFF2-40B4-BE49-F238E27FC236}">
                <a16:creationId xmlns:a16="http://schemas.microsoft.com/office/drawing/2014/main" id="{20B4AB7A-17A9-B67A-41E9-9354C31B8C0E}"/>
              </a:ext>
            </a:extLst>
          </p:cNvPr>
          <p:cNvSpPr txBox="1"/>
          <p:nvPr/>
        </p:nvSpPr>
        <p:spPr>
          <a:xfrm>
            <a:off x="5938549" y="4930429"/>
            <a:ext cx="66492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ijs</a:t>
            </a:r>
          </a:p>
        </p:txBody>
      </p:sp>
      <p:sp>
        <p:nvSpPr>
          <p:cNvPr id="12" name="Tekstvak 11">
            <a:extLst>
              <a:ext uri="{FF2B5EF4-FFF2-40B4-BE49-F238E27FC236}">
                <a16:creationId xmlns:a16="http://schemas.microsoft.com/office/drawing/2014/main" id="{74D94547-CFD3-CEAE-4CFD-A4B745901319}"/>
              </a:ext>
            </a:extLst>
          </p:cNvPr>
          <p:cNvSpPr txBox="1"/>
          <p:nvPr/>
        </p:nvSpPr>
        <p:spPr>
          <a:xfrm>
            <a:off x="6790860" y="4930429"/>
            <a:ext cx="2502906"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grondwater</a:t>
            </a:r>
          </a:p>
        </p:txBody>
      </p:sp>
      <p:sp>
        <p:nvSpPr>
          <p:cNvPr id="18" name="Tekstvak 17">
            <a:extLst>
              <a:ext uri="{FF2B5EF4-FFF2-40B4-BE49-F238E27FC236}">
                <a16:creationId xmlns:a16="http://schemas.microsoft.com/office/drawing/2014/main" id="{84B7E8E1-DE0A-5C77-92F7-B8D10EE82BB7}"/>
              </a:ext>
            </a:extLst>
          </p:cNvPr>
          <p:cNvSpPr txBox="1"/>
          <p:nvPr/>
        </p:nvSpPr>
        <p:spPr>
          <a:xfrm>
            <a:off x="9154922" y="4616885"/>
            <a:ext cx="1183921" cy="92333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meren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nl-NL" sz="1800" b="0" i="1" u="none" strike="noStrike" kern="1200" cap="none" spc="0" normalizeH="0" baseline="0" noProof="0">
                <a:ln>
                  <a:noFill/>
                </a:ln>
                <a:solidFill>
                  <a:prstClr val="black"/>
                </a:solidFill>
                <a:effectLst/>
                <a:uLnTx/>
                <a:uFillTx/>
                <a:latin typeface="Kermit" panose="020F0503040000060003" pitchFamily="34" charset="0"/>
                <a:ea typeface="+mn-ea"/>
                <a:cs typeface="+mn-cs"/>
              </a:rPr>
              <a:t>rivieren</a:t>
            </a:r>
          </a:p>
        </p:txBody>
      </p:sp>
    </p:spTree>
    <p:extLst>
      <p:ext uri="{BB962C8B-B14F-4D97-AF65-F5344CB8AC3E}">
        <p14:creationId xmlns:p14="http://schemas.microsoft.com/office/powerpoint/2010/main" val="204685282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383B6-DEEF-E501-672C-7DE2A5BBEB79}"/>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BB9E288D-25A3-11C8-5361-AFCEBA272E64}"/>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CD338410-4EB8-0168-BC16-CDC067082B40}"/>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5AF9A554-CA2B-74D1-1F85-63F58F21214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29E27823-1D35-3360-731D-762A094EA3E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97B645C8-73FC-8287-22F4-6809C2C55A0E}"/>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Wat zijn de verschillen tussen deze plekken?</a:t>
            </a:r>
          </a:p>
        </p:txBody>
      </p:sp>
      <p:sp>
        <p:nvSpPr>
          <p:cNvPr id="3" name="Ovaal 2">
            <a:extLst>
              <a:ext uri="{FF2B5EF4-FFF2-40B4-BE49-F238E27FC236}">
                <a16:creationId xmlns:a16="http://schemas.microsoft.com/office/drawing/2014/main" id="{EB0C3F02-1165-CD8D-4E21-9F32DB7B939E}"/>
              </a:ext>
            </a:extLst>
          </p:cNvPr>
          <p:cNvSpPr/>
          <p:nvPr/>
        </p:nvSpPr>
        <p:spPr>
          <a:xfrm>
            <a:off x="954593" y="3024774"/>
            <a:ext cx="2914022" cy="12761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Oceaan</a:t>
            </a:r>
          </a:p>
        </p:txBody>
      </p:sp>
      <p:sp>
        <p:nvSpPr>
          <p:cNvPr id="4" name="Ovaal 3">
            <a:extLst>
              <a:ext uri="{FF2B5EF4-FFF2-40B4-BE49-F238E27FC236}">
                <a16:creationId xmlns:a16="http://schemas.microsoft.com/office/drawing/2014/main" id="{FE3D2F30-39A0-A989-9A2D-DACAF83641DE}"/>
              </a:ext>
            </a:extLst>
          </p:cNvPr>
          <p:cNvSpPr/>
          <p:nvPr/>
        </p:nvSpPr>
        <p:spPr>
          <a:xfrm>
            <a:off x="4117312" y="4632290"/>
            <a:ext cx="2753248" cy="151730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Zee</a:t>
            </a:r>
          </a:p>
        </p:txBody>
      </p:sp>
      <p:sp>
        <p:nvSpPr>
          <p:cNvPr id="5" name="Ovaal 4">
            <a:extLst>
              <a:ext uri="{FF2B5EF4-FFF2-40B4-BE49-F238E27FC236}">
                <a16:creationId xmlns:a16="http://schemas.microsoft.com/office/drawing/2014/main" id="{FFDC948A-3FFF-F94A-4269-16AC6949ACA5}"/>
              </a:ext>
            </a:extLst>
          </p:cNvPr>
          <p:cNvSpPr/>
          <p:nvPr/>
        </p:nvSpPr>
        <p:spPr>
          <a:xfrm>
            <a:off x="6093279" y="2350404"/>
            <a:ext cx="2692958" cy="13590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Meer</a:t>
            </a:r>
          </a:p>
        </p:txBody>
      </p:sp>
      <p:sp>
        <p:nvSpPr>
          <p:cNvPr id="6" name="Ovaal 5">
            <a:extLst>
              <a:ext uri="{FF2B5EF4-FFF2-40B4-BE49-F238E27FC236}">
                <a16:creationId xmlns:a16="http://schemas.microsoft.com/office/drawing/2014/main" id="{8428B265-BDF2-ACD1-56EC-8DC4FA5B265A}"/>
              </a:ext>
            </a:extLst>
          </p:cNvPr>
          <p:cNvSpPr/>
          <p:nvPr/>
        </p:nvSpPr>
        <p:spPr>
          <a:xfrm>
            <a:off x="8867389" y="3699269"/>
            <a:ext cx="2220686" cy="12032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Rivier</a:t>
            </a:r>
          </a:p>
        </p:txBody>
      </p:sp>
      <p:pic>
        <p:nvPicPr>
          <p:cNvPr id="7" name="Afbeelding 6">
            <a:extLst>
              <a:ext uri="{FF2B5EF4-FFF2-40B4-BE49-F238E27FC236}">
                <a16:creationId xmlns:a16="http://schemas.microsoft.com/office/drawing/2014/main" id="{5934BF2E-CF07-E6F9-809C-82E7637E3B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sp>
        <p:nvSpPr>
          <p:cNvPr id="8" name="Tekstvak 7">
            <a:extLst>
              <a:ext uri="{FF2B5EF4-FFF2-40B4-BE49-F238E27FC236}">
                <a16:creationId xmlns:a16="http://schemas.microsoft.com/office/drawing/2014/main" id="{7431EB25-4E11-2191-E8DE-7ACEE7A3C98B}"/>
              </a:ext>
            </a:extLst>
          </p:cNvPr>
          <p:cNvSpPr txBox="1"/>
          <p:nvPr/>
        </p:nvSpPr>
        <p:spPr>
          <a:xfrm>
            <a:off x="954593" y="890292"/>
            <a:ext cx="9947868" cy="830997"/>
          </a:xfrm>
          <a:prstGeom prst="rect">
            <a:avLst/>
          </a:prstGeom>
          <a:noFill/>
        </p:spPr>
        <p:txBody>
          <a:bodyPr wrap="square" rtlCol="0">
            <a:spAutoFit/>
          </a:bodyPr>
          <a:lstStyle/>
          <a:p>
            <a:pPr algn="ctr"/>
            <a:r>
              <a:rPr lang="nl-NL" sz="2400">
                <a:latin typeface="Kermit" panose="020F0503040000060003" pitchFamily="34" charset="0"/>
              </a:rPr>
              <a:t>Luister goed naar de omschrijving van de juf of meester. </a:t>
            </a:r>
          </a:p>
          <a:p>
            <a:pPr algn="ctr"/>
            <a:r>
              <a:rPr lang="nl-NL" sz="2400">
                <a:latin typeface="Kermit" panose="020F0503040000060003" pitchFamily="34" charset="0"/>
              </a:rPr>
              <a:t>Schrijf het antwoord op je wisbordje. </a:t>
            </a:r>
          </a:p>
        </p:txBody>
      </p:sp>
    </p:spTree>
    <p:extLst>
      <p:ext uri="{BB962C8B-B14F-4D97-AF65-F5344CB8AC3E}">
        <p14:creationId xmlns:p14="http://schemas.microsoft.com/office/powerpoint/2010/main" val="668784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1B84-D799-6C17-4B6B-A5DD2FB84999}"/>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C2174D2E-BB78-AF56-C184-5CCC62426E0D}"/>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3F7A0F36-575A-2043-7D3A-8A4BE148D57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624D4C03-84D4-7249-AD1C-A57DFA81D3B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C0E216B0-B688-2740-ED3D-86D5BD5E9C0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04031D9-A407-3D2D-F8BF-95958EED3C70}"/>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Welke oceanen zijn er allemaal?</a:t>
            </a:r>
          </a:p>
        </p:txBody>
      </p:sp>
      <p:pic>
        <p:nvPicPr>
          <p:cNvPr id="7" name="Afbeelding 6">
            <a:extLst>
              <a:ext uri="{FF2B5EF4-FFF2-40B4-BE49-F238E27FC236}">
                <a16:creationId xmlns:a16="http://schemas.microsoft.com/office/drawing/2014/main" id="{116E6C53-F29E-EF82-5565-18E363229D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sp>
        <p:nvSpPr>
          <p:cNvPr id="8" name="Tekstvak 7">
            <a:extLst>
              <a:ext uri="{FF2B5EF4-FFF2-40B4-BE49-F238E27FC236}">
                <a16:creationId xmlns:a16="http://schemas.microsoft.com/office/drawing/2014/main" id="{B54C27FD-C837-1D11-AA20-58F26F959114}"/>
              </a:ext>
            </a:extLst>
          </p:cNvPr>
          <p:cNvSpPr txBox="1"/>
          <p:nvPr/>
        </p:nvSpPr>
        <p:spPr>
          <a:xfrm>
            <a:off x="2155528" y="965157"/>
            <a:ext cx="7875500" cy="1200329"/>
          </a:xfrm>
          <a:prstGeom prst="rect">
            <a:avLst/>
          </a:prstGeom>
          <a:noFill/>
        </p:spPr>
        <p:txBody>
          <a:bodyPr wrap="square" rtlCol="0">
            <a:spAutoFit/>
          </a:bodyPr>
          <a:lstStyle/>
          <a:p>
            <a:pPr algn="ctr"/>
            <a:r>
              <a:rPr lang="nl-NL" sz="2400" dirty="0">
                <a:latin typeface="Kermit" panose="020F0503040000060003" pitchFamily="34" charset="0"/>
              </a:rPr>
              <a:t>Bekijk de wereldkaart in je ateliermap of in de atlas. </a:t>
            </a:r>
          </a:p>
          <a:p>
            <a:endParaRPr lang="nl-NL" sz="2400" dirty="0">
              <a:latin typeface="Kermit" panose="020F0503040000060003" pitchFamily="34" charset="0"/>
            </a:endParaRPr>
          </a:p>
          <a:p>
            <a:pPr algn="ctr"/>
            <a:r>
              <a:rPr lang="nl-NL" sz="2400" dirty="0">
                <a:latin typeface="Kermit" panose="020F0503040000060003" pitchFamily="34" charset="0"/>
              </a:rPr>
              <a:t>Er zijn in totaal vijf oceanen. Schrijf de namen op.</a:t>
            </a:r>
          </a:p>
        </p:txBody>
      </p:sp>
      <p:pic>
        <p:nvPicPr>
          <p:cNvPr id="18" name="Afbeelding 17">
            <a:extLst>
              <a:ext uri="{FF2B5EF4-FFF2-40B4-BE49-F238E27FC236}">
                <a16:creationId xmlns:a16="http://schemas.microsoft.com/office/drawing/2014/main" id="{EE45AE5D-ACC4-B83C-BE78-D27E22AB95B2}"/>
              </a:ext>
            </a:extLst>
          </p:cNvPr>
          <p:cNvPicPr>
            <a:picLocks noChangeAspect="1"/>
          </p:cNvPicPr>
          <p:nvPr/>
        </p:nvPicPr>
        <p:blipFill>
          <a:blip r:embed="rId6"/>
          <a:srcRect r="32116"/>
          <a:stretch>
            <a:fillRect/>
          </a:stretch>
        </p:blipFill>
        <p:spPr>
          <a:xfrm>
            <a:off x="4694396" y="3081456"/>
            <a:ext cx="2797764" cy="3517000"/>
          </a:xfrm>
          <a:prstGeom prst="rect">
            <a:avLst/>
          </a:prstGeom>
        </p:spPr>
      </p:pic>
    </p:spTree>
    <p:extLst>
      <p:ext uri="{BB962C8B-B14F-4D97-AF65-F5344CB8AC3E}">
        <p14:creationId xmlns:p14="http://schemas.microsoft.com/office/powerpoint/2010/main" val="212584316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D71B84-D799-6C17-4B6B-A5DD2FB84999}"/>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C2174D2E-BB78-AF56-C184-5CCC62426E0D}"/>
              </a:ext>
            </a:extLst>
          </p:cNvPr>
          <p:cNvPicPr>
            <a:picLocks noChangeAspect="1"/>
          </p:cNvPicPr>
          <p:nvPr/>
        </p:nvPicPr>
        <p:blipFill>
          <a:blip r:embed="rId4">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3F7A0F36-575A-2043-7D3A-8A4BE148D57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624D4C03-84D4-7249-AD1C-A57DFA81D3B7}"/>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C0E216B0-B688-2740-ED3D-86D5BD5E9C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B04031D9-A407-3D2D-F8BF-95958EED3C70}"/>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Welke oceanen zijn er allemaal?</a:t>
            </a:r>
          </a:p>
        </p:txBody>
      </p:sp>
      <p:pic>
        <p:nvPicPr>
          <p:cNvPr id="7" name="Afbeelding 6">
            <a:extLst>
              <a:ext uri="{FF2B5EF4-FFF2-40B4-BE49-F238E27FC236}">
                <a16:creationId xmlns:a16="http://schemas.microsoft.com/office/drawing/2014/main" id="{116E6C53-F29E-EF82-5565-18E363229D50}"/>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pic>
        <p:nvPicPr>
          <p:cNvPr id="2" name="Onlinemedia 1" descr="Wat zijn de oceanen?">
            <a:hlinkClick r:id="" action="ppaction://media"/>
            <a:extLst>
              <a:ext uri="{FF2B5EF4-FFF2-40B4-BE49-F238E27FC236}">
                <a16:creationId xmlns:a16="http://schemas.microsoft.com/office/drawing/2014/main" id="{4D1EE854-B177-E42D-84D6-ED44024A1965}"/>
              </a:ext>
            </a:extLst>
          </p:cNvPr>
          <p:cNvPicPr>
            <a:picLocks noRot="1" noChangeAspect="1"/>
          </p:cNvPicPr>
          <p:nvPr>
            <a:videoFile r:link="rId1"/>
          </p:nvPr>
        </p:nvPicPr>
        <p:blipFill>
          <a:blip r:embed="rId7"/>
          <a:stretch>
            <a:fillRect/>
          </a:stretch>
        </p:blipFill>
        <p:spPr>
          <a:xfrm>
            <a:off x="566127" y="1328079"/>
            <a:ext cx="7436889" cy="4201842"/>
          </a:xfrm>
          <a:prstGeom prst="rect">
            <a:avLst/>
          </a:prstGeom>
        </p:spPr>
      </p:pic>
      <p:sp>
        <p:nvSpPr>
          <p:cNvPr id="8" name="Tekstvak 7">
            <a:extLst>
              <a:ext uri="{FF2B5EF4-FFF2-40B4-BE49-F238E27FC236}">
                <a16:creationId xmlns:a16="http://schemas.microsoft.com/office/drawing/2014/main" id="{B54C27FD-C837-1D11-AA20-58F26F959114}"/>
              </a:ext>
            </a:extLst>
          </p:cNvPr>
          <p:cNvSpPr txBox="1"/>
          <p:nvPr/>
        </p:nvSpPr>
        <p:spPr>
          <a:xfrm>
            <a:off x="8402046" y="1957955"/>
            <a:ext cx="3386295" cy="2031325"/>
          </a:xfrm>
          <a:prstGeom prst="rect">
            <a:avLst/>
          </a:prstGeom>
          <a:noFill/>
        </p:spPr>
        <p:txBody>
          <a:bodyPr wrap="square" rtlCol="0">
            <a:spAutoFit/>
          </a:bodyPr>
          <a:lstStyle/>
          <a:p>
            <a:r>
              <a:rPr lang="nl-NL">
                <a:latin typeface="Kermit" panose="020F0503040000060003" pitchFamily="34" charset="0"/>
              </a:rPr>
              <a:t>Bekijk het filmpje van Meester Tom legt uit. </a:t>
            </a:r>
          </a:p>
          <a:p>
            <a:endParaRPr lang="nl-NL">
              <a:latin typeface="Kermit" panose="020F0503040000060003" pitchFamily="34" charset="0"/>
            </a:endParaRPr>
          </a:p>
          <a:p>
            <a:r>
              <a:rPr lang="nl-NL">
                <a:latin typeface="Kermit" panose="020F0503040000060003" pitchFamily="34" charset="0"/>
              </a:rPr>
              <a:t>Controleer de namen van de vijf oceanen. Heb je de juiste namen gevonden op de wereldkaart?</a:t>
            </a:r>
          </a:p>
        </p:txBody>
      </p:sp>
      <p:sp>
        <p:nvSpPr>
          <p:cNvPr id="10" name="Tekstvak 9">
            <a:extLst>
              <a:ext uri="{FF2B5EF4-FFF2-40B4-BE49-F238E27FC236}">
                <a16:creationId xmlns:a16="http://schemas.microsoft.com/office/drawing/2014/main" id="{9E247786-6100-CB37-0D8B-A85A6094D09C}"/>
              </a:ext>
            </a:extLst>
          </p:cNvPr>
          <p:cNvSpPr txBox="1"/>
          <p:nvPr/>
        </p:nvSpPr>
        <p:spPr>
          <a:xfrm>
            <a:off x="1207264" y="5517885"/>
            <a:ext cx="6154614" cy="276999"/>
          </a:xfrm>
          <a:prstGeom prst="rect">
            <a:avLst/>
          </a:prstGeom>
          <a:noFill/>
        </p:spPr>
        <p:txBody>
          <a:bodyPr wrap="square">
            <a:spAutoFit/>
          </a:bodyPr>
          <a:lstStyle/>
          <a:p>
            <a:pPr marL="0" lvl="0" indent="0" algn="ctr">
              <a:buFont typeface="Symbol" panose="05050102010706020507" pitchFamily="18" charset="2"/>
              <a:buNone/>
            </a:pPr>
            <a:r>
              <a:rPr lang="nl-NL" sz="1200">
                <a:solidFill>
                  <a:schemeClr val="bg1">
                    <a:lumMod val="50000"/>
                  </a:schemeClr>
                </a:solidFill>
                <a:latin typeface="Kermit" panose="020F0503040000060003" pitchFamily="34" charset="0"/>
                <a:hlinkClick r:id="rId8">
                  <a:extLst>
                    <a:ext uri="{A12FA001-AC4F-418D-AE19-62706E023703}">
                      <ahyp:hlinkClr xmlns:ahyp="http://schemas.microsoft.com/office/drawing/2018/hyperlinkcolor" val="tx"/>
                    </a:ext>
                  </a:extLst>
                </a:hlinkClick>
              </a:rPr>
              <a:t>https://www.youtube.com/watch?v=WIgyNct38IA</a:t>
            </a:r>
            <a:r>
              <a:rPr lang="nl-NL" sz="1200">
                <a:solidFill>
                  <a:schemeClr val="bg1">
                    <a:lumMod val="50000"/>
                  </a:schemeClr>
                </a:solidFill>
                <a:latin typeface="Kermit" panose="020F0503040000060003" pitchFamily="34" charset="0"/>
              </a:rPr>
              <a:t> (1:45)</a:t>
            </a:r>
          </a:p>
        </p:txBody>
      </p:sp>
      <p:pic>
        <p:nvPicPr>
          <p:cNvPr id="12" name="Afbeelding 11">
            <a:extLst>
              <a:ext uri="{FF2B5EF4-FFF2-40B4-BE49-F238E27FC236}">
                <a16:creationId xmlns:a16="http://schemas.microsoft.com/office/drawing/2014/main" id="{70FF3BF4-9DB7-0927-3F6F-A44E0301079A}"/>
              </a:ext>
            </a:extLst>
          </p:cNvPr>
          <p:cNvPicPr>
            <a:picLocks noChangeAspect="1"/>
          </p:cNvPicPr>
          <p:nvPr/>
        </p:nvPicPr>
        <p:blipFill>
          <a:blip r:embed="rId9">
            <a:extLst>
              <a:ext uri="{28A0092B-C50C-407E-A947-70E740481C1C}">
                <a14:useLocalDpi xmlns:a14="http://schemas.microsoft.com/office/drawing/2010/main" val="0"/>
              </a:ext>
            </a:extLst>
          </a:blip>
          <a:srcRect/>
          <a:stretch/>
        </p:blipFill>
        <p:spPr bwMode="auto">
          <a:xfrm>
            <a:off x="8400422" y="4340888"/>
            <a:ext cx="883121" cy="894461"/>
          </a:xfrm>
          <a:prstGeom prst="rect">
            <a:avLst/>
          </a:prstGeom>
          <a:noFill/>
          <a:ln>
            <a:noFill/>
          </a:ln>
        </p:spPr>
      </p:pic>
      <p:sp>
        <p:nvSpPr>
          <p:cNvPr id="16" name="Tekstvak 15">
            <a:extLst>
              <a:ext uri="{FF2B5EF4-FFF2-40B4-BE49-F238E27FC236}">
                <a16:creationId xmlns:a16="http://schemas.microsoft.com/office/drawing/2014/main" id="{05BB9FBC-DC6E-E32B-7ED7-004BF5471B86}"/>
              </a:ext>
            </a:extLst>
          </p:cNvPr>
          <p:cNvSpPr txBox="1"/>
          <p:nvPr/>
        </p:nvSpPr>
        <p:spPr>
          <a:xfrm>
            <a:off x="9301374" y="4340888"/>
            <a:ext cx="2461846" cy="923330"/>
          </a:xfrm>
          <a:prstGeom prst="rect">
            <a:avLst/>
          </a:prstGeom>
          <a:solidFill>
            <a:schemeClr val="bg1"/>
          </a:solidFill>
        </p:spPr>
        <p:txBody>
          <a:bodyPr wrap="square" rtlCol="0">
            <a:spAutoFit/>
          </a:bodyPr>
          <a:lstStyle/>
          <a:p>
            <a:r>
              <a:rPr lang="nl-NL" dirty="0">
                <a:solidFill>
                  <a:srgbClr val="59BFD0"/>
                </a:solidFill>
                <a:latin typeface="Kermit" panose="020F0503040000060003" pitchFamily="34" charset="0"/>
              </a:rPr>
              <a:t>Waarom was er vroeger maar één oceaan?</a:t>
            </a:r>
          </a:p>
        </p:txBody>
      </p:sp>
    </p:spTree>
    <p:extLst>
      <p:ext uri="{BB962C8B-B14F-4D97-AF65-F5344CB8AC3E}">
        <p14:creationId xmlns:p14="http://schemas.microsoft.com/office/powerpoint/2010/main" val="4246641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73D0BF-307A-3740-FD7E-AFB9E5DBE495}"/>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F639D18D-BBBF-CDC6-DA03-4EF54201CFF9}"/>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CD851975-4BE6-F092-A553-85E058735052}"/>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B2DF0D24-C20E-36A3-8D3F-561474A9EC1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A28573DB-6672-673D-F11C-F078B870C1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0FC22C3-CB6D-B33E-6D1C-241A68B14598}"/>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Welke oceanen zijn er allemaal?</a:t>
            </a:r>
          </a:p>
        </p:txBody>
      </p:sp>
      <p:pic>
        <p:nvPicPr>
          <p:cNvPr id="7" name="Afbeelding 6">
            <a:extLst>
              <a:ext uri="{FF2B5EF4-FFF2-40B4-BE49-F238E27FC236}">
                <a16:creationId xmlns:a16="http://schemas.microsoft.com/office/drawing/2014/main" id="{E3C6553D-802B-9D27-264E-35C0B1BA99B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sp>
        <p:nvSpPr>
          <p:cNvPr id="8" name="Tekstvak 7">
            <a:extLst>
              <a:ext uri="{FF2B5EF4-FFF2-40B4-BE49-F238E27FC236}">
                <a16:creationId xmlns:a16="http://schemas.microsoft.com/office/drawing/2014/main" id="{D9D14025-1E47-81D9-B492-43BB93C76740}"/>
              </a:ext>
            </a:extLst>
          </p:cNvPr>
          <p:cNvSpPr txBox="1"/>
          <p:nvPr/>
        </p:nvSpPr>
        <p:spPr>
          <a:xfrm>
            <a:off x="2155528" y="965157"/>
            <a:ext cx="7875500" cy="1938992"/>
          </a:xfrm>
          <a:prstGeom prst="rect">
            <a:avLst/>
          </a:prstGeom>
          <a:noFill/>
        </p:spPr>
        <p:txBody>
          <a:bodyPr wrap="square" rtlCol="0">
            <a:spAutoFit/>
          </a:bodyPr>
          <a:lstStyle/>
          <a:p>
            <a:pPr algn="ctr"/>
            <a:r>
              <a:rPr lang="nl-NL" sz="2400" dirty="0">
                <a:latin typeface="Kermit" panose="020F0503040000060003" pitchFamily="34" charset="0"/>
              </a:rPr>
              <a:t>Bekijk de wereldkaart in je ateliermap of in de atlas. </a:t>
            </a:r>
          </a:p>
          <a:p>
            <a:endParaRPr lang="nl-NL" sz="2400" dirty="0">
              <a:latin typeface="Kermit" panose="020F0503040000060003" pitchFamily="34" charset="0"/>
            </a:endParaRPr>
          </a:p>
          <a:p>
            <a:pPr algn="ctr"/>
            <a:r>
              <a:rPr lang="nl-NL" sz="2400" dirty="0">
                <a:latin typeface="Kermit" panose="020F0503040000060003" pitchFamily="34" charset="0"/>
              </a:rPr>
              <a:t>Er zijn in totaal vijf oceanen. Schrijf de namen op. </a:t>
            </a:r>
          </a:p>
          <a:p>
            <a:pPr algn="ctr"/>
            <a:endParaRPr lang="nl-NL" sz="2400" dirty="0">
              <a:latin typeface="Kermit" panose="020F0503040000060003" pitchFamily="34" charset="0"/>
            </a:endParaRPr>
          </a:p>
          <a:p>
            <a:pPr algn="ctr"/>
            <a:r>
              <a:rPr lang="nl-NL" sz="2400" dirty="0">
                <a:latin typeface="Kermit" panose="020F0503040000060003" pitchFamily="34" charset="0"/>
              </a:rPr>
              <a:t>Schrijf ook de namen van de werelddelen op.</a:t>
            </a:r>
          </a:p>
        </p:txBody>
      </p:sp>
      <p:pic>
        <p:nvPicPr>
          <p:cNvPr id="18" name="Afbeelding 17">
            <a:extLst>
              <a:ext uri="{FF2B5EF4-FFF2-40B4-BE49-F238E27FC236}">
                <a16:creationId xmlns:a16="http://schemas.microsoft.com/office/drawing/2014/main" id="{CDB5F0C8-76CA-A9D9-DBC8-A99E2E5B4FBA}"/>
              </a:ext>
            </a:extLst>
          </p:cNvPr>
          <p:cNvPicPr>
            <a:picLocks noChangeAspect="1"/>
          </p:cNvPicPr>
          <p:nvPr/>
        </p:nvPicPr>
        <p:blipFill>
          <a:blip r:embed="rId6"/>
          <a:srcRect r="32116"/>
          <a:stretch>
            <a:fillRect/>
          </a:stretch>
        </p:blipFill>
        <p:spPr>
          <a:xfrm>
            <a:off x="4694396" y="3081456"/>
            <a:ext cx="2797764" cy="3517000"/>
          </a:xfrm>
          <a:prstGeom prst="rect">
            <a:avLst/>
          </a:prstGeom>
        </p:spPr>
      </p:pic>
    </p:spTree>
    <p:extLst>
      <p:ext uri="{BB962C8B-B14F-4D97-AF65-F5344CB8AC3E}">
        <p14:creationId xmlns:p14="http://schemas.microsoft.com/office/powerpoint/2010/main" val="151945434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261E6B-66EC-134F-383F-B9586BCF3490}"/>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58F605CD-9EBB-DFF5-F3F9-49B72F70CA7E}"/>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8306C608-5A41-22EC-76F2-AEEE1B6DA682}"/>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23EE8A6E-93A6-211A-985A-0B38333FF06F}"/>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BCEF2AE2-2F5C-60E6-4233-B72F376867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89FE756-9806-B52F-196D-93467EED223A}"/>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Welke werelddelen en continenten zijn er allemaal?</a:t>
            </a:r>
          </a:p>
        </p:txBody>
      </p:sp>
      <p:sp>
        <p:nvSpPr>
          <p:cNvPr id="9" name="Afgeronde rechthoek 8">
            <a:extLst>
              <a:ext uri="{FF2B5EF4-FFF2-40B4-BE49-F238E27FC236}">
                <a16:creationId xmlns:a16="http://schemas.microsoft.com/office/drawing/2014/main" id="{77992BC2-00C9-C7AC-F062-24FE2EED3872}"/>
              </a:ext>
            </a:extLst>
          </p:cNvPr>
          <p:cNvSpPr/>
          <p:nvPr/>
        </p:nvSpPr>
        <p:spPr>
          <a:xfrm>
            <a:off x="6470249" y="5177772"/>
            <a:ext cx="3715473" cy="979907"/>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chemeClr val="tx1"/>
                </a:solidFill>
                <a:latin typeface="Kermit" panose="020F0503040000060003" pitchFamily="34" charset="0"/>
              </a:rPr>
              <a:t>Continent</a:t>
            </a:r>
            <a:r>
              <a:rPr lang="nl-NL" sz="1600" dirty="0">
                <a:solidFill>
                  <a:schemeClr val="tx1"/>
                </a:solidFill>
                <a:latin typeface="Kermit" panose="020F0503040000060003" pitchFamily="34" charset="0"/>
              </a:rPr>
              <a:t> = een groot stuk land</a:t>
            </a:r>
          </a:p>
        </p:txBody>
      </p:sp>
      <p:sp>
        <p:nvSpPr>
          <p:cNvPr id="10" name="Afgeronde rechthoek 9">
            <a:extLst>
              <a:ext uri="{FF2B5EF4-FFF2-40B4-BE49-F238E27FC236}">
                <a16:creationId xmlns:a16="http://schemas.microsoft.com/office/drawing/2014/main" id="{B2C9845C-C920-0183-80D5-9E664BF53F2B}"/>
              </a:ext>
            </a:extLst>
          </p:cNvPr>
          <p:cNvSpPr/>
          <p:nvPr/>
        </p:nvSpPr>
        <p:spPr>
          <a:xfrm>
            <a:off x="2375085" y="5177772"/>
            <a:ext cx="3715473" cy="979908"/>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chemeClr val="tx1"/>
                </a:solidFill>
                <a:latin typeface="Kermit" panose="020F0503040000060003" pitchFamily="34" charset="0"/>
              </a:rPr>
              <a:t>Werelddeel </a:t>
            </a:r>
            <a:r>
              <a:rPr lang="nl-NL" sz="1600" dirty="0">
                <a:solidFill>
                  <a:schemeClr val="tx1"/>
                </a:solidFill>
                <a:latin typeface="Kermit" panose="020F0503040000060003" pitchFamily="34" charset="0"/>
              </a:rPr>
              <a:t>= een manier waarop mensen de wereld in stukken verdelen</a:t>
            </a:r>
          </a:p>
        </p:txBody>
      </p:sp>
      <p:sp>
        <p:nvSpPr>
          <p:cNvPr id="12" name="Tekstvak 11">
            <a:extLst>
              <a:ext uri="{FF2B5EF4-FFF2-40B4-BE49-F238E27FC236}">
                <a16:creationId xmlns:a16="http://schemas.microsoft.com/office/drawing/2014/main" id="{DBB7D802-6CD7-DFE2-2ABF-161FF9524915}"/>
              </a:ext>
            </a:extLst>
          </p:cNvPr>
          <p:cNvSpPr txBox="1"/>
          <p:nvPr/>
        </p:nvSpPr>
        <p:spPr>
          <a:xfrm>
            <a:off x="324091" y="2257063"/>
            <a:ext cx="3472406" cy="2308324"/>
          </a:xfrm>
          <a:prstGeom prst="rect">
            <a:avLst/>
          </a:prstGeom>
          <a:noFill/>
        </p:spPr>
        <p:txBody>
          <a:bodyPr wrap="square" rtlCol="0">
            <a:spAutoFit/>
          </a:bodyPr>
          <a:lstStyle/>
          <a:p>
            <a:r>
              <a:rPr lang="nl-NL" dirty="0">
                <a:latin typeface="Kermit" panose="020F0503040000060003" pitchFamily="34" charset="0"/>
              </a:rPr>
              <a:t>Kijk goed naar de wereldkaart.</a:t>
            </a:r>
          </a:p>
          <a:p>
            <a:endParaRPr lang="nl-NL" dirty="0">
              <a:latin typeface="Kermit" panose="020F0503040000060003" pitchFamily="34" charset="0"/>
            </a:endParaRPr>
          </a:p>
          <a:p>
            <a:r>
              <a:rPr lang="nl-NL" dirty="0">
                <a:latin typeface="Kermit" panose="020F0503040000060003" pitchFamily="34" charset="0"/>
              </a:rPr>
              <a:t>Wat zijn werelddelen en wat zijn continenten? Zijn er stukken zowel een werelddeel als een continent?</a:t>
            </a:r>
          </a:p>
          <a:p>
            <a:endParaRPr lang="nl-NL" dirty="0">
              <a:latin typeface="Kermit" panose="020F0503040000060003" pitchFamily="34" charset="0"/>
            </a:endParaRPr>
          </a:p>
          <a:p>
            <a:r>
              <a:rPr lang="nl-NL" dirty="0">
                <a:latin typeface="Kermit" panose="020F0503040000060003" pitchFamily="34" charset="0"/>
              </a:rPr>
              <a:t>Schrijf op!</a:t>
            </a:r>
          </a:p>
        </p:txBody>
      </p:sp>
      <p:pic>
        <p:nvPicPr>
          <p:cNvPr id="16" name="Afbeelding 15">
            <a:extLst>
              <a:ext uri="{FF2B5EF4-FFF2-40B4-BE49-F238E27FC236}">
                <a16:creationId xmlns:a16="http://schemas.microsoft.com/office/drawing/2014/main" id="{6FF0195B-6873-A873-4004-A0F4307ADBD4}"/>
              </a:ext>
            </a:extLst>
          </p:cNvPr>
          <p:cNvPicPr>
            <a:picLocks noChangeAspect="1"/>
          </p:cNvPicPr>
          <p:nvPr/>
        </p:nvPicPr>
        <p:blipFill>
          <a:blip r:embed="rId5"/>
          <a:stretch>
            <a:fillRect/>
          </a:stretch>
        </p:blipFill>
        <p:spPr>
          <a:xfrm>
            <a:off x="4095509" y="1060906"/>
            <a:ext cx="7772400" cy="3865418"/>
          </a:xfrm>
          <a:prstGeom prst="rect">
            <a:avLst/>
          </a:prstGeom>
        </p:spPr>
      </p:pic>
    </p:spTree>
    <p:extLst>
      <p:ext uri="{BB962C8B-B14F-4D97-AF65-F5344CB8AC3E}">
        <p14:creationId xmlns:p14="http://schemas.microsoft.com/office/powerpoint/2010/main" val="425812107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490C3-9968-3C15-205E-8744B2F48AC1}"/>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FCC0A2E9-16FF-842B-58F3-1D9874165425}"/>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5F843747-ADC0-CC74-1E3C-4DD14F6A1B34}"/>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5ECABA0C-BF48-E46F-A950-09043070E9F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F004EC1D-D262-E81A-414E-DF33BD8863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F3E611C0-9E3E-D933-74EB-FF5FA3CF4977}"/>
              </a:ext>
            </a:extLst>
          </p:cNvPr>
          <p:cNvSpPr txBox="1"/>
          <p:nvPr/>
        </p:nvSpPr>
        <p:spPr>
          <a:xfrm>
            <a:off x="-2721" y="307777"/>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Zeelandië</a:t>
            </a:r>
            <a:r>
              <a:rPr lang="nl-NL" sz="3200" dirty="0">
                <a:solidFill>
                  <a:srgbClr val="E16C7F"/>
                </a:solidFill>
                <a:latin typeface="Kermit" panose="020F0503040000060003" pitchFamily="34" charset="0"/>
              </a:rPr>
              <a:t>, het gezonken continent</a:t>
            </a:r>
          </a:p>
        </p:txBody>
      </p:sp>
      <p:sp>
        <p:nvSpPr>
          <p:cNvPr id="12" name="Tekstvak 11">
            <a:extLst>
              <a:ext uri="{FF2B5EF4-FFF2-40B4-BE49-F238E27FC236}">
                <a16:creationId xmlns:a16="http://schemas.microsoft.com/office/drawing/2014/main" id="{F1788182-1253-C313-E56C-85CCF298056C}"/>
              </a:ext>
            </a:extLst>
          </p:cNvPr>
          <p:cNvSpPr txBox="1"/>
          <p:nvPr/>
        </p:nvSpPr>
        <p:spPr>
          <a:xfrm>
            <a:off x="304454" y="1859340"/>
            <a:ext cx="3472406" cy="2862322"/>
          </a:xfrm>
          <a:prstGeom prst="rect">
            <a:avLst/>
          </a:prstGeom>
          <a:noFill/>
        </p:spPr>
        <p:txBody>
          <a:bodyPr wrap="square" rtlCol="0">
            <a:spAutoFit/>
          </a:bodyPr>
          <a:lstStyle/>
          <a:p>
            <a:r>
              <a:rPr lang="nl-NL" dirty="0">
                <a:latin typeface="Kermit" panose="020F0503040000060003" pitchFamily="34" charset="0"/>
              </a:rPr>
              <a:t>Het grijze gebied naast Australië heet </a:t>
            </a:r>
            <a:r>
              <a:rPr lang="nl-NL" dirty="0" err="1">
                <a:latin typeface="Kermit" panose="020F0503040000060003" pitchFamily="34" charset="0"/>
              </a:rPr>
              <a:t>Zeelandië</a:t>
            </a:r>
            <a:r>
              <a:rPr lang="nl-NL" dirty="0">
                <a:latin typeface="Kermit" panose="020F0503040000060003" pitchFamily="34" charset="0"/>
              </a:rPr>
              <a:t>. </a:t>
            </a:r>
          </a:p>
          <a:p>
            <a:endParaRPr lang="nl-NL" dirty="0">
              <a:latin typeface="Kermit" panose="020F0503040000060003" pitchFamily="34" charset="0"/>
            </a:endParaRPr>
          </a:p>
          <a:p>
            <a:r>
              <a:rPr lang="nl-NL" dirty="0">
                <a:latin typeface="Kermit" panose="020F0503040000060003" pitchFamily="34" charset="0"/>
              </a:rPr>
              <a:t>Het is bijna net zo groot als India maar bijna 94% van het continent ligt onder water! </a:t>
            </a:r>
          </a:p>
          <a:p>
            <a:endParaRPr lang="nl-NL" dirty="0">
              <a:latin typeface="Kermit" panose="020F0503040000060003" pitchFamily="34" charset="0"/>
            </a:endParaRPr>
          </a:p>
          <a:p>
            <a:r>
              <a:rPr lang="nl-NL" dirty="0">
                <a:latin typeface="Kermit" panose="020F0503040000060003" pitchFamily="34" charset="0"/>
              </a:rPr>
              <a:t>Pas sinds 2017 zien wetenschappers </a:t>
            </a:r>
            <a:r>
              <a:rPr lang="nl-NL" dirty="0" err="1">
                <a:latin typeface="Kermit" panose="020F0503040000060003" pitchFamily="34" charset="0"/>
              </a:rPr>
              <a:t>Zeelandië</a:t>
            </a:r>
            <a:r>
              <a:rPr lang="nl-NL" dirty="0">
                <a:latin typeface="Kermit" panose="020F0503040000060003" pitchFamily="34" charset="0"/>
              </a:rPr>
              <a:t> als continent. </a:t>
            </a:r>
          </a:p>
        </p:txBody>
      </p:sp>
      <p:pic>
        <p:nvPicPr>
          <p:cNvPr id="16" name="Afbeelding 15">
            <a:extLst>
              <a:ext uri="{FF2B5EF4-FFF2-40B4-BE49-F238E27FC236}">
                <a16:creationId xmlns:a16="http://schemas.microsoft.com/office/drawing/2014/main" id="{A758D1FD-58F4-2709-82D1-259FE31D1778}"/>
              </a:ext>
            </a:extLst>
          </p:cNvPr>
          <p:cNvPicPr>
            <a:picLocks noChangeAspect="1"/>
          </p:cNvPicPr>
          <p:nvPr/>
        </p:nvPicPr>
        <p:blipFill>
          <a:blip r:embed="rId5"/>
          <a:stretch>
            <a:fillRect/>
          </a:stretch>
        </p:blipFill>
        <p:spPr>
          <a:xfrm>
            <a:off x="4086756" y="1357792"/>
            <a:ext cx="7772400" cy="3865418"/>
          </a:xfrm>
          <a:prstGeom prst="rect">
            <a:avLst/>
          </a:prstGeom>
        </p:spPr>
      </p:pic>
    </p:spTree>
    <p:extLst>
      <p:ext uri="{BB962C8B-B14F-4D97-AF65-F5344CB8AC3E}">
        <p14:creationId xmlns:p14="http://schemas.microsoft.com/office/powerpoint/2010/main" val="216202747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3CEA6-5468-1194-54E9-D7A879577222}"/>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8629C481-BE6E-8532-B095-CE9485821775}"/>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A746F41E-2C45-5E9F-76BE-DC1B29FD3E1E}"/>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8FAB7239-529C-CBD8-414D-08F7FC83369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71584518-4B6E-A45A-4160-61983C5100B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446A2F24-74F9-42B4-16D2-C3AA5EC99967}"/>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Welke werelddelen en continenten zijn er allemaal?</a:t>
            </a:r>
          </a:p>
        </p:txBody>
      </p:sp>
      <p:pic>
        <p:nvPicPr>
          <p:cNvPr id="3" name="Afbeelding 2">
            <a:extLst>
              <a:ext uri="{FF2B5EF4-FFF2-40B4-BE49-F238E27FC236}">
                <a16:creationId xmlns:a16="http://schemas.microsoft.com/office/drawing/2014/main" id="{E0752F4D-CE75-6226-C84D-918CF08A17F6}"/>
              </a:ext>
            </a:extLst>
          </p:cNvPr>
          <p:cNvPicPr>
            <a:picLocks noChangeAspect="1"/>
          </p:cNvPicPr>
          <p:nvPr/>
        </p:nvPicPr>
        <p:blipFill>
          <a:blip r:embed="rId5"/>
          <a:stretch>
            <a:fillRect/>
          </a:stretch>
        </p:blipFill>
        <p:spPr>
          <a:xfrm>
            <a:off x="4188107" y="1040909"/>
            <a:ext cx="7772400" cy="3865418"/>
          </a:xfrm>
          <a:prstGeom prst="rect">
            <a:avLst/>
          </a:prstGeom>
        </p:spPr>
      </p:pic>
      <p:pic>
        <p:nvPicPr>
          <p:cNvPr id="2" name="Afbeelding 1">
            <a:extLst>
              <a:ext uri="{FF2B5EF4-FFF2-40B4-BE49-F238E27FC236}">
                <a16:creationId xmlns:a16="http://schemas.microsoft.com/office/drawing/2014/main" id="{D1226133-6BA6-A8F3-D01B-FE7A7EA8F91D}"/>
              </a:ext>
            </a:extLst>
          </p:cNvPr>
          <p:cNvPicPr>
            <a:picLocks noChangeAspect="1"/>
          </p:cNvPicPr>
          <p:nvPr/>
        </p:nvPicPr>
        <p:blipFill>
          <a:blip r:embed="rId6"/>
          <a:srcRect/>
          <a:stretch>
            <a:fillRect/>
          </a:stretch>
        </p:blipFill>
        <p:spPr>
          <a:xfrm>
            <a:off x="177995" y="2154860"/>
            <a:ext cx="3784061" cy="1750127"/>
          </a:xfrm>
          <a:prstGeom prst="rect">
            <a:avLst/>
          </a:prstGeom>
        </p:spPr>
      </p:pic>
      <p:sp>
        <p:nvSpPr>
          <p:cNvPr id="4" name="Tekstvak 3">
            <a:extLst>
              <a:ext uri="{FF2B5EF4-FFF2-40B4-BE49-F238E27FC236}">
                <a16:creationId xmlns:a16="http://schemas.microsoft.com/office/drawing/2014/main" id="{DF5D4ABF-42A6-9A94-E594-47EB73B6465B}"/>
              </a:ext>
            </a:extLst>
          </p:cNvPr>
          <p:cNvSpPr txBox="1"/>
          <p:nvPr/>
        </p:nvSpPr>
        <p:spPr>
          <a:xfrm>
            <a:off x="1094549" y="5291259"/>
            <a:ext cx="9992018" cy="830997"/>
          </a:xfrm>
          <a:prstGeom prst="rect">
            <a:avLst/>
          </a:prstGeom>
          <a:noFill/>
        </p:spPr>
        <p:txBody>
          <a:bodyPr wrap="square" rtlCol="0">
            <a:spAutoFit/>
          </a:bodyPr>
          <a:lstStyle/>
          <a:p>
            <a:pPr algn="ctr"/>
            <a:r>
              <a:rPr lang="nl-NL" sz="2400" dirty="0">
                <a:latin typeface="Kermit" panose="020F0503040000060003" pitchFamily="34" charset="0"/>
              </a:rPr>
              <a:t>De vijf ringen van de Olympische spelen staan voor vijf werelddelen. Kunnen jullie bedenken voor welke werelddelen de ringen staan?</a:t>
            </a:r>
          </a:p>
        </p:txBody>
      </p:sp>
    </p:spTree>
    <p:extLst>
      <p:ext uri="{BB962C8B-B14F-4D97-AF65-F5344CB8AC3E}">
        <p14:creationId xmlns:p14="http://schemas.microsoft.com/office/powerpoint/2010/main" val="166177296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59D77D-F18B-C0A8-0F79-58EA66FFB35F}"/>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85858240-04CE-EC8D-7E53-3581050514EC}"/>
              </a:ext>
            </a:extLst>
          </p:cNvPr>
          <p:cNvSpPr>
            <a:spLocks noChangeArrowheads="1"/>
          </p:cNvSpPr>
          <p:nvPr/>
        </p:nvSpPr>
        <p:spPr bwMode="auto">
          <a:xfrm>
            <a:off x="368624" y="5138566"/>
            <a:ext cx="11779750" cy="1323439"/>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dirty="0">
                <a:latin typeface="Kermit" panose="020F0503040000060003" pitchFamily="34" charset="0"/>
                <a:ea typeface="Times New Roman" panose="02020603050405020304" pitchFamily="18" charset="0"/>
              </a:rPr>
              <a:t>Klaar-/verdiepingsopdrachten</a:t>
            </a:r>
            <a:r>
              <a:rPr lang="nl-NL" sz="1600" b="1" dirty="0">
                <a:effectLst/>
                <a:latin typeface="Kermit" panose="020F0503040000060003" pitchFamily="34" charset="0"/>
                <a:ea typeface="Times New Roman" panose="02020603050405020304" pitchFamily="18" charset="0"/>
              </a:rPr>
              <a:t>: </a:t>
            </a:r>
            <a:endParaRPr lang="nl-NL" sz="16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dirty="0">
                <a:latin typeface="Kermit" panose="020F0503040000060003" pitchFamily="34" charset="0"/>
                <a:ea typeface="Times New Roman" panose="02020603050405020304" pitchFamily="18" charset="0"/>
              </a:rPr>
              <a:t>De kinderen m</a:t>
            </a:r>
            <a:r>
              <a:rPr lang="nl-NL" sz="1600" dirty="0">
                <a:effectLst/>
                <a:latin typeface="Kermit" panose="020F0503040000060003" pitchFamily="34" charset="0"/>
                <a:ea typeface="Times New Roman" panose="02020603050405020304" pitchFamily="18" charset="0"/>
              </a:rPr>
              <a:t>aken een aardbol van origami </a:t>
            </a:r>
            <a:r>
              <a:rPr lang="nl-NL" sz="1600" dirty="0" err="1">
                <a:effectLst/>
                <a:latin typeface="Kermit" panose="020F0503040000060003" pitchFamily="34" charset="0"/>
                <a:ea typeface="Times New Roman" panose="02020603050405020304" pitchFamily="18" charset="0"/>
              </a:rPr>
              <a:t>www.ngdc.noaa.gov</a:t>
            </a:r>
            <a:r>
              <a:rPr lang="nl-NL" sz="1600" dirty="0">
                <a:effectLst/>
                <a:latin typeface="Kermit" panose="020F0503040000060003" pitchFamily="34" charset="0"/>
                <a:ea typeface="Times New Roman" panose="02020603050405020304" pitchFamily="18" charset="0"/>
              </a:rPr>
              <a:t>/</a:t>
            </a:r>
            <a:r>
              <a:rPr lang="nl-NL" sz="1600" dirty="0" err="1">
                <a:effectLst/>
                <a:latin typeface="Kermit" panose="020F0503040000060003" pitchFamily="34" charset="0"/>
                <a:ea typeface="Times New Roman" panose="02020603050405020304" pitchFamily="18" charset="0"/>
              </a:rPr>
              <a:t>mgg</a:t>
            </a:r>
            <a:r>
              <a:rPr lang="nl-NL" sz="1600" dirty="0">
                <a:effectLst/>
                <a:latin typeface="Kermit" panose="020F0503040000060003" pitchFamily="34" charset="0"/>
                <a:ea typeface="Times New Roman" panose="02020603050405020304" pitchFamily="18" charset="0"/>
              </a:rPr>
              <a:t>/image/</a:t>
            </a:r>
            <a:r>
              <a:rPr lang="nl-NL" sz="1600" dirty="0" err="1">
                <a:effectLst/>
                <a:latin typeface="Kermit" panose="020F0503040000060003" pitchFamily="34" charset="0"/>
                <a:ea typeface="Times New Roman" panose="02020603050405020304" pitchFamily="18" charset="0"/>
              </a:rPr>
              <a:t>origamiearth.pdf</a:t>
            </a:r>
            <a:endParaRPr lang="nl-NL" sz="1600" dirty="0">
              <a:effectLst/>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sz="1600" dirty="0">
                <a:latin typeface="Kermit" panose="020F0503040000060003" pitchFamily="34" charset="0"/>
                <a:ea typeface="Times New Roman" panose="02020603050405020304" pitchFamily="18" charset="0"/>
              </a:rPr>
              <a:t>De kinderen bedenken een andere route van Nederland naar Australië. Is deze route langer of korter?</a:t>
            </a:r>
          </a:p>
          <a:p>
            <a:pPr marL="342900" indent="-342900">
              <a:buFont typeface="Arial" panose="020B0604020202020204" pitchFamily="34" charset="0"/>
              <a:buChar char="•"/>
            </a:pPr>
            <a:r>
              <a:rPr lang="nl-NL" sz="1600" dirty="0">
                <a:effectLst/>
                <a:latin typeface="Kermit" panose="020F0503040000060003" pitchFamily="34" charset="0"/>
                <a:ea typeface="Times New Roman" panose="02020603050405020304" pitchFamily="18" charset="0"/>
              </a:rPr>
              <a:t>Teken een nieuwe route tussen twee zelfgekozen w</a:t>
            </a:r>
            <a:r>
              <a:rPr lang="nl-NL" sz="1600" dirty="0">
                <a:latin typeface="Kermit" panose="020F0503040000060003" pitchFamily="34" charset="0"/>
                <a:ea typeface="Times New Roman" panose="02020603050405020304" pitchFamily="18" charset="0"/>
              </a:rPr>
              <a:t>erelddelen en beschrijf welke oceanen je onderweg oversteekt. Kan een klasgenootje raden om welke route het gaat?</a:t>
            </a:r>
            <a:endParaRPr lang="nl-NL" sz="1600" dirty="0">
              <a:effectLst/>
              <a:latin typeface="Kermit" panose="020F0503040000060003"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E18E0436-44D8-EFA7-F2F6-FD03BE71E0BE}"/>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C8276870-58B5-A783-0262-C326A9E336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F417B842-799D-5F46-B65C-119FB7001D6F}"/>
              </a:ext>
            </a:extLst>
          </p:cNvPr>
          <p:cNvSpPr>
            <a:spLocks noChangeArrowheads="1"/>
          </p:cNvSpPr>
          <p:nvPr/>
        </p:nvSpPr>
        <p:spPr bwMode="auto">
          <a:xfrm>
            <a:off x="368624" y="809960"/>
            <a:ext cx="11379465" cy="1354217"/>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a:latin typeface="Kermit" panose="020F0503040000060003" pitchFamily="34" charset="0"/>
                <a:ea typeface="Times New Roman" panose="02020603050405020304" pitchFamily="18" charset="0"/>
              </a:rPr>
              <a:t>Opdracht</a:t>
            </a:r>
            <a:r>
              <a:rPr lang="nl-NL" sz="1600" b="1">
                <a:effectLst/>
                <a:latin typeface="Kermit" panose="020F0503040000060003" pitchFamily="34" charset="0"/>
                <a:ea typeface="Times New Roman" panose="02020603050405020304" pitchFamily="18" charset="0"/>
              </a:rPr>
              <a:t>: </a:t>
            </a:r>
            <a:endParaRPr lang="nl-NL" sz="16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Jij bent de kapitein van een groot zeeschip. Je vertrekt vanuit Nederland en gaat op reis naar Australië. Zorg ervoor dat je bemanning veilig aankomt. Kleur de oceanen, vul de namen van de oceanen en werelddelen in, teken jouw vaarroute en schrijf in je schrift hoe jouw reis verloopt.</a:t>
            </a:r>
          </a:p>
          <a:p>
            <a:pPr marL="342900" indent="-342900">
              <a:buFont typeface="Arial" panose="020B0604020202020204" pitchFamily="34" charset="0"/>
              <a:buChar char="•"/>
            </a:pPr>
            <a:r>
              <a:rPr lang="nl-NL" sz="1600">
                <a:latin typeface="Kermit" panose="020F0503040000060003" pitchFamily="34" charset="0"/>
                <a:ea typeface="Times New Roman" panose="02020603050405020304" pitchFamily="18" charset="0"/>
              </a:rPr>
              <a:t>Je werkt alleen.</a:t>
            </a:r>
            <a:endParaRPr lang="nl-NL" sz="160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C40A6311-8015-635D-DF85-F871DD20DF8B}"/>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02E4988F-FED8-83ED-E5F4-F9DFFC273435}"/>
              </a:ext>
            </a:extLst>
          </p:cNvPr>
          <p:cNvSpPr txBox="1"/>
          <p:nvPr/>
        </p:nvSpPr>
        <p:spPr>
          <a:xfrm>
            <a:off x="403545" y="2304353"/>
            <a:ext cx="8045297" cy="2800767"/>
          </a:xfrm>
          <a:prstGeom prst="rect">
            <a:avLst/>
          </a:prstGeom>
          <a:noFill/>
          <a:ln>
            <a:solidFill>
              <a:srgbClr val="E16C7F"/>
            </a:solidFill>
          </a:ln>
        </p:spPr>
        <p:txBody>
          <a:bodyPr wrap="square">
            <a:spAutoFit/>
          </a:bodyPr>
          <a:lstStyle/>
          <a:p>
            <a:r>
              <a:rPr lang="nl-NL" sz="1600" b="1" dirty="0">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iedere oceaan de juiste kleur gegeven.</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de namen van alle vijf de oceanen op de juiste plaats geschreven.</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de namen van alle zeven werelddelen ingevuld.</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Nederland en Australië gevonden op de wereldkaart.</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een duidelijke vaarroute van Nederland naar Australië getekend met een stippellijn.</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in mijn schrift een kort reisverslag opgeschreven. Hierin beschrijf ik vanuit welk werelddeel ik vertrek, welke oceanen ik oversteek, langs welke werelddelen ik vaar en in welk werelddeel ik aankom.</a:t>
            </a:r>
          </a:p>
          <a:p>
            <a:pPr marL="342900" indent="-342900">
              <a:buFont typeface="Wingdings" panose="05000000000000000000" pitchFamily="2" charset="2"/>
              <a:buChar char="ü"/>
            </a:pPr>
            <a:r>
              <a:rPr lang="nl-NL" sz="1600" dirty="0">
                <a:latin typeface="Kermit" panose="020F0503040000060003" pitchFamily="34" charset="0"/>
                <a:ea typeface="Times New Roman" panose="02020603050405020304" pitchFamily="18" charset="0"/>
              </a:rPr>
              <a:t>Ik heb netjes en zorgvuldig gewerkt.</a:t>
            </a:r>
          </a:p>
        </p:txBody>
      </p:sp>
      <p:sp>
        <p:nvSpPr>
          <p:cNvPr id="18" name="Tekstvak 17">
            <a:extLst>
              <a:ext uri="{FF2B5EF4-FFF2-40B4-BE49-F238E27FC236}">
                <a16:creationId xmlns:a16="http://schemas.microsoft.com/office/drawing/2014/main" id="{02AAF9FB-E62C-A849-4D2E-D9268D1E746C}"/>
              </a:ext>
            </a:extLst>
          </p:cNvPr>
          <p:cNvSpPr txBox="1"/>
          <p:nvPr/>
        </p:nvSpPr>
        <p:spPr>
          <a:xfrm>
            <a:off x="9663461" y="3511946"/>
            <a:ext cx="2242731" cy="830997"/>
          </a:xfrm>
          <a:prstGeom prst="rect">
            <a:avLst/>
          </a:prstGeom>
          <a:noFill/>
        </p:spPr>
        <p:txBody>
          <a:bodyPr wrap="square">
            <a:spAutoFit/>
          </a:bodyPr>
          <a:lstStyle/>
          <a:p>
            <a:r>
              <a:rPr lang="nl-NL" sz="1600">
                <a:solidFill>
                  <a:srgbClr val="744963"/>
                </a:solidFill>
                <a:latin typeface="Kermit" panose="020F0503040000060003" pitchFamily="34" charset="0"/>
                <a:ea typeface="Times New Roman" panose="02020603050405020304" pitchFamily="18" charset="0"/>
              </a:rPr>
              <a:t>Is dit de enige route die je kunt afleggen voor deze reis?</a:t>
            </a:r>
            <a:endParaRPr lang="nl-NL" sz="1600">
              <a:solidFill>
                <a:srgbClr val="744963"/>
              </a:solidFill>
              <a:latin typeface="Kermit" panose="020F0503040000060003" pitchFamily="34" charset="0"/>
            </a:endParaRPr>
          </a:p>
        </p:txBody>
      </p:sp>
      <p:pic>
        <p:nvPicPr>
          <p:cNvPr id="20" name="Afbeelding 19">
            <a:extLst>
              <a:ext uri="{FF2B5EF4-FFF2-40B4-BE49-F238E27FC236}">
                <a16:creationId xmlns:a16="http://schemas.microsoft.com/office/drawing/2014/main" id="{3BFA4117-0531-6C41-9EEA-FA5B62E2D47F}"/>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8726153" y="2367054"/>
            <a:ext cx="921100" cy="890001"/>
          </a:xfrm>
          <a:prstGeom prst="rect">
            <a:avLst/>
          </a:prstGeom>
          <a:noFill/>
          <a:ln>
            <a:noFill/>
          </a:ln>
          <a:extLst>
            <a:ext uri="{53640926-AAD7-44D8-BBD7-CCE9431645EC}">
              <a14:shadowObscured xmlns:a14="http://schemas.microsoft.com/office/drawing/2010/main"/>
            </a:ext>
          </a:extLst>
        </p:spPr>
      </p:pic>
      <p:sp>
        <p:nvSpPr>
          <p:cNvPr id="23" name="Tekstvak 22">
            <a:extLst>
              <a:ext uri="{FF2B5EF4-FFF2-40B4-BE49-F238E27FC236}">
                <a16:creationId xmlns:a16="http://schemas.microsoft.com/office/drawing/2014/main" id="{D4006119-5D19-92D5-5E4C-9632F2B7CBBC}"/>
              </a:ext>
            </a:extLst>
          </p:cNvPr>
          <p:cNvSpPr txBox="1"/>
          <p:nvPr/>
        </p:nvSpPr>
        <p:spPr>
          <a:xfrm>
            <a:off x="9647253" y="2404809"/>
            <a:ext cx="2501121" cy="830997"/>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70BA9E"/>
                </a:solidFill>
                <a:effectLst/>
                <a:uLnTx/>
                <a:uFillTx/>
                <a:latin typeface="Kermit" panose="020F0503040000060003" pitchFamily="34" charset="0"/>
                <a:ea typeface="Times New Roman" panose="02020603050405020304" pitchFamily="18" charset="0"/>
                <a:cs typeface="+mn-cs"/>
              </a:rPr>
              <a:t>Welk werelddeel zou jij graag willen bezoeken tijdens de reis?</a:t>
            </a:r>
            <a:endParaRPr kumimoji="0" lang="nl-NL" sz="1600" b="0" i="0" u="none" strike="noStrike" kern="1200" cap="none" spc="0" normalizeH="0" baseline="0" noProof="0">
              <a:ln>
                <a:noFill/>
              </a:ln>
              <a:solidFill>
                <a:srgbClr val="70BA9E"/>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AC82A923-4E1D-3E3F-021B-FEE2EF71EB07}"/>
              </a:ext>
            </a:extLst>
          </p:cNvPr>
          <p:cNvSpPr txBox="1"/>
          <p:nvPr/>
        </p:nvSpPr>
        <p:spPr>
          <a:xfrm>
            <a:off x="29935" y="210209"/>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Van Nederland naar Australië</a:t>
            </a:r>
          </a:p>
        </p:txBody>
      </p:sp>
      <p:pic>
        <p:nvPicPr>
          <p:cNvPr id="3" name="Afbeelding 2">
            <a:extLst>
              <a:ext uri="{FF2B5EF4-FFF2-40B4-BE49-F238E27FC236}">
                <a16:creationId xmlns:a16="http://schemas.microsoft.com/office/drawing/2014/main" id="{5CF8F7D5-D3EC-450B-767E-713036A675B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696135" y="3459932"/>
            <a:ext cx="967326" cy="890001"/>
          </a:xfrm>
          <a:prstGeom prst="rect">
            <a:avLst/>
          </a:prstGeom>
          <a:noFill/>
          <a:ln>
            <a:noFill/>
          </a:ln>
        </p:spPr>
      </p:pic>
    </p:spTree>
    <p:extLst>
      <p:ext uri="{BB962C8B-B14F-4D97-AF65-F5344CB8AC3E}">
        <p14:creationId xmlns:p14="http://schemas.microsoft.com/office/powerpoint/2010/main" val="29575641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25865-196B-6315-40FC-2635CF3FF174}"/>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ECD34DC3-11F6-DB4C-1311-6A6402AAE01D}"/>
              </a:ext>
            </a:extLst>
          </p:cNvPr>
          <p:cNvPicPr>
            <a:picLocks noChangeAspect="1"/>
          </p:cNvPicPr>
          <p:nvPr/>
        </p:nvPicPr>
        <p:blipFill>
          <a:blip r:embed="rId3"/>
          <a:stretch>
            <a:fillRect/>
          </a:stretch>
        </p:blipFill>
        <p:spPr>
          <a:xfrm>
            <a:off x="2721" y="0"/>
            <a:ext cx="12192000" cy="6858000"/>
          </a:xfrm>
          <a:prstGeom prst="rect">
            <a:avLst/>
          </a:prstGeom>
        </p:spPr>
      </p:pic>
      <p:sp>
        <p:nvSpPr>
          <p:cNvPr id="5" name="Tekstvak 4">
            <a:extLst>
              <a:ext uri="{FF2B5EF4-FFF2-40B4-BE49-F238E27FC236}">
                <a16:creationId xmlns:a16="http://schemas.microsoft.com/office/drawing/2014/main" id="{CA7F77DF-D049-52A6-C595-04B7C1950AF2}"/>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6" name="Tekstvak 5">
            <a:extLst>
              <a:ext uri="{FF2B5EF4-FFF2-40B4-BE49-F238E27FC236}">
                <a16:creationId xmlns:a16="http://schemas.microsoft.com/office/drawing/2014/main" id="{242D5535-7071-EC83-12E5-D9AC443A9CCA}"/>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7" name="Afbeelding 6" descr="Afbeelding met Lettertype, Graphics, rood, tekst&#10;&#10;Automatisch gegenereerde beschrijving">
            <a:extLst>
              <a:ext uri="{FF2B5EF4-FFF2-40B4-BE49-F238E27FC236}">
                <a16:creationId xmlns:a16="http://schemas.microsoft.com/office/drawing/2014/main" id="{07DA3286-C524-451E-94FF-273034C0360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FC96082A-5B4B-7182-2A54-B68B1A343BAE}"/>
              </a:ext>
            </a:extLst>
          </p:cNvPr>
          <p:cNvSpPr txBox="1"/>
          <p:nvPr/>
        </p:nvSpPr>
        <p:spPr>
          <a:xfrm>
            <a:off x="-2721" y="31320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oceaan!</a:t>
            </a:r>
            <a:endParaRPr lang="nl-NL" sz="3200">
              <a:solidFill>
                <a:srgbClr val="E16C7F"/>
              </a:solidFill>
            </a:endParaRPr>
          </a:p>
        </p:txBody>
      </p:sp>
      <p:sp>
        <p:nvSpPr>
          <p:cNvPr id="2" name="Tekstvak 1">
            <a:extLst>
              <a:ext uri="{FF2B5EF4-FFF2-40B4-BE49-F238E27FC236}">
                <a16:creationId xmlns:a16="http://schemas.microsoft.com/office/drawing/2014/main" id="{E6078650-2BD5-DCFF-CA27-49B8BFDFB616}"/>
              </a:ext>
            </a:extLst>
          </p:cNvPr>
          <p:cNvSpPr txBox="1"/>
          <p:nvPr/>
        </p:nvSpPr>
        <p:spPr>
          <a:xfrm>
            <a:off x="1214805" y="948241"/>
            <a:ext cx="9756948" cy="2308324"/>
          </a:xfrm>
          <a:prstGeom prst="rect">
            <a:avLst/>
          </a:prstGeom>
          <a:solidFill>
            <a:schemeClr val="bg1">
              <a:alpha val="68849"/>
            </a:schemeClr>
          </a:solidFill>
        </p:spPr>
        <p:txBody>
          <a:bodyPr wrap="square" rtlCol="0">
            <a:spAutoFit/>
          </a:bodyPr>
          <a:lstStyle/>
          <a:p>
            <a:pPr algn="ctr"/>
            <a:r>
              <a:rPr lang="nl-NL" sz="2400">
                <a:latin typeface="Kermit" panose="020F0503040000060003" pitchFamily="34" charset="0"/>
              </a:rPr>
              <a:t>Werk in tweetallen. </a:t>
            </a:r>
          </a:p>
          <a:p>
            <a:pPr algn="ctr"/>
            <a:endParaRPr lang="nl-NL" sz="2400">
              <a:latin typeface="Kermit" panose="020F0503040000060003" pitchFamily="34" charset="0"/>
            </a:endParaRPr>
          </a:p>
          <a:p>
            <a:pPr algn="ctr"/>
            <a:r>
              <a:rPr lang="nl-NL" sz="2400">
                <a:latin typeface="Kermit" panose="020F0503040000060003" pitchFamily="34" charset="0"/>
              </a:rPr>
              <a:t>Neem om de beurt één van de vijf oceanen in je hoofd. </a:t>
            </a:r>
          </a:p>
          <a:p>
            <a:pPr algn="ctr"/>
            <a:r>
              <a:rPr lang="nl-NL" sz="2400">
                <a:latin typeface="Kermit" panose="020F0503040000060003" pitchFamily="34" charset="0"/>
              </a:rPr>
              <a:t>Geef de ander een tip over de ligging. </a:t>
            </a:r>
          </a:p>
          <a:p>
            <a:pPr algn="ctr"/>
            <a:endParaRPr lang="nl-NL" sz="2400">
              <a:latin typeface="Kermit" panose="020F0503040000060003" pitchFamily="34" charset="0"/>
            </a:endParaRPr>
          </a:p>
          <a:p>
            <a:pPr algn="ctr"/>
            <a:r>
              <a:rPr lang="nl-NL" sz="2400">
                <a:latin typeface="Kermit" panose="020F0503040000060003" pitchFamily="34" charset="0"/>
              </a:rPr>
              <a:t>Kan de ander raden om welke oceaan het gaat?</a:t>
            </a:r>
          </a:p>
        </p:txBody>
      </p:sp>
    </p:spTree>
    <p:extLst>
      <p:ext uri="{BB962C8B-B14F-4D97-AF65-F5344CB8AC3E}">
        <p14:creationId xmlns:p14="http://schemas.microsoft.com/office/powerpoint/2010/main" val="194848055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5220C-88CA-A549-6315-AD1516FB50B1}"/>
            </a:ext>
          </a:extLst>
        </p:cNvPr>
        <p:cNvGrpSpPr/>
        <p:nvPr/>
      </p:nvGrpSpPr>
      <p:grpSpPr>
        <a:xfrm>
          <a:off x="0" y="0"/>
          <a:ext cx="0" cy="0"/>
          <a:chOff x="0" y="0"/>
          <a:chExt cx="0" cy="0"/>
        </a:xfrm>
      </p:grpSpPr>
      <p:sp>
        <p:nvSpPr>
          <p:cNvPr id="12" name="Rechthoek 11">
            <a:extLst>
              <a:ext uri="{FF2B5EF4-FFF2-40B4-BE49-F238E27FC236}">
                <a16:creationId xmlns:a16="http://schemas.microsoft.com/office/drawing/2014/main" id="{233F6B23-E04F-F91F-B1AC-8D018C81A7D4}"/>
              </a:ext>
            </a:extLst>
          </p:cNvPr>
          <p:cNvSpPr/>
          <p:nvPr/>
        </p:nvSpPr>
        <p:spPr>
          <a:xfrm>
            <a:off x="276725" y="1876927"/>
            <a:ext cx="11696653" cy="4793878"/>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Subtitel 2">
            <a:extLst>
              <a:ext uri="{FF2B5EF4-FFF2-40B4-BE49-F238E27FC236}">
                <a16:creationId xmlns:a16="http://schemas.microsoft.com/office/drawing/2014/main" id="{C5277CA1-6802-6D65-AE6C-AB0515149995}"/>
              </a:ext>
            </a:extLst>
          </p:cNvPr>
          <p:cNvSpPr>
            <a:spLocks noGrp="1"/>
          </p:cNvSpPr>
          <p:nvPr>
            <p:ph type="subTitle" idx="1"/>
          </p:nvPr>
        </p:nvSpPr>
        <p:spPr>
          <a:xfrm rot="3266161">
            <a:off x="23918" y="1342479"/>
            <a:ext cx="1789358" cy="616767"/>
          </a:xfrm>
        </p:spPr>
        <p:txBody>
          <a:bodyPr vert="horz" lIns="91440" tIns="45720" rIns="91440" bIns="45720" rtlCol="0" anchor="t">
            <a:normAutofit/>
          </a:bodyPr>
          <a:lstStyle/>
          <a:p>
            <a:pPr algn="l"/>
            <a:r>
              <a:rPr lang="nl-NL" sz="1900">
                <a:latin typeface="Kermit" panose="020F0503040000060003" pitchFamily="34" charset="0"/>
              </a:rPr>
              <a:t>Startpunt/</a:t>
            </a:r>
            <a:br>
              <a:rPr lang="nl-NL" sz="1900">
                <a:latin typeface="Kermit" panose="020F0503040000060003" pitchFamily="34" charset="0"/>
              </a:rPr>
            </a:br>
            <a:r>
              <a:rPr lang="nl-NL" sz="1900">
                <a:latin typeface="Kermit" panose="020F0503040000060003" pitchFamily="34" charset="0"/>
              </a:rPr>
              <a:t>voorkennis </a:t>
            </a:r>
            <a:endParaRPr lang="nl-NL" sz="2000">
              <a:latin typeface="Kermit" panose="020F0503040000060003" pitchFamily="34" charset="0"/>
            </a:endParaRPr>
          </a:p>
          <a:p>
            <a:pPr marL="342900" indent="-342900" algn="l">
              <a:buChar char="•"/>
            </a:pPr>
            <a:endParaRPr lang="nl-NL" sz="2000">
              <a:latin typeface="Kermit" panose="020F0503040000060003" pitchFamily="34" charset="0"/>
            </a:endParaRPr>
          </a:p>
          <a:p>
            <a:pPr algn="l" fontAlgn="base"/>
            <a:endParaRPr lang="nl-NL" sz="2000">
              <a:latin typeface="Kermit" panose="020F0503040000060003" pitchFamily="34" charset="0"/>
            </a:endParaRPr>
          </a:p>
          <a:p>
            <a:pPr algn="l" fontAlgn="base"/>
            <a:endParaRPr lang="nl-NL" sz="2000">
              <a:latin typeface="Kermit" panose="020F0503040000060003" pitchFamily="34" charset="0"/>
            </a:endParaRPr>
          </a:p>
        </p:txBody>
      </p:sp>
      <p:sp>
        <p:nvSpPr>
          <p:cNvPr id="2" name="Tekstvak 1">
            <a:extLst>
              <a:ext uri="{FF2B5EF4-FFF2-40B4-BE49-F238E27FC236}">
                <a16:creationId xmlns:a16="http://schemas.microsoft.com/office/drawing/2014/main" id="{79B8300D-99F0-0B25-4E6A-ABB227C68D82}"/>
              </a:ext>
            </a:extLst>
          </p:cNvPr>
          <p:cNvSpPr txBox="1"/>
          <p:nvPr/>
        </p:nvSpPr>
        <p:spPr>
          <a:xfrm>
            <a:off x="1248697" y="85151"/>
            <a:ext cx="10341620" cy="861774"/>
          </a:xfrm>
          <a:prstGeom prst="rect">
            <a:avLst/>
          </a:prstGeom>
          <a:noFill/>
        </p:spPr>
        <p:txBody>
          <a:bodyPr wrap="square" lIns="91440" tIns="45720" rIns="91440" bIns="45720" rtlCol="0" anchor="t">
            <a:spAutoFit/>
          </a:bodyPr>
          <a:lstStyle/>
          <a:p>
            <a:r>
              <a:rPr lang="nl-NL" sz="3200">
                <a:solidFill>
                  <a:srgbClr val="E16C7F"/>
                </a:solidFill>
                <a:latin typeface="Kermit" panose="020F0503040000060003" pitchFamily="34" charset="0"/>
                <a:cs typeface="American Typewriter"/>
              </a:rPr>
              <a:t>Vul de leermuur aan met wat jullie hebben geleerd.</a:t>
            </a:r>
          </a:p>
          <a:p>
            <a:endParaRPr lang="nl-NL">
              <a:latin typeface="Kermit" panose="020F0503040000060003" pitchFamily="34" charset="0"/>
            </a:endParaRPr>
          </a:p>
        </p:txBody>
      </p:sp>
      <p:pic>
        <p:nvPicPr>
          <p:cNvPr id="4" name="Afbeelding 3" descr="Afbeelding met Lettertype, Graphics, rood, tekst&#10;&#10;Automatisch gegenereerde beschrijving">
            <a:extLst>
              <a:ext uri="{FF2B5EF4-FFF2-40B4-BE49-F238E27FC236}">
                <a16:creationId xmlns:a16="http://schemas.microsoft.com/office/drawing/2014/main" id="{AF0D5D81-807E-F06B-C1D0-8D70BFFE2EC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93729" y="5883405"/>
            <a:ext cx="2279650" cy="787400"/>
          </a:xfrm>
          <a:prstGeom prst="rect">
            <a:avLst/>
          </a:prstGeom>
        </p:spPr>
      </p:pic>
      <p:sp>
        <p:nvSpPr>
          <p:cNvPr id="5" name="Tekstvak 4">
            <a:extLst>
              <a:ext uri="{FF2B5EF4-FFF2-40B4-BE49-F238E27FC236}">
                <a16:creationId xmlns:a16="http://schemas.microsoft.com/office/drawing/2014/main" id="{41A5430C-2D90-FCFA-5202-9CC285B16F0B}"/>
              </a:ext>
            </a:extLst>
          </p:cNvPr>
          <p:cNvSpPr txBox="1"/>
          <p:nvPr/>
        </p:nvSpPr>
        <p:spPr>
          <a:xfrm rot="3219091">
            <a:off x="1466713" y="1310353"/>
            <a:ext cx="1516762" cy="369332"/>
          </a:xfrm>
          <a:prstGeom prst="rect">
            <a:avLst/>
          </a:prstGeom>
          <a:noFill/>
        </p:spPr>
        <p:txBody>
          <a:bodyPr wrap="none" rtlCol="0">
            <a:spAutoFit/>
          </a:bodyPr>
          <a:lstStyle/>
          <a:p>
            <a:r>
              <a:rPr lang="nl-NL" sz="1800">
                <a:latin typeface="Kermit" panose="020F0503040000060003" pitchFamily="34" charset="0"/>
              </a:rPr>
              <a:t>Vragenmuur</a:t>
            </a:r>
            <a:endParaRPr lang="nl-NL" sz="1900">
              <a:latin typeface="Kermit" panose="020F0503040000060003" pitchFamily="34" charset="0"/>
            </a:endParaRPr>
          </a:p>
        </p:txBody>
      </p:sp>
      <p:sp>
        <p:nvSpPr>
          <p:cNvPr id="6" name="Tekstvak 5">
            <a:extLst>
              <a:ext uri="{FF2B5EF4-FFF2-40B4-BE49-F238E27FC236}">
                <a16:creationId xmlns:a16="http://schemas.microsoft.com/office/drawing/2014/main" id="{77DBAF7C-9BF1-7AAC-226E-4AC84DAAE251}"/>
              </a:ext>
            </a:extLst>
          </p:cNvPr>
          <p:cNvSpPr txBox="1"/>
          <p:nvPr/>
        </p:nvSpPr>
        <p:spPr>
          <a:xfrm rot="3145716">
            <a:off x="2436698" y="1253002"/>
            <a:ext cx="2140330" cy="923330"/>
          </a:xfrm>
          <a:prstGeom prst="rect">
            <a:avLst/>
          </a:prstGeom>
          <a:noFill/>
        </p:spPr>
        <p:txBody>
          <a:bodyPr wrap="none" rtlCol="0">
            <a:spAutoFit/>
          </a:bodyPr>
          <a:lstStyle/>
          <a:p>
            <a:r>
              <a:rPr lang="nl-NL" sz="1800">
                <a:latin typeface="Kermit" panose="020F0503040000060003" pitchFamily="34" charset="0"/>
              </a:rPr>
              <a:t>Huiswerkopdracht</a:t>
            </a:r>
          </a:p>
          <a:p>
            <a:r>
              <a:rPr lang="nl-NL">
                <a:latin typeface="Kermit" panose="020F0503040000060003" pitchFamily="34" charset="0"/>
              </a:rPr>
              <a:t>Startactiviteit</a:t>
            </a:r>
          </a:p>
          <a:p>
            <a:endParaRPr lang="nl-NL">
              <a:latin typeface="Kermit" panose="020F0503040000060003" pitchFamily="34" charset="0"/>
            </a:endParaRPr>
          </a:p>
        </p:txBody>
      </p:sp>
      <p:sp>
        <p:nvSpPr>
          <p:cNvPr id="8" name="Tekstvak 7">
            <a:extLst>
              <a:ext uri="{FF2B5EF4-FFF2-40B4-BE49-F238E27FC236}">
                <a16:creationId xmlns:a16="http://schemas.microsoft.com/office/drawing/2014/main" id="{5C795D33-0AA3-B50A-168E-3B06C16192E5}"/>
              </a:ext>
            </a:extLst>
          </p:cNvPr>
          <p:cNvSpPr txBox="1"/>
          <p:nvPr/>
        </p:nvSpPr>
        <p:spPr>
          <a:xfrm rot="3116803">
            <a:off x="5066924" y="1471909"/>
            <a:ext cx="3542125" cy="1200329"/>
          </a:xfrm>
          <a:prstGeom prst="rect">
            <a:avLst/>
          </a:prstGeom>
          <a:noFill/>
        </p:spPr>
        <p:txBody>
          <a:bodyPr wrap="square" rtlCol="0">
            <a:spAutoFit/>
          </a:bodyPr>
          <a:lstStyle/>
          <a:p>
            <a:pPr algn="ctr"/>
            <a:r>
              <a:rPr lang="nl-NL" sz="1800">
                <a:latin typeface="Kermit" panose="020F0503040000060003" pitchFamily="34" charset="0"/>
              </a:rPr>
              <a:t>Atelier 2.</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9" name="Tekstvak 8">
            <a:extLst>
              <a:ext uri="{FF2B5EF4-FFF2-40B4-BE49-F238E27FC236}">
                <a16:creationId xmlns:a16="http://schemas.microsoft.com/office/drawing/2014/main" id="{EE16EE0C-F052-BFDA-626E-84713019D9B1}"/>
              </a:ext>
            </a:extLst>
          </p:cNvPr>
          <p:cNvSpPr txBox="1"/>
          <p:nvPr/>
        </p:nvSpPr>
        <p:spPr>
          <a:xfrm rot="3126313">
            <a:off x="3543130" y="1355851"/>
            <a:ext cx="3376019" cy="1200329"/>
          </a:xfrm>
          <a:prstGeom prst="rect">
            <a:avLst/>
          </a:prstGeom>
          <a:noFill/>
        </p:spPr>
        <p:txBody>
          <a:bodyPr wrap="square" rtlCol="0">
            <a:spAutoFit/>
          </a:bodyPr>
          <a:lstStyle/>
          <a:p>
            <a:pPr algn="ctr"/>
            <a:r>
              <a:rPr lang="nl-NL" sz="1800">
                <a:latin typeface="Kermit" panose="020F0503040000060003" pitchFamily="34" charset="0"/>
              </a:rPr>
              <a:t>Atelier 1.</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0" name="Tekstvak 9">
            <a:extLst>
              <a:ext uri="{FF2B5EF4-FFF2-40B4-BE49-F238E27FC236}">
                <a16:creationId xmlns:a16="http://schemas.microsoft.com/office/drawing/2014/main" id="{A1CCAD18-2292-4F29-8B46-A0D682D7DEDA}"/>
              </a:ext>
            </a:extLst>
          </p:cNvPr>
          <p:cNvSpPr txBox="1"/>
          <p:nvPr/>
        </p:nvSpPr>
        <p:spPr>
          <a:xfrm rot="2949097">
            <a:off x="6690037" y="1409288"/>
            <a:ext cx="3513588" cy="1200329"/>
          </a:xfrm>
          <a:prstGeom prst="rect">
            <a:avLst/>
          </a:prstGeom>
          <a:noFill/>
        </p:spPr>
        <p:txBody>
          <a:bodyPr wrap="square" rtlCol="0">
            <a:spAutoFit/>
          </a:bodyPr>
          <a:lstStyle/>
          <a:p>
            <a:pPr algn="ctr"/>
            <a:r>
              <a:rPr lang="nl-NL" sz="1800">
                <a:latin typeface="Kermit" panose="020F0503040000060003" pitchFamily="34" charset="0"/>
              </a:rPr>
              <a:t>Atelier 3.</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sp>
        <p:nvSpPr>
          <p:cNvPr id="11" name="Tekstvak 10">
            <a:extLst>
              <a:ext uri="{FF2B5EF4-FFF2-40B4-BE49-F238E27FC236}">
                <a16:creationId xmlns:a16="http://schemas.microsoft.com/office/drawing/2014/main" id="{33A02B56-90A0-BA1F-8064-F7EFADFCE837}"/>
              </a:ext>
            </a:extLst>
          </p:cNvPr>
          <p:cNvSpPr txBox="1"/>
          <p:nvPr/>
        </p:nvSpPr>
        <p:spPr>
          <a:xfrm rot="2815841">
            <a:off x="8310924" y="1444122"/>
            <a:ext cx="3581248" cy="1200329"/>
          </a:xfrm>
          <a:prstGeom prst="rect">
            <a:avLst/>
          </a:prstGeom>
          <a:noFill/>
        </p:spPr>
        <p:txBody>
          <a:bodyPr wrap="square" rtlCol="0">
            <a:spAutoFit/>
          </a:bodyPr>
          <a:lstStyle/>
          <a:p>
            <a:pPr algn="ctr"/>
            <a:r>
              <a:rPr lang="nl-NL" sz="1800">
                <a:latin typeface="Kermit" panose="020F0503040000060003" pitchFamily="34" charset="0"/>
              </a:rPr>
              <a:t>Atelier 4.</a:t>
            </a:r>
            <a:endParaRPr lang="nl-NL">
              <a:latin typeface="Kermit" panose="020F0503040000060003" pitchFamily="34" charset="0"/>
            </a:endParaRPr>
          </a:p>
          <a:p>
            <a:pPr algn="ctr"/>
            <a:r>
              <a:rPr lang="nl-NL" sz="1200">
                <a:latin typeface="Kermit" panose="020F0503040000060003" pitchFamily="34" charset="0"/>
              </a:rPr>
              <a:t>Leerdoelen </a:t>
            </a:r>
            <a:r>
              <a:rPr lang="nl-NL" sz="1200" err="1">
                <a:latin typeface="Kermit" panose="020F0503040000060003" pitchFamily="34" charset="0"/>
              </a:rPr>
              <a:t>mèt</a:t>
            </a:r>
            <a:r>
              <a:rPr lang="nl-NL" sz="1200">
                <a:latin typeface="Kermit" panose="020F0503040000060003" pitchFamily="34" charset="0"/>
              </a:rPr>
              <a:t> afbeelding per doel</a:t>
            </a:r>
            <a:br>
              <a:rPr lang="nl-NL" sz="1200">
                <a:latin typeface="Kermit" panose="020F0503040000060003" pitchFamily="34" charset="0"/>
              </a:rPr>
            </a:br>
            <a:r>
              <a:rPr lang="nl-NL" sz="1200">
                <a:latin typeface="Kermit" panose="020F0503040000060003" pitchFamily="34" charset="0"/>
              </a:rPr>
              <a:t>Voorbeeldwerk van kinderen: </a:t>
            </a:r>
            <a:br>
              <a:rPr lang="nl-NL" sz="1200">
                <a:latin typeface="Kermit" panose="020F0503040000060003" pitchFamily="34" charset="0"/>
              </a:rPr>
            </a:br>
            <a:r>
              <a:rPr lang="nl-NL" sz="1200">
                <a:latin typeface="Kermit" panose="020F0503040000060003" pitchFamily="34" charset="0"/>
              </a:rPr>
              <a:t>verhalen, foto’s, creatief, etc.</a:t>
            </a:r>
          </a:p>
          <a:p>
            <a:endParaRPr lang="nl-NL">
              <a:latin typeface="Kermit" panose="020F0503040000060003" pitchFamily="34" charset="0"/>
            </a:endParaRPr>
          </a:p>
        </p:txBody>
      </p:sp>
      <p:pic>
        <p:nvPicPr>
          <p:cNvPr id="14" name="Picture 2" descr="Afbeelding met tekst, tekenfilm, persoon&#10;&#10;Automatisch gegenereerde beschrijving">
            <a:extLst>
              <a:ext uri="{FF2B5EF4-FFF2-40B4-BE49-F238E27FC236}">
                <a16:creationId xmlns:a16="http://schemas.microsoft.com/office/drawing/2014/main" id="{5D4CA545-EE02-4CE2-BD84-45D14693C93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619" t="10567" r="71097" b="2628"/>
          <a:stretch/>
        </p:blipFill>
        <p:spPr bwMode="auto">
          <a:xfrm>
            <a:off x="1848382" y="2212869"/>
            <a:ext cx="1661807" cy="4332251"/>
          </a:xfrm>
          <a:prstGeom prst="rect">
            <a:avLst/>
          </a:prstGeom>
          <a:noFill/>
          <a:extLst>
            <a:ext uri="{909E8E84-426E-40DD-AFC4-6F175D3DCCD1}">
              <a14:hiddenFill xmlns:a14="http://schemas.microsoft.com/office/drawing/2010/main">
                <a:solidFill>
                  <a:srgbClr val="FFFFFF"/>
                </a:solidFill>
              </a14:hiddenFill>
            </a:ext>
          </a:extLst>
        </p:spPr>
      </p:pic>
      <p:pic>
        <p:nvPicPr>
          <p:cNvPr id="15" name="Afbeelding 14" descr="Woordweb brengt voorkennis in beeld bij wiskunde - Leraar24">
            <a:extLst>
              <a:ext uri="{FF2B5EF4-FFF2-40B4-BE49-F238E27FC236}">
                <a16:creationId xmlns:a16="http://schemas.microsoft.com/office/drawing/2014/main" id="{C3CF3194-017F-CDF3-89F2-05402DC0776B}"/>
              </a:ext>
            </a:extLst>
          </p:cNvPr>
          <p:cNvPicPr>
            <a:picLocks noChangeAspect="1"/>
          </p:cNvPicPr>
          <p:nvPr/>
        </p:nvPicPr>
        <p:blipFill>
          <a:blip r:embed="rId4"/>
          <a:stretch>
            <a:fillRect/>
          </a:stretch>
        </p:blipFill>
        <p:spPr>
          <a:xfrm>
            <a:off x="258124" y="2646069"/>
            <a:ext cx="1590429" cy="908049"/>
          </a:xfrm>
          <a:prstGeom prst="rect">
            <a:avLst/>
          </a:prstGeom>
        </p:spPr>
      </p:pic>
      <p:pic>
        <p:nvPicPr>
          <p:cNvPr id="16" name="Afbeelding 15" descr="Oude Voorwerpen In en Om het Huis | Henk-engelen-vanalleswat">
            <a:extLst>
              <a:ext uri="{FF2B5EF4-FFF2-40B4-BE49-F238E27FC236}">
                <a16:creationId xmlns:a16="http://schemas.microsoft.com/office/drawing/2014/main" id="{D4644594-8955-7494-497C-21D5F2CD13B5}"/>
              </a:ext>
            </a:extLst>
          </p:cNvPr>
          <p:cNvPicPr>
            <a:picLocks noChangeAspect="1"/>
          </p:cNvPicPr>
          <p:nvPr/>
        </p:nvPicPr>
        <p:blipFill>
          <a:blip r:embed="rId5"/>
          <a:stretch>
            <a:fillRect/>
          </a:stretch>
        </p:blipFill>
        <p:spPr>
          <a:xfrm>
            <a:off x="3839022" y="2863764"/>
            <a:ext cx="667971" cy="893885"/>
          </a:xfrm>
          <a:prstGeom prst="rect">
            <a:avLst/>
          </a:prstGeom>
        </p:spPr>
      </p:pic>
      <p:pic>
        <p:nvPicPr>
          <p:cNvPr id="17" name="Afbeelding 16" descr="18 nostalgische voorwerpen die je nu niet meer in huis vindt">
            <a:extLst>
              <a:ext uri="{FF2B5EF4-FFF2-40B4-BE49-F238E27FC236}">
                <a16:creationId xmlns:a16="http://schemas.microsoft.com/office/drawing/2014/main" id="{D0BB5D8E-B450-0752-10EE-7D74489B4DA3}"/>
              </a:ext>
            </a:extLst>
          </p:cNvPr>
          <p:cNvPicPr>
            <a:picLocks noChangeAspect="1"/>
          </p:cNvPicPr>
          <p:nvPr/>
        </p:nvPicPr>
        <p:blipFill>
          <a:blip r:embed="rId6"/>
          <a:stretch>
            <a:fillRect/>
          </a:stretch>
        </p:blipFill>
        <p:spPr>
          <a:xfrm>
            <a:off x="3652490" y="3812538"/>
            <a:ext cx="847970" cy="638986"/>
          </a:xfrm>
          <a:prstGeom prst="rect">
            <a:avLst/>
          </a:prstGeom>
        </p:spPr>
      </p:pic>
      <p:pic>
        <p:nvPicPr>
          <p:cNvPr id="18" name="Afbeelding 17" descr="Uit Grootmoederstijd">
            <a:extLst>
              <a:ext uri="{FF2B5EF4-FFF2-40B4-BE49-F238E27FC236}">
                <a16:creationId xmlns:a16="http://schemas.microsoft.com/office/drawing/2014/main" id="{4A59141F-368C-4EEA-3AC8-FFBF7778807D}"/>
              </a:ext>
            </a:extLst>
          </p:cNvPr>
          <p:cNvPicPr>
            <a:picLocks noChangeAspect="1"/>
          </p:cNvPicPr>
          <p:nvPr/>
        </p:nvPicPr>
        <p:blipFill>
          <a:blip r:embed="rId7"/>
          <a:stretch>
            <a:fillRect/>
          </a:stretch>
        </p:blipFill>
        <p:spPr>
          <a:xfrm>
            <a:off x="3620477" y="4557821"/>
            <a:ext cx="1199662" cy="621324"/>
          </a:xfrm>
          <a:prstGeom prst="rect">
            <a:avLst/>
          </a:prstGeom>
        </p:spPr>
      </p:pic>
      <p:pic>
        <p:nvPicPr>
          <p:cNvPr id="19" name="Afbeelding 18" descr="Oude brocante online te koop - Meubelmakerij de Grenenhoeve">
            <a:extLst>
              <a:ext uri="{FF2B5EF4-FFF2-40B4-BE49-F238E27FC236}">
                <a16:creationId xmlns:a16="http://schemas.microsoft.com/office/drawing/2014/main" id="{49AD081A-4D6E-5DF4-7DB3-A4DE200447A0}"/>
              </a:ext>
            </a:extLst>
          </p:cNvPr>
          <p:cNvPicPr>
            <a:picLocks noChangeAspect="1"/>
          </p:cNvPicPr>
          <p:nvPr/>
        </p:nvPicPr>
        <p:blipFill>
          <a:blip r:embed="rId8"/>
          <a:stretch>
            <a:fillRect/>
          </a:stretch>
        </p:blipFill>
        <p:spPr>
          <a:xfrm>
            <a:off x="3991708" y="5261371"/>
            <a:ext cx="828431" cy="1206779"/>
          </a:xfrm>
          <a:prstGeom prst="rect">
            <a:avLst/>
          </a:prstGeom>
        </p:spPr>
      </p:pic>
      <p:sp>
        <p:nvSpPr>
          <p:cNvPr id="20" name="Tekstvak 19">
            <a:extLst>
              <a:ext uri="{FF2B5EF4-FFF2-40B4-BE49-F238E27FC236}">
                <a16:creationId xmlns:a16="http://schemas.microsoft.com/office/drawing/2014/main" id="{69B54FC3-2C34-B00D-9BE9-02E57D78C1B1}"/>
              </a:ext>
            </a:extLst>
          </p:cNvPr>
          <p:cNvSpPr txBox="1"/>
          <p:nvPr/>
        </p:nvSpPr>
        <p:spPr>
          <a:xfrm>
            <a:off x="4315309" y="3199817"/>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1" name="Tekstvak 20">
            <a:extLst>
              <a:ext uri="{FF2B5EF4-FFF2-40B4-BE49-F238E27FC236}">
                <a16:creationId xmlns:a16="http://schemas.microsoft.com/office/drawing/2014/main" id="{CE2FD1AE-2BB9-9F99-5700-ABC201775B04}"/>
              </a:ext>
            </a:extLst>
          </p:cNvPr>
          <p:cNvSpPr txBox="1"/>
          <p:nvPr/>
        </p:nvSpPr>
        <p:spPr>
          <a:xfrm>
            <a:off x="5858847"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2" name="Tekstvak 21">
            <a:extLst>
              <a:ext uri="{FF2B5EF4-FFF2-40B4-BE49-F238E27FC236}">
                <a16:creationId xmlns:a16="http://schemas.microsoft.com/office/drawing/2014/main" id="{14098FBE-8B40-F473-E60D-D70633248337}"/>
              </a:ext>
            </a:extLst>
          </p:cNvPr>
          <p:cNvSpPr txBox="1"/>
          <p:nvPr/>
        </p:nvSpPr>
        <p:spPr>
          <a:xfrm>
            <a:off x="7675923" y="3248662"/>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3" name="Tekstvak 22">
            <a:extLst>
              <a:ext uri="{FF2B5EF4-FFF2-40B4-BE49-F238E27FC236}">
                <a16:creationId xmlns:a16="http://schemas.microsoft.com/office/drawing/2014/main" id="{A1CAAFDC-72B8-99EC-54E7-21AA1525C786}"/>
              </a:ext>
            </a:extLst>
          </p:cNvPr>
          <p:cNvSpPr txBox="1"/>
          <p:nvPr/>
        </p:nvSpPr>
        <p:spPr>
          <a:xfrm>
            <a:off x="9571155" y="3268201"/>
            <a:ext cx="2825367" cy="738664"/>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Ik kan …......</a:t>
            </a:r>
          </a:p>
          <a:p>
            <a:pPr algn="ctr"/>
            <a:r>
              <a:rPr lang="nl-NL" sz="1200">
                <a:latin typeface="Kermit" panose="020F0503040000060003" pitchFamily="34" charset="0"/>
              </a:rPr>
              <a:t>Ik weet .........</a:t>
            </a:r>
          </a:p>
          <a:p>
            <a:endParaRPr lang="nl-NL">
              <a:latin typeface="Kermit" panose="020F0503040000060003" pitchFamily="34" charset="0"/>
            </a:endParaRPr>
          </a:p>
        </p:txBody>
      </p:sp>
      <p:sp>
        <p:nvSpPr>
          <p:cNvPr id="24" name="Tekstvak 23">
            <a:extLst>
              <a:ext uri="{FF2B5EF4-FFF2-40B4-BE49-F238E27FC236}">
                <a16:creationId xmlns:a16="http://schemas.microsoft.com/office/drawing/2014/main" id="{1C1E933D-BE80-49AB-174D-04CF53B52988}"/>
              </a:ext>
            </a:extLst>
          </p:cNvPr>
          <p:cNvSpPr txBox="1"/>
          <p:nvPr/>
        </p:nvSpPr>
        <p:spPr>
          <a:xfrm>
            <a:off x="194556" y="3865803"/>
            <a:ext cx="1685445" cy="1846659"/>
          </a:xfrm>
          <a:prstGeom prst="rect">
            <a:avLst/>
          </a:prstGeom>
          <a:noFill/>
        </p:spPr>
        <p:txBody>
          <a:bodyPr wrap="square" lIns="91440" tIns="45720" rIns="91440" bIns="45720" rtlCol="0" anchor="t">
            <a:spAutoFit/>
          </a:bodyPr>
          <a:lstStyle/>
          <a:p>
            <a:pPr algn="ctr"/>
            <a:r>
              <a:rPr lang="nl-NL" sz="1200">
                <a:latin typeface="Kermit" panose="020F0503040000060003" pitchFamily="34" charset="0"/>
              </a:rPr>
              <a:t>Dit weten wij al over...</a:t>
            </a:r>
            <a:endParaRPr lang="nl-NL">
              <a:latin typeface="Kermit" panose="020F0503040000060003" pitchFamily="34" charset="0"/>
            </a:endParaRPr>
          </a:p>
          <a:p>
            <a:pPr algn="ctr"/>
            <a:endParaRPr lang="nl-NL" sz="1200">
              <a:latin typeface="Kermit" panose="020F0503040000060003" pitchFamily="34" charset="0"/>
            </a:endParaRP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pPr algn="ctr"/>
            <a:r>
              <a:rPr lang="nl-NL" sz="1200">
                <a:latin typeface="Kermit" panose="020F0503040000060003" pitchFamily="34" charset="0"/>
              </a:rPr>
              <a:t>…..</a:t>
            </a:r>
          </a:p>
          <a:p>
            <a:endParaRPr lang="nl-NL">
              <a:latin typeface="Kermit" panose="020F0503040000060003" pitchFamily="34" charset="0"/>
            </a:endParaRPr>
          </a:p>
        </p:txBody>
      </p:sp>
      <p:pic>
        <p:nvPicPr>
          <p:cNvPr id="25" name="Afbeelding 24" descr="Experiment: Hoe laat je het binnen regenen? - Technopolis">
            <a:extLst>
              <a:ext uri="{FF2B5EF4-FFF2-40B4-BE49-F238E27FC236}">
                <a16:creationId xmlns:a16="http://schemas.microsoft.com/office/drawing/2014/main" id="{C666F26E-E557-BBE9-F551-CFA96915CBFD}"/>
              </a:ext>
            </a:extLst>
          </p:cNvPr>
          <p:cNvPicPr>
            <a:picLocks noChangeAspect="1"/>
          </p:cNvPicPr>
          <p:nvPr/>
        </p:nvPicPr>
        <p:blipFill>
          <a:blip r:embed="rId9"/>
          <a:srcRect l="16996" t="32556" r="21571" b="-1487"/>
          <a:stretch/>
        </p:blipFill>
        <p:spPr>
          <a:xfrm rot="1800000">
            <a:off x="11024785" y="5013612"/>
            <a:ext cx="851230" cy="785284"/>
          </a:xfrm>
          <a:prstGeom prst="rect">
            <a:avLst/>
          </a:prstGeom>
        </p:spPr>
      </p:pic>
      <p:pic>
        <p:nvPicPr>
          <p:cNvPr id="26" name="Afbeelding 25" descr="Speciale aandacht voor kinderen in Woudagemaal in kerstvakantie -  Lemsternijs">
            <a:extLst>
              <a:ext uri="{FF2B5EF4-FFF2-40B4-BE49-F238E27FC236}">
                <a16:creationId xmlns:a16="http://schemas.microsoft.com/office/drawing/2014/main" id="{192A7DB6-62B4-3C68-4220-62E8054FC743}"/>
              </a:ext>
            </a:extLst>
          </p:cNvPr>
          <p:cNvPicPr>
            <a:picLocks noChangeAspect="1"/>
          </p:cNvPicPr>
          <p:nvPr/>
        </p:nvPicPr>
        <p:blipFill>
          <a:blip r:embed="rId10"/>
          <a:stretch>
            <a:fillRect/>
          </a:stretch>
        </p:blipFill>
        <p:spPr>
          <a:xfrm>
            <a:off x="10390554" y="3852984"/>
            <a:ext cx="1375508" cy="900724"/>
          </a:xfrm>
          <a:prstGeom prst="rect">
            <a:avLst/>
          </a:prstGeom>
        </p:spPr>
      </p:pic>
      <p:pic>
        <p:nvPicPr>
          <p:cNvPr id="27" name="Afbeelding 26" descr="Diy Steel Kits Robotproject Sets Elektrische Auto Schattige Oog Robot  Science Gadgets Experiment Stoom Educatief Speelgoed Voor Kinderen Cadeau -  AliExpress">
            <a:extLst>
              <a:ext uri="{FF2B5EF4-FFF2-40B4-BE49-F238E27FC236}">
                <a16:creationId xmlns:a16="http://schemas.microsoft.com/office/drawing/2014/main" id="{F6B73775-C65E-92FC-8487-29472AB7067A}"/>
              </a:ext>
            </a:extLst>
          </p:cNvPr>
          <p:cNvPicPr>
            <a:picLocks noChangeAspect="1"/>
          </p:cNvPicPr>
          <p:nvPr/>
        </p:nvPicPr>
        <p:blipFill>
          <a:blip r:embed="rId11"/>
          <a:stretch>
            <a:fillRect/>
          </a:stretch>
        </p:blipFill>
        <p:spPr>
          <a:xfrm rot="-900000">
            <a:off x="10144399" y="4559030"/>
            <a:ext cx="990357" cy="980587"/>
          </a:xfrm>
          <a:prstGeom prst="rect">
            <a:avLst/>
          </a:prstGeom>
        </p:spPr>
      </p:pic>
      <p:pic>
        <p:nvPicPr>
          <p:cNvPr id="28" name="Afbeelding 27" descr="Knutselen voor kinderen in de voorjaarsvakantie | Musea Zutphen">
            <a:extLst>
              <a:ext uri="{FF2B5EF4-FFF2-40B4-BE49-F238E27FC236}">
                <a16:creationId xmlns:a16="http://schemas.microsoft.com/office/drawing/2014/main" id="{C486CB4A-BF0A-319E-9CBC-715E01A2060F}"/>
              </a:ext>
            </a:extLst>
          </p:cNvPr>
          <p:cNvPicPr>
            <a:picLocks noChangeAspect="1"/>
          </p:cNvPicPr>
          <p:nvPr/>
        </p:nvPicPr>
        <p:blipFill>
          <a:blip r:embed="rId12"/>
          <a:stretch>
            <a:fillRect/>
          </a:stretch>
        </p:blipFill>
        <p:spPr>
          <a:xfrm rot="1620000">
            <a:off x="5037015" y="5494438"/>
            <a:ext cx="1150815" cy="783046"/>
          </a:xfrm>
          <a:prstGeom prst="rect">
            <a:avLst/>
          </a:prstGeom>
        </p:spPr>
      </p:pic>
      <p:pic>
        <p:nvPicPr>
          <p:cNvPr id="29" name="Afbeelding 28" descr="Napoleon I | Biography, Achievements, &amp; Facts | Britannica">
            <a:extLst>
              <a:ext uri="{FF2B5EF4-FFF2-40B4-BE49-F238E27FC236}">
                <a16:creationId xmlns:a16="http://schemas.microsoft.com/office/drawing/2014/main" id="{03C41CF5-8C0C-B4B6-89FF-6645DF53F513}"/>
              </a:ext>
            </a:extLst>
          </p:cNvPr>
          <p:cNvPicPr>
            <a:picLocks noChangeAspect="1"/>
          </p:cNvPicPr>
          <p:nvPr/>
        </p:nvPicPr>
        <p:blipFill>
          <a:blip r:embed="rId13"/>
          <a:stretch>
            <a:fillRect/>
          </a:stretch>
        </p:blipFill>
        <p:spPr>
          <a:xfrm>
            <a:off x="5164015" y="3797300"/>
            <a:ext cx="974971" cy="709247"/>
          </a:xfrm>
          <a:prstGeom prst="rect">
            <a:avLst/>
          </a:prstGeom>
        </p:spPr>
      </p:pic>
      <p:pic>
        <p:nvPicPr>
          <p:cNvPr id="30" name="Afbeelding 29" descr="Pin page">
            <a:extLst>
              <a:ext uri="{FF2B5EF4-FFF2-40B4-BE49-F238E27FC236}">
                <a16:creationId xmlns:a16="http://schemas.microsoft.com/office/drawing/2014/main" id="{A53ACBCA-DF86-7853-15C6-10BFBB9C3412}"/>
              </a:ext>
            </a:extLst>
          </p:cNvPr>
          <p:cNvPicPr>
            <a:picLocks noChangeAspect="1"/>
          </p:cNvPicPr>
          <p:nvPr/>
        </p:nvPicPr>
        <p:blipFill>
          <a:blip r:embed="rId14"/>
          <a:stretch>
            <a:fillRect/>
          </a:stretch>
        </p:blipFill>
        <p:spPr>
          <a:xfrm rot="-900000">
            <a:off x="5323743" y="4512652"/>
            <a:ext cx="811823" cy="1105389"/>
          </a:xfrm>
          <a:prstGeom prst="rect">
            <a:avLst/>
          </a:prstGeom>
        </p:spPr>
      </p:pic>
      <p:pic>
        <p:nvPicPr>
          <p:cNvPr id="31" name="Afbeelding 30" descr="Pippi Langkous postkaart - portret Pippi">
            <a:extLst>
              <a:ext uri="{FF2B5EF4-FFF2-40B4-BE49-F238E27FC236}">
                <a16:creationId xmlns:a16="http://schemas.microsoft.com/office/drawing/2014/main" id="{83D1B32D-0CC2-4EE9-C800-BDEB68DFDF6A}"/>
              </a:ext>
            </a:extLst>
          </p:cNvPr>
          <p:cNvPicPr>
            <a:picLocks noChangeAspect="1"/>
          </p:cNvPicPr>
          <p:nvPr/>
        </p:nvPicPr>
        <p:blipFill>
          <a:blip r:embed="rId15"/>
          <a:stretch>
            <a:fillRect/>
          </a:stretch>
        </p:blipFill>
        <p:spPr>
          <a:xfrm>
            <a:off x="6766169" y="3793548"/>
            <a:ext cx="1014047" cy="726519"/>
          </a:xfrm>
          <a:prstGeom prst="rect">
            <a:avLst/>
          </a:prstGeom>
        </p:spPr>
      </p:pic>
      <p:pic>
        <p:nvPicPr>
          <p:cNvPr id="32" name="Afbeelding 31" descr="Creatieve boekbespreking - Onderwijswereld-PO">
            <a:extLst>
              <a:ext uri="{FF2B5EF4-FFF2-40B4-BE49-F238E27FC236}">
                <a16:creationId xmlns:a16="http://schemas.microsoft.com/office/drawing/2014/main" id="{86654DEF-4C4A-E13A-E0F8-0B408EDBDD3D}"/>
              </a:ext>
            </a:extLst>
          </p:cNvPr>
          <p:cNvPicPr>
            <a:picLocks noChangeAspect="1"/>
          </p:cNvPicPr>
          <p:nvPr/>
        </p:nvPicPr>
        <p:blipFill>
          <a:blip r:embed="rId16"/>
          <a:stretch>
            <a:fillRect/>
          </a:stretch>
        </p:blipFill>
        <p:spPr>
          <a:xfrm>
            <a:off x="7352323" y="4421554"/>
            <a:ext cx="1014047" cy="1053124"/>
          </a:xfrm>
          <a:prstGeom prst="rect">
            <a:avLst/>
          </a:prstGeom>
        </p:spPr>
      </p:pic>
      <p:pic>
        <p:nvPicPr>
          <p:cNvPr id="33" name="Afbeelding 32" descr="Creatieve boekbespreking - Onderwijswereld-PO">
            <a:extLst>
              <a:ext uri="{FF2B5EF4-FFF2-40B4-BE49-F238E27FC236}">
                <a16:creationId xmlns:a16="http://schemas.microsoft.com/office/drawing/2014/main" id="{3B826E33-F402-AFF1-4130-8C9CAC53FA29}"/>
              </a:ext>
            </a:extLst>
          </p:cNvPr>
          <p:cNvPicPr>
            <a:picLocks noChangeAspect="1"/>
          </p:cNvPicPr>
          <p:nvPr/>
        </p:nvPicPr>
        <p:blipFill>
          <a:blip r:embed="rId17"/>
          <a:stretch>
            <a:fillRect/>
          </a:stretch>
        </p:blipFill>
        <p:spPr>
          <a:xfrm rot="780000">
            <a:off x="8788400" y="4489939"/>
            <a:ext cx="1141047" cy="1062893"/>
          </a:xfrm>
          <a:prstGeom prst="rect">
            <a:avLst/>
          </a:prstGeom>
        </p:spPr>
      </p:pic>
      <p:pic>
        <p:nvPicPr>
          <p:cNvPr id="34" name="Afbeelding 33" descr="Het Marshallplan, of hoe Amerika het westen won | Historiek">
            <a:extLst>
              <a:ext uri="{FF2B5EF4-FFF2-40B4-BE49-F238E27FC236}">
                <a16:creationId xmlns:a16="http://schemas.microsoft.com/office/drawing/2014/main" id="{6FA6CEF9-7636-58A0-1AB4-9BEFCDF2F3C7}"/>
              </a:ext>
            </a:extLst>
          </p:cNvPr>
          <p:cNvPicPr>
            <a:picLocks noChangeAspect="1"/>
          </p:cNvPicPr>
          <p:nvPr/>
        </p:nvPicPr>
        <p:blipFill>
          <a:blip r:embed="rId18"/>
          <a:stretch>
            <a:fillRect/>
          </a:stretch>
        </p:blipFill>
        <p:spPr>
          <a:xfrm>
            <a:off x="8563708" y="3789291"/>
            <a:ext cx="1014046" cy="666651"/>
          </a:xfrm>
          <a:prstGeom prst="rect">
            <a:avLst/>
          </a:prstGeom>
        </p:spPr>
      </p:pic>
      <p:pic>
        <p:nvPicPr>
          <p:cNvPr id="35" name="Afbeelding 34" descr="120 ideeën over Boekverslag maken? Leuk! | boekverslag, boekverslagen, lezen">
            <a:extLst>
              <a:ext uri="{FF2B5EF4-FFF2-40B4-BE49-F238E27FC236}">
                <a16:creationId xmlns:a16="http://schemas.microsoft.com/office/drawing/2014/main" id="{D7E2FDF5-7B11-7435-FA24-9E6D5BB9ADA9}"/>
              </a:ext>
            </a:extLst>
          </p:cNvPr>
          <p:cNvPicPr>
            <a:picLocks noChangeAspect="1"/>
          </p:cNvPicPr>
          <p:nvPr/>
        </p:nvPicPr>
        <p:blipFill>
          <a:blip r:embed="rId19"/>
          <a:srcRect l="15584" t="19682" r="14195" b="10210"/>
          <a:stretch/>
        </p:blipFill>
        <p:spPr>
          <a:xfrm rot="-780000">
            <a:off x="6573025" y="4939600"/>
            <a:ext cx="1138865" cy="1530217"/>
          </a:xfrm>
          <a:prstGeom prst="rect">
            <a:avLst/>
          </a:prstGeom>
        </p:spPr>
      </p:pic>
      <p:sp>
        <p:nvSpPr>
          <p:cNvPr id="7" name="Tekstvak 6">
            <a:extLst>
              <a:ext uri="{FF2B5EF4-FFF2-40B4-BE49-F238E27FC236}">
                <a16:creationId xmlns:a16="http://schemas.microsoft.com/office/drawing/2014/main" id="{0A79B4CA-D27F-5C74-8E8D-1DE50B6A06B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spTree>
    <p:extLst>
      <p:ext uri="{BB962C8B-B14F-4D97-AF65-F5344CB8AC3E}">
        <p14:creationId xmlns:p14="http://schemas.microsoft.com/office/powerpoint/2010/main" val="266642014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23110B-C92D-668B-9853-B211B9DFF414}"/>
            </a:ext>
          </a:extLst>
        </p:cNvPr>
        <p:cNvGrpSpPr/>
        <p:nvPr/>
      </p:nvGrpSpPr>
      <p:grpSpPr>
        <a:xfrm>
          <a:off x="0" y="0"/>
          <a:ext cx="0" cy="0"/>
          <a:chOff x="0" y="0"/>
          <a:chExt cx="0" cy="0"/>
        </a:xfrm>
      </p:grpSpPr>
      <p:sp>
        <p:nvSpPr>
          <p:cNvPr id="74753" name="Rectangle 3">
            <a:extLst>
              <a:ext uri="{FF2B5EF4-FFF2-40B4-BE49-F238E27FC236}">
                <a16:creationId xmlns:a16="http://schemas.microsoft.com/office/drawing/2014/main" id="{8612C257-9CCD-8151-5C3B-E75D842A057D}"/>
              </a:ext>
            </a:extLst>
          </p:cNvPr>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p:txBody>
      </p:sp>
      <p:sp>
        <p:nvSpPr>
          <p:cNvPr id="74754" name="Rectangle 4">
            <a:extLst>
              <a:ext uri="{FF2B5EF4-FFF2-40B4-BE49-F238E27FC236}">
                <a16:creationId xmlns:a16="http://schemas.microsoft.com/office/drawing/2014/main" id="{4A04DA4E-19A9-A9E0-64D8-321F5957118E}"/>
              </a:ext>
            </a:extLst>
          </p:cNvPr>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br>
            <a:endParaRPr lang="nl-NL"/>
          </a:p>
          <a:p>
            <a:endParaRPr lang="nl-NL"/>
          </a:p>
        </p:txBody>
      </p:sp>
      <p:sp>
        <p:nvSpPr>
          <p:cNvPr id="74755" name="Rectangle 5">
            <a:extLst>
              <a:ext uri="{FF2B5EF4-FFF2-40B4-BE49-F238E27FC236}">
                <a16:creationId xmlns:a16="http://schemas.microsoft.com/office/drawing/2014/main" id="{9065C1A4-9B27-2861-D947-067866AC4206}"/>
              </a:ext>
            </a:extLst>
          </p:cNvPr>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p>
          <a:p>
            <a:endParaRPr lang="nl-NL"/>
          </a:p>
        </p:txBody>
      </p:sp>
      <p:sp>
        <p:nvSpPr>
          <p:cNvPr id="2" name="Tekstvak 1">
            <a:extLst>
              <a:ext uri="{FF2B5EF4-FFF2-40B4-BE49-F238E27FC236}">
                <a16:creationId xmlns:a16="http://schemas.microsoft.com/office/drawing/2014/main" id="{58391DD3-4EC2-EDDE-F843-4EC576CD3539}"/>
              </a:ext>
            </a:extLst>
          </p:cNvPr>
          <p:cNvSpPr txBox="1"/>
          <p:nvPr/>
        </p:nvSpPr>
        <p:spPr>
          <a:xfrm>
            <a:off x="2632552" y="2165110"/>
            <a:ext cx="6926896" cy="1446550"/>
          </a:xfrm>
          <a:prstGeom prst="rect">
            <a:avLst/>
          </a:prstGeom>
          <a:noFill/>
        </p:spPr>
        <p:txBody>
          <a:bodyPr wrap="none" lIns="91440" tIns="45720" rIns="91440" bIns="45720" rtlCol="0" anchor="t">
            <a:spAutoFit/>
          </a:bodyPr>
          <a:lstStyle/>
          <a:p>
            <a:r>
              <a:rPr lang="nl-NL" sz="8800">
                <a:solidFill>
                  <a:srgbClr val="E16C7F"/>
                </a:solidFill>
                <a:latin typeface="Kermit" panose="020F0503040000060003" pitchFamily="34" charset="0"/>
              </a:rPr>
              <a:t>Groepen 7-8</a:t>
            </a:r>
            <a:r>
              <a:rPr lang="nl-NL" sz="3600">
                <a:solidFill>
                  <a:srgbClr val="E16C7F"/>
                </a:solidFill>
                <a:latin typeface="Kermit" panose="020F0503040000060003" pitchFamily="34" charset="0"/>
              </a:rPr>
              <a:t> </a:t>
            </a:r>
          </a:p>
        </p:txBody>
      </p:sp>
      <p:sp>
        <p:nvSpPr>
          <p:cNvPr id="4" name="Rectangle 3">
            <a:extLst>
              <a:ext uri="{FF2B5EF4-FFF2-40B4-BE49-F238E27FC236}">
                <a16:creationId xmlns:a16="http://schemas.microsoft.com/office/drawing/2014/main" id="{6CDC4E88-4604-8E35-F8FF-475234C55ED8}"/>
              </a:ext>
            </a:extLst>
          </p:cNvPr>
          <p:cNvSpPr>
            <a:spLocks noChangeArrowheads="1"/>
          </p:cNvSpPr>
          <p:nvPr/>
        </p:nvSpPr>
        <p:spPr bwMode="auto">
          <a:xfrm>
            <a:off x="994716" y="3042047"/>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p>
        </p:txBody>
      </p:sp>
      <p:pic>
        <p:nvPicPr>
          <p:cNvPr id="3" name="Afbeelding 2" descr="Afbeelding met Lettertype, Graphics, rood, tekst&#10;&#10;Automatisch gegenereerde beschrijving">
            <a:extLst>
              <a:ext uri="{FF2B5EF4-FFF2-40B4-BE49-F238E27FC236}">
                <a16:creationId xmlns:a16="http://schemas.microsoft.com/office/drawing/2014/main" id="{1643D378-8D92-24AA-5685-07FC752BE69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29928443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DDDA51-0298-2E4C-69A3-76DE42593CF4}"/>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43738630-0D82-E068-6C87-CFD109B71E05}"/>
              </a:ext>
            </a:extLst>
          </p:cNvPr>
          <p:cNvSpPr txBox="1"/>
          <p:nvPr/>
        </p:nvSpPr>
        <p:spPr>
          <a:xfrm>
            <a:off x="0" y="0"/>
            <a:ext cx="12192000" cy="584775"/>
          </a:xfrm>
          <a:prstGeom prst="rect">
            <a:avLst/>
          </a:prstGeom>
          <a:noFill/>
        </p:spPr>
        <p:txBody>
          <a:bodyPr wrap="square" rtlCol="0">
            <a:spAutoFit/>
          </a:bodyPr>
          <a:lstStyle/>
          <a:p>
            <a:pPr algn="ctr"/>
            <a:r>
              <a:rPr lang="nl-NL" sz="3200">
                <a:solidFill>
                  <a:srgbClr val="E16C7F"/>
                </a:solidFill>
                <a:latin typeface="Kermit" panose="020F0503040000060003" pitchFamily="34" charset="0"/>
                <a:ea typeface="American Typewriter" charset="0"/>
                <a:cs typeface="American Typewriter" charset="0"/>
              </a:rPr>
              <a:t>Doelen</a:t>
            </a:r>
          </a:p>
        </p:txBody>
      </p:sp>
      <p:graphicFrame>
        <p:nvGraphicFramePr>
          <p:cNvPr id="4" name="Tabel 7">
            <a:extLst>
              <a:ext uri="{FF2B5EF4-FFF2-40B4-BE49-F238E27FC236}">
                <a16:creationId xmlns:a16="http://schemas.microsoft.com/office/drawing/2014/main" id="{3A184D1B-31BA-0F81-1AAE-1F046FC7DA34}"/>
              </a:ext>
            </a:extLst>
          </p:cNvPr>
          <p:cNvGraphicFramePr>
            <a:graphicFrameLocks noGrp="1"/>
          </p:cNvGraphicFramePr>
          <p:nvPr>
            <p:extLst>
              <p:ext uri="{D42A27DB-BD31-4B8C-83A1-F6EECF244321}">
                <p14:modId xmlns:p14="http://schemas.microsoft.com/office/powerpoint/2010/main" val="930694911"/>
              </p:ext>
            </p:extLst>
          </p:nvPr>
        </p:nvGraphicFramePr>
        <p:xfrm>
          <a:off x="250372" y="840801"/>
          <a:ext cx="11805332" cy="4519671"/>
        </p:xfrm>
        <a:graphic>
          <a:graphicData uri="http://schemas.openxmlformats.org/drawingml/2006/table">
            <a:tbl>
              <a:tblPr firstRow="1" bandRow="1">
                <a:tableStyleId>{5940675A-B579-460E-94D1-54222C63F5DA}</a:tableStyleId>
              </a:tblPr>
              <a:tblGrid>
                <a:gridCol w="4987244">
                  <a:extLst>
                    <a:ext uri="{9D8B030D-6E8A-4147-A177-3AD203B41FA5}">
                      <a16:colId xmlns:a16="http://schemas.microsoft.com/office/drawing/2014/main" val="2925078866"/>
                    </a:ext>
                  </a:extLst>
                </a:gridCol>
                <a:gridCol w="6818088">
                  <a:extLst>
                    <a:ext uri="{9D8B030D-6E8A-4147-A177-3AD203B41FA5}">
                      <a16:colId xmlns:a16="http://schemas.microsoft.com/office/drawing/2014/main" val="848919208"/>
                    </a:ext>
                  </a:extLst>
                </a:gridCol>
              </a:tblGrid>
              <a:tr h="1068009">
                <a:tc>
                  <a:txBody>
                    <a:bodyPr/>
                    <a:lstStyle/>
                    <a:p>
                      <a:pPr>
                        <a:defRPr/>
                      </a:pPr>
                      <a:r>
                        <a:rPr lang="nl-NL" sz="1400" b="1" dirty="0">
                          <a:solidFill>
                            <a:srgbClr val="E16C7F"/>
                          </a:solidFill>
                          <a:latin typeface="Kermit" panose="020F0503040000060003" pitchFamily="34" charset="0"/>
                        </a:rPr>
                        <a:t>Kennis:	</a:t>
                      </a:r>
                    </a:p>
                    <a:p>
                      <a:pPr>
                        <a:defRPr/>
                      </a:pPr>
                      <a:r>
                        <a:rPr lang="nl-NL" sz="1400" b="1" dirty="0">
                          <a:solidFill>
                            <a:schemeClr val="tx1">
                              <a:lumMod val="65000"/>
                              <a:lumOff val="35000"/>
                            </a:schemeClr>
                          </a:solidFill>
                          <a:latin typeface="Kermit" panose="020F0503040000060003" pitchFamily="34" charset="0"/>
                        </a:rPr>
                        <a:t>"Ik heb een brede algemene ontwikkeling</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Kennismaken met de wereld om je heen.</a:t>
                      </a:r>
                    </a:p>
                    <a:p>
                      <a:pPr>
                        <a:defRPr/>
                      </a:pPr>
                      <a:r>
                        <a:rPr lang="nl-NL" sz="1400" dirty="0">
                          <a:solidFill>
                            <a:schemeClr val="bg1">
                              <a:lumMod val="50000"/>
                            </a:schemeClr>
                          </a:solidFill>
                          <a:latin typeface="Kermit" panose="020F0503040000060003" pitchFamily="34" charset="0"/>
                        </a:rPr>
                        <a:t>26A.1c,3 </a:t>
                      </a:r>
                      <a:r>
                        <a:rPr lang="nl-NL" sz="1400">
                          <a:solidFill>
                            <a:schemeClr val="bg1">
                              <a:lumMod val="50000"/>
                            </a:schemeClr>
                          </a:solidFill>
                          <a:latin typeface="Kermit" panose="020F0503040000060003" pitchFamily="34" charset="0"/>
                        </a:rPr>
                        <a:t>– 32A.4acd,5</a:t>
                      </a:r>
                      <a:endParaRPr lang="nl-NL" sz="1400" dirty="0">
                        <a:solidFill>
                          <a:schemeClr val="bg1">
                            <a:lumMod val="50000"/>
                          </a:schemeClr>
                        </a:solidFill>
                        <a:latin typeface="Kermit" panose="020F0503040000060003" pitchFamily="34" charset="0"/>
                      </a:endParaRPr>
                    </a:p>
                  </a:txBody>
                  <a:tcPr/>
                </a:tc>
                <a:tc>
                  <a:txBody>
                    <a:bodyPr/>
                    <a:lstStyle/>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de vijf oceanen benoemen en op de wereldkaart aanwijzen. </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weet dat het grootste gedeelte van de aarde uit water bestaat. </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het verschil uitleggen tussen een zee, oceaan, meer en rivier.</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weet dat de bodem van oceanen niet vlak is. </a:t>
                      </a:r>
                    </a:p>
                  </a:txBody>
                  <a:tcPr/>
                </a:tc>
                <a:extLst>
                  <a:ext uri="{0D108BD9-81ED-4DB2-BD59-A6C34878D82A}">
                    <a16:rowId xmlns:a16="http://schemas.microsoft.com/office/drawing/2014/main" val="2464076590"/>
                  </a:ext>
                </a:extLst>
              </a:tr>
              <a:tr h="1240037">
                <a:tc>
                  <a:txBody>
                    <a:bodyPr/>
                    <a:lstStyle/>
                    <a:p>
                      <a:pPr>
                        <a:defRPr/>
                      </a:pPr>
                      <a:r>
                        <a:rPr lang="nl-NL" sz="1400" b="1" dirty="0">
                          <a:solidFill>
                            <a:srgbClr val="E16C7F"/>
                          </a:solidFill>
                          <a:latin typeface="Kermit" panose="020F0503040000060003" pitchFamily="34" charset="0"/>
                        </a:rPr>
                        <a:t>Inzicht: (Denkbubbels)</a:t>
                      </a:r>
                    </a:p>
                    <a:p>
                      <a:pPr>
                        <a:defRPr/>
                      </a:pPr>
                      <a:r>
                        <a:rPr lang="nl-NL" sz="1400" b="1" dirty="0">
                          <a:solidFill>
                            <a:schemeClr val="tx1">
                              <a:lumMod val="65000"/>
                              <a:lumOff val="35000"/>
                            </a:schemeClr>
                          </a:solidFill>
                          <a:latin typeface="Kermit" panose="020F0503040000060003" pitchFamily="34" charset="0"/>
                        </a:rPr>
                        <a:t>"Ik weet wie ik ben en wat ik wil</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Reflectie op jezelf en de wereld.</a:t>
                      </a:r>
                    </a:p>
                    <a:p>
                      <a:pPr>
                        <a:defRPr/>
                      </a:pPr>
                      <a:r>
                        <a:rPr lang="nl-NL" sz="1400" dirty="0">
                          <a:solidFill>
                            <a:schemeClr val="bg1">
                              <a:lumMod val="50000"/>
                            </a:schemeClr>
                          </a:solidFill>
                          <a:latin typeface="Kermit" panose="020F0503040000060003" pitchFamily="34" charset="0"/>
                        </a:rPr>
                        <a:t>29A.2,4 – 29B.3</a:t>
                      </a:r>
                    </a:p>
                  </a:txBody>
                  <a:tcPr/>
                </a:tc>
                <a:tc>
                  <a:txBody>
                    <a:bodyPr/>
                    <a:lstStyle/>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uitleggen waarom de aarde de blauwe planeet wordt genoemd. (Verbanden leggen).</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een wereldkaart gebruiken om te controleren of de ligging van een oceaan of een vaarroute klopt. (Kritisch denken)</a:t>
                      </a:r>
                    </a:p>
                    <a:p>
                      <a:pPr marL="285750" indent="-285750" rtl="0" fontAlgn="base">
                        <a:buFont typeface="Arial" panose="020B0604020202020204" pitchFamily="34" charset="0"/>
                        <a:buChar char="•"/>
                      </a:pPr>
                      <a:r>
                        <a:rPr lang="nl-NL" sz="1400" b="0" i="0" kern="1200">
                          <a:solidFill>
                            <a:schemeClr val="tx1"/>
                          </a:solidFill>
                          <a:effectLst/>
                          <a:latin typeface="Kermit" panose="020F0503040000060003" pitchFamily="34" charset="0"/>
                          <a:ea typeface="+mn-ea"/>
                          <a:cs typeface="+mn-cs"/>
                        </a:rPr>
                        <a:t>Ik kan beredeneren hoe de bodem van de oceaan eruit ziet (kritisch denken en verbanden leggen)</a:t>
                      </a:r>
                    </a:p>
                  </a:txBody>
                  <a:tcPr/>
                </a:tc>
                <a:extLst>
                  <a:ext uri="{0D108BD9-81ED-4DB2-BD59-A6C34878D82A}">
                    <a16:rowId xmlns:a16="http://schemas.microsoft.com/office/drawing/2014/main" val="1539926036"/>
                  </a:ext>
                </a:extLst>
              </a:tr>
              <a:tr h="2080062">
                <a:tc>
                  <a:txBody>
                    <a:bodyPr/>
                    <a:lstStyle/>
                    <a:p>
                      <a:pPr>
                        <a:defRPr/>
                      </a:pPr>
                      <a:r>
                        <a:rPr lang="nl-NL" sz="1400" b="1" dirty="0">
                          <a:solidFill>
                            <a:srgbClr val="E16C7F"/>
                          </a:solidFill>
                          <a:latin typeface="Kermit" panose="020F0503040000060003" pitchFamily="34" charset="0"/>
                        </a:rPr>
                        <a:t>Vaardigheden:</a:t>
                      </a:r>
                    </a:p>
                    <a:p>
                      <a:pPr>
                        <a:defRPr/>
                      </a:pPr>
                      <a:r>
                        <a:rPr lang="nl-NL" sz="1400" b="1" dirty="0">
                          <a:solidFill>
                            <a:schemeClr val="tx1">
                              <a:lumMod val="65000"/>
                              <a:lumOff val="35000"/>
                            </a:schemeClr>
                          </a:solidFill>
                          <a:latin typeface="Kermit" panose="020F0503040000060003" pitchFamily="34" charset="0"/>
                        </a:rPr>
                        <a:t>"Ik kan mijn kennis en inzicht toepassen in mijn leren, mijn leven en de omgang met de mensen om mij heen.</a:t>
                      </a:r>
                      <a:r>
                        <a:rPr lang="ja-JP" altLang="nl-NL" sz="1400" b="1" dirty="0">
                          <a:solidFill>
                            <a:schemeClr val="tx1">
                              <a:lumMod val="65000"/>
                              <a:lumOff val="35000"/>
                            </a:schemeClr>
                          </a:solidFill>
                          <a:latin typeface="Kermit" panose="020F0503040000060003" pitchFamily="34" charset="0"/>
                        </a:rPr>
                        <a:t>”</a:t>
                      </a:r>
                      <a:endParaRPr lang="nl-NL" sz="1400" b="1" dirty="0">
                        <a:solidFill>
                          <a:schemeClr val="tx1">
                            <a:lumMod val="65000"/>
                            <a:lumOff val="35000"/>
                          </a:schemeClr>
                        </a:solidFill>
                        <a:latin typeface="Kermit" panose="020F0503040000060003" pitchFamily="34" charset="0"/>
                      </a:endParaRPr>
                    </a:p>
                    <a:p>
                      <a:pPr>
                        <a:defRPr/>
                      </a:pPr>
                      <a:r>
                        <a:rPr lang="nl-NL" sz="1400" dirty="0">
                          <a:solidFill>
                            <a:schemeClr val="tx1">
                              <a:lumMod val="65000"/>
                              <a:lumOff val="35000"/>
                            </a:schemeClr>
                          </a:solidFill>
                          <a:latin typeface="Kermit" panose="020F0503040000060003" pitchFamily="34" charset="0"/>
                        </a:rPr>
                        <a:t>Werkvormen, toepassingen en de transfer van het geleerde naar nieuwe situaties.</a:t>
                      </a:r>
                    </a:p>
                    <a:p>
                      <a:pPr>
                        <a:defRPr/>
                      </a:pPr>
                      <a:r>
                        <a:rPr lang="nl-NL" sz="1400" dirty="0">
                          <a:solidFill>
                            <a:schemeClr val="bg1">
                              <a:lumMod val="50000"/>
                            </a:schemeClr>
                          </a:solidFill>
                          <a:latin typeface="Kermit" panose="020F0503040000060003" pitchFamily="34" charset="0"/>
                        </a:rPr>
                        <a:t>32A.3,4</a:t>
                      </a:r>
                    </a:p>
                  </a:txBody>
                  <a:tcPr/>
                </a:tc>
                <a:tc>
                  <a:txBody>
                    <a:bodyPr/>
                    <a:lstStyle/>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de vijf oceanen op een wereldkaart aanwijzen.</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de verschillende oceanen en werelddelen opzoeken op een wereldkaart.</a:t>
                      </a:r>
                    </a:p>
                    <a:p>
                      <a:pPr marL="285750" lvl="0" indent="-285750">
                        <a:buFont typeface="Arial" panose="020B0604020202020204" pitchFamily="34" charset="0"/>
                        <a:buChar char="•"/>
                      </a:pPr>
                      <a:r>
                        <a:rPr lang="nl-NL" sz="1400" dirty="0">
                          <a:solidFill>
                            <a:schemeClr val="tx1"/>
                          </a:solidFill>
                          <a:latin typeface="Kermit" panose="020F0503040000060003" pitchFamily="34" charset="0"/>
                        </a:rPr>
                        <a:t>Ik kan een route van Nederland naar Australië beschrijven, via een ander continent, waarbij ik de juiste namen van de oceanen en werelddelen gebruik.</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nl-NL" sz="1400" b="0" i="0" kern="1200" dirty="0">
                          <a:solidFill>
                            <a:schemeClr val="tx1"/>
                          </a:solidFill>
                          <a:effectLst/>
                          <a:latin typeface="Kermit" panose="020F0503040000060003" pitchFamily="34" charset="0"/>
                          <a:ea typeface="+mn-ea"/>
                          <a:cs typeface="+mn-cs"/>
                        </a:rPr>
                        <a:t>8+ Ik kan een route over land bedenken en de juiste namen van de continenten en werelddelen benoemen.</a:t>
                      </a:r>
                    </a:p>
                  </a:txBody>
                  <a:tcPr/>
                </a:tc>
                <a:extLst>
                  <a:ext uri="{0D108BD9-81ED-4DB2-BD59-A6C34878D82A}">
                    <a16:rowId xmlns:a16="http://schemas.microsoft.com/office/drawing/2014/main" val="3799098409"/>
                  </a:ext>
                </a:extLst>
              </a:tr>
            </a:tbl>
          </a:graphicData>
        </a:graphic>
      </p:graphicFrame>
      <p:pic>
        <p:nvPicPr>
          <p:cNvPr id="2" name="Afbeelding 1" descr="Afbeelding met Lettertype, Graphics, rood, tekst&#10;&#10;Automatisch gegenereerde beschrijving">
            <a:extLst>
              <a:ext uri="{FF2B5EF4-FFF2-40B4-BE49-F238E27FC236}">
                <a16:creationId xmlns:a16="http://schemas.microsoft.com/office/drawing/2014/main" id="{E59B49B4-6859-4E78-5561-468AFF97F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200488349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18D1D-C0C4-D7B5-E063-3C3BDADF651E}"/>
            </a:ext>
          </a:extLst>
        </p:cNvPr>
        <p:cNvGrpSpPr/>
        <p:nvPr/>
      </p:nvGrpSpPr>
      <p:grpSpPr>
        <a:xfrm>
          <a:off x="0" y="0"/>
          <a:ext cx="0" cy="0"/>
          <a:chOff x="0" y="0"/>
          <a:chExt cx="0" cy="0"/>
        </a:xfrm>
      </p:grpSpPr>
      <p:sp>
        <p:nvSpPr>
          <p:cNvPr id="7" name="Tekstvak 6">
            <a:extLst>
              <a:ext uri="{FF2B5EF4-FFF2-40B4-BE49-F238E27FC236}">
                <a16:creationId xmlns:a16="http://schemas.microsoft.com/office/drawing/2014/main" id="{91F0D866-B2CE-BD69-CFED-C14EE066826F}"/>
              </a:ext>
            </a:extLst>
          </p:cNvPr>
          <p:cNvSpPr txBox="1"/>
          <p:nvPr/>
        </p:nvSpPr>
        <p:spPr>
          <a:xfrm>
            <a:off x="29936" y="627503"/>
            <a:ext cx="12162063"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Programma van vanmiddag</a:t>
            </a:r>
          </a:p>
        </p:txBody>
      </p:sp>
      <p:sp>
        <p:nvSpPr>
          <p:cNvPr id="8" name="Rectangle 2">
            <a:extLst>
              <a:ext uri="{FF2B5EF4-FFF2-40B4-BE49-F238E27FC236}">
                <a16:creationId xmlns:a16="http://schemas.microsoft.com/office/drawing/2014/main" id="{5BC901E3-F301-0578-5E3E-1DC6B921F4BD}"/>
              </a:ext>
            </a:extLst>
          </p:cNvPr>
          <p:cNvSpPr>
            <a:spLocks noChangeArrowheads="1"/>
          </p:cNvSpPr>
          <p:nvPr/>
        </p:nvSpPr>
        <p:spPr bwMode="auto">
          <a:xfrm>
            <a:off x="602014" y="1172329"/>
            <a:ext cx="10987972"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2800" dirty="0">
                <a:solidFill>
                  <a:srgbClr val="E16C7F"/>
                </a:solidFill>
                <a:latin typeface="Kermit" panose="020F0503040000060003" pitchFamily="34" charset="0"/>
                <a:ea typeface="Cutive"/>
                <a:cs typeface="Cutive"/>
              </a:rPr>
              <a:t>We gaan vanmiddag aan de slag met de volgende opdrachten:</a:t>
            </a:r>
            <a:endParaRPr lang="nl-NL" sz="2800"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Bedenken waar we al het water op aarde kunnen vinden.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bijnaam bedenken voor de aarde.</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Onderzoeken hoe het het water op de wereld is verdeeld.</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verschillen tussen een oceaan, een zee, een meer en een rivier leren.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namen van de vijf leren.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wereldkaart onderzoeken </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De bodem van de oceaan tekenen</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Een reisverslag schrijven: van Nederland naar Australië</a:t>
            </a:r>
          </a:p>
          <a:p>
            <a:pPr marL="342900" lvl="0" indent="-342900">
              <a:buFont typeface="Arial" panose="020B0604020202020204" pitchFamily="34" charset="0"/>
              <a:buChar char="•"/>
            </a:pPr>
            <a:r>
              <a:rPr lang="nl-NL" sz="2400" dirty="0">
                <a:latin typeface="Kermit" panose="020F0503040000060003" pitchFamily="34" charset="0"/>
                <a:ea typeface="Times New Roman" panose="02020603050405020304" pitchFamily="18" charset="0"/>
              </a:rPr>
              <a:t>Raad de oceaan.</a:t>
            </a:r>
          </a:p>
        </p:txBody>
      </p:sp>
      <p:sp>
        <p:nvSpPr>
          <p:cNvPr id="10" name="Tekstvak 9">
            <a:extLst>
              <a:ext uri="{FF2B5EF4-FFF2-40B4-BE49-F238E27FC236}">
                <a16:creationId xmlns:a16="http://schemas.microsoft.com/office/drawing/2014/main" id="{683C5091-E743-C7C2-9C44-55F0AC25A497}"/>
              </a:ext>
            </a:extLst>
          </p:cNvPr>
          <p:cNvSpPr txBox="1"/>
          <p:nvPr/>
        </p:nvSpPr>
        <p:spPr>
          <a:xfrm>
            <a:off x="29936" y="6255204"/>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11" name="Afbeelding 10" descr="Afbeelding met Lettertype, Graphics, rood, tekst&#10;&#10;Automatisch gegenereerde beschrijving">
            <a:extLst>
              <a:ext uri="{FF2B5EF4-FFF2-40B4-BE49-F238E27FC236}">
                <a16:creationId xmlns:a16="http://schemas.microsoft.com/office/drawing/2014/main" id="{4D88BB0E-6E0D-3F4D-AAE7-180E62C6739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34249526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B14D0-25BA-EFE6-FA4B-34BCDFEF5EAC}"/>
            </a:ext>
          </a:extLst>
        </p:cNvPr>
        <p:cNvGrpSpPr/>
        <p:nvPr/>
      </p:nvGrpSpPr>
      <p:grpSpPr>
        <a:xfrm>
          <a:off x="0" y="0"/>
          <a:ext cx="0" cy="0"/>
          <a:chOff x="0" y="0"/>
          <a:chExt cx="0" cy="0"/>
        </a:xfrm>
      </p:grpSpPr>
      <p:pic>
        <p:nvPicPr>
          <p:cNvPr id="6" name="Afbeelding 5">
            <a:extLst>
              <a:ext uri="{FF2B5EF4-FFF2-40B4-BE49-F238E27FC236}">
                <a16:creationId xmlns:a16="http://schemas.microsoft.com/office/drawing/2014/main" id="{B21127CF-7CFF-2548-57A8-E02C0175C3F3}"/>
              </a:ext>
            </a:extLst>
          </p:cNvPr>
          <p:cNvPicPr>
            <a:picLocks noGrp="1" noRot="1" noChangeAspect="1" noMove="1" noResize="1" noEditPoints="1" noAdjustHandles="1" noChangeArrowheads="1" noChangeShapeType="1" noCrop="1"/>
          </p:cNvPicPr>
          <p:nvPr/>
        </p:nvPicPr>
        <p:blipFill>
          <a:blip r:embed="rId3">
            <a:alphaModFix amt="31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7D1ED998-1755-822A-4BA9-D0E8DCB2A6F9}"/>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1: </a:t>
            </a:r>
            <a:r>
              <a:rPr lang="nl-NL" sz="1400" dirty="0">
                <a:latin typeface="Kermit" panose="020F0503040000060003" pitchFamily="34" charset="0"/>
              </a:rPr>
              <a:t>voorkennis activeren</a:t>
            </a:r>
          </a:p>
        </p:txBody>
      </p:sp>
      <p:sp>
        <p:nvSpPr>
          <p:cNvPr id="13" name="Tekstvak 12">
            <a:extLst>
              <a:ext uri="{FF2B5EF4-FFF2-40B4-BE49-F238E27FC236}">
                <a16:creationId xmlns:a16="http://schemas.microsoft.com/office/drawing/2014/main" id="{5403CCF6-51A7-AE62-F5B3-C167A5C7EE3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DB66B08F-3E0C-0BA2-E8E2-501F300244B6}"/>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5E2CE44-12D3-EC2D-F3D0-AD83E00D2D7B}"/>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Waar kun je al het water op aarde vinden?</a:t>
            </a:r>
            <a:endParaRPr lang="nl-NL" sz="3200" dirty="0">
              <a:solidFill>
                <a:srgbClr val="E16C7F"/>
              </a:solidFill>
            </a:endParaRPr>
          </a:p>
        </p:txBody>
      </p:sp>
      <p:sp>
        <p:nvSpPr>
          <p:cNvPr id="4" name="Tekstvak 3">
            <a:extLst>
              <a:ext uri="{FF2B5EF4-FFF2-40B4-BE49-F238E27FC236}">
                <a16:creationId xmlns:a16="http://schemas.microsoft.com/office/drawing/2014/main" id="{4FCAEFCE-3D19-E348-1913-4EB1FD0D7180}"/>
              </a:ext>
            </a:extLst>
          </p:cNvPr>
          <p:cNvSpPr txBox="1"/>
          <p:nvPr/>
        </p:nvSpPr>
        <p:spPr>
          <a:xfrm>
            <a:off x="2745921" y="1200329"/>
            <a:ext cx="6930642" cy="1569660"/>
          </a:xfrm>
          <a:prstGeom prst="rect">
            <a:avLst/>
          </a:prstGeom>
          <a:noFill/>
        </p:spPr>
        <p:txBody>
          <a:bodyPr wrap="square" rtlCol="0">
            <a:spAutoFit/>
          </a:bodyPr>
          <a:lstStyle/>
          <a:p>
            <a:pPr algn="ctr"/>
            <a:r>
              <a:rPr lang="nl-NL" sz="2400">
                <a:latin typeface="Kermit" panose="020F0503040000060003" pitchFamily="34" charset="0"/>
              </a:rPr>
              <a:t>Bedenk voor jezelf zoveel mogelijk plekken waar je water op de aarde kunt vinden. </a:t>
            </a:r>
          </a:p>
          <a:p>
            <a:pPr algn="ctr"/>
            <a:endParaRPr lang="nl-NL" sz="2400">
              <a:latin typeface="Kermit" panose="020F0503040000060003" pitchFamily="34" charset="0"/>
            </a:endParaRPr>
          </a:p>
          <a:p>
            <a:pPr algn="ctr"/>
            <a:r>
              <a:rPr lang="nl-NL" sz="2400">
                <a:latin typeface="Kermit" panose="020F0503040000060003" pitchFamily="34" charset="0"/>
              </a:rPr>
              <a:t>Schrijf de antwoorden op je wisbordje.</a:t>
            </a:r>
          </a:p>
        </p:txBody>
      </p:sp>
      <p:pic>
        <p:nvPicPr>
          <p:cNvPr id="8" name="Afbeelding 7">
            <a:extLst>
              <a:ext uri="{FF2B5EF4-FFF2-40B4-BE49-F238E27FC236}">
                <a16:creationId xmlns:a16="http://schemas.microsoft.com/office/drawing/2014/main" id="{82C8D72A-572D-913B-D86D-81F912824A62}"/>
              </a:ext>
            </a:extLst>
          </p:cNvPr>
          <p:cNvPicPr>
            <a:picLocks noChangeAspect="1"/>
          </p:cNvPicPr>
          <p:nvPr/>
        </p:nvPicPr>
        <p:blipFill>
          <a:blip r:embed="rId5">
            <a:extLst>
              <a:ext uri="{28A0092B-C50C-407E-A947-70E740481C1C}">
                <a14:useLocalDpi xmlns:a14="http://schemas.microsoft.com/office/drawing/2010/main" val="0"/>
              </a:ext>
            </a:extLst>
          </a:blip>
          <a:srcRect l="35329" t="45048" r="33937" b="11375"/>
          <a:stretch>
            <a:fillRect/>
          </a:stretch>
        </p:blipFill>
        <p:spPr>
          <a:xfrm>
            <a:off x="4192884" y="3204270"/>
            <a:ext cx="4036716" cy="3219448"/>
          </a:xfrm>
          <a:prstGeom prst="rect">
            <a:avLst/>
          </a:prstGeom>
        </p:spPr>
      </p:pic>
    </p:spTree>
    <p:extLst>
      <p:ext uri="{BB962C8B-B14F-4D97-AF65-F5344CB8AC3E}">
        <p14:creationId xmlns:p14="http://schemas.microsoft.com/office/powerpoint/2010/main" val="196528111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221797-B4C4-6D53-1217-58CDB6CAFA1C}"/>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BD626D64-3716-6283-7980-9A62D15AFCFA}"/>
              </a:ext>
            </a:extLst>
          </p:cNvPr>
          <p:cNvPicPr>
            <a:picLocks noChangeAspect="1"/>
          </p:cNvPicPr>
          <p:nvPr/>
        </p:nvPicPr>
        <p:blipFill>
          <a:blip r:embed="rId2"/>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B3F53C4D-B56C-4A38-D242-355AA9078C6D}"/>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C908AE32-E8DD-5539-77DC-FC40ABB77B2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D8D51BE9-B7A5-2D13-D93A-3CEEDB5EC9C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1A724B3A-E73D-9F08-2629-9D7C126C6105}"/>
              </a:ext>
            </a:extLst>
          </p:cNvPr>
          <p:cNvSpPr txBox="1"/>
          <p:nvPr/>
        </p:nvSpPr>
        <p:spPr>
          <a:xfrm>
            <a:off x="553115" y="745032"/>
            <a:ext cx="2491992" cy="1569660"/>
          </a:xfrm>
          <a:prstGeom prst="rect">
            <a:avLst/>
          </a:prstGeom>
          <a:noFill/>
        </p:spPr>
        <p:txBody>
          <a:bodyPr wrap="square" rtlCol="0">
            <a:spAutoFit/>
          </a:bodyPr>
          <a:lstStyle/>
          <a:p>
            <a:r>
              <a:rPr lang="nl-NL" sz="2400">
                <a:solidFill>
                  <a:schemeClr val="bg1"/>
                </a:solidFill>
                <a:latin typeface="Kermit" panose="020F0503040000060003" pitchFamily="34" charset="0"/>
              </a:rPr>
              <a:t>Bedenk in tweetallen een bijnaam voor de aarde! </a:t>
            </a:r>
          </a:p>
        </p:txBody>
      </p:sp>
      <p:pic>
        <p:nvPicPr>
          <p:cNvPr id="6" name="Afbeelding 5">
            <a:extLst>
              <a:ext uri="{FF2B5EF4-FFF2-40B4-BE49-F238E27FC236}">
                <a16:creationId xmlns:a16="http://schemas.microsoft.com/office/drawing/2014/main" id="{97A165C5-31E5-6C65-FF04-B869DB3193B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553115" y="2417640"/>
            <a:ext cx="880024" cy="905190"/>
          </a:xfrm>
          <a:prstGeom prst="rect">
            <a:avLst/>
          </a:prstGeom>
          <a:noFill/>
          <a:ln>
            <a:noFill/>
          </a:ln>
        </p:spPr>
      </p:pic>
      <p:pic>
        <p:nvPicPr>
          <p:cNvPr id="12" name="Afbeelding 11">
            <a:extLst>
              <a:ext uri="{FF2B5EF4-FFF2-40B4-BE49-F238E27FC236}">
                <a16:creationId xmlns:a16="http://schemas.microsoft.com/office/drawing/2014/main" id="{B5F7A770-E09A-6EFA-C1C1-904E26D4B924}"/>
              </a:ext>
            </a:extLst>
          </p:cNvPr>
          <p:cNvPicPr>
            <a:picLocks noChangeAspect="1"/>
          </p:cNvPicPr>
          <p:nvPr/>
        </p:nvPicPr>
        <p:blipFill>
          <a:blip r:embed="rId5">
            <a:extLst>
              <a:ext uri="{28A0092B-C50C-407E-A947-70E740481C1C}">
                <a14:useLocalDpi xmlns:a14="http://schemas.microsoft.com/office/drawing/2010/main" val="0"/>
              </a:ext>
            </a:extLst>
          </a:blip>
          <a:srcRect r="63671" b="47056"/>
          <a:stretch>
            <a:fillRect/>
          </a:stretch>
        </p:blipFill>
        <p:spPr>
          <a:xfrm>
            <a:off x="8743718" y="-2066"/>
            <a:ext cx="3726288" cy="3054699"/>
          </a:xfrm>
          <a:prstGeom prst="rect">
            <a:avLst/>
          </a:prstGeom>
        </p:spPr>
      </p:pic>
      <p:sp>
        <p:nvSpPr>
          <p:cNvPr id="13" name="Tekstvak 12">
            <a:extLst>
              <a:ext uri="{FF2B5EF4-FFF2-40B4-BE49-F238E27FC236}">
                <a16:creationId xmlns:a16="http://schemas.microsoft.com/office/drawing/2014/main" id="{D7E6E1CD-C449-ECB5-9B10-21F0AF4E6A65}"/>
              </a:ext>
            </a:extLst>
          </p:cNvPr>
          <p:cNvSpPr txBox="1"/>
          <p:nvPr/>
        </p:nvSpPr>
        <p:spPr>
          <a:xfrm>
            <a:off x="9626321" y="1945360"/>
            <a:ext cx="1649832" cy="369332"/>
          </a:xfrm>
          <a:prstGeom prst="rect">
            <a:avLst/>
          </a:prstGeom>
          <a:noFill/>
        </p:spPr>
        <p:txBody>
          <a:bodyPr wrap="square" rtlCol="0">
            <a:spAutoFit/>
          </a:bodyPr>
          <a:lstStyle/>
          <a:p>
            <a:pPr algn="ctr"/>
            <a:r>
              <a:rPr lang="nl-NL">
                <a:solidFill>
                  <a:schemeClr val="bg1"/>
                </a:solidFill>
                <a:latin typeface="Kermit" panose="020F0503040000060003" pitchFamily="34" charset="0"/>
              </a:rPr>
              <a:t>…</a:t>
            </a:r>
          </a:p>
        </p:txBody>
      </p:sp>
    </p:spTree>
    <p:extLst>
      <p:ext uri="{BB962C8B-B14F-4D97-AF65-F5344CB8AC3E}">
        <p14:creationId xmlns:p14="http://schemas.microsoft.com/office/powerpoint/2010/main" val="249496458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7985AD-CACC-56FC-1830-70075B2F3655}"/>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4D338F2D-6D15-C9D5-6BF7-E3BED26FD270}"/>
              </a:ext>
            </a:extLst>
          </p:cNvPr>
          <p:cNvPicPr>
            <a:picLocks noChangeAspect="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1D8C8612-AB8C-6508-E909-E9A330659CA4}"/>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66BAC645-5755-13E1-4539-933AE4D6E193}"/>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8CAF8E1D-C905-63DF-F60E-9AE6E9EA75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AA74C8A2-AE61-613D-857F-100971B67738}"/>
              </a:ext>
            </a:extLst>
          </p:cNvPr>
          <p:cNvSpPr txBox="1"/>
          <p:nvPr/>
        </p:nvSpPr>
        <p:spPr>
          <a:xfrm>
            <a:off x="593308" y="674693"/>
            <a:ext cx="2923615" cy="1569660"/>
          </a:xfrm>
          <a:prstGeom prst="rect">
            <a:avLst/>
          </a:prstGeom>
          <a:noFill/>
        </p:spPr>
        <p:txBody>
          <a:bodyPr wrap="square" rtlCol="0">
            <a:spAutoFit/>
          </a:bodyPr>
          <a:lstStyle/>
          <a:p>
            <a:r>
              <a:rPr lang="nl-NL" sz="2400">
                <a:solidFill>
                  <a:schemeClr val="bg1"/>
                </a:solidFill>
                <a:latin typeface="Kermit" panose="020F0503040000060003" pitchFamily="34" charset="0"/>
              </a:rPr>
              <a:t>Waarom wordt de aarde de </a:t>
            </a:r>
          </a:p>
          <a:p>
            <a:r>
              <a:rPr lang="nl-NL" sz="2400" b="1" i="1">
                <a:solidFill>
                  <a:srgbClr val="00B0F0"/>
                </a:solidFill>
                <a:latin typeface="Kermit" panose="020F0503040000060003" pitchFamily="34" charset="0"/>
              </a:rPr>
              <a:t>Blauwe Planeet </a:t>
            </a:r>
            <a:r>
              <a:rPr lang="nl-NL" sz="2400" b="1">
                <a:solidFill>
                  <a:srgbClr val="00B0F0"/>
                </a:solidFill>
                <a:latin typeface="Kermit" panose="020F0503040000060003" pitchFamily="34" charset="0"/>
              </a:rPr>
              <a:t> </a:t>
            </a:r>
            <a:r>
              <a:rPr lang="nl-NL" sz="2400">
                <a:solidFill>
                  <a:schemeClr val="bg1"/>
                </a:solidFill>
                <a:latin typeface="Kermit" panose="020F0503040000060003" pitchFamily="34" charset="0"/>
              </a:rPr>
              <a:t>genoemd?</a:t>
            </a:r>
          </a:p>
        </p:txBody>
      </p:sp>
      <p:pic>
        <p:nvPicPr>
          <p:cNvPr id="2" name="Afbeelding 1">
            <a:extLst>
              <a:ext uri="{FF2B5EF4-FFF2-40B4-BE49-F238E27FC236}">
                <a16:creationId xmlns:a16="http://schemas.microsoft.com/office/drawing/2014/main" id="{97663397-DCC4-A454-559D-87EE6F19185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684384" y="2443266"/>
            <a:ext cx="812821" cy="823258"/>
          </a:xfrm>
          <a:prstGeom prst="rect">
            <a:avLst/>
          </a:prstGeom>
          <a:noFill/>
          <a:ln>
            <a:noFill/>
          </a:ln>
        </p:spPr>
      </p:pic>
      <p:pic>
        <p:nvPicPr>
          <p:cNvPr id="3" name="Afbeelding 2">
            <a:extLst>
              <a:ext uri="{FF2B5EF4-FFF2-40B4-BE49-F238E27FC236}">
                <a16:creationId xmlns:a16="http://schemas.microsoft.com/office/drawing/2014/main" id="{42965857-FADA-6162-F00F-50B5061263D7}"/>
              </a:ext>
            </a:extLst>
          </p:cNvPr>
          <p:cNvPicPr>
            <a:picLocks noChangeAspect="1"/>
          </p:cNvPicPr>
          <p:nvPr/>
        </p:nvPicPr>
        <p:blipFill>
          <a:blip r:embed="rId6">
            <a:extLst>
              <a:ext uri="{28A0092B-C50C-407E-A947-70E740481C1C}">
                <a14:useLocalDpi xmlns:a14="http://schemas.microsoft.com/office/drawing/2010/main" val="0"/>
              </a:ext>
            </a:extLst>
          </a:blip>
          <a:srcRect r="63671" b="47056"/>
          <a:stretch>
            <a:fillRect/>
          </a:stretch>
        </p:blipFill>
        <p:spPr>
          <a:xfrm>
            <a:off x="8743718" y="-2066"/>
            <a:ext cx="3726288" cy="3054699"/>
          </a:xfrm>
          <a:prstGeom prst="rect">
            <a:avLst/>
          </a:prstGeom>
        </p:spPr>
      </p:pic>
      <p:sp>
        <p:nvSpPr>
          <p:cNvPr id="6" name="Tekstvak 5">
            <a:extLst>
              <a:ext uri="{FF2B5EF4-FFF2-40B4-BE49-F238E27FC236}">
                <a16:creationId xmlns:a16="http://schemas.microsoft.com/office/drawing/2014/main" id="{1A3D9E71-631C-E46F-9A2B-46CADD5B8452}"/>
              </a:ext>
            </a:extLst>
          </p:cNvPr>
          <p:cNvSpPr txBox="1"/>
          <p:nvPr/>
        </p:nvSpPr>
        <p:spPr>
          <a:xfrm>
            <a:off x="9214337" y="1479116"/>
            <a:ext cx="2565679" cy="830997"/>
          </a:xfrm>
          <a:prstGeom prst="rect">
            <a:avLst/>
          </a:prstGeom>
          <a:noFill/>
        </p:spPr>
        <p:txBody>
          <a:bodyPr wrap="square" rtlCol="0">
            <a:spAutoFit/>
          </a:bodyPr>
          <a:lstStyle/>
          <a:p>
            <a:pPr algn="ctr"/>
            <a:r>
              <a:rPr lang="nl-NL" sz="2400">
                <a:solidFill>
                  <a:schemeClr val="bg1"/>
                </a:solidFill>
                <a:latin typeface="Kermit" panose="020F0503040000060003" pitchFamily="34" charset="0"/>
              </a:rPr>
              <a:t>De Blauwe Planeet</a:t>
            </a:r>
          </a:p>
        </p:txBody>
      </p:sp>
    </p:spTree>
    <p:extLst>
      <p:ext uri="{BB962C8B-B14F-4D97-AF65-F5344CB8AC3E}">
        <p14:creationId xmlns:p14="http://schemas.microsoft.com/office/powerpoint/2010/main" val="27738333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98A1F6-E23B-BC5B-C67A-33302E0BAE97}"/>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D37E6253-0C99-CA87-A2E3-1FDC694E6F23}"/>
              </a:ext>
            </a:extLst>
          </p:cNvPr>
          <p:cNvPicPr>
            <a:picLocks noChangeAspect="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6098A09F-AE3F-6638-FA12-D65BD6B85A4A}"/>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A179923F-F078-4933-91C9-779C8BEC5A0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1138A1DF-B814-CE76-BA9F-450D3A9EAC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70898A67-D045-9EB5-CA8E-3E7356F1352F}"/>
              </a:ext>
            </a:extLst>
          </p:cNvPr>
          <p:cNvSpPr txBox="1"/>
          <p:nvPr/>
        </p:nvSpPr>
        <p:spPr>
          <a:xfrm>
            <a:off x="593308" y="674693"/>
            <a:ext cx="2923615" cy="1200329"/>
          </a:xfrm>
          <a:prstGeom prst="rect">
            <a:avLst/>
          </a:prstGeom>
          <a:noFill/>
        </p:spPr>
        <p:txBody>
          <a:bodyPr wrap="square" rtlCol="0">
            <a:spAutoFit/>
          </a:bodyPr>
          <a:lstStyle/>
          <a:p>
            <a:r>
              <a:rPr lang="nl-NL" sz="2400">
                <a:solidFill>
                  <a:schemeClr val="bg1"/>
                </a:solidFill>
                <a:latin typeface="Kermit" panose="020F0503040000060003" pitchFamily="34" charset="0"/>
              </a:rPr>
              <a:t>Hoeveel procent van de aarde bestaat uit water?</a:t>
            </a:r>
          </a:p>
        </p:txBody>
      </p:sp>
    </p:spTree>
    <p:extLst>
      <p:ext uri="{BB962C8B-B14F-4D97-AF65-F5344CB8AC3E}">
        <p14:creationId xmlns:p14="http://schemas.microsoft.com/office/powerpoint/2010/main" val="50406986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65B91-24D1-4D3D-7EB6-8120EFC8CDBC}"/>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8BF6564-4890-38E7-0E42-B99CB735CD47}"/>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12253633" cy="6858000"/>
          </a:xfrm>
          <a:prstGeom prst="rect">
            <a:avLst/>
          </a:prstGeom>
        </p:spPr>
      </p:pic>
      <p:sp>
        <p:nvSpPr>
          <p:cNvPr id="7" name="Tekstvak 6">
            <a:extLst>
              <a:ext uri="{FF2B5EF4-FFF2-40B4-BE49-F238E27FC236}">
                <a16:creationId xmlns:a16="http://schemas.microsoft.com/office/drawing/2014/main" id="{105DBAFD-17DB-BD80-11A2-46CD2D6E15BB}"/>
              </a:ext>
            </a:extLst>
          </p:cNvPr>
          <p:cNvSpPr txBox="1"/>
          <p:nvPr/>
        </p:nvSpPr>
        <p:spPr>
          <a:xfrm>
            <a:off x="0" y="1037"/>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1: </a:t>
            </a:r>
            <a:r>
              <a:rPr lang="nl-NL" sz="1400">
                <a:solidFill>
                  <a:schemeClr val="bg1"/>
                </a:solidFill>
                <a:latin typeface="Kermit" panose="020F0503040000060003" pitchFamily="34" charset="0"/>
              </a:rPr>
              <a:t>nieuwsgierigheid prikkelen</a:t>
            </a:r>
          </a:p>
        </p:txBody>
      </p:sp>
      <p:sp>
        <p:nvSpPr>
          <p:cNvPr id="8" name="Tekstvak 7">
            <a:extLst>
              <a:ext uri="{FF2B5EF4-FFF2-40B4-BE49-F238E27FC236}">
                <a16:creationId xmlns:a16="http://schemas.microsoft.com/office/drawing/2014/main" id="{C0E6B6CB-30E1-827C-5A99-40BF2227B58A}"/>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9" name="Afbeelding 8" descr="Afbeelding met Lettertype, Graphics, rood, tekst&#10;&#10;Automatisch gegenereerde beschrijving">
            <a:extLst>
              <a:ext uri="{FF2B5EF4-FFF2-40B4-BE49-F238E27FC236}">
                <a16:creationId xmlns:a16="http://schemas.microsoft.com/office/drawing/2014/main" id="{05029C0D-E12A-FD4A-4F17-FC965A48EDE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60306" y="6224234"/>
            <a:ext cx="1831694" cy="633766"/>
          </a:xfrm>
          <a:prstGeom prst="rect">
            <a:avLst/>
          </a:prstGeom>
        </p:spPr>
      </p:pic>
      <p:sp>
        <p:nvSpPr>
          <p:cNvPr id="5" name="Tekstvak 4">
            <a:extLst>
              <a:ext uri="{FF2B5EF4-FFF2-40B4-BE49-F238E27FC236}">
                <a16:creationId xmlns:a16="http://schemas.microsoft.com/office/drawing/2014/main" id="{A7002801-B08C-15C9-10AD-F32B62279DFA}"/>
              </a:ext>
            </a:extLst>
          </p:cNvPr>
          <p:cNvSpPr txBox="1"/>
          <p:nvPr/>
        </p:nvSpPr>
        <p:spPr>
          <a:xfrm>
            <a:off x="3426943" y="1851645"/>
            <a:ext cx="6219474" cy="3154710"/>
          </a:xfrm>
          <a:prstGeom prst="rect">
            <a:avLst/>
          </a:prstGeom>
          <a:noFill/>
        </p:spPr>
        <p:txBody>
          <a:bodyPr wrap="square" rtlCol="0">
            <a:spAutoFit/>
          </a:bodyPr>
          <a:lstStyle/>
          <a:p>
            <a:r>
              <a:rPr lang="nl-NL" sz="19900">
                <a:solidFill>
                  <a:srgbClr val="00B0F0"/>
                </a:solidFill>
                <a:latin typeface="Kermit" panose="020F0503040000060003" pitchFamily="34" charset="0"/>
              </a:rPr>
              <a:t>71%</a:t>
            </a:r>
          </a:p>
        </p:txBody>
      </p:sp>
      <p:sp>
        <p:nvSpPr>
          <p:cNvPr id="2" name="Tekstvak 1">
            <a:extLst>
              <a:ext uri="{FF2B5EF4-FFF2-40B4-BE49-F238E27FC236}">
                <a16:creationId xmlns:a16="http://schemas.microsoft.com/office/drawing/2014/main" id="{64C0C1B7-6D51-3BF3-3CA5-D5BD1EB74586}"/>
              </a:ext>
            </a:extLst>
          </p:cNvPr>
          <p:cNvSpPr txBox="1"/>
          <p:nvPr/>
        </p:nvSpPr>
        <p:spPr>
          <a:xfrm>
            <a:off x="314960" y="782320"/>
            <a:ext cx="2580640" cy="1200329"/>
          </a:xfrm>
          <a:prstGeom prst="rect">
            <a:avLst/>
          </a:prstGeom>
          <a:noFill/>
        </p:spPr>
        <p:txBody>
          <a:bodyPr wrap="square" rtlCol="0">
            <a:spAutoFit/>
          </a:bodyPr>
          <a:lstStyle/>
          <a:p>
            <a:r>
              <a:rPr lang="nl-NL" dirty="0">
                <a:solidFill>
                  <a:schemeClr val="bg1"/>
                </a:solidFill>
                <a:latin typeface="Kermit" panose="020F0503040000060003" pitchFamily="34" charset="0"/>
              </a:rPr>
              <a:t>Zou je de aarde zo kunnen draaien dat je alleen maar water ziet? </a:t>
            </a:r>
          </a:p>
        </p:txBody>
      </p:sp>
      <p:pic>
        <p:nvPicPr>
          <p:cNvPr id="3" name="Afbeelding 2">
            <a:extLst>
              <a:ext uri="{FF2B5EF4-FFF2-40B4-BE49-F238E27FC236}">
                <a16:creationId xmlns:a16="http://schemas.microsoft.com/office/drawing/2014/main" id="{A8394C08-5E37-275A-D5A6-4502CEEF7EA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752892" y="1862695"/>
            <a:ext cx="960579" cy="883794"/>
          </a:xfrm>
          <a:prstGeom prst="rect">
            <a:avLst/>
          </a:prstGeom>
          <a:noFill/>
          <a:ln>
            <a:noFill/>
          </a:ln>
        </p:spPr>
      </p:pic>
      <p:sp>
        <p:nvSpPr>
          <p:cNvPr id="10" name="Tekstvak 9">
            <a:extLst>
              <a:ext uri="{FF2B5EF4-FFF2-40B4-BE49-F238E27FC236}">
                <a16:creationId xmlns:a16="http://schemas.microsoft.com/office/drawing/2014/main" id="{2C94004E-D41B-2BF1-3F8D-A9CE5EF4A1FF}"/>
              </a:ext>
            </a:extLst>
          </p:cNvPr>
          <p:cNvSpPr txBox="1"/>
          <p:nvPr/>
        </p:nvSpPr>
        <p:spPr>
          <a:xfrm>
            <a:off x="841093" y="2924524"/>
            <a:ext cx="2054507" cy="276999"/>
          </a:xfrm>
          <a:prstGeom prst="rect">
            <a:avLst/>
          </a:prstGeom>
          <a:noFill/>
        </p:spPr>
        <p:txBody>
          <a:bodyPr wrap="square">
            <a:spAutoFit/>
          </a:bodyPr>
          <a:lstStyle/>
          <a:p>
            <a:r>
              <a:rPr lang="nl-NL" sz="1200" dirty="0">
                <a:solidFill>
                  <a:schemeClr val="bg1"/>
                </a:solidFill>
                <a:latin typeface="Kermit" panose="020F0503040000060003" pitchFamily="34" charset="0"/>
              </a:rPr>
              <a:t>Welke oceanen zie je dan?</a:t>
            </a:r>
          </a:p>
        </p:txBody>
      </p:sp>
    </p:spTree>
    <p:extLst>
      <p:ext uri="{BB962C8B-B14F-4D97-AF65-F5344CB8AC3E}">
        <p14:creationId xmlns:p14="http://schemas.microsoft.com/office/powerpoint/2010/main" val="328449653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53C96-1253-38AA-3C8A-E516A9F7AA26}"/>
            </a:ext>
          </a:extLst>
        </p:cNvPr>
        <p:cNvGrpSpPr/>
        <p:nvPr/>
      </p:nvGrpSpPr>
      <p:grpSpPr>
        <a:xfrm>
          <a:off x="0" y="0"/>
          <a:ext cx="0" cy="0"/>
          <a:chOff x="0" y="0"/>
          <a:chExt cx="0" cy="0"/>
        </a:xfrm>
      </p:grpSpPr>
      <p:sp>
        <p:nvSpPr>
          <p:cNvPr id="16" name="Rechthoek 15">
            <a:extLst>
              <a:ext uri="{FF2B5EF4-FFF2-40B4-BE49-F238E27FC236}">
                <a16:creationId xmlns:a16="http://schemas.microsoft.com/office/drawing/2014/main" id="{C69CF8DE-95F8-CD1F-3465-0F82272323DF}"/>
              </a:ext>
            </a:extLst>
          </p:cNvPr>
          <p:cNvSpPr/>
          <p:nvPr/>
        </p:nvSpPr>
        <p:spPr>
          <a:xfrm>
            <a:off x="1804417" y="1093219"/>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2C00BEFD-99B7-3B0B-AE11-DACDA9537A8E}"/>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pic>
        <p:nvPicPr>
          <p:cNvPr id="14" name="Afbeelding 13" descr="Afbeelding met Lettertype, Graphics, rood, tekst&#10;&#10;Automatisch gegenereerde beschrijving">
            <a:extLst>
              <a:ext uri="{FF2B5EF4-FFF2-40B4-BE49-F238E27FC236}">
                <a16:creationId xmlns:a16="http://schemas.microsoft.com/office/drawing/2014/main" id="{56F87FDE-1401-7A2C-0B39-A0CA84F240A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907EF6F-10BA-9E3C-BB81-AAFB361E2EDF}"/>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E749CFED-0B35-CD2C-6B99-D25A2BF8BD1F}"/>
              </a:ext>
            </a:extLst>
          </p:cNvPr>
          <p:cNvSpPr txBox="1"/>
          <p:nvPr/>
        </p:nvSpPr>
        <p:spPr>
          <a:xfrm>
            <a:off x="2122769" y="2194265"/>
            <a:ext cx="4165664" cy="369332"/>
          </a:xfrm>
          <a:prstGeom prst="rect">
            <a:avLst/>
          </a:prstGeom>
          <a:noFill/>
        </p:spPr>
        <p:txBody>
          <a:bodyPr wrap="square" rtlCol="0">
            <a:spAutoFit/>
          </a:bodyPr>
          <a:lstStyle/>
          <a:p>
            <a:pPr algn="ctr"/>
            <a:r>
              <a:rPr lang="nl-NL" i="1">
                <a:latin typeface="Kermit" panose="020F0503040000060003" pitchFamily="34" charset="0"/>
              </a:rPr>
              <a:t>Dit is al het water op de aarde. </a:t>
            </a:r>
          </a:p>
        </p:txBody>
      </p:sp>
      <p:pic>
        <p:nvPicPr>
          <p:cNvPr id="5" name="Afbeelding 4">
            <a:extLst>
              <a:ext uri="{FF2B5EF4-FFF2-40B4-BE49-F238E27FC236}">
                <a16:creationId xmlns:a16="http://schemas.microsoft.com/office/drawing/2014/main" id="{BAA2082B-E028-A95B-0F63-07A8261CB7E5}"/>
              </a:ext>
            </a:extLst>
          </p:cNvPr>
          <p:cNvPicPr>
            <a:picLocks noChangeAspect="1"/>
          </p:cNvPicPr>
          <p:nvPr/>
        </p:nvPicPr>
        <p:blipFill>
          <a:blip r:embed="rId4">
            <a:extLst>
              <a:ext uri="{28A0092B-C50C-407E-A947-70E740481C1C}">
                <a14:useLocalDpi xmlns:a14="http://schemas.microsoft.com/office/drawing/2010/main" val="0"/>
              </a:ext>
            </a:extLst>
          </a:blip>
          <a:srcRect l="64" t="37725" r="66963" b="9465"/>
          <a:stretch>
            <a:fillRect/>
          </a:stretch>
        </p:blipFill>
        <p:spPr>
          <a:xfrm>
            <a:off x="1846647" y="2122606"/>
            <a:ext cx="4904643" cy="4418511"/>
          </a:xfrm>
          <a:prstGeom prst="rect">
            <a:avLst/>
          </a:prstGeom>
        </p:spPr>
      </p:pic>
      <p:sp>
        <p:nvSpPr>
          <p:cNvPr id="7" name="Tekstvak 6">
            <a:extLst>
              <a:ext uri="{FF2B5EF4-FFF2-40B4-BE49-F238E27FC236}">
                <a16:creationId xmlns:a16="http://schemas.microsoft.com/office/drawing/2014/main" id="{4C564597-C4F7-F028-0956-1D5528D4AAB4}"/>
              </a:ext>
            </a:extLst>
          </p:cNvPr>
          <p:cNvSpPr txBox="1"/>
          <p:nvPr/>
        </p:nvSpPr>
        <p:spPr>
          <a:xfrm>
            <a:off x="2541680" y="1302858"/>
            <a:ext cx="3327841"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Doe 1 liter water in een kan.</a:t>
            </a:r>
          </a:p>
        </p:txBody>
      </p:sp>
      <p:pic>
        <p:nvPicPr>
          <p:cNvPr id="9" name="Afbeelding 8">
            <a:extLst>
              <a:ext uri="{FF2B5EF4-FFF2-40B4-BE49-F238E27FC236}">
                <a16:creationId xmlns:a16="http://schemas.microsoft.com/office/drawing/2014/main" id="{9310B782-598C-E8B4-E355-30E6A0CF1593}"/>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7153963" y="2588662"/>
            <a:ext cx="796814" cy="769911"/>
          </a:xfrm>
          <a:prstGeom prst="rect">
            <a:avLst/>
          </a:prstGeom>
          <a:noFill/>
          <a:ln>
            <a:noFill/>
          </a:ln>
          <a:extLst>
            <a:ext uri="{53640926-AAD7-44D8-BBD7-CCE9431645EC}">
              <a14:shadowObscured xmlns:a14="http://schemas.microsoft.com/office/drawing/2010/main"/>
            </a:ext>
          </a:extLst>
        </p:spPr>
      </p:pic>
      <p:sp>
        <p:nvSpPr>
          <p:cNvPr id="12" name="Tekstvak 11">
            <a:extLst>
              <a:ext uri="{FF2B5EF4-FFF2-40B4-BE49-F238E27FC236}">
                <a16:creationId xmlns:a16="http://schemas.microsoft.com/office/drawing/2014/main" id="{680213C8-1E2C-57FA-1A32-DD6BF6ECBC6F}"/>
              </a:ext>
            </a:extLst>
          </p:cNvPr>
          <p:cNvSpPr txBox="1"/>
          <p:nvPr/>
        </p:nvSpPr>
        <p:spPr>
          <a:xfrm>
            <a:off x="8044978" y="2681230"/>
            <a:ext cx="3599851"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Welke typen water op aarde ken je?</a:t>
            </a:r>
          </a:p>
          <a:p>
            <a:r>
              <a:rPr lang="nl-NL" sz="1600">
                <a:solidFill>
                  <a:schemeClr val="bg1"/>
                </a:solidFill>
                <a:latin typeface="Kermit" panose="020F0503040000060003" pitchFamily="34" charset="0"/>
              </a:rPr>
              <a:t>Waar ben je geweest?</a:t>
            </a:r>
          </a:p>
        </p:txBody>
      </p:sp>
      <p:sp>
        <p:nvSpPr>
          <p:cNvPr id="8" name="Tekstvak 7">
            <a:extLst>
              <a:ext uri="{FF2B5EF4-FFF2-40B4-BE49-F238E27FC236}">
                <a16:creationId xmlns:a16="http://schemas.microsoft.com/office/drawing/2014/main" id="{7A6C9FCC-0EE0-7358-3493-A3CF1A333A5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spTree>
    <p:extLst>
      <p:ext uri="{BB962C8B-B14F-4D97-AF65-F5344CB8AC3E}">
        <p14:creationId xmlns:p14="http://schemas.microsoft.com/office/powerpoint/2010/main" val="142573930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B746AF-326F-882C-57BB-B40B41535DCB}"/>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8B11CBB9-CC2A-D3EA-0F6E-B942A78842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4437" y="1644255"/>
            <a:ext cx="5849027" cy="4135002"/>
          </a:xfrm>
          <a:prstGeom prst="rect">
            <a:avLst/>
          </a:prstGeom>
        </p:spPr>
      </p:pic>
      <p:sp>
        <p:nvSpPr>
          <p:cNvPr id="10" name="Rechthoek 9">
            <a:extLst>
              <a:ext uri="{FF2B5EF4-FFF2-40B4-BE49-F238E27FC236}">
                <a16:creationId xmlns:a16="http://schemas.microsoft.com/office/drawing/2014/main" id="{8AFAB9F3-FFA5-6E4B-88C3-DBDD212916ED}"/>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88EA4AA9-F7BB-FCCA-DABC-10BDA6E5D88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D515C45B-D0CD-E492-8253-5AB769B3328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CE43CD12-988D-2FBD-AB12-B8783951BCC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67181E2-AC69-3FA5-D808-E92B8871640E}"/>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31225D55-36D4-2E56-6247-18BB46733CB4}"/>
              </a:ext>
            </a:extLst>
          </p:cNvPr>
          <p:cNvSpPr txBox="1"/>
          <p:nvPr/>
        </p:nvSpPr>
        <p:spPr>
          <a:xfrm>
            <a:off x="723890" y="1906849"/>
            <a:ext cx="4747336" cy="369332"/>
          </a:xfrm>
          <a:prstGeom prst="rect">
            <a:avLst/>
          </a:prstGeom>
          <a:noFill/>
        </p:spPr>
        <p:txBody>
          <a:bodyPr wrap="square" rtlCol="0">
            <a:spAutoFit/>
          </a:bodyPr>
          <a:lstStyle/>
          <a:p>
            <a:pPr algn="ctr"/>
            <a:r>
              <a:rPr lang="nl-NL" i="1">
                <a:latin typeface="Kermit" panose="020F0503040000060003" pitchFamily="34" charset="0"/>
              </a:rPr>
              <a:t>Dit is al het water in de zeeën en oceanen. </a:t>
            </a:r>
          </a:p>
        </p:txBody>
      </p:sp>
      <p:sp>
        <p:nvSpPr>
          <p:cNvPr id="7" name="Tekstvak 6">
            <a:extLst>
              <a:ext uri="{FF2B5EF4-FFF2-40B4-BE49-F238E27FC236}">
                <a16:creationId xmlns:a16="http://schemas.microsoft.com/office/drawing/2014/main" id="{E115022F-6657-645B-DF2A-DF365D078EBA}"/>
              </a:ext>
            </a:extLst>
          </p:cNvPr>
          <p:cNvSpPr txBox="1"/>
          <p:nvPr/>
        </p:nvSpPr>
        <p:spPr>
          <a:xfrm>
            <a:off x="1378228" y="1182869"/>
            <a:ext cx="3438659"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970 ml water in een bak.  </a:t>
            </a:r>
          </a:p>
        </p:txBody>
      </p:sp>
      <p:pic>
        <p:nvPicPr>
          <p:cNvPr id="6" name="Afbeelding 5">
            <a:extLst>
              <a:ext uri="{FF2B5EF4-FFF2-40B4-BE49-F238E27FC236}">
                <a16:creationId xmlns:a16="http://schemas.microsoft.com/office/drawing/2014/main" id="{16F90557-6E51-B4BB-C7B4-179EC526A641}"/>
              </a:ext>
            </a:extLst>
          </p:cNvPr>
          <p:cNvPicPr>
            <a:picLocks noChangeAspect="1"/>
          </p:cNvPicPr>
          <p:nvPr/>
        </p:nvPicPr>
        <p:blipFill>
          <a:blip r:embed="rId5">
            <a:extLst>
              <a:ext uri="{28A0092B-C50C-407E-A947-70E740481C1C}">
                <a14:useLocalDpi xmlns:a14="http://schemas.microsoft.com/office/drawing/2010/main" val="0"/>
              </a:ext>
            </a:extLst>
          </a:blip>
          <a:srcRect l="31890" t="7324" r="22016" b="32382"/>
          <a:stretch>
            <a:fillRect/>
          </a:stretch>
        </p:blipFill>
        <p:spPr>
          <a:xfrm>
            <a:off x="1198270" y="2226496"/>
            <a:ext cx="4468968" cy="4135001"/>
          </a:xfrm>
          <a:prstGeom prst="rect">
            <a:avLst/>
          </a:prstGeom>
        </p:spPr>
      </p:pic>
      <p:pic>
        <p:nvPicPr>
          <p:cNvPr id="17" name="Afbeelding 16">
            <a:extLst>
              <a:ext uri="{FF2B5EF4-FFF2-40B4-BE49-F238E27FC236}">
                <a16:creationId xmlns:a16="http://schemas.microsoft.com/office/drawing/2014/main" id="{3B6BFFDD-B2CB-AE45-EB90-0C79CB5EFE5E}"/>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054437" y="997689"/>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C741D2DE-A7F3-5D77-6889-AEDEA320E7F2}"/>
              </a:ext>
            </a:extLst>
          </p:cNvPr>
          <p:cNvSpPr txBox="1"/>
          <p:nvPr/>
        </p:nvSpPr>
        <p:spPr>
          <a:xfrm>
            <a:off x="6959250" y="1059480"/>
            <a:ext cx="4200837"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Zie je een oceaan of zee op de kaart waar je hebt gezwommen? Hoe heet die?</a:t>
            </a:r>
          </a:p>
        </p:txBody>
      </p:sp>
    </p:spTree>
    <p:extLst>
      <p:ext uri="{BB962C8B-B14F-4D97-AF65-F5344CB8AC3E}">
        <p14:creationId xmlns:p14="http://schemas.microsoft.com/office/powerpoint/2010/main" val="4144574802"/>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98497F-B142-7172-05AC-6CB99E49F1CE}"/>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ABAC82B6-74EF-441D-1628-93A1834F2D7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7" cy="3290077"/>
          </a:xfrm>
          <a:prstGeom prst="rect">
            <a:avLst/>
          </a:prstGeom>
        </p:spPr>
      </p:pic>
      <p:sp>
        <p:nvSpPr>
          <p:cNvPr id="10" name="Rechthoek 9">
            <a:extLst>
              <a:ext uri="{FF2B5EF4-FFF2-40B4-BE49-F238E27FC236}">
                <a16:creationId xmlns:a16="http://schemas.microsoft.com/office/drawing/2014/main" id="{7D86808C-5DA1-48EF-B1F2-23AE4BD29392}"/>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E0FA6A75-7BF1-EBFC-7821-7B39F50AB21E}"/>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D4DFC05F-3FFE-7DA7-00A7-BAAC43A0254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2127D419-AEFC-3C8B-FB29-2E97A326923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25B2CABD-6EAC-21C3-110F-FE2997D05C6E}"/>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408F1AB9-8780-2A71-2D5B-A2EA5236D940}"/>
              </a:ext>
            </a:extLst>
          </p:cNvPr>
          <p:cNvSpPr txBox="1"/>
          <p:nvPr/>
        </p:nvSpPr>
        <p:spPr>
          <a:xfrm>
            <a:off x="625884" y="1857164"/>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ijskappen en gletsjers.</a:t>
            </a:r>
          </a:p>
        </p:txBody>
      </p:sp>
      <p:sp>
        <p:nvSpPr>
          <p:cNvPr id="7" name="Tekstvak 6">
            <a:extLst>
              <a:ext uri="{FF2B5EF4-FFF2-40B4-BE49-F238E27FC236}">
                <a16:creationId xmlns:a16="http://schemas.microsoft.com/office/drawing/2014/main" id="{B46FF428-F011-5EAD-A939-2121DA7F70DC}"/>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21 ml water in een bekertje.  </a:t>
            </a:r>
          </a:p>
        </p:txBody>
      </p:sp>
      <p:pic>
        <p:nvPicPr>
          <p:cNvPr id="6" name="Afbeelding 5">
            <a:extLst>
              <a:ext uri="{FF2B5EF4-FFF2-40B4-BE49-F238E27FC236}">
                <a16:creationId xmlns:a16="http://schemas.microsoft.com/office/drawing/2014/main" id="{4B947ECD-6A14-55F9-9F20-5D12C4464372}"/>
              </a:ext>
            </a:extLst>
          </p:cNvPr>
          <p:cNvPicPr>
            <a:picLocks noChangeAspect="1"/>
          </p:cNvPicPr>
          <p:nvPr/>
        </p:nvPicPr>
        <p:blipFill>
          <a:blip r:embed="rId5">
            <a:extLst>
              <a:ext uri="{28A0092B-C50C-407E-A947-70E740481C1C}">
                <a14:useLocalDpi xmlns:a14="http://schemas.microsoft.com/office/drawing/2010/main" val="0"/>
              </a:ext>
            </a:extLst>
          </a:blip>
          <a:srcRect l="34062" t="7159" r="11777"/>
          <a:stretch>
            <a:fillRect/>
          </a:stretch>
        </p:blipFill>
        <p:spPr>
          <a:xfrm>
            <a:off x="921745" y="2420449"/>
            <a:ext cx="5493310" cy="6660586"/>
          </a:xfrm>
          <a:prstGeom prst="rect">
            <a:avLst/>
          </a:prstGeom>
        </p:spPr>
      </p:pic>
      <p:pic>
        <p:nvPicPr>
          <p:cNvPr id="17" name="Afbeelding 16">
            <a:extLst>
              <a:ext uri="{FF2B5EF4-FFF2-40B4-BE49-F238E27FC236}">
                <a16:creationId xmlns:a16="http://schemas.microsoft.com/office/drawing/2014/main" id="{3B4BD643-FA7F-7E29-5AB7-870CFE42A8E1}"/>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711104" y="930964"/>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9493DE80-A0E0-0CFD-EDE6-4AF07C6AB3D0}"/>
              </a:ext>
            </a:extLst>
          </p:cNvPr>
          <p:cNvSpPr txBox="1"/>
          <p:nvPr/>
        </p:nvSpPr>
        <p:spPr>
          <a:xfrm>
            <a:off x="7533676" y="1059480"/>
            <a:ext cx="3278214"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Heb jij wel eens een ijskap of gletsjer gezien? Waar was dat?</a:t>
            </a:r>
          </a:p>
        </p:txBody>
      </p:sp>
      <p:pic>
        <p:nvPicPr>
          <p:cNvPr id="21" name="Afbeelding 20">
            <a:extLst>
              <a:ext uri="{FF2B5EF4-FFF2-40B4-BE49-F238E27FC236}">
                <a16:creationId xmlns:a16="http://schemas.microsoft.com/office/drawing/2014/main" id="{7EC875E8-A23C-E81B-88FE-C3AD1A7C1F6C}"/>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231203" y="4690611"/>
            <a:ext cx="833895" cy="844603"/>
          </a:xfrm>
          <a:prstGeom prst="rect">
            <a:avLst/>
          </a:prstGeom>
          <a:noFill/>
          <a:ln>
            <a:noFill/>
          </a:ln>
        </p:spPr>
      </p:pic>
      <p:sp>
        <p:nvSpPr>
          <p:cNvPr id="23" name="Tekstvak 22">
            <a:extLst>
              <a:ext uri="{FF2B5EF4-FFF2-40B4-BE49-F238E27FC236}">
                <a16:creationId xmlns:a16="http://schemas.microsoft.com/office/drawing/2014/main" id="{4F5B7A28-8BC5-5D2C-173A-354988200E57}"/>
              </a:ext>
            </a:extLst>
          </p:cNvPr>
          <p:cNvSpPr txBox="1"/>
          <p:nvPr/>
        </p:nvSpPr>
        <p:spPr>
          <a:xfrm>
            <a:off x="8122531" y="4932202"/>
            <a:ext cx="3147724" cy="584775"/>
          </a:xfrm>
          <a:prstGeom prst="rect">
            <a:avLst/>
          </a:prstGeom>
          <a:solidFill>
            <a:srgbClr val="59BFD0"/>
          </a:solidFill>
        </p:spPr>
        <p:txBody>
          <a:bodyPr wrap="square">
            <a:spAutoFit/>
          </a:bodyPr>
          <a:lstStyle/>
          <a:p>
            <a:r>
              <a:rPr lang="nl-NL" sz="1600">
                <a:solidFill>
                  <a:schemeClr val="bg1"/>
                </a:solidFill>
                <a:latin typeface="Kermit" panose="020F0503040000060003" pitchFamily="34" charset="0"/>
              </a:rPr>
              <a:t>Wat gebeurt er als de ijskappen en gletsjers smelten? </a:t>
            </a:r>
            <a:endParaRPr lang="nl-NL" sz="1600">
              <a:solidFill>
                <a:schemeClr val="bg1"/>
              </a:solidFill>
            </a:endParaRPr>
          </a:p>
        </p:txBody>
      </p:sp>
    </p:spTree>
    <p:extLst>
      <p:ext uri="{BB962C8B-B14F-4D97-AF65-F5344CB8AC3E}">
        <p14:creationId xmlns:p14="http://schemas.microsoft.com/office/powerpoint/2010/main" val="3952574125"/>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2EC7F4-D64F-49FC-FA56-00D38D790BE4}"/>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70CBC6C7-0E65-1AE9-0AB0-1C2F9BB7F37B}"/>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717090" y="1783961"/>
            <a:ext cx="5849026" cy="3290077"/>
          </a:xfrm>
          <a:prstGeom prst="rect">
            <a:avLst/>
          </a:prstGeom>
        </p:spPr>
      </p:pic>
      <p:sp>
        <p:nvSpPr>
          <p:cNvPr id="10" name="Rechthoek 9">
            <a:extLst>
              <a:ext uri="{FF2B5EF4-FFF2-40B4-BE49-F238E27FC236}">
                <a16:creationId xmlns:a16="http://schemas.microsoft.com/office/drawing/2014/main" id="{43A791E5-47AB-1E81-5F3D-6517CE389FDD}"/>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3F45BDF8-FFFC-6F1F-9C5D-819F5E0FA61F}"/>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BCDD84A7-6B16-09E8-3C78-34539F32A5F1}"/>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2E3D9F76-5470-AD35-D869-EABC20A49E8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D681A802-E831-154D-6BFB-265165F31D4A}"/>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43F6C24C-F592-C148-40E4-5F60556E4CB4}"/>
              </a:ext>
            </a:extLst>
          </p:cNvPr>
          <p:cNvSpPr txBox="1"/>
          <p:nvPr/>
        </p:nvSpPr>
        <p:spPr>
          <a:xfrm>
            <a:off x="625884" y="1857164"/>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de grond.</a:t>
            </a:r>
          </a:p>
        </p:txBody>
      </p:sp>
      <p:sp>
        <p:nvSpPr>
          <p:cNvPr id="7" name="Tekstvak 6">
            <a:extLst>
              <a:ext uri="{FF2B5EF4-FFF2-40B4-BE49-F238E27FC236}">
                <a16:creationId xmlns:a16="http://schemas.microsoft.com/office/drawing/2014/main" id="{5829774D-99F2-4839-9FF1-8D861256888B}"/>
              </a:ext>
            </a:extLst>
          </p:cNvPr>
          <p:cNvSpPr txBox="1"/>
          <p:nvPr/>
        </p:nvSpPr>
        <p:spPr>
          <a:xfrm>
            <a:off x="1217337" y="1167183"/>
            <a:ext cx="3760442" cy="369332"/>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9 ml water in een bekertje.  </a:t>
            </a:r>
          </a:p>
        </p:txBody>
      </p:sp>
      <p:pic>
        <p:nvPicPr>
          <p:cNvPr id="6" name="Afbeelding 5">
            <a:extLst>
              <a:ext uri="{FF2B5EF4-FFF2-40B4-BE49-F238E27FC236}">
                <a16:creationId xmlns:a16="http://schemas.microsoft.com/office/drawing/2014/main" id="{C3ED11DB-D041-A086-052C-B2E9597A84EF}"/>
              </a:ext>
            </a:extLst>
          </p:cNvPr>
          <p:cNvPicPr>
            <a:picLocks noChangeAspect="1"/>
          </p:cNvPicPr>
          <p:nvPr/>
        </p:nvPicPr>
        <p:blipFill>
          <a:blip r:embed="rId5">
            <a:extLst>
              <a:ext uri="{28A0092B-C50C-407E-A947-70E740481C1C}">
                <a14:useLocalDpi xmlns:a14="http://schemas.microsoft.com/office/drawing/2010/main" val="0"/>
              </a:ext>
            </a:extLst>
          </a:blip>
          <a:srcRect l="36977" t="7159" r="11777"/>
          <a:stretch>
            <a:fillRect/>
          </a:stretch>
        </p:blipFill>
        <p:spPr>
          <a:xfrm>
            <a:off x="1217337" y="2420449"/>
            <a:ext cx="5197718" cy="6660586"/>
          </a:xfrm>
          <a:prstGeom prst="rect">
            <a:avLst/>
          </a:prstGeom>
        </p:spPr>
      </p:pic>
      <p:pic>
        <p:nvPicPr>
          <p:cNvPr id="17" name="Afbeelding 16">
            <a:extLst>
              <a:ext uri="{FF2B5EF4-FFF2-40B4-BE49-F238E27FC236}">
                <a16:creationId xmlns:a16="http://schemas.microsoft.com/office/drawing/2014/main" id="{C7860DFB-1805-1CEA-0059-71A1E9209E7E}"/>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6736370" y="1104537"/>
            <a:ext cx="796814" cy="769911"/>
          </a:xfrm>
          <a:prstGeom prst="rect">
            <a:avLst/>
          </a:prstGeom>
          <a:noFill/>
          <a:ln>
            <a:noFill/>
          </a:ln>
          <a:extLst>
            <a:ext uri="{53640926-AAD7-44D8-BBD7-CCE9431645EC}">
              <a14:shadowObscured xmlns:a14="http://schemas.microsoft.com/office/drawing/2010/main"/>
            </a:ext>
          </a:extLst>
        </p:spPr>
      </p:pic>
      <p:sp>
        <p:nvSpPr>
          <p:cNvPr id="19" name="Tekstvak 18">
            <a:extLst>
              <a:ext uri="{FF2B5EF4-FFF2-40B4-BE49-F238E27FC236}">
                <a16:creationId xmlns:a16="http://schemas.microsoft.com/office/drawing/2014/main" id="{7D21190E-04DF-65BC-EC49-ECCC34B7D57E}"/>
              </a:ext>
            </a:extLst>
          </p:cNvPr>
          <p:cNvSpPr txBox="1"/>
          <p:nvPr/>
        </p:nvSpPr>
        <p:spPr>
          <a:xfrm>
            <a:off x="7533184" y="1203961"/>
            <a:ext cx="4032932" cy="584775"/>
          </a:xfrm>
          <a:prstGeom prst="rect">
            <a:avLst/>
          </a:prstGeom>
          <a:solidFill>
            <a:srgbClr val="3DA17B"/>
          </a:solidFill>
        </p:spPr>
        <p:txBody>
          <a:bodyPr wrap="square" rtlCol="0">
            <a:spAutoFit/>
          </a:bodyPr>
          <a:lstStyle/>
          <a:p>
            <a:r>
              <a:rPr lang="nl-NL" sz="1600">
                <a:solidFill>
                  <a:schemeClr val="bg1"/>
                </a:solidFill>
                <a:latin typeface="Kermit" panose="020F0503040000060003" pitchFamily="34" charset="0"/>
              </a:rPr>
              <a:t>Heb jij wel eens een gat gegraven in de grond? Wat zag je toen?</a:t>
            </a:r>
          </a:p>
        </p:txBody>
      </p:sp>
    </p:spTree>
    <p:extLst>
      <p:ext uri="{BB962C8B-B14F-4D97-AF65-F5344CB8AC3E}">
        <p14:creationId xmlns:p14="http://schemas.microsoft.com/office/powerpoint/2010/main" val="70832749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69BD4F-E392-718C-751F-FB5A71596796}"/>
            </a:ext>
          </a:extLst>
        </p:cNvPr>
        <p:cNvGrpSpPr/>
        <p:nvPr/>
      </p:nvGrpSpPr>
      <p:grpSpPr>
        <a:xfrm>
          <a:off x="0" y="0"/>
          <a:ext cx="0" cy="0"/>
          <a:chOff x="0" y="0"/>
          <a:chExt cx="0" cy="0"/>
        </a:xfrm>
      </p:grpSpPr>
      <p:pic>
        <p:nvPicPr>
          <p:cNvPr id="25" name="Afbeelding 24">
            <a:extLst>
              <a:ext uri="{FF2B5EF4-FFF2-40B4-BE49-F238E27FC236}">
                <a16:creationId xmlns:a16="http://schemas.microsoft.com/office/drawing/2014/main" id="{9DCA3D52-37B2-9C6D-5B54-AB8A3F0BCEA3}"/>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945606" y="1644255"/>
            <a:ext cx="5849026" cy="3290076"/>
          </a:xfrm>
          <a:prstGeom prst="rect">
            <a:avLst/>
          </a:prstGeom>
        </p:spPr>
      </p:pic>
      <p:sp>
        <p:nvSpPr>
          <p:cNvPr id="10" name="Rechthoek 9">
            <a:extLst>
              <a:ext uri="{FF2B5EF4-FFF2-40B4-BE49-F238E27FC236}">
                <a16:creationId xmlns:a16="http://schemas.microsoft.com/office/drawing/2014/main" id="{64AF5B1A-8434-5E61-47BF-B6E58AB92921}"/>
              </a:ext>
            </a:extLst>
          </p:cNvPr>
          <p:cNvSpPr/>
          <p:nvPr/>
        </p:nvSpPr>
        <p:spPr>
          <a:xfrm>
            <a:off x="723890" y="973230"/>
            <a:ext cx="4747336" cy="5576993"/>
          </a:xfrm>
          <a:prstGeom prst="rect">
            <a:avLst/>
          </a:prstGeom>
          <a:solidFill>
            <a:schemeClr val="accent5">
              <a:lumMod val="60000"/>
              <a:lumOff val="4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F260B542-923B-BD9D-EC54-1CDA52C68F44}"/>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BBA22503-2105-2AE8-CC53-21454FE774C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p>
        </p:txBody>
      </p:sp>
      <p:pic>
        <p:nvPicPr>
          <p:cNvPr id="14" name="Afbeelding 13" descr="Afbeelding met Lettertype, Graphics, rood, tekst&#10;&#10;Automatisch gegenereerde beschrijving">
            <a:extLst>
              <a:ext uri="{FF2B5EF4-FFF2-40B4-BE49-F238E27FC236}">
                <a16:creationId xmlns:a16="http://schemas.microsoft.com/office/drawing/2014/main" id="{C192878C-8EC0-05DC-81BC-B08F9B3AA95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EE3F351B-D312-A01C-FEB1-38F92B91E3A3}"/>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Experiment: Hoe is het water verdeeld op aarde?</a:t>
            </a:r>
            <a:endParaRPr lang="nl-NL" sz="3200">
              <a:solidFill>
                <a:srgbClr val="E16C7F"/>
              </a:solidFill>
            </a:endParaRPr>
          </a:p>
        </p:txBody>
      </p:sp>
      <p:sp>
        <p:nvSpPr>
          <p:cNvPr id="2" name="Tekstvak 1">
            <a:extLst>
              <a:ext uri="{FF2B5EF4-FFF2-40B4-BE49-F238E27FC236}">
                <a16:creationId xmlns:a16="http://schemas.microsoft.com/office/drawing/2014/main" id="{027618DF-8195-CAA5-EDFD-CAE27DD32992}"/>
              </a:ext>
            </a:extLst>
          </p:cNvPr>
          <p:cNvSpPr txBox="1"/>
          <p:nvPr/>
        </p:nvSpPr>
        <p:spPr>
          <a:xfrm>
            <a:off x="625884" y="2007467"/>
            <a:ext cx="4943348" cy="369332"/>
          </a:xfrm>
          <a:prstGeom prst="rect">
            <a:avLst/>
          </a:prstGeom>
          <a:noFill/>
        </p:spPr>
        <p:txBody>
          <a:bodyPr wrap="square" rtlCol="0">
            <a:spAutoFit/>
          </a:bodyPr>
          <a:lstStyle/>
          <a:p>
            <a:pPr algn="ctr"/>
            <a:r>
              <a:rPr lang="nl-NL" i="1">
                <a:latin typeface="Kermit" panose="020F0503040000060003" pitchFamily="34" charset="0"/>
              </a:rPr>
              <a:t>Dit is al het water in meren en rivieren.</a:t>
            </a:r>
          </a:p>
        </p:txBody>
      </p:sp>
      <p:sp>
        <p:nvSpPr>
          <p:cNvPr id="7" name="Tekstvak 6">
            <a:extLst>
              <a:ext uri="{FF2B5EF4-FFF2-40B4-BE49-F238E27FC236}">
                <a16:creationId xmlns:a16="http://schemas.microsoft.com/office/drawing/2014/main" id="{0961CB72-53C2-D698-9779-2C42F6331BFC}"/>
              </a:ext>
            </a:extLst>
          </p:cNvPr>
          <p:cNvSpPr txBox="1"/>
          <p:nvPr/>
        </p:nvSpPr>
        <p:spPr>
          <a:xfrm>
            <a:off x="1217337" y="1167183"/>
            <a:ext cx="3760442" cy="646331"/>
          </a:xfrm>
          <a:prstGeom prst="rect">
            <a:avLst/>
          </a:prstGeom>
          <a:solidFill>
            <a:srgbClr val="E16C7F"/>
          </a:solidFill>
        </p:spPr>
        <p:txBody>
          <a:bodyPr wrap="square" rtlCol="0">
            <a:spAutoFit/>
          </a:bodyPr>
          <a:lstStyle/>
          <a:p>
            <a:pPr algn="ctr"/>
            <a:r>
              <a:rPr lang="nl-NL">
                <a:solidFill>
                  <a:schemeClr val="bg1"/>
                </a:solidFill>
                <a:latin typeface="Kermit" panose="020F0503040000060003" pitchFamily="34" charset="0"/>
              </a:rPr>
              <a:t>Giet het laatste water in een bekertje.  </a:t>
            </a:r>
          </a:p>
        </p:txBody>
      </p:sp>
      <p:pic>
        <p:nvPicPr>
          <p:cNvPr id="6" name="Afbeelding 5">
            <a:extLst>
              <a:ext uri="{FF2B5EF4-FFF2-40B4-BE49-F238E27FC236}">
                <a16:creationId xmlns:a16="http://schemas.microsoft.com/office/drawing/2014/main" id="{F660071B-2E74-A19D-3B1E-1D77EF0C16C8}"/>
              </a:ext>
            </a:extLst>
          </p:cNvPr>
          <p:cNvPicPr>
            <a:picLocks noChangeAspect="1"/>
          </p:cNvPicPr>
          <p:nvPr/>
        </p:nvPicPr>
        <p:blipFill>
          <a:blip r:embed="rId5">
            <a:extLst>
              <a:ext uri="{28A0092B-C50C-407E-A947-70E740481C1C}">
                <a14:useLocalDpi xmlns:a14="http://schemas.microsoft.com/office/drawing/2010/main" val="0"/>
              </a:ext>
            </a:extLst>
          </a:blip>
          <a:srcRect l="33415" r="8830"/>
          <a:stretch>
            <a:fillRect/>
          </a:stretch>
        </p:blipFill>
        <p:spPr>
          <a:xfrm>
            <a:off x="969484" y="2171199"/>
            <a:ext cx="5438505" cy="6660586"/>
          </a:xfrm>
          <a:prstGeom prst="rect">
            <a:avLst/>
          </a:prstGeom>
        </p:spPr>
      </p:pic>
      <p:pic>
        <p:nvPicPr>
          <p:cNvPr id="4" name="Afbeelding 3">
            <a:extLst>
              <a:ext uri="{FF2B5EF4-FFF2-40B4-BE49-F238E27FC236}">
                <a16:creationId xmlns:a16="http://schemas.microsoft.com/office/drawing/2014/main" id="{C297C8E0-4F19-C704-0E9D-4A6B7FF5616A}"/>
              </a:ext>
            </a:extLst>
          </p:cNvPr>
          <p:cNvPicPr>
            <a:picLocks noChangeAspect="1"/>
          </p:cNvPicPr>
          <p:nvPr/>
        </p:nvPicPr>
        <p:blipFill>
          <a:blip r:embed="rId6">
            <a:extLst>
              <a:ext uri="{28A0092B-C50C-407E-A947-70E740481C1C}">
                <a14:useLocalDpi xmlns:a14="http://schemas.microsoft.com/office/drawing/2010/main" val="0"/>
              </a:ext>
            </a:extLst>
          </a:blip>
          <a:srcRect l="2463" r="2463"/>
          <a:stretch/>
        </p:blipFill>
        <p:spPr bwMode="auto">
          <a:xfrm>
            <a:off x="6976345" y="4852709"/>
            <a:ext cx="796814" cy="769911"/>
          </a:xfrm>
          <a:prstGeom prst="rect">
            <a:avLst/>
          </a:prstGeom>
          <a:noFill/>
          <a:ln>
            <a:noFill/>
          </a:ln>
          <a:extLst>
            <a:ext uri="{53640926-AAD7-44D8-BBD7-CCE9431645EC}">
              <a14:shadowObscured xmlns:a14="http://schemas.microsoft.com/office/drawing/2010/main"/>
            </a:ext>
          </a:extLst>
        </p:spPr>
      </p:pic>
      <p:sp>
        <p:nvSpPr>
          <p:cNvPr id="8" name="Tekstvak 7">
            <a:extLst>
              <a:ext uri="{FF2B5EF4-FFF2-40B4-BE49-F238E27FC236}">
                <a16:creationId xmlns:a16="http://schemas.microsoft.com/office/drawing/2014/main" id="{FECD57B0-6044-DAD3-163E-32AB1B4E066E}"/>
              </a:ext>
            </a:extLst>
          </p:cNvPr>
          <p:cNvSpPr txBox="1"/>
          <p:nvPr/>
        </p:nvSpPr>
        <p:spPr>
          <a:xfrm>
            <a:off x="7822185" y="4934331"/>
            <a:ext cx="3840454" cy="738664"/>
          </a:xfrm>
          <a:prstGeom prst="rect">
            <a:avLst/>
          </a:prstGeom>
          <a:solidFill>
            <a:srgbClr val="8083B0"/>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400" b="0" i="0" u="none" strike="noStrike" kern="1200" cap="none" spc="0" normalizeH="0" baseline="0" noProof="0">
                <a:ln>
                  <a:noFill/>
                </a:ln>
                <a:solidFill>
                  <a:prstClr val="white"/>
                </a:solidFill>
                <a:effectLst/>
                <a:uLnTx/>
                <a:uFillTx/>
                <a:latin typeface="Kermit" panose="020F0503040000060003" pitchFamily="34" charset="0"/>
                <a:ea typeface="+mn-ea"/>
                <a:cs typeface="+mn-cs"/>
              </a:rPr>
              <a:t>Er zijn maar heel weinig druppels bij meren en rivieren gevallen. </a:t>
            </a:r>
            <a:r>
              <a:rPr lang="nl-NL" sz="1400">
                <a:solidFill>
                  <a:prstClr val="white"/>
                </a:solidFill>
                <a:latin typeface="Kermit" panose="020F0503040000060003" pitchFamily="34" charset="0"/>
              </a:rPr>
              <a:t>Waarom is dit meer dan bijvoorbeeld toch zo groot?</a:t>
            </a:r>
            <a:endParaRPr kumimoji="0" lang="nl-NL" sz="1400" b="0" i="0" u="none" strike="noStrike" kern="1200" cap="none" spc="0" normalizeH="0" baseline="0" noProof="0">
              <a:ln>
                <a:noFill/>
              </a:ln>
              <a:solidFill>
                <a:prstClr val="white"/>
              </a:solidFill>
              <a:effectLst/>
              <a:uLnTx/>
              <a:uFillTx/>
              <a:latin typeface="Kermit" panose="020F0503040000060003" pitchFamily="34" charset="0"/>
              <a:ea typeface="+mn-ea"/>
              <a:cs typeface="+mn-cs"/>
            </a:endParaRPr>
          </a:p>
        </p:txBody>
      </p:sp>
    </p:spTree>
    <p:extLst>
      <p:ext uri="{BB962C8B-B14F-4D97-AF65-F5344CB8AC3E}">
        <p14:creationId xmlns:p14="http://schemas.microsoft.com/office/powerpoint/2010/main" val="27664596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212FF4-93EC-90F4-BC11-B2E472A4DBCF}"/>
            </a:ext>
          </a:extLst>
        </p:cNvPr>
        <p:cNvGrpSpPr/>
        <p:nvPr/>
      </p:nvGrpSpPr>
      <p:grpSpPr>
        <a:xfrm>
          <a:off x="0" y="0"/>
          <a:ext cx="0" cy="0"/>
          <a:chOff x="0" y="0"/>
          <a:chExt cx="0" cy="0"/>
        </a:xfrm>
      </p:grpSpPr>
      <p:pic>
        <p:nvPicPr>
          <p:cNvPr id="10" name="Afbeelding 9">
            <a:extLst>
              <a:ext uri="{FF2B5EF4-FFF2-40B4-BE49-F238E27FC236}">
                <a16:creationId xmlns:a16="http://schemas.microsoft.com/office/drawing/2014/main" id="{A8A8FA9B-6262-7860-9173-85077F3501C1}"/>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94D1DE0E-409B-9A57-D66F-790AB786572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F11BA91E-5C6F-EA52-41E2-D489D1D90D06}"/>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6D0B3359-5B85-3431-1775-9DF7D06BD7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12D4F86-A918-F3E5-CFA5-9616917564DA}"/>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Wat zijn de verschillen tussen deze plekken?</a:t>
            </a:r>
          </a:p>
        </p:txBody>
      </p:sp>
      <p:sp>
        <p:nvSpPr>
          <p:cNvPr id="3" name="Ovaal 2">
            <a:extLst>
              <a:ext uri="{FF2B5EF4-FFF2-40B4-BE49-F238E27FC236}">
                <a16:creationId xmlns:a16="http://schemas.microsoft.com/office/drawing/2014/main" id="{CB6C0033-C3F4-1561-D6EE-7ACDBCB8976A}"/>
              </a:ext>
            </a:extLst>
          </p:cNvPr>
          <p:cNvSpPr/>
          <p:nvPr/>
        </p:nvSpPr>
        <p:spPr>
          <a:xfrm>
            <a:off x="6471138" y="2627935"/>
            <a:ext cx="2914022" cy="12761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Oceaan</a:t>
            </a:r>
          </a:p>
        </p:txBody>
      </p:sp>
      <p:sp>
        <p:nvSpPr>
          <p:cNvPr id="4" name="Ovaal 3">
            <a:extLst>
              <a:ext uri="{FF2B5EF4-FFF2-40B4-BE49-F238E27FC236}">
                <a16:creationId xmlns:a16="http://schemas.microsoft.com/office/drawing/2014/main" id="{429F9B1F-F565-A780-8926-E051E5EB16FE}"/>
              </a:ext>
            </a:extLst>
          </p:cNvPr>
          <p:cNvSpPr/>
          <p:nvPr/>
        </p:nvSpPr>
        <p:spPr>
          <a:xfrm>
            <a:off x="6924989" y="4735936"/>
            <a:ext cx="2753248" cy="1517301"/>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Zee</a:t>
            </a:r>
          </a:p>
        </p:txBody>
      </p:sp>
      <p:sp>
        <p:nvSpPr>
          <p:cNvPr id="5" name="Ovaal 4">
            <a:extLst>
              <a:ext uri="{FF2B5EF4-FFF2-40B4-BE49-F238E27FC236}">
                <a16:creationId xmlns:a16="http://schemas.microsoft.com/office/drawing/2014/main" id="{E5D48239-8752-D10C-E1CC-D483626FD6DF}"/>
              </a:ext>
            </a:extLst>
          </p:cNvPr>
          <p:cNvSpPr/>
          <p:nvPr/>
        </p:nvSpPr>
        <p:spPr>
          <a:xfrm>
            <a:off x="8544449" y="1200327"/>
            <a:ext cx="2692958" cy="135904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Meer</a:t>
            </a:r>
          </a:p>
        </p:txBody>
      </p:sp>
      <p:sp>
        <p:nvSpPr>
          <p:cNvPr id="6" name="Ovaal 5">
            <a:extLst>
              <a:ext uri="{FF2B5EF4-FFF2-40B4-BE49-F238E27FC236}">
                <a16:creationId xmlns:a16="http://schemas.microsoft.com/office/drawing/2014/main" id="{C319F57E-3ABF-721F-89C2-6779490541B9}"/>
              </a:ext>
            </a:extLst>
          </p:cNvPr>
          <p:cNvSpPr/>
          <p:nvPr/>
        </p:nvSpPr>
        <p:spPr>
          <a:xfrm>
            <a:off x="9678237" y="3677518"/>
            <a:ext cx="2220686" cy="1203290"/>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a:latin typeface="Kermit" panose="020F0503040000060003" pitchFamily="34" charset="0"/>
              </a:rPr>
              <a:t>Rivier</a:t>
            </a:r>
          </a:p>
        </p:txBody>
      </p:sp>
      <p:pic>
        <p:nvPicPr>
          <p:cNvPr id="7" name="Afbeelding 6">
            <a:extLst>
              <a:ext uri="{FF2B5EF4-FFF2-40B4-BE49-F238E27FC236}">
                <a16:creationId xmlns:a16="http://schemas.microsoft.com/office/drawing/2014/main" id="{B8019BEC-FA11-4E31-9437-2737023F681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sp>
        <p:nvSpPr>
          <p:cNvPr id="8" name="Tekstvak 7">
            <a:extLst>
              <a:ext uri="{FF2B5EF4-FFF2-40B4-BE49-F238E27FC236}">
                <a16:creationId xmlns:a16="http://schemas.microsoft.com/office/drawing/2014/main" id="{BC70C807-A7F8-1514-FCAD-5022518B2C33}"/>
              </a:ext>
            </a:extLst>
          </p:cNvPr>
          <p:cNvSpPr txBox="1"/>
          <p:nvPr/>
        </p:nvSpPr>
        <p:spPr>
          <a:xfrm>
            <a:off x="685800" y="1680955"/>
            <a:ext cx="5141407" cy="3170099"/>
          </a:xfrm>
          <a:prstGeom prst="rect">
            <a:avLst/>
          </a:prstGeom>
          <a:noFill/>
        </p:spPr>
        <p:txBody>
          <a:bodyPr wrap="square" rtlCol="0">
            <a:spAutoFit/>
          </a:bodyPr>
          <a:lstStyle/>
          <a:p>
            <a:pPr algn="ctr"/>
            <a:r>
              <a:rPr lang="nl-NL" sz="2000">
                <a:latin typeface="Kermit" panose="020F0503040000060003" pitchFamily="34" charset="0"/>
              </a:rPr>
              <a:t>Werk samen in een groepje.</a:t>
            </a:r>
          </a:p>
          <a:p>
            <a:pPr algn="ctr"/>
            <a:endParaRPr lang="nl-NL" sz="2000">
              <a:latin typeface="Kermit" panose="020F0503040000060003" pitchFamily="34" charset="0"/>
            </a:endParaRPr>
          </a:p>
          <a:p>
            <a:pPr algn="ctr"/>
            <a:r>
              <a:rPr lang="nl-NL" sz="2000">
                <a:latin typeface="Kermit" panose="020F0503040000060003" pitchFamily="34" charset="0"/>
              </a:rPr>
              <a:t>Bespreek met elkaar wat volgens jullie de verschillen zijn tussen een oceaan, een zee, een meer en een rivier.</a:t>
            </a:r>
          </a:p>
          <a:p>
            <a:pPr algn="ctr"/>
            <a:endParaRPr lang="nl-NL" sz="2000">
              <a:latin typeface="Kermit" panose="020F0503040000060003" pitchFamily="34" charset="0"/>
            </a:endParaRPr>
          </a:p>
          <a:p>
            <a:pPr algn="ctr"/>
            <a:r>
              <a:rPr lang="nl-NL" sz="2000">
                <a:latin typeface="Kermit" panose="020F0503040000060003" pitchFamily="34" charset="0"/>
              </a:rPr>
              <a:t>Schrijf de kenmerken van ieder watergebied op in je schrift. Probeer ook uit te leggen waarom jullie vinden dat deze kenmerken erbij horen.</a:t>
            </a:r>
          </a:p>
        </p:txBody>
      </p:sp>
    </p:spTree>
    <p:extLst>
      <p:ext uri="{BB962C8B-B14F-4D97-AF65-F5344CB8AC3E}">
        <p14:creationId xmlns:p14="http://schemas.microsoft.com/office/powerpoint/2010/main" val="170194717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4A06A9-19AD-637C-7879-907A4AC5014F}"/>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55BEB641-076B-4AB9-6F71-264ECAAF90B6}"/>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vak 10">
            <a:extLst>
              <a:ext uri="{FF2B5EF4-FFF2-40B4-BE49-F238E27FC236}">
                <a16:creationId xmlns:a16="http://schemas.microsoft.com/office/drawing/2014/main" id="{F7F4DF31-01D3-6714-9BDA-E31FA53DF95D}"/>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57E32905-8F56-6EBD-4668-6816F0CBAA68}"/>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1B84CDFB-BC8F-1192-D367-A2490807EE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5CF91598-F9CC-ABC1-34BD-B25DA900DB2F}"/>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Welke oceanen zijn er allemaal?</a:t>
            </a:r>
          </a:p>
        </p:txBody>
      </p:sp>
      <p:pic>
        <p:nvPicPr>
          <p:cNvPr id="7" name="Afbeelding 6">
            <a:extLst>
              <a:ext uri="{FF2B5EF4-FFF2-40B4-BE49-F238E27FC236}">
                <a16:creationId xmlns:a16="http://schemas.microsoft.com/office/drawing/2014/main" id="{9DAB9368-C5F7-8812-57F0-7624D8B81C75}"/>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120486" y="126784"/>
            <a:ext cx="967681" cy="946759"/>
          </a:xfrm>
          <a:prstGeom prst="rect">
            <a:avLst/>
          </a:prstGeom>
          <a:noFill/>
          <a:ln>
            <a:noFill/>
          </a:ln>
        </p:spPr>
      </p:pic>
      <p:sp>
        <p:nvSpPr>
          <p:cNvPr id="8" name="Tekstvak 7">
            <a:extLst>
              <a:ext uri="{FF2B5EF4-FFF2-40B4-BE49-F238E27FC236}">
                <a16:creationId xmlns:a16="http://schemas.microsoft.com/office/drawing/2014/main" id="{CCDE8657-D4B9-A4B3-D490-D93AEE6212A6}"/>
              </a:ext>
            </a:extLst>
          </p:cNvPr>
          <p:cNvSpPr txBox="1"/>
          <p:nvPr/>
        </p:nvSpPr>
        <p:spPr>
          <a:xfrm>
            <a:off x="2155528" y="965157"/>
            <a:ext cx="7875500" cy="1569660"/>
          </a:xfrm>
          <a:prstGeom prst="rect">
            <a:avLst/>
          </a:prstGeom>
          <a:noFill/>
        </p:spPr>
        <p:txBody>
          <a:bodyPr wrap="square" rtlCol="0">
            <a:spAutoFit/>
          </a:bodyPr>
          <a:lstStyle/>
          <a:p>
            <a:pPr algn="ctr"/>
            <a:r>
              <a:rPr lang="nl-NL" sz="2400">
                <a:latin typeface="Kermit" panose="020F0503040000060003" pitchFamily="34" charset="0"/>
              </a:rPr>
              <a:t>Lees de omschrijving van de oceanen en bekijk de wereldkaart in de ateliermap. </a:t>
            </a:r>
          </a:p>
          <a:p>
            <a:pPr algn="ctr"/>
            <a:endParaRPr lang="nl-NL" sz="2400">
              <a:latin typeface="Kermit" panose="020F0503040000060003" pitchFamily="34" charset="0"/>
            </a:endParaRPr>
          </a:p>
          <a:p>
            <a:pPr algn="ctr"/>
            <a:r>
              <a:rPr lang="nl-NL" sz="2400">
                <a:latin typeface="Kermit" panose="020F0503040000060003" pitchFamily="34" charset="0"/>
              </a:rPr>
              <a:t>Vul de juiste naam van de oceaan in op de juiste plek. </a:t>
            </a:r>
          </a:p>
        </p:txBody>
      </p:sp>
      <p:pic>
        <p:nvPicPr>
          <p:cNvPr id="18" name="Afbeelding 17">
            <a:extLst>
              <a:ext uri="{FF2B5EF4-FFF2-40B4-BE49-F238E27FC236}">
                <a16:creationId xmlns:a16="http://schemas.microsoft.com/office/drawing/2014/main" id="{D5AF005C-6E5D-9A9C-209F-1CCDEC891938}"/>
              </a:ext>
            </a:extLst>
          </p:cNvPr>
          <p:cNvPicPr>
            <a:picLocks noChangeAspect="1"/>
          </p:cNvPicPr>
          <p:nvPr/>
        </p:nvPicPr>
        <p:blipFill>
          <a:blip r:embed="rId6"/>
          <a:srcRect r="32116"/>
          <a:stretch>
            <a:fillRect/>
          </a:stretch>
        </p:blipFill>
        <p:spPr>
          <a:xfrm>
            <a:off x="4694396" y="3081456"/>
            <a:ext cx="2797764" cy="3517000"/>
          </a:xfrm>
          <a:prstGeom prst="rect">
            <a:avLst/>
          </a:prstGeom>
        </p:spPr>
      </p:pic>
    </p:spTree>
    <p:extLst>
      <p:ext uri="{BB962C8B-B14F-4D97-AF65-F5344CB8AC3E}">
        <p14:creationId xmlns:p14="http://schemas.microsoft.com/office/powerpoint/2010/main" val="110751702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A2E093-1005-F40A-71AC-1B76E41B1C98}"/>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F90F95FE-099C-E953-735E-5CF824BE436E}"/>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951DBF6B-9FAC-B23F-1D82-C96B2740A176}"/>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EEADC179-ACEB-5BA3-E1FA-172B56AE504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013B96BC-1843-079B-14A5-EDEEC401BF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CCB119FE-3C1E-D870-C409-2B61F4D96E19}"/>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Welke werelddelen en continenten zijn er allemaal?</a:t>
            </a:r>
          </a:p>
        </p:txBody>
      </p:sp>
      <p:sp>
        <p:nvSpPr>
          <p:cNvPr id="9" name="Afgeronde rechthoek 8">
            <a:extLst>
              <a:ext uri="{FF2B5EF4-FFF2-40B4-BE49-F238E27FC236}">
                <a16:creationId xmlns:a16="http://schemas.microsoft.com/office/drawing/2014/main" id="{434D812F-C2EB-3DA0-0337-89443A0FA4AB}"/>
              </a:ext>
            </a:extLst>
          </p:cNvPr>
          <p:cNvSpPr/>
          <p:nvPr/>
        </p:nvSpPr>
        <p:spPr>
          <a:xfrm>
            <a:off x="6470249" y="5177772"/>
            <a:ext cx="3715473" cy="979907"/>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chemeClr val="tx1"/>
                </a:solidFill>
                <a:latin typeface="Kermit" panose="020F0503040000060003" pitchFamily="34" charset="0"/>
              </a:rPr>
              <a:t>Continent</a:t>
            </a:r>
            <a:r>
              <a:rPr lang="nl-NL" sz="1600" dirty="0">
                <a:solidFill>
                  <a:schemeClr val="tx1"/>
                </a:solidFill>
                <a:latin typeface="Kermit" panose="020F0503040000060003" pitchFamily="34" charset="0"/>
              </a:rPr>
              <a:t> = een groot stuk land</a:t>
            </a:r>
          </a:p>
        </p:txBody>
      </p:sp>
      <p:sp>
        <p:nvSpPr>
          <p:cNvPr id="10" name="Afgeronde rechthoek 9">
            <a:extLst>
              <a:ext uri="{FF2B5EF4-FFF2-40B4-BE49-F238E27FC236}">
                <a16:creationId xmlns:a16="http://schemas.microsoft.com/office/drawing/2014/main" id="{C0F84302-895F-789A-733F-04E395C8AE38}"/>
              </a:ext>
            </a:extLst>
          </p:cNvPr>
          <p:cNvSpPr/>
          <p:nvPr/>
        </p:nvSpPr>
        <p:spPr>
          <a:xfrm>
            <a:off x="2375085" y="5177772"/>
            <a:ext cx="3715473" cy="979908"/>
          </a:xfrm>
          <a:prstGeom prst="roundRect">
            <a:avLst/>
          </a:prstGeom>
          <a:solidFill>
            <a:schemeClr val="bg1"/>
          </a:solidFill>
          <a:ln>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sz="1600" b="1" dirty="0">
                <a:solidFill>
                  <a:schemeClr val="tx1"/>
                </a:solidFill>
                <a:latin typeface="Kermit" panose="020F0503040000060003" pitchFamily="34" charset="0"/>
              </a:rPr>
              <a:t>Werelddeel </a:t>
            </a:r>
            <a:r>
              <a:rPr lang="nl-NL" sz="1600" dirty="0">
                <a:solidFill>
                  <a:schemeClr val="tx1"/>
                </a:solidFill>
                <a:latin typeface="Kermit" panose="020F0503040000060003" pitchFamily="34" charset="0"/>
              </a:rPr>
              <a:t>= een manier waarop mensen de wereld in stukken verdelen</a:t>
            </a:r>
          </a:p>
        </p:txBody>
      </p:sp>
      <p:sp>
        <p:nvSpPr>
          <p:cNvPr id="12" name="Tekstvak 11">
            <a:extLst>
              <a:ext uri="{FF2B5EF4-FFF2-40B4-BE49-F238E27FC236}">
                <a16:creationId xmlns:a16="http://schemas.microsoft.com/office/drawing/2014/main" id="{E42D54E9-844E-2B12-9B98-31F7C6C8DA41}"/>
              </a:ext>
            </a:extLst>
          </p:cNvPr>
          <p:cNvSpPr txBox="1"/>
          <p:nvPr/>
        </p:nvSpPr>
        <p:spPr>
          <a:xfrm>
            <a:off x="324091" y="2002420"/>
            <a:ext cx="3472406" cy="2308324"/>
          </a:xfrm>
          <a:prstGeom prst="rect">
            <a:avLst/>
          </a:prstGeom>
          <a:noFill/>
        </p:spPr>
        <p:txBody>
          <a:bodyPr wrap="square" rtlCol="0">
            <a:spAutoFit/>
          </a:bodyPr>
          <a:lstStyle/>
          <a:p>
            <a:r>
              <a:rPr lang="nl-NL" dirty="0">
                <a:latin typeface="Kermit" panose="020F0503040000060003" pitchFamily="34" charset="0"/>
              </a:rPr>
              <a:t>Kijk goed naar de wereldkaart.</a:t>
            </a:r>
          </a:p>
          <a:p>
            <a:endParaRPr lang="nl-NL" dirty="0">
              <a:latin typeface="Kermit" panose="020F0503040000060003" pitchFamily="34" charset="0"/>
            </a:endParaRPr>
          </a:p>
          <a:p>
            <a:r>
              <a:rPr lang="nl-NL" dirty="0">
                <a:latin typeface="Kermit" panose="020F0503040000060003" pitchFamily="34" charset="0"/>
              </a:rPr>
              <a:t>Wat zijn werelddelen en wat zijn continenten? Zijn er stukken zowel een werelddeel als een continent?</a:t>
            </a:r>
          </a:p>
          <a:p>
            <a:endParaRPr lang="nl-NL" dirty="0">
              <a:latin typeface="Kermit" panose="020F0503040000060003" pitchFamily="34" charset="0"/>
            </a:endParaRPr>
          </a:p>
          <a:p>
            <a:r>
              <a:rPr lang="nl-NL" dirty="0">
                <a:latin typeface="Kermit" panose="020F0503040000060003" pitchFamily="34" charset="0"/>
              </a:rPr>
              <a:t>Schrijf op!</a:t>
            </a:r>
          </a:p>
        </p:txBody>
      </p:sp>
      <p:pic>
        <p:nvPicPr>
          <p:cNvPr id="16" name="Afbeelding 15">
            <a:extLst>
              <a:ext uri="{FF2B5EF4-FFF2-40B4-BE49-F238E27FC236}">
                <a16:creationId xmlns:a16="http://schemas.microsoft.com/office/drawing/2014/main" id="{64F8812E-FB8B-8369-7620-005C2CB6866B}"/>
              </a:ext>
            </a:extLst>
          </p:cNvPr>
          <p:cNvPicPr>
            <a:picLocks noChangeAspect="1"/>
          </p:cNvPicPr>
          <p:nvPr/>
        </p:nvPicPr>
        <p:blipFill>
          <a:blip r:embed="rId5"/>
          <a:stretch>
            <a:fillRect/>
          </a:stretch>
        </p:blipFill>
        <p:spPr>
          <a:xfrm>
            <a:off x="4095509" y="1060906"/>
            <a:ext cx="7772400" cy="3865418"/>
          </a:xfrm>
          <a:prstGeom prst="rect">
            <a:avLst/>
          </a:prstGeom>
        </p:spPr>
      </p:pic>
    </p:spTree>
    <p:extLst>
      <p:ext uri="{BB962C8B-B14F-4D97-AF65-F5344CB8AC3E}">
        <p14:creationId xmlns:p14="http://schemas.microsoft.com/office/powerpoint/2010/main" val="220197708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B4F81-E3B8-34AC-EE19-969A6AEDF60C}"/>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7B85A97C-BC4F-8B79-E258-045277DD71F3}"/>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0E850ACF-C45F-D128-258E-E9CA416F75C6}"/>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3A90B523-5B0B-3F74-6677-C7205A7C9B50}"/>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720AF5EC-2632-CEF6-60E1-71C11A1DEFD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6B129068-3BF1-1425-F4FE-7B18F1FC28B0}"/>
              </a:ext>
            </a:extLst>
          </p:cNvPr>
          <p:cNvSpPr txBox="1"/>
          <p:nvPr/>
        </p:nvSpPr>
        <p:spPr>
          <a:xfrm>
            <a:off x="-2721" y="307777"/>
            <a:ext cx="12192000" cy="584775"/>
          </a:xfrm>
          <a:prstGeom prst="rect">
            <a:avLst/>
          </a:prstGeom>
          <a:noFill/>
        </p:spPr>
        <p:txBody>
          <a:bodyPr wrap="square">
            <a:spAutoFit/>
          </a:bodyPr>
          <a:lstStyle/>
          <a:p>
            <a:pPr algn="ctr"/>
            <a:r>
              <a:rPr lang="nl-NL" sz="3200" dirty="0" err="1">
                <a:solidFill>
                  <a:srgbClr val="E16C7F"/>
                </a:solidFill>
                <a:latin typeface="Kermit" panose="020F0503040000060003" pitchFamily="34" charset="0"/>
              </a:rPr>
              <a:t>Zeelandië</a:t>
            </a:r>
            <a:r>
              <a:rPr lang="nl-NL" sz="3200" dirty="0">
                <a:solidFill>
                  <a:srgbClr val="E16C7F"/>
                </a:solidFill>
                <a:latin typeface="Kermit" panose="020F0503040000060003" pitchFamily="34" charset="0"/>
              </a:rPr>
              <a:t>, het gezonken continent</a:t>
            </a:r>
          </a:p>
        </p:txBody>
      </p:sp>
      <p:sp>
        <p:nvSpPr>
          <p:cNvPr id="12" name="Tekstvak 11">
            <a:extLst>
              <a:ext uri="{FF2B5EF4-FFF2-40B4-BE49-F238E27FC236}">
                <a16:creationId xmlns:a16="http://schemas.microsoft.com/office/drawing/2014/main" id="{B9A40FD5-1F1F-7A24-6FD1-7DD002262A65}"/>
              </a:ext>
            </a:extLst>
          </p:cNvPr>
          <p:cNvSpPr txBox="1"/>
          <p:nvPr/>
        </p:nvSpPr>
        <p:spPr>
          <a:xfrm>
            <a:off x="304454" y="1859340"/>
            <a:ext cx="3472406" cy="2862322"/>
          </a:xfrm>
          <a:prstGeom prst="rect">
            <a:avLst/>
          </a:prstGeom>
          <a:noFill/>
        </p:spPr>
        <p:txBody>
          <a:bodyPr wrap="square" rtlCol="0">
            <a:spAutoFit/>
          </a:bodyPr>
          <a:lstStyle/>
          <a:p>
            <a:r>
              <a:rPr lang="nl-NL" dirty="0">
                <a:latin typeface="Kermit" panose="020F0503040000060003" pitchFamily="34" charset="0"/>
              </a:rPr>
              <a:t>Het grijze gebied naast Australië heet </a:t>
            </a:r>
            <a:r>
              <a:rPr lang="nl-NL" dirty="0" err="1">
                <a:latin typeface="Kermit" panose="020F0503040000060003" pitchFamily="34" charset="0"/>
              </a:rPr>
              <a:t>Zeelandië</a:t>
            </a:r>
            <a:r>
              <a:rPr lang="nl-NL" dirty="0">
                <a:latin typeface="Kermit" panose="020F0503040000060003" pitchFamily="34" charset="0"/>
              </a:rPr>
              <a:t>. </a:t>
            </a:r>
          </a:p>
          <a:p>
            <a:endParaRPr lang="nl-NL" dirty="0">
              <a:latin typeface="Kermit" panose="020F0503040000060003" pitchFamily="34" charset="0"/>
            </a:endParaRPr>
          </a:p>
          <a:p>
            <a:r>
              <a:rPr lang="nl-NL" dirty="0">
                <a:latin typeface="Kermit" panose="020F0503040000060003" pitchFamily="34" charset="0"/>
              </a:rPr>
              <a:t>Het is bijna net zo groot als India maar bijna 94% van het continent ligt onder water! </a:t>
            </a:r>
          </a:p>
          <a:p>
            <a:endParaRPr lang="nl-NL" dirty="0">
              <a:latin typeface="Kermit" panose="020F0503040000060003" pitchFamily="34" charset="0"/>
            </a:endParaRPr>
          </a:p>
          <a:p>
            <a:r>
              <a:rPr lang="nl-NL" dirty="0">
                <a:latin typeface="Kermit" panose="020F0503040000060003" pitchFamily="34" charset="0"/>
              </a:rPr>
              <a:t>Pas sinds 2017 zien wetenschappers </a:t>
            </a:r>
            <a:r>
              <a:rPr lang="nl-NL" dirty="0" err="1">
                <a:latin typeface="Kermit" panose="020F0503040000060003" pitchFamily="34" charset="0"/>
              </a:rPr>
              <a:t>Zeelandië</a:t>
            </a:r>
            <a:r>
              <a:rPr lang="nl-NL" dirty="0">
                <a:latin typeface="Kermit" panose="020F0503040000060003" pitchFamily="34" charset="0"/>
              </a:rPr>
              <a:t> als continent. </a:t>
            </a:r>
          </a:p>
        </p:txBody>
      </p:sp>
      <p:pic>
        <p:nvPicPr>
          <p:cNvPr id="16" name="Afbeelding 15">
            <a:extLst>
              <a:ext uri="{FF2B5EF4-FFF2-40B4-BE49-F238E27FC236}">
                <a16:creationId xmlns:a16="http://schemas.microsoft.com/office/drawing/2014/main" id="{03D59F57-22A0-B898-09FD-E60926523550}"/>
              </a:ext>
            </a:extLst>
          </p:cNvPr>
          <p:cNvPicPr>
            <a:picLocks noChangeAspect="1"/>
          </p:cNvPicPr>
          <p:nvPr/>
        </p:nvPicPr>
        <p:blipFill>
          <a:blip r:embed="rId5"/>
          <a:stretch>
            <a:fillRect/>
          </a:stretch>
        </p:blipFill>
        <p:spPr>
          <a:xfrm>
            <a:off x="4086756" y="1357792"/>
            <a:ext cx="7772400" cy="3865418"/>
          </a:xfrm>
          <a:prstGeom prst="rect">
            <a:avLst/>
          </a:prstGeom>
        </p:spPr>
      </p:pic>
    </p:spTree>
    <p:extLst>
      <p:ext uri="{BB962C8B-B14F-4D97-AF65-F5344CB8AC3E}">
        <p14:creationId xmlns:p14="http://schemas.microsoft.com/office/powerpoint/2010/main" val="108035031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6EC66B-0B65-8064-2FA8-F3EF0885FF56}"/>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8EC0116B-A032-A7A0-4312-95433EC34815}"/>
              </a:ext>
            </a:extLst>
          </p:cNvPr>
          <p:cNvPicPr>
            <a:picLocks noChangeAspect="1"/>
          </p:cNvPicPr>
          <p:nvPr/>
        </p:nvPicPr>
        <p:blipFill>
          <a:blip r:embed="rId3">
            <a:alphaModFix amt="38000"/>
            <a:extLst>
              <a:ext uri="{28A0092B-C50C-407E-A947-70E740481C1C}">
                <a14:useLocalDpi xmlns:a14="http://schemas.microsoft.com/office/drawing/2010/main" val="0"/>
              </a:ext>
            </a:extLst>
          </a:blip>
          <a:stretch>
            <a:fillRect/>
          </a:stretch>
        </p:blipFill>
        <p:spPr>
          <a:xfrm>
            <a:off x="-5442" y="0"/>
            <a:ext cx="12192000" cy="6858000"/>
          </a:xfrm>
          <a:prstGeom prst="rect">
            <a:avLst/>
          </a:prstGeom>
        </p:spPr>
      </p:pic>
      <p:sp>
        <p:nvSpPr>
          <p:cNvPr id="11" name="Tekstvak 10">
            <a:extLst>
              <a:ext uri="{FF2B5EF4-FFF2-40B4-BE49-F238E27FC236}">
                <a16:creationId xmlns:a16="http://schemas.microsoft.com/office/drawing/2014/main" id="{B416102D-7E7D-32DB-A634-D884C85AF52B}"/>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4BE5F1D0-D546-7530-9A43-291A9871A23B}"/>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dirty="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A1C64427-3032-C40C-075E-2662A468105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472D65C1-E253-BF45-2D0A-2F431D2C6894}"/>
              </a:ext>
            </a:extLst>
          </p:cNvPr>
          <p:cNvSpPr txBox="1"/>
          <p:nvPr/>
        </p:nvSpPr>
        <p:spPr>
          <a:xfrm>
            <a:off x="-2721" y="307777"/>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Welke werelddelen en continenten zijn er allemaal?</a:t>
            </a:r>
          </a:p>
        </p:txBody>
      </p:sp>
      <p:pic>
        <p:nvPicPr>
          <p:cNvPr id="3" name="Afbeelding 2">
            <a:extLst>
              <a:ext uri="{FF2B5EF4-FFF2-40B4-BE49-F238E27FC236}">
                <a16:creationId xmlns:a16="http://schemas.microsoft.com/office/drawing/2014/main" id="{CB190F16-AAC8-9335-D8A5-4A3DC734CE72}"/>
              </a:ext>
            </a:extLst>
          </p:cNvPr>
          <p:cNvPicPr>
            <a:picLocks noChangeAspect="1"/>
          </p:cNvPicPr>
          <p:nvPr/>
        </p:nvPicPr>
        <p:blipFill>
          <a:blip r:embed="rId5"/>
          <a:stretch>
            <a:fillRect/>
          </a:stretch>
        </p:blipFill>
        <p:spPr>
          <a:xfrm>
            <a:off x="4188107" y="1040909"/>
            <a:ext cx="7772400" cy="3865418"/>
          </a:xfrm>
          <a:prstGeom prst="rect">
            <a:avLst/>
          </a:prstGeom>
        </p:spPr>
      </p:pic>
      <p:pic>
        <p:nvPicPr>
          <p:cNvPr id="2" name="Afbeelding 1">
            <a:extLst>
              <a:ext uri="{FF2B5EF4-FFF2-40B4-BE49-F238E27FC236}">
                <a16:creationId xmlns:a16="http://schemas.microsoft.com/office/drawing/2014/main" id="{DAFD8139-270D-7B57-CF94-CF7AE0B29AE1}"/>
              </a:ext>
            </a:extLst>
          </p:cNvPr>
          <p:cNvPicPr>
            <a:picLocks noChangeAspect="1"/>
          </p:cNvPicPr>
          <p:nvPr/>
        </p:nvPicPr>
        <p:blipFill>
          <a:blip r:embed="rId6"/>
          <a:srcRect/>
          <a:stretch>
            <a:fillRect/>
          </a:stretch>
        </p:blipFill>
        <p:spPr>
          <a:xfrm>
            <a:off x="177995" y="2154860"/>
            <a:ext cx="3784061" cy="1750127"/>
          </a:xfrm>
          <a:prstGeom prst="rect">
            <a:avLst/>
          </a:prstGeom>
        </p:spPr>
      </p:pic>
      <p:sp>
        <p:nvSpPr>
          <p:cNvPr id="4" name="Tekstvak 3">
            <a:extLst>
              <a:ext uri="{FF2B5EF4-FFF2-40B4-BE49-F238E27FC236}">
                <a16:creationId xmlns:a16="http://schemas.microsoft.com/office/drawing/2014/main" id="{D74394A1-29D7-DA94-404A-4406D71D596D}"/>
              </a:ext>
            </a:extLst>
          </p:cNvPr>
          <p:cNvSpPr txBox="1"/>
          <p:nvPr/>
        </p:nvSpPr>
        <p:spPr>
          <a:xfrm>
            <a:off x="1094549" y="5291259"/>
            <a:ext cx="9992018" cy="830997"/>
          </a:xfrm>
          <a:prstGeom prst="rect">
            <a:avLst/>
          </a:prstGeom>
          <a:noFill/>
        </p:spPr>
        <p:txBody>
          <a:bodyPr wrap="square" rtlCol="0">
            <a:spAutoFit/>
          </a:bodyPr>
          <a:lstStyle/>
          <a:p>
            <a:pPr algn="ctr"/>
            <a:r>
              <a:rPr lang="nl-NL" sz="2400" dirty="0">
                <a:latin typeface="Kermit" panose="020F0503040000060003" pitchFamily="34" charset="0"/>
              </a:rPr>
              <a:t>De vijf ringen van de Olympische spelen staan voor vijf werelddelen. Kunnen jullie bedenken voor welke werelddelen de ringen staan?</a:t>
            </a:r>
          </a:p>
        </p:txBody>
      </p:sp>
    </p:spTree>
    <p:extLst>
      <p:ext uri="{BB962C8B-B14F-4D97-AF65-F5344CB8AC3E}">
        <p14:creationId xmlns:p14="http://schemas.microsoft.com/office/powerpoint/2010/main" val="3859247645"/>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652D12-581B-3CE4-7BF5-EA93F6BBA43E}"/>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CE0B452A-1E50-DEE3-9AFB-72573CE30EC3}"/>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6261" y="0"/>
            <a:ext cx="12192000" cy="6858000"/>
          </a:xfrm>
          <a:prstGeom prst="rect">
            <a:avLst/>
          </a:prstGeom>
        </p:spPr>
      </p:pic>
      <p:sp>
        <p:nvSpPr>
          <p:cNvPr id="11" name="Tekstvak 10">
            <a:extLst>
              <a:ext uri="{FF2B5EF4-FFF2-40B4-BE49-F238E27FC236}">
                <a16:creationId xmlns:a16="http://schemas.microsoft.com/office/drawing/2014/main" id="{3622193D-51DF-3417-5766-9EE32725B0FE}"/>
              </a:ext>
            </a:extLst>
          </p:cNvPr>
          <p:cNvSpPr txBox="1"/>
          <p:nvPr/>
        </p:nvSpPr>
        <p:spPr>
          <a:xfrm>
            <a:off x="0" y="0"/>
            <a:ext cx="12192000"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Inspiratie deel 2: </a:t>
            </a:r>
            <a:r>
              <a:rPr lang="nl-NL" sz="1400" dirty="0">
                <a:latin typeface="Kermit" panose="020F0503040000060003" pitchFamily="34" charset="0"/>
              </a:rPr>
              <a:t>nieuwe kennis aanbieden</a:t>
            </a:r>
          </a:p>
        </p:txBody>
      </p:sp>
      <p:sp>
        <p:nvSpPr>
          <p:cNvPr id="13" name="Tekstvak 12">
            <a:extLst>
              <a:ext uri="{FF2B5EF4-FFF2-40B4-BE49-F238E27FC236}">
                <a16:creationId xmlns:a16="http://schemas.microsoft.com/office/drawing/2014/main" id="{BA2FF809-CD86-F905-05EF-774CD5086144}"/>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5BDBDA64-DE98-B20A-AD82-CE4E86E179B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7ED3F425-51A7-1909-507D-19D3B81A68BF}"/>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De bodem van de oceaan</a:t>
            </a:r>
          </a:p>
        </p:txBody>
      </p:sp>
      <p:sp>
        <p:nvSpPr>
          <p:cNvPr id="8" name="Tekstvak 7">
            <a:extLst>
              <a:ext uri="{FF2B5EF4-FFF2-40B4-BE49-F238E27FC236}">
                <a16:creationId xmlns:a16="http://schemas.microsoft.com/office/drawing/2014/main" id="{25B59682-DE31-6A83-E4CA-E4DAF11C3F6E}"/>
              </a:ext>
            </a:extLst>
          </p:cNvPr>
          <p:cNvSpPr txBox="1"/>
          <p:nvPr/>
        </p:nvSpPr>
        <p:spPr>
          <a:xfrm>
            <a:off x="2155528" y="965157"/>
            <a:ext cx="7875500" cy="2123658"/>
          </a:xfrm>
          <a:prstGeom prst="rect">
            <a:avLst/>
          </a:prstGeom>
          <a:noFill/>
        </p:spPr>
        <p:txBody>
          <a:bodyPr wrap="square" rtlCol="0">
            <a:spAutoFit/>
          </a:bodyPr>
          <a:lstStyle/>
          <a:p>
            <a:pPr algn="ctr"/>
            <a:r>
              <a:rPr lang="nl-NL" sz="2400">
                <a:latin typeface="Kermit" panose="020F0503040000060003" pitchFamily="34" charset="0"/>
              </a:rPr>
              <a:t>Bekijk het filmpje van het Klokhuis en bedenk nog eens welke tekening het best bij de bodem van de oceaan past. Leg aan elkaar uit waarom. </a:t>
            </a:r>
          </a:p>
          <a:p>
            <a:pPr algn="ctr"/>
            <a:endParaRPr lang="nl-NL" sz="2400">
              <a:latin typeface="Kermit" panose="020F0503040000060003" pitchFamily="34" charset="0"/>
            </a:endParaRPr>
          </a:p>
          <a:p>
            <a:pPr algn="ctr"/>
            <a:r>
              <a:rPr lang="nl-NL">
                <a:latin typeface="Kermit" panose="020F0503040000060003" pitchFamily="34" charset="0"/>
                <a:hlinkClick r:id="rId5"/>
              </a:rPr>
              <a:t>https://schooltv.nl/video-item/hoe-ziet-de-bodem-van-de-oceaan-eruit-bergketens-vulkanen-en-dieptes-tot-bijna-11-kilometer</a:t>
            </a:r>
            <a:r>
              <a:rPr lang="nl-NL">
                <a:latin typeface="Kermit" panose="020F0503040000060003" pitchFamily="34" charset="0"/>
              </a:rPr>
              <a:t> (3:56)</a:t>
            </a:r>
          </a:p>
        </p:txBody>
      </p:sp>
      <p:grpSp>
        <p:nvGrpSpPr>
          <p:cNvPr id="2" name="Groep 1">
            <a:extLst>
              <a:ext uri="{FF2B5EF4-FFF2-40B4-BE49-F238E27FC236}">
                <a16:creationId xmlns:a16="http://schemas.microsoft.com/office/drawing/2014/main" id="{14711FDD-5030-D658-2332-3864197586A2}"/>
              </a:ext>
            </a:extLst>
          </p:cNvPr>
          <p:cNvGrpSpPr/>
          <p:nvPr/>
        </p:nvGrpSpPr>
        <p:grpSpPr>
          <a:xfrm>
            <a:off x="1709738" y="3429000"/>
            <a:ext cx="8760001" cy="2632219"/>
            <a:chOff x="836175" y="1753788"/>
            <a:chExt cx="10828037" cy="3330229"/>
          </a:xfrm>
        </p:grpSpPr>
        <p:pic>
          <p:nvPicPr>
            <p:cNvPr id="6" name="Afbeelding 5">
              <a:extLst>
                <a:ext uri="{FF2B5EF4-FFF2-40B4-BE49-F238E27FC236}">
                  <a16:creationId xmlns:a16="http://schemas.microsoft.com/office/drawing/2014/main" id="{732E8751-ECC1-C6FA-534D-3DC3FAA6BA91}"/>
                </a:ext>
              </a:extLst>
            </p:cNvPr>
            <p:cNvPicPr>
              <a:picLocks noChangeAspect="1"/>
            </p:cNvPicPr>
            <p:nvPr/>
          </p:nvPicPr>
          <p:blipFill>
            <a:blip r:embed="rId6"/>
            <a:srcRect l="4163" b="8439"/>
            <a:stretch>
              <a:fillRect/>
            </a:stretch>
          </p:blipFill>
          <p:spPr>
            <a:xfrm>
              <a:off x="836175" y="1753788"/>
              <a:ext cx="5239586" cy="3330229"/>
            </a:xfrm>
            <a:prstGeom prst="rect">
              <a:avLst/>
            </a:prstGeom>
          </p:spPr>
        </p:pic>
        <p:sp>
          <p:nvSpPr>
            <p:cNvPr id="3" name="Afgeronde rechthoek 2">
              <a:extLst>
                <a:ext uri="{FF2B5EF4-FFF2-40B4-BE49-F238E27FC236}">
                  <a16:creationId xmlns:a16="http://schemas.microsoft.com/office/drawing/2014/main" id="{532EEB0E-E8A7-0674-5580-37E81810772A}"/>
                </a:ext>
              </a:extLst>
            </p:cNvPr>
            <p:cNvSpPr/>
            <p:nvPr/>
          </p:nvSpPr>
          <p:spPr>
            <a:xfrm>
              <a:off x="1185040" y="1983774"/>
              <a:ext cx="4320791" cy="268534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 name="Vrije vorm 3">
              <a:extLst>
                <a:ext uri="{FF2B5EF4-FFF2-40B4-BE49-F238E27FC236}">
                  <a16:creationId xmlns:a16="http://schemas.microsoft.com/office/drawing/2014/main" id="{D8C0B0F8-D670-171A-0559-D5EB7926FD34}"/>
                </a:ext>
              </a:extLst>
            </p:cNvPr>
            <p:cNvSpPr/>
            <p:nvPr/>
          </p:nvSpPr>
          <p:spPr>
            <a:xfrm>
              <a:off x="1040960" y="2517602"/>
              <a:ext cx="4803113" cy="1877923"/>
            </a:xfrm>
            <a:custGeom>
              <a:avLst/>
              <a:gdLst>
                <a:gd name="csX0" fmla="*/ 0 w 4300694"/>
                <a:gd name="csY0" fmla="*/ 675292 h 1822568"/>
                <a:gd name="csX1" fmla="*/ 1014883 w 4300694"/>
                <a:gd name="csY1" fmla="*/ 414035 h 1822568"/>
                <a:gd name="csX2" fmla="*/ 1467059 w 4300694"/>
                <a:gd name="csY2" fmla="*/ 1660030 h 1822568"/>
                <a:gd name="csX3" fmla="*/ 2059912 w 4300694"/>
                <a:gd name="csY3" fmla="*/ 12100 h 1822568"/>
                <a:gd name="csX4" fmla="*/ 2622620 w 4300694"/>
                <a:gd name="csY4" fmla="*/ 886307 h 1822568"/>
                <a:gd name="csX5" fmla="*/ 3275763 w 4300694"/>
                <a:gd name="csY5" fmla="*/ 373841 h 1822568"/>
                <a:gd name="csX6" fmla="*/ 3908809 w 4300694"/>
                <a:gd name="csY6" fmla="*/ 1810755 h 1822568"/>
                <a:gd name="csX7" fmla="*/ 4300694 w 4300694"/>
                <a:gd name="csY7" fmla="*/ 1047081 h 1822568"/>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4300694" h="1822568">
                  <a:moveTo>
                    <a:pt x="0" y="675292"/>
                  </a:moveTo>
                  <a:cubicBezTo>
                    <a:pt x="385186" y="462602"/>
                    <a:pt x="770373" y="249912"/>
                    <a:pt x="1014883" y="414035"/>
                  </a:cubicBezTo>
                  <a:cubicBezTo>
                    <a:pt x="1259393" y="578158"/>
                    <a:pt x="1292888" y="1727019"/>
                    <a:pt x="1467059" y="1660030"/>
                  </a:cubicBezTo>
                  <a:cubicBezTo>
                    <a:pt x="1641230" y="1593041"/>
                    <a:pt x="1867319" y="141054"/>
                    <a:pt x="2059912" y="12100"/>
                  </a:cubicBezTo>
                  <a:cubicBezTo>
                    <a:pt x="2252505" y="-116854"/>
                    <a:pt x="2419978" y="826017"/>
                    <a:pt x="2622620" y="886307"/>
                  </a:cubicBezTo>
                  <a:cubicBezTo>
                    <a:pt x="2825262" y="946597"/>
                    <a:pt x="3061398" y="219766"/>
                    <a:pt x="3275763" y="373841"/>
                  </a:cubicBezTo>
                  <a:cubicBezTo>
                    <a:pt x="3490128" y="527916"/>
                    <a:pt x="3737987" y="1698548"/>
                    <a:pt x="3908809" y="1810755"/>
                  </a:cubicBezTo>
                  <a:cubicBezTo>
                    <a:pt x="4079631" y="1922962"/>
                    <a:pt x="4225332" y="1202830"/>
                    <a:pt x="4300694" y="1047081"/>
                  </a:cubicBez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CD3226ED-5F08-55A8-8314-BFFE4C7C2FD8}"/>
                </a:ext>
              </a:extLst>
            </p:cNvPr>
            <p:cNvPicPr>
              <a:picLocks noChangeAspect="1"/>
            </p:cNvPicPr>
            <p:nvPr/>
          </p:nvPicPr>
          <p:blipFill>
            <a:blip r:embed="rId6"/>
            <a:srcRect l="4163" b="8439"/>
            <a:stretch>
              <a:fillRect/>
            </a:stretch>
          </p:blipFill>
          <p:spPr>
            <a:xfrm>
              <a:off x="6424626" y="1753788"/>
              <a:ext cx="5239586" cy="3330229"/>
            </a:xfrm>
            <a:prstGeom prst="rect">
              <a:avLst/>
            </a:prstGeom>
          </p:spPr>
        </p:pic>
        <p:sp>
          <p:nvSpPr>
            <p:cNvPr id="10" name="Afgeronde rechthoek 9">
              <a:extLst>
                <a:ext uri="{FF2B5EF4-FFF2-40B4-BE49-F238E27FC236}">
                  <a16:creationId xmlns:a16="http://schemas.microsoft.com/office/drawing/2014/main" id="{988F133A-34F0-4D3D-CE0B-F4DB32642771}"/>
                </a:ext>
              </a:extLst>
            </p:cNvPr>
            <p:cNvSpPr/>
            <p:nvPr/>
          </p:nvSpPr>
          <p:spPr>
            <a:xfrm>
              <a:off x="6773491" y="1983774"/>
              <a:ext cx="4320791" cy="2685342"/>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Vrije vorm 15">
              <a:extLst>
                <a:ext uri="{FF2B5EF4-FFF2-40B4-BE49-F238E27FC236}">
                  <a16:creationId xmlns:a16="http://schemas.microsoft.com/office/drawing/2014/main" id="{5BC1EB16-BB0A-5843-1220-24CF4987C55B}"/>
                </a:ext>
              </a:extLst>
            </p:cNvPr>
            <p:cNvSpPr/>
            <p:nvPr/>
          </p:nvSpPr>
          <p:spPr>
            <a:xfrm>
              <a:off x="6557507" y="2489428"/>
              <a:ext cx="4923692" cy="2069639"/>
            </a:xfrm>
            <a:custGeom>
              <a:avLst/>
              <a:gdLst>
                <a:gd name="csX0" fmla="*/ 0 w 4923692"/>
                <a:gd name="csY0" fmla="*/ 166339 h 2069639"/>
                <a:gd name="csX1" fmla="*/ 813916 w 4923692"/>
                <a:gd name="csY1" fmla="*/ 176387 h 2069639"/>
                <a:gd name="csX2" fmla="*/ 1587639 w 4923692"/>
                <a:gd name="csY2" fmla="*/ 1975042 h 2069639"/>
                <a:gd name="csX3" fmla="*/ 4923692 w 4923692"/>
                <a:gd name="csY3" fmla="*/ 1834365 h 2069639"/>
                <a:gd name="csX4" fmla="*/ 4923692 w 4923692"/>
                <a:gd name="csY4" fmla="*/ 1834365 h 2069639"/>
              </a:gdLst>
              <a:ahLst/>
              <a:cxnLst>
                <a:cxn ang="0">
                  <a:pos x="csX0" y="csY0"/>
                </a:cxn>
                <a:cxn ang="0">
                  <a:pos x="csX1" y="csY1"/>
                </a:cxn>
                <a:cxn ang="0">
                  <a:pos x="csX2" y="csY2"/>
                </a:cxn>
                <a:cxn ang="0">
                  <a:pos x="csX3" y="csY3"/>
                </a:cxn>
                <a:cxn ang="0">
                  <a:pos x="csX4" y="csY4"/>
                </a:cxn>
              </a:cxnLst>
              <a:rect l="l" t="t" r="r" b="b"/>
              <a:pathLst>
                <a:path w="4923692" h="2069639">
                  <a:moveTo>
                    <a:pt x="0" y="166339"/>
                  </a:moveTo>
                  <a:cubicBezTo>
                    <a:pt x="274655" y="20638"/>
                    <a:pt x="549310" y="-125063"/>
                    <a:pt x="813916" y="176387"/>
                  </a:cubicBezTo>
                  <a:cubicBezTo>
                    <a:pt x="1078522" y="477837"/>
                    <a:pt x="902676" y="1698712"/>
                    <a:pt x="1587639" y="1975042"/>
                  </a:cubicBezTo>
                  <a:cubicBezTo>
                    <a:pt x="2272602" y="2251372"/>
                    <a:pt x="4923692" y="1834365"/>
                    <a:pt x="4923692" y="1834365"/>
                  </a:cubicBezTo>
                  <a:lnTo>
                    <a:pt x="4923692" y="1834365"/>
                  </a:lnTo>
                </a:path>
              </a:pathLst>
            </a:cu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9" name="Tekstvak 18">
              <a:extLst>
                <a:ext uri="{FF2B5EF4-FFF2-40B4-BE49-F238E27FC236}">
                  <a16:creationId xmlns:a16="http://schemas.microsoft.com/office/drawing/2014/main" id="{23522513-24A2-2E86-54CE-4461FAE2C39D}"/>
                </a:ext>
              </a:extLst>
            </p:cNvPr>
            <p:cNvSpPr txBox="1"/>
            <p:nvPr/>
          </p:nvSpPr>
          <p:spPr>
            <a:xfrm>
              <a:off x="1097718" y="4437437"/>
              <a:ext cx="399422" cy="461665"/>
            </a:xfrm>
            <a:prstGeom prst="rect">
              <a:avLst/>
            </a:prstGeom>
            <a:noFill/>
          </p:spPr>
          <p:txBody>
            <a:bodyPr wrap="square">
              <a:spAutoFit/>
            </a:bodyPr>
            <a:lstStyle/>
            <a:p>
              <a:r>
                <a:rPr lang="nl-NL" sz="2400">
                  <a:latin typeface="Kermit" panose="020F0503040000060003" pitchFamily="34" charset="0"/>
                </a:rPr>
                <a:t>A</a:t>
              </a:r>
              <a:endParaRPr lang="nl-NL"/>
            </a:p>
          </p:txBody>
        </p:sp>
        <p:sp>
          <p:nvSpPr>
            <p:cNvPr id="20" name="Tekstvak 19">
              <a:extLst>
                <a:ext uri="{FF2B5EF4-FFF2-40B4-BE49-F238E27FC236}">
                  <a16:creationId xmlns:a16="http://schemas.microsoft.com/office/drawing/2014/main" id="{3E7A6338-FCA9-7C92-5071-BCEAF8CD5E74}"/>
                </a:ext>
              </a:extLst>
            </p:cNvPr>
            <p:cNvSpPr txBox="1"/>
            <p:nvPr/>
          </p:nvSpPr>
          <p:spPr>
            <a:xfrm>
              <a:off x="6718486" y="4446544"/>
              <a:ext cx="399422" cy="461665"/>
            </a:xfrm>
            <a:prstGeom prst="rect">
              <a:avLst/>
            </a:prstGeom>
            <a:noFill/>
          </p:spPr>
          <p:txBody>
            <a:bodyPr wrap="square">
              <a:spAutoFit/>
            </a:bodyPr>
            <a:lstStyle/>
            <a:p>
              <a:r>
                <a:rPr lang="nl-NL" sz="2400">
                  <a:latin typeface="Kermit" panose="020F0503040000060003" pitchFamily="34" charset="0"/>
                </a:rPr>
                <a:t>B</a:t>
              </a:r>
              <a:endParaRPr lang="nl-NL"/>
            </a:p>
          </p:txBody>
        </p:sp>
      </p:grpSp>
    </p:spTree>
    <p:extLst>
      <p:ext uri="{BB962C8B-B14F-4D97-AF65-F5344CB8AC3E}">
        <p14:creationId xmlns:p14="http://schemas.microsoft.com/office/powerpoint/2010/main" val="3888273633"/>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14406-6ED2-8C6B-9370-04C59AA7C9D4}"/>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341AA0B8-8B14-BA70-29B5-FB987D556625}"/>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6261" y="0"/>
            <a:ext cx="12192000" cy="6858000"/>
          </a:xfrm>
          <a:prstGeom prst="rect">
            <a:avLst/>
          </a:prstGeom>
        </p:spPr>
      </p:pic>
      <p:sp>
        <p:nvSpPr>
          <p:cNvPr id="11" name="Tekstvak 10">
            <a:extLst>
              <a:ext uri="{FF2B5EF4-FFF2-40B4-BE49-F238E27FC236}">
                <a16:creationId xmlns:a16="http://schemas.microsoft.com/office/drawing/2014/main" id="{EF42D2A3-C112-C5BE-42D2-986B57E0F0AD}"/>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AEB87F12-0C2C-0EF0-B27F-509F15DB0579}"/>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6AC3ACE7-6AC2-14BC-3FEC-32EFA187B8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16B045B8-0C72-00A4-B0D0-6F2F3E8FA2BE}"/>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De bodem van de oceaan</a:t>
            </a:r>
          </a:p>
        </p:txBody>
      </p:sp>
      <p:sp>
        <p:nvSpPr>
          <p:cNvPr id="8" name="Tekstvak 7">
            <a:extLst>
              <a:ext uri="{FF2B5EF4-FFF2-40B4-BE49-F238E27FC236}">
                <a16:creationId xmlns:a16="http://schemas.microsoft.com/office/drawing/2014/main" id="{070EE3CB-9C5D-EDB1-41DE-7C865FE8F19C}"/>
              </a:ext>
            </a:extLst>
          </p:cNvPr>
          <p:cNvSpPr txBox="1"/>
          <p:nvPr/>
        </p:nvSpPr>
        <p:spPr>
          <a:xfrm>
            <a:off x="656860" y="875671"/>
            <a:ext cx="11528879" cy="461665"/>
          </a:xfrm>
          <a:prstGeom prst="rect">
            <a:avLst/>
          </a:prstGeom>
          <a:noFill/>
        </p:spPr>
        <p:txBody>
          <a:bodyPr wrap="square" rtlCol="0">
            <a:spAutoFit/>
          </a:bodyPr>
          <a:lstStyle/>
          <a:p>
            <a:pPr algn="ctr"/>
            <a:r>
              <a:rPr lang="nl-NL" sz="2400">
                <a:latin typeface="Kermit" panose="020F0503040000060003" pitchFamily="34" charset="0"/>
              </a:rPr>
              <a:t>De bodem van de oceaan is dieper dan het hoogste punt van de aarde! </a:t>
            </a:r>
            <a:endParaRPr lang="nl-NL">
              <a:latin typeface="Kermit" panose="020F0503040000060003" pitchFamily="34" charset="0"/>
            </a:endParaRPr>
          </a:p>
        </p:txBody>
      </p:sp>
      <p:pic>
        <p:nvPicPr>
          <p:cNvPr id="18" name="Afbeelding 17">
            <a:extLst>
              <a:ext uri="{FF2B5EF4-FFF2-40B4-BE49-F238E27FC236}">
                <a16:creationId xmlns:a16="http://schemas.microsoft.com/office/drawing/2014/main" id="{7B448740-7504-BDC8-2F53-931A9F732EB6}"/>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2994201" y="1393317"/>
            <a:ext cx="6191076" cy="5272088"/>
          </a:xfrm>
          <a:prstGeom prst="rect">
            <a:avLst/>
          </a:prstGeom>
        </p:spPr>
      </p:pic>
    </p:spTree>
    <p:extLst>
      <p:ext uri="{BB962C8B-B14F-4D97-AF65-F5344CB8AC3E}">
        <p14:creationId xmlns:p14="http://schemas.microsoft.com/office/powerpoint/2010/main" val="12747858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480023-6CAA-D269-4E05-CEBA53F67F1F}"/>
            </a:ext>
          </a:extLst>
        </p:cNvPr>
        <p:cNvGrpSpPr/>
        <p:nvPr/>
      </p:nvGrpSpPr>
      <p:grpSpPr>
        <a:xfrm>
          <a:off x="0" y="0"/>
          <a:ext cx="0" cy="0"/>
          <a:chOff x="0" y="0"/>
          <a:chExt cx="0" cy="0"/>
        </a:xfrm>
      </p:grpSpPr>
      <p:pic>
        <p:nvPicPr>
          <p:cNvPr id="17" name="Afbeelding 16">
            <a:extLst>
              <a:ext uri="{FF2B5EF4-FFF2-40B4-BE49-F238E27FC236}">
                <a16:creationId xmlns:a16="http://schemas.microsoft.com/office/drawing/2014/main" id="{ECE5DE1B-A849-FCE9-8F8E-57D548111B7F}"/>
              </a:ext>
            </a:extLst>
          </p:cNvPr>
          <p:cNvPicPr>
            <a:picLocks noGrp="1" noRot="1" noChangeAspect="1" noMove="1" noResize="1" noEditPoints="1" noAdjustHandles="1" noChangeArrowheads="1" noChangeShapeType="1" noCrop="1"/>
          </p:cNvPicPr>
          <p:nvPr/>
        </p:nvPicPr>
        <p:blipFill>
          <a:blip r:embed="rId3">
            <a:alphaModFix amt="38000"/>
            <a:extLst>
              <a:ext uri="{28A0092B-C50C-407E-A947-70E740481C1C}">
                <a14:useLocalDpi xmlns:a14="http://schemas.microsoft.com/office/drawing/2010/main" val="0"/>
              </a:ext>
            </a:extLst>
          </a:blip>
          <a:stretch>
            <a:fillRect/>
          </a:stretch>
        </p:blipFill>
        <p:spPr>
          <a:xfrm>
            <a:off x="-6261" y="0"/>
            <a:ext cx="12192000" cy="6858000"/>
          </a:xfrm>
          <a:prstGeom prst="rect">
            <a:avLst/>
          </a:prstGeom>
        </p:spPr>
      </p:pic>
      <p:sp>
        <p:nvSpPr>
          <p:cNvPr id="11" name="Tekstvak 10">
            <a:extLst>
              <a:ext uri="{FF2B5EF4-FFF2-40B4-BE49-F238E27FC236}">
                <a16:creationId xmlns:a16="http://schemas.microsoft.com/office/drawing/2014/main" id="{A598EE4A-68E7-A65D-CEDF-CEE5459657B5}"/>
              </a:ext>
            </a:extLst>
          </p:cNvPr>
          <p:cNvSpPr txBox="1"/>
          <p:nvPr/>
        </p:nvSpPr>
        <p:spPr>
          <a:xfrm>
            <a:off x="0" y="0"/>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Inspiratie deel 2: </a:t>
            </a:r>
            <a:r>
              <a:rPr lang="nl-NL" sz="1400">
                <a:latin typeface="Kermit" panose="020F0503040000060003" pitchFamily="34" charset="0"/>
              </a:rPr>
              <a:t>nieuwe kennis onthouden en begrijpen</a:t>
            </a:r>
          </a:p>
        </p:txBody>
      </p:sp>
      <p:sp>
        <p:nvSpPr>
          <p:cNvPr id="13" name="Tekstvak 12">
            <a:extLst>
              <a:ext uri="{FF2B5EF4-FFF2-40B4-BE49-F238E27FC236}">
                <a16:creationId xmlns:a16="http://schemas.microsoft.com/office/drawing/2014/main" id="{D71D4D8B-40CB-F905-E189-19437E0CE5CE}"/>
              </a:ext>
            </a:extLst>
          </p:cNvPr>
          <p:cNvSpPr txBox="1"/>
          <p:nvPr/>
        </p:nvSpPr>
        <p:spPr>
          <a:xfrm>
            <a:off x="2721" y="6336846"/>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p>
        </p:txBody>
      </p:sp>
      <p:pic>
        <p:nvPicPr>
          <p:cNvPr id="14" name="Afbeelding 13" descr="Afbeelding met Lettertype, Graphics, rood, tekst&#10;&#10;Automatisch gegenereerde beschrijving">
            <a:extLst>
              <a:ext uri="{FF2B5EF4-FFF2-40B4-BE49-F238E27FC236}">
                <a16:creationId xmlns:a16="http://schemas.microsoft.com/office/drawing/2014/main" id="{31957D56-0B74-9F71-21FF-8D1A2AA7F77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224234"/>
            <a:ext cx="1831694" cy="633766"/>
          </a:xfrm>
          <a:prstGeom prst="rect">
            <a:avLst/>
          </a:prstGeom>
        </p:spPr>
      </p:pic>
      <p:sp>
        <p:nvSpPr>
          <p:cNvPr id="15" name="Tekstvak 14">
            <a:extLst>
              <a:ext uri="{FF2B5EF4-FFF2-40B4-BE49-F238E27FC236}">
                <a16:creationId xmlns:a16="http://schemas.microsoft.com/office/drawing/2014/main" id="{33E30D51-79CC-54C0-C21F-686E901CB809}"/>
              </a:ext>
            </a:extLst>
          </p:cNvPr>
          <p:cNvSpPr txBox="1"/>
          <p:nvPr/>
        </p:nvSpPr>
        <p:spPr>
          <a:xfrm>
            <a:off x="-2721" y="307777"/>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De bodem van de oceaan</a:t>
            </a:r>
          </a:p>
        </p:txBody>
      </p:sp>
      <p:sp>
        <p:nvSpPr>
          <p:cNvPr id="8" name="Tekstvak 7">
            <a:extLst>
              <a:ext uri="{FF2B5EF4-FFF2-40B4-BE49-F238E27FC236}">
                <a16:creationId xmlns:a16="http://schemas.microsoft.com/office/drawing/2014/main" id="{026163F9-6227-0BC0-E81C-7D1698E636E8}"/>
              </a:ext>
            </a:extLst>
          </p:cNvPr>
          <p:cNvSpPr txBox="1"/>
          <p:nvPr/>
        </p:nvSpPr>
        <p:spPr>
          <a:xfrm>
            <a:off x="656860" y="875671"/>
            <a:ext cx="11528879" cy="461665"/>
          </a:xfrm>
          <a:prstGeom prst="rect">
            <a:avLst/>
          </a:prstGeom>
          <a:noFill/>
        </p:spPr>
        <p:txBody>
          <a:bodyPr wrap="square" rtlCol="0">
            <a:spAutoFit/>
          </a:bodyPr>
          <a:lstStyle/>
          <a:p>
            <a:pPr algn="ctr"/>
            <a:r>
              <a:rPr lang="nl-NL" sz="2400">
                <a:latin typeface="Kermit" panose="020F0503040000060003" pitchFamily="34" charset="0"/>
              </a:rPr>
              <a:t>De bodem van de oceaan is dieper dan het hoogste punt van de aarde! </a:t>
            </a:r>
            <a:endParaRPr lang="nl-NL">
              <a:latin typeface="Kermit" panose="020F0503040000060003" pitchFamily="34" charset="0"/>
            </a:endParaRPr>
          </a:p>
        </p:txBody>
      </p:sp>
      <p:sp>
        <p:nvSpPr>
          <p:cNvPr id="4" name="Rechthoek 3">
            <a:extLst>
              <a:ext uri="{FF2B5EF4-FFF2-40B4-BE49-F238E27FC236}">
                <a16:creationId xmlns:a16="http://schemas.microsoft.com/office/drawing/2014/main" id="{34A8EE46-7CB0-77DB-E1CF-76E12D1E7DBD}"/>
              </a:ext>
            </a:extLst>
          </p:cNvPr>
          <p:cNvSpPr/>
          <p:nvPr/>
        </p:nvSpPr>
        <p:spPr>
          <a:xfrm>
            <a:off x="656860" y="1714232"/>
            <a:ext cx="5413225" cy="2641882"/>
          </a:xfrm>
          <a:prstGeom prst="rect">
            <a:avLst/>
          </a:prstGeom>
          <a:solidFill>
            <a:schemeClr val="bg1"/>
          </a:solidFill>
          <a:ln w="38100">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Tekstvak 2">
            <a:extLst>
              <a:ext uri="{FF2B5EF4-FFF2-40B4-BE49-F238E27FC236}">
                <a16:creationId xmlns:a16="http://schemas.microsoft.com/office/drawing/2014/main" id="{6CD45CF2-9B07-2E71-96A6-35F77DF58D4F}"/>
              </a:ext>
            </a:extLst>
          </p:cNvPr>
          <p:cNvSpPr txBox="1"/>
          <p:nvPr/>
        </p:nvSpPr>
        <p:spPr>
          <a:xfrm>
            <a:off x="898254" y="1890287"/>
            <a:ext cx="4930435" cy="2031325"/>
          </a:xfrm>
          <a:prstGeom prst="rect">
            <a:avLst/>
          </a:prstGeom>
          <a:noFill/>
        </p:spPr>
        <p:txBody>
          <a:bodyPr wrap="square" rtlCol="0">
            <a:spAutoFit/>
          </a:bodyPr>
          <a:lstStyle/>
          <a:p>
            <a:r>
              <a:rPr lang="nl-NL" dirty="0">
                <a:latin typeface="Kermit" panose="020F0503040000060003" pitchFamily="34" charset="0"/>
              </a:rPr>
              <a:t>Laat de volgende punten zien in een tekening op ruitjes papier: </a:t>
            </a:r>
          </a:p>
          <a:p>
            <a:endParaRPr lang="nl-NL" dirty="0">
              <a:latin typeface="Kermit" panose="020F0503040000060003" pitchFamily="34" charset="0"/>
            </a:endParaRPr>
          </a:p>
          <a:p>
            <a:pPr marL="285750" indent="-285750">
              <a:buFontTx/>
              <a:buChar char="-"/>
            </a:pPr>
            <a:r>
              <a:rPr lang="nl-NL" dirty="0">
                <a:latin typeface="Kermit" panose="020F0503040000060003" pitchFamily="34" charset="0"/>
              </a:rPr>
              <a:t>De zeespiegel (0 m.)</a:t>
            </a:r>
          </a:p>
          <a:p>
            <a:pPr marL="285750" indent="-285750">
              <a:buFontTx/>
              <a:buChar char="-"/>
            </a:pPr>
            <a:r>
              <a:rPr lang="nl-NL" dirty="0">
                <a:latin typeface="Kermit" panose="020F0503040000060003" pitchFamily="34" charset="0"/>
              </a:rPr>
              <a:t>De Mount Everest (8003 m.)</a:t>
            </a:r>
          </a:p>
          <a:p>
            <a:pPr marL="285750" indent="-285750">
              <a:buFontTx/>
              <a:buChar char="-"/>
            </a:pPr>
            <a:r>
              <a:rPr lang="nl-NL" dirty="0">
                <a:latin typeface="Kermit" panose="020F0503040000060003" pitchFamily="34" charset="0"/>
              </a:rPr>
              <a:t>De Marianentrog (-10.095 m.)</a:t>
            </a:r>
          </a:p>
          <a:p>
            <a:pPr marL="285750" indent="-285750">
              <a:buFontTx/>
              <a:buChar char="-"/>
            </a:pPr>
            <a:r>
              <a:rPr lang="nl-NL" dirty="0">
                <a:latin typeface="Kermit" panose="020F0503040000060003" pitchFamily="34" charset="0"/>
              </a:rPr>
              <a:t>Extra: het wrak van de Titanic (-3800 m.)</a:t>
            </a:r>
          </a:p>
        </p:txBody>
      </p:sp>
      <p:sp>
        <p:nvSpPr>
          <p:cNvPr id="5" name="Rechthoek 4">
            <a:extLst>
              <a:ext uri="{FF2B5EF4-FFF2-40B4-BE49-F238E27FC236}">
                <a16:creationId xmlns:a16="http://schemas.microsoft.com/office/drawing/2014/main" id="{48A8E97A-C6D0-ACF9-116A-CB657E927599}"/>
              </a:ext>
            </a:extLst>
          </p:cNvPr>
          <p:cNvSpPr/>
          <p:nvPr/>
        </p:nvSpPr>
        <p:spPr>
          <a:xfrm>
            <a:off x="6285922" y="1714232"/>
            <a:ext cx="5413225" cy="461665"/>
          </a:xfrm>
          <a:prstGeom prst="rect">
            <a:avLst/>
          </a:prstGeom>
          <a:solidFill>
            <a:schemeClr val="bg1"/>
          </a:solidFill>
          <a:ln w="38100">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solidFill>
                  <a:schemeClr val="tx1"/>
                </a:solidFill>
                <a:latin typeface="Kermit" panose="020F0503040000060003" pitchFamily="34" charset="0"/>
              </a:rPr>
              <a:t>Elke CM op papier = 1000 meter in het echt!</a:t>
            </a:r>
          </a:p>
        </p:txBody>
      </p:sp>
      <p:sp>
        <p:nvSpPr>
          <p:cNvPr id="6" name="Rechthoek 5">
            <a:extLst>
              <a:ext uri="{FF2B5EF4-FFF2-40B4-BE49-F238E27FC236}">
                <a16:creationId xmlns:a16="http://schemas.microsoft.com/office/drawing/2014/main" id="{99C7779B-0BC5-E915-F7EA-92AB7B41E63C}"/>
              </a:ext>
            </a:extLst>
          </p:cNvPr>
          <p:cNvSpPr/>
          <p:nvPr/>
        </p:nvSpPr>
        <p:spPr>
          <a:xfrm>
            <a:off x="6285921" y="2298668"/>
            <a:ext cx="5413225" cy="2057446"/>
          </a:xfrm>
          <a:prstGeom prst="rect">
            <a:avLst/>
          </a:prstGeom>
          <a:solidFill>
            <a:schemeClr val="bg1"/>
          </a:solidFill>
          <a:ln w="38100">
            <a:solidFill>
              <a:srgbClr val="E16C7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nl-NL" sz="1600" dirty="0">
                <a:solidFill>
                  <a:schemeClr val="tx1"/>
                </a:solidFill>
                <a:latin typeface="Kermit" panose="020F0503040000060003" pitchFamily="34" charset="0"/>
              </a:rPr>
              <a:t>Beantwoordt de Denkbubbelvragen: </a:t>
            </a:r>
          </a:p>
          <a:p>
            <a:r>
              <a:rPr lang="nl-NL" sz="1600" dirty="0">
                <a:solidFill>
                  <a:srgbClr val="E16C7F"/>
                </a:solidFill>
                <a:latin typeface="Kermit" panose="020F0503040000060003" pitchFamily="34" charset="0"/>
              </a:rPr>
              <a:t>Ligt het wrak van de Titanic dichter bij de zeespiegel of dichter bij de bodem van de Marianentrog? Hoe zie je dat op je tekening?</a:t>
            </a:r>
          </a:p>
          <a:p>
            <a:endParaRPr lang="nl-NL" sz="1600" dirty="0">
              <a:solidFill>
                <a:srgbClr val="E16C7F"/>
              </a:solidFill>
              <a:latin typeface="Kermit" panose="020F0503040000060003" pitchFamily="34" charset="0"/>
            </a:endParaRPr>
          </a:p>
          <a:p>
            <a:r>
              <a:rPr lang="nl-NL" sz="1600" dirty="0">
                <a:solidFill>
                  <a:srgbClr val="E16C7F"/>
                </a:solidFill>
                <a:latin typeface="Kermit" panose="020F0503040000060003" pitchFamily="34" charset="0"/>
              </a:rPr>
              <a:t>Waarom teken je de zeespiegel op 0 cm, en niet onderaan het papier?</a:t>
            </a:r>
          </a:p>
        </p:txBody>
      </p:sp>
      <p:pic>
        <p:nvPicPr>
          <p:cNvPr id="7" name="Afbeelding 6">
            <a:extLst>
              <a:ext uri="{FF2B5EF4-FFF2-40B4-BE49-F238E27FC236}">
                <a16:creationId xmlns:a16="http://schemas.microsoft.com/office/drawing/2014/main" id="{B8EBE783-AF0E-A4E9-3CC5-93DDCA8D75B2}"/>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11215305" y="25395"/>
            <a:ext cx="967681" cy="946759"/>
          </a:xfrm>
          <a:prstGeom prst="rect">
            <a:avLst/>
          </a:prstGeom>
          <a:noFill/>
          <a:ln>
            <a:noFill/>
          </a:ln>
        </p:spPr>
      </p:pic>
    </p:spTree>
    <p:extLst>
      <p:ext uri="{BB962C8B-B14F-4D97-AF65-F5344CB8AC3E}">
        <p14:creationId xmlns:p14="http://schemas.microsoft.com/office/powerpoint/2010/main" val="1129494860"/>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0BDD6A-9D5D-3E75-722B-7C6B9EE5FF55}"/>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905F9067-5D70-B6E8-A8EE-7FCE855F44BC}"/>
              </a:ext>
            </a:extLst>
          </p:cNvPr>
          <p:cNvSpPr>
            <a:spLocks noChangeArrowheads="1"/>
          </p:cNvSpPr>
          <p:nvPr/>
        </p:nvSpPr>
        <p:spPr bwMode="auto">
          <a:xfrm>
            <a:off x="368624" y="5138566"/>
            <a:ext cx="11779750" cy="1169551"/>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400" b="1">
                <a:latin typeface="Kermit" panose="020F0503040000060003" pitchFamily="34" charset="0"/>
                <a:ea typeface="Times New Roman" panose="02020603050405020304" pitchFamily="18" charset="0"/>
              </a:rPr>
              <a:t>Klaar-/verdiepingsopdrachten</a:t>
            </a:r>
            <a:r>
              <a:rPr lang="nl-NL" sz="1400" b="1">
                <a:effectLst/>
                <a:latin typeface="Kermit" panose="020F0503040000060003" pitchFamily="34" charset="0"/>
                <a:ea typeface="Times New Roman" panose="02020603050405020304" pitchFamily="18" charset="0"/>
              </a:rPr>
              <a:t>: </a:t>
            </a:r>
            <a:endParaRPr lang="nl-NL" sz="1400" b="1">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400">
                <a:latin typeface="Kermit" panose="020F0503040000060003" pitchFamily="34" charset="0"/>
                <a:ea typeface="Times New Roman" panose="02020603050405020304" pitchFamily="18" charset="0"/>
              </a:rPr>
              <a:t>De kinderen m</a:t>
            </a:r>
            <a:r>
              <a:rPr lang="nl-NL" sz="1400">
                <a:effectLst/>
                <a:latin typeface="Kermit" panose="020F0503040000060003" pitchFamily="34" charset="0"/>
                <a:ea typeface="Times New Roman" panose="02020603050405020304" pitchFamily="18" charset="0"/>
              </a:rPr>
              <a:t>aken een aardbol van origami </a:t>
            </a:r>
            <a:r>
              <a:rPr lang="nl-NL" sz="1400" err="1">
                <a:effectLst/>
                <a:latin typeface="Kermit" panose="020F0503040000060003" pitchFamily="34" charset="0"/>
                <a:ea typeface="Times New Roman" panose="02020603050405020304" pitchFamily="18" charset="0"/>
              </a:rPr>
              <a:t>www.ngdc.noaa.gov</a:t>
            </a:r>
            <a:r>
              <a:rPr lang="nl-NL" sz="1400">
                <a:effectLst/>
                <a:latin typeface="Kermit" panose="020F0503040000060003" pitchFamily="34" charset="0"/>
                <a:ea typeface="Times New Roman" panose="02020603050405020304" pitchFamily="18" charset="0"/>
              </a:rPr>
              <a:t>/</a:t>
            </a:r>
            <a:r>
              <a:rPr lang="nl-NL" sz="1400" err="1">
                <a:effectLst/>
                <a:latin typeface="Kermit" panose="020F0503040000060003" pitchFamily="34" charset="0"/>
                <a:ea typeface="Times New Roman" panose="02020603050405020304" pitchFamily="18" charset="0"/>
              </a:rPr>
              <a:t>mgg</a:t>
            </a:r>
            <a:r>
              <a:rPr lang="nl-NL" sz="1400">
                <a:effectLst/>
                <a:latin typeface="Kermit" panose="020F0503040000060003" pitchFamily="34" charset="0"/>
                <a:ea typeface="Times New Roman" panose="02020603050405020304" pitchFamily="18" charset="0"/>
              </a:rPr>
              <a:t>/image/</a:t>
            </a:r>
            <a:r>
              <a:rPr lang="nl-NL" sz="1400" err="1">
                <a:effectLst/>
                <a:latin typeface="Kermit" panose="020F0503040000060003" pitchFamily="34" charset="0"/>
                <a:ea typeface="Times New Roman" panose="02020603050405020304" pitchFamily="18" charset="0"/>
              </a:rPr>
              <a:t>origamiearth.pdf</a:t>
            </a:r>
            <a:endParaRPr lang="nl-NL" sz="1400">
              <a:effectLst/>
              <a:latin typeface="Kermit" panose="020F0503040000060003" pitchFamily="34" charset="0"/>
              <a:ea typeface="Times New Roman" panose="02020603050405020304" pitchFamily="18" charset="0"/>
            </a:endParaRPr>
          </a:p>
          <a:p>
            <a:pPr marL="342900" indent="-342900">
              <a:buFont typeface="Arial" panose="020B0604020202020204" pitchFamily="34" charset="0"/>
              <a:buChar char="•"/>
            </a:pPr>
            <a:r>
              <a:rPr lang="nl-NL" sz="1400">
                <a:latin typeface="Kermit" panose="020F0503040000060003" pitchFamily="34" charset="0"/>
                <a:ea typeface="Times New Roman" panose="02020603050405020304" pitchFamily="18" charset="0"/>
              </a:rPr>
              <a:t>De kinderen bedenken een andere route van Nederland naar Australië. Is deze route langer of korter?</a:t>
            </a:r>
          </a:p>
          <a:p>
            <a:pPr marL="342900" indent="-342900">
              <a:buFont typeface="Arial" panose="020B0604020202020204" pitchFamily="34" charset="0"/>
              <a:buChar char="•"/>
            </a:pPr>
            <a:r>
              <a:rPr lang="nl-NL" sz="1400">
                <a:effectLst/>
                <a:latin typeface="Kermit" panose="020F0503040000060003" pitchFamily="34" charset="0"/>
                <a:ea typeface="Times New Roman" panose="02020603050405020304" pitchFamily="18" charset="0"/>
              </a:rPr>
              <a:t>Teken een nieuwe route tussen twee zelfgekozen w</a:t>
            </a:r>
            <a:r>
              <a:rPr lang="nl-NL" sz="1400">
                <a:latin typeface="Kermit" panose="020F0503040000060003" pitchFamily="34" charset="0"/>
                <a:ea typeface="Times New Roman" panose="02020603050405020304" pitchFamily="18" charset="0"/>
              </a:rPr>
              <a:t>erelddelen en beschrijf welke oceanen je onderweg oversteekt. Kan een klasgenootje raden om welke route het gaat?</a:t>
            </a:r>
            <a:endParaRPr lang="nl-NL" sz="1400">
              <a:effectLst/>
              <a:latin typeface="Kermit" panose="020F0503040000060003" pitchFamily="34" charset="0"/>
              <a:ea typeface="Times New Roman" panose="02020603050405020304" pitchFamily="18" charset="0"/>
            </a:endParaRPr>
          </a:p>
        </p:txBody>
      </p:sp>
      <p:sp>
        <p:nvSpPr>
          <p:cNvPr id="8" name="Tekstvak 7">
            <a:extLst>
              <a:ext uri="{FF2B5EF4-FFF2-40B4-BE49-F238E27FC236}">
                <a16:creationId xmlns:a16="http://schemas.microsoft.com/office/drawing/2014/main" id="{78404944-B2E9-F9A1-097A-CB53656C57D8}"/>
              </a:ext>
            </a:extLst>
          </p:cNvPr>
          <p:cNvSpPr txBox="1"/>
          <p:nvPr/>
        </p:nvSpPr>
        <p:spPr>
          <a:xfrm>
            <a:off x="29935" y="9144"/>
            <a:ext cx="12162065"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Vaardigheden</a:t>
            </a:r>
          </a:p>
        </p:txBody>
      </p:sp>
      <p:pic>
        <p:nvPicPr>
          <p:cNvPr id="11" name="Afbeelding 10" descr="Afbeelding met Lettertype, Graphics, rood, tekst&#10;&#10;Automatisch gegenereerde beschrijving">
            <a:extLst>
              <a:ext uri="{FF2B5EF4-FFF2-40B4-BE49-F238E27FC236}">
                <a16:creationId xmlns:a16="http://schemas.microsoft.com/office/drawing/2014/main" id="{3DECB605-11AD-37EA-6001-D3747F36A05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B5FCF5B9-657C-8713-C723-BA785349267D}"/>
              </a:ext>
            </a:extLst>
          </p:cNvPr>
          <p:cNvSpPr>
            <a:spLocks noChangeArrowheads="1"/>
          </p:cNvSpPr>
          <p:nvPr/>
        </p:nvSpPr>
        <p:spPr bwMode="auto">
          <a:xfrm>
            <a:off x="368624" y="732998"/>
            <a:ext cx="11379465" cy="1384995"/>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400" b="1" dirty="0">
                <a:latin typeface="Kermit" panose="020F0503040000060003" pitchFamily="34" charset="0"/>
                <a:ea typeface="Times New Roman" panose="02020603050405020304" pitchFamily="18" charset="0"/>
              </a:rPr>
              <a:t>Opdracht</a:t>
            </a:r>
            <a:r>
              <a:rPr lang="nl-NL" sz="1400" b="1" dirty="0">
                <a:effectLst/>
                <a:latin typeface="Kermit" panose="020F0503040000060003" pitchFamily="34" charset="0"/>
                <a:ea typeface="Times New Roman" panose="02020603050405020304" pitchFamily="18" charset="0"/>
              </a:rPr>
              <a:t>: </a:t>
            </a:r>
            <a:endParaRPr lang="nl-NL" sz="14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Jij bent de kapitein van een groot zeeschip. Je vertrekt vanuit Nederland en gaat op reis naar Australië, onderweg kies je nog één ander land uit dat op een ander werelddeel ligt. Zorg ervoor dat je bemanning veilig aankomt. Kleur de oceanen, vul de namen van de oceanen en werelddelen in, teken jouw vaarroute en schrijf in je schrift hoe jouw reis verloopt. Gebruik de wereldkaart in de ateliermap en de teksten over de oceanen die je hebt gelezen. </a:t>
            </a:r>
          </a:p>
          <a:p>
            <a:pPr marL="342900" indent="-34290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Je werkt alleen.</a:t>
            </a:r>
            <a:endParaRPr lang="nl-NL" sz="1400"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66252DD7-7AB7-3005-DF18-F02D65FE34F0}"/>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7-8</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12E70A90-F9D5-972D-84B0-40833142CD1B}"/>
              </a:ext>
            </a:extLst>
          </p:cNvPr>
          <p:cNvSpPr txBox="1"/>
          <p:nvPr/>
        </p:nvSpPr>
        <p:spPr>
          <a:xfrm>
            <a:off x="368624" y="2281448"/>
            <a:ext cx="8287687" cy="2677656"/>
          </a:xfrm>
          <a:prstGeom prst="rect">
            <a:avLst/>
          </a:prstGeom>
          <a:noFill/>
          <a:ln>
            <a:solidFill>
              <a:srgbClr val="E16C7F"/>
            </a:solidFill>
          </a:ln>
        </p:spPr>
        <p:txBody>
          <a:bodyPr wrap="square">
            <a:spAutoFit/>
          </a:bodyPr>
          <a:lstStyle/>
          <a:p>
            <a:r>
              <a:rPr lang="nl-NL" sz="1400" b="1">
                <a:latin typeface="Kermit" panose="020F0503040000060003" pitchFamily="34" charset="0"/>
                <a:ea typeface="Times New Roman" panose="02020603050405020304" pitchFamily="18" charset="0"/>
              </a:rPr>
              <a:t>Checklist bij opdracht</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iedere oceaan de juiste kleur gegeven.</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de namen van alle vijf de oceanen op de juiste plaats geschreven en ik heb opgeschreven hoe diep deze oceaan is. </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de namen van alle zeven werelddelen opgeschreven. </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de route van Nederland en Australië gevonden en getekend op de wereldkaart en ik heb bedacht langs welk ander land het schip gaat varen. </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in mijn schrift een kort reisverslag opgeschreven. Hierin heb ik opgeschreven vanuit welk werelddeel ik vertrek; in welk land ik een tussenstop maak; en waarom je daarvoor hebt gekozen; welke oceanen je oversteekt; langs welke werelddelen je vaart; in welk werelddeel je aankomt en noem ik bij één oceaan een bijzonder kenmerk dat je tijdens deze les hebt geleerd.</a:t>
            </a:r>
          </a:p>
          <a:p>
            <a:pPr marL="342900" indent="-342900">
              <a:buFont typeface="Wingdings" panose="05000000000000000000" pitchFamily="2" charset="2"/>
              <a:buChar char="ü"/>
            </a:pPr>
            <a:r>
              <a:rPr lang="nl-NL" sz="1400">
                <a:latin typeface="Kermit" panose="020F0503040000060003" pitchFamily="34" charset="0"/>
                <a:ea typeface="Times New Roman" panose="02020603050405020304" pitchFamily="18" charset="0"/>
              </a:rPr>
              <a:t>Ik heb netjes en zorgvuldig gewerkt.</a:t>
            </a:r>
          </a:p>
        </p:txBody>
      </p:sp>
      <p:sp>
        <p:nvSpPr>
          <p:cNvPr id="18" name="Tekstvak 17">
            <a:extLst>
              <a:ext uri="{FF2B5EF4-FFF2-40B4-BE49-F238E27FC236}">
                <a16:creationId xmlns:a16="http://schemas.microsoft.com/office/drawing/2014/main" id="{A0ABFC4C-E4A5-A7EC-9D1D-3A3BCB9C1435}"/>
              </a:ext>
            </a:extLst>
          </p:cNvPr>
          <p:cNvSpPr txBox="1"/>
          <p:nvPr/>
        </p:nvSpPr>
        <p:spPr>
          <a:xfrm>
            <a:off x="9663461" y="3511946"/>
            <a:ext cx="2242731" cy="830997"/>
          </a:xfrm>
          <a:prstGeom prst="rect">
            <a:avLst/>
          </a:prstGeom>
          <a:noFill/>
        </p:spPr>
        <p:txBody>
          <a:bodyPr wrap="square">
            <a:spAutoFit/>
          </a:bodyPr>
          <a:lstStyle/>
          <a:p>
            <a:r>
              <a:rPr lang="nl-NL" sz="1600">
                <a:solidFill>
                  <a:srgbClr val="744963"/>
                </a:solidFill>
                <a:latin typeface="Kermit" panose="020F0503040000060003" pitchFamily="34" charset="0"/>
                <a:ea typeface="Times New Roman" panose="02020603050405020304" pitchFamily="18" charset="0"/>
              </a:rPr>
              <a:t>Is dit de enige route die je kunt afleggen voor deze reis?</a:t>
            </a:r>
            <a:endParaRPr lang="nl-NL" sz="1600">
              <a:solidFill>
                <a:srgbClr val="744963"/>
              </a:solidFill>
              <a:latin typeface="Kermit" panose="020F0503040000060003" pitchFamily="34" charset="0"/>
            </a:endParaRPr>
          </a:p>
        </p:txBody>
      </p:sp>
      <p:pic>
        <p:nvPicPr>
          <p:cNvPr id="20" name="Afbeelding 19">
            <a:extLst>
              <a:ext uri="{FF2B5EF4-FFF2-40B4-BE49-F238E27FC236}">
                <a16:creationId xmlns:a16="http://schemas.microsoft.com/office/drawing/2014/main" id="{25F7D54D-C292-6571-934D-7AC9E756A143}"/>
              </a:ext>
            </a:extLst>
          </p:cNvPr>
          <p:cNvPicPr>
            <a:picLocks noChangeAspect="1"/>
          </p:cNvPicPr>
          <p:nvPr/>
        </p:nvPicPr>
        <p:blipFill>
          <a:blip r:embed="rId4">
            <a:extLst>
              <a:ext uri="{28A0092B-C50C-407E-A947-70E740481C1C}">
                <a14:useLocalDpi xmlns:a14="http://schemas.microsoft.com/office/drawing/2010/main" val="0"/>
              </a:ext>
            </a:extLst>
          </a:blip>
          <a:srcRect t="1290" b="1290"/>
          <a:stretch/>
        </p:blipFill>
        <p:spPr bwMode="auto">
          <a:xfrm>
            <a:off x="8726153" y="2367054"/>
            <a:ext cx="921100" cy="890001"/>
          </a:xfrm>
          <a:prstGeom prst="rect">
            <a:avLst/>
          </a:prstGeom>
          <a:noFill/>
          <a:ln>
            <a:noFill/>
          </a:ln>
          <a:extLst>
            <a:ext uri="{53640926-AAD7-44D8-BBD7-CCE9431645EC}">
              <a14:shadowObscured xmlns:a14="http://schemas.microsoft.com/office/drawing/2010/main"/>
            </a:ext>
          </a:extLst>
        </p:spPr>
      </p:pic>
      <p:sp>
        <p:nvSpPr>
          <p:cNvPr id="23" name="Tekstvak 22">
            <a:extLst>
              <a:ext uri="{FF2B5EF4-FFF2-40B4-BE49-F238E27FC236}">
                <a16:creationId xmlns:a16="http://schemas.microsoft.com/office/drawing/2014/main" id="{DB10345E-226B-6C6D-8728-8CA723D640EC}"/>
              </a:ext>
            </a:extLst>
          </p:cNvPr>
          <p:cNvSpPr txBox="1"/>
          <p:nvPr/>
        </p:nvSpPr>
        <p:spPr>
          <a:xfrm>
            <a:off x="9647253" y="2404809"/>
            <a:ext cx="2501121" cy="830997"/>
          </a:xfrm>
          <a:prstGeom prst="rect">
            <a:avLst/>
          </a:prstGeom>
          <a:noFill/>
        </p:spPr>
        <p:txBody>
          <a:bodyPr wrap="square">
            <a:spAutoFit/>
          </a:bodyPr>
          <a:lstStyle/>
          <a:p>
            <a:pPr lvl="0">
              <a:defRPr/>
            </a:pPr>
            <a:r>
              <a:rPr kumimoji="0" lang="nl-NL" sz="1600" b="0" i="0" u="none" strike="noStrike" kern="1200" cap="none" spc="0" normalizeH="0" baseline="0" noProof="0">
                <a:ln>
                  <a:noFill/>
                </a:ln>
                <a:solidFill>
                  <a:srgbClr val="70BA9E"/>
                </a:solidFill>
                <a:effectLst/>
                <a:uLnTx/>
                <a:uFillTx/>
                <a:latin typeface="Kermit" panose="020F0503040000060003" pitchFamily="34" charset="0"/>
                <a:ea typeface="Times New Roman" panose="02020603050405020304" pitchFamily="18" charset="0"/>
                <a:cs typeface="+mn-cs"/>
              </a:rPr>
              <a:t>Welk werelddeel zou jij graag willen bezoeken tijdens de reis?</a:t>
            </a:r>
            <a:endParaRPr kumimoji="0" lang="nl-NL" sz="1600" b="0" i="0" u="none" strike="noStrike" kern="1200" cap="none" spc="0" normalizeH="0" baseline="0" noProof="0">
              <a:ln>
                <a:noFill/>
              </a:ln>
              <a:solidFill>
                <a:srgbClr val="70BA9E"/>
              </a:solidFill>
              <a:effectLst/>
              <a:uLnTx/>
              <a:uFillTx/>
              <a:latin typeface="Kermit" panose="020F0503040000060003" pitchFamily="34" charset="0"/>
              <a:ea typeface="+mn-ea"/>
              <a:cs typeface="+mn-cs"/>
            </a:endParaRPr>
          </a:p>
        </p:txBody>
      </p:sp>
      <p:sp>
        <p:nvSpPr>
          <p:cNvPr id="12" name="Tekstvak 11">
            <a:extLst>
              <a:ext uri="{FF2B5EF4-FFF2-40B4-BE49-F238E27FC236}">
                <a16:creationId xmlns:a16="http://schemas.microsoft.com/office/drawing/2014/main" id="{BC9E5B3A-2337-5DA2-AAFF-C0EAB453A4D4}"/>
              </a:ext>
            </a:extLst>
          </p:cNvPr>
          <p:cNvSpPr txBox="1"/>
          <p:nvPr/>
        </p:nvSpPr>
        <p:spPr>
          <a:xfrm>
            <a:off x="29935" y="210209"/>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Van Nederland naar Australië</a:t>
            </a:r>
          </a:p>
        </p:txBody>
      </p:sp>
      <p:pic>
        <p:nvPicPr>
          <p:cNvPr id="3" name="Afbeelding 2">
            <a:extLst>
              <a:ext uri="{FF2B5EF4-FFF2-40B4-BE49-F238E27FC236}">
                <a16:creationId xmlns:a16="http://schemas.microsoft.com/office/drawing/2014/main" id="{D2A0CFF8-3ADE-6448-602A-1ECAC2790C3E}"/>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8696135" y="3459932"/>
            <a:ext cx="967326" cy="890001"/>
          </a:xfrm>
          <a:prstGeom prst="rect">
            <a:avLst/>
          </a:prstGeom>
          <a:noFill/>
          <a:ln>
            <a:noFill/>
          </a:ln>
        </p:spPr>
      </p:pic>
    </p:spTree>
    <p:extLst>
      <p:ext uri="{BB962C8B-B14F-4D97-AF65-F5344CB8AC3E}">
        <p14:creationId xmlns:p14="http://schemas.microsoft.com/office/powerpoint/2010/main" val="389375527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537A3-5CDC-707F-88D4-5E59ADEEE7ED}"/>
            </a:ext>
          </a:extLst>
        </p:cNvPr>
        <p:cNvGrpSpPr/>
        <p:nvPr/>
      </p:nvGrpSpPr>
      <p:grpSpPr>
        <a:xfrm>
          <a:off x="0" y="0"/>
          <a:ext cx="0" cy="0"/>
          <a:chOff x="0" y="0"/>
          <a:chExt cx="0" cy="0"/>
        </a:xfrm>
      </p:grpSpPr>
      <p:sp>
        <p:nvSpPr>
          <p:cNvPr id="32" name="Rectangle 2">
            <a:extLst>
              <a:ext uri="{FF2B5EF4-FFF2-40B4-BE49-F238E27FC236}">
                <a16:creationId xmlns:a16="http://schemas.microsoft.com/office/drawing/2014/main" id="{5EF1AB3C-C7E9-2CE6-1EA3-157650079421}"/>
              </a:ext>
            </a:extLst>
          </p:cNvPr>
          <p:cNvSpPr>
            <a:spLocks noChangeArrowheads="1"/>
          </p:cNvSpPr>
          <p:nvPr/>
        </p:nvSpPr>
        <p:spPr bwMode="auto">
          <a:xfrm>
            <a:off x="436202" y="5017932"/>
            <a:ext cx="9884086" cy="1200329"/>
          </a:xfrm>
          <a:prstGeom prst="rect">
            <a:avLst/>
          </a:prstGeom>
          <a:solidFill>
            <a:schemeClr val="bg1"/>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dirty="0">
                <a:latin typeface="Kermit" panose="020F0503040000060003" pitchFamily="34" charset="0"/>
                <a:ea typeface="Times New Roman" panose="02020603050405020304" pitchFamily="18" charset="0"/>
              </a:rPr>
              <a:t>Klaar-/verdiepingsopdrachten</a:t>
            </a:r>
            <a:r>
              <a:rPr lang="nl-NL" sz="1600" b="1" dirty="0">
                <a:effectLst/>
                <a:latin typeface="Kermit" panose="020F0503040000060003" pitchFamily="34" charset="0"/>
                <a:ea typeface="Times New Roman" panose="02020603050405020304" pitchFamily="18" charset="0"/>
              </a:rPr>
              <a:t>: </a:t>
            </a:r>
            <a:endParaRPr lang="nl-NL" sz="1600" b="1" dirty="0">
              <a:latin typeface="Kermit" panose="020F0503040000060003" pitchFamily="34" charset="0"/>
              <a:ea typeface="Times New Roman" panose="02020603050405020304" pitchFamily="18" charset="0"/>
            </a:endParaRPr>
          </a:p>
          <a:p>
            <a:pPr marL="285750" indent="-285750">
              <a:buFont typeface="Arial" panose="020B0604020202020204" pitchFamily="34" charset="0"/>
              <a:buChar char="•"/>
            </a:pPr>
            <a:r>
              <a:rPr lang="nl-NL" sz="1400" dirty="0">
                <a:latin typeface="Kermit" panose="020F0503040000060003" pitchFamily="34" charset="0"/>
              </a:rPr>
              <a:t>De kinderen vergelijken de afstand en geschatte reistijd van je vaarroute (opdracht 1) met je landroute (opdracht 2, bij 60 km/uur). Welke route is sneller?</a:t>
            </a:r>
          </a:p>
          <a:p>
            <a:pPr marL="285750" indent="-285750">
              <a:buFont typeface="Arial" panose="020B0604020202020204" pitchFamily="34" charset="0"/>
              <a:buChar char="•"/>
            </a:pPr>
            <a:r>
              <a:rPr lang="nl-NL" sz="1400" dirty="0">
                <a:latin typeface="Kermit" panose="020F0503040000060003" pitchFamily="34" charset="0"/>
              </a:rPr>
              <a:t>De kinderen bedenken een andere landroute van Nederland naar Peking. Is deze route langer of korter, en welke gebergtes/rivieren steek je dan over</a:t>
            </a:r>
          </a:p>
        </p:txBody>
      </p:sp>
      <p:sp>
        <p:nvSpPr>
          <p:cNvPr id="8" name="Tekstvak 7">
            <a:extLst>
              <a:ext uri="{FF2B5EF4-FFF2-40B4-BE49-F238E27FC236}">
                <a16:creationId xmlns:a16="http://schemas.microsoft.com/office/drawing/2014/main" id="{1833F10F-9F1A-F608-D146-6C592F3C4775}"/>
              </a:ext>
            </a:extLst>
          </p:cNvPr>
          <p:cNvSpPr txBox="1"/>
          <p:nvPr/>
        </p:nvSpPr>
        <p:spPr>
          <a:xfrm>
            <a:off x="29935" y="9144"/>
            <a:ext cx="12162065" cy="307777"/>
          </a:xfrm>
          <a:prstGeom prst="rect">
            <a:avLst/>
          </a:prstGeom>
          <a:noFill/>
        </p:spPr>
        <p:txBody>
          <a:bodyPr wrap="square" rtlCol="0">
            <a:spAutoFit/>
          </a:bodyPr>
          <a:lstStyle/>
          <a:p>
            <a:pPr algn="ctr"/>
            <a:r>
              <a:rPr lang="nl-NL" sz="1400" dirty="0">
                <a:solidFill>
                  <a:srgbClr val="E16C7F"/>
                </a:solidFill>
                <a:latin typeface="Kermit" panose="020F0503040000060003" pitchFamily="34" charset="0"/>
              </a:rPr>
              <a:t>Vaardigheden 8+ (aanvulling op 7-8)</a:t>
            </a:r>
          </a:p>
        </p:txBody>
      </p:sp>
      <p:pic>
        <p:nvPicPr>
          <p:cNvPr id="11" name="Afbeelding 10" descr="Afbeelding met Lettertype, Graphics, rood, tekst&#10;&#10;Automatisch gegenereerde beschrijving">
            <a:extLst>
              <a:ext uri="{FF2B5EF4-FFF2-40B4-BE49-F238E27FC236}">
                <a16:creationId xmlns:a16="http://schemas.microsoft.com/office/drawing/2014/main" id="{A0480474-5C88-3478-5784-8FFFE72BD7C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351601" y="6224454"/>
            <a:ext cx="1831694" cy="633766"/>
          </a:xfrm>
          <a:prstGeom prst="rect">
            <a:avLst/>
          </a:prstGeom>
        </p:spPr>
      </p:pic>
      <p:sp>
        <p:nvSpPr>
          <p:cNvPr id="14" name="Rectangle 2">
            <a:extLst>
              <a:ext uri="{FF2B5EF4-FFF2-40B4-BE49-F238E27FC236}">
                <a16:creationId xmlns:a16="http://schemas.microsoft.com/office/drawing/2014/main" id="{3725E669-EA12-464E-732A-F1CF32F9231C}"/>
              </a:ext>
            </a:extLst>
          </p:cNvPr>
          <p:cNvSpPr>
            <a:spLocks noChangeArrowheads="1"/>
          </p:cNvSpPr>
          <p:nvPr/>
        </p:nvSpPr>
        <p:spPr bwMode="auto">
          <a:xfrm>
            <a:off x="436202" y="547305"/>
            <a:ext cx="11379465" cy="1323439"/>
          </a:xfrm>
          <a:prstGeom prst="rect">
            <a:avLst/>
          </a:prstGeom>
          <a:solidFill>
            <a:srgbClr val="F9E3E7"/>
          </a:solidFill>
          <a:ln w="28575">
            <a:solidFill>
              <a:schemeClr val="bg1"/>
            </a:solidFill>
          </a:ln>
          <a:effec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nl-NL" sz="1600" b="1" dirty="0">
                <a:latin typeface="Kermit" panose="020F0503040000060003" pitchFamily="34" charset="0"/>
                <a:ea typeface="Times New Roman" panose="02020603050405020304" pitchFamily="18" charset="0"/>
              </a:rPr>
              <a:t>Opdracht</a:t>
            </a:r>
            <a:r>
              <a:rPr lang="nl-NL" sz="1600" b="1" dirty="0">
                <a:effectLst/>
                <a:latin typeface="Kermit" panose="020F0503040000060003" pitchFamily="34" charset="0"/>
                <a:ea typeface="Times New Roman" panose="02020603050405020304" pitchFamily="18" charset="0"/>
              </a:rPr>
              <a:t>: </a:t>
            </a:r>
            <a:endParaRPr lang="nl-NL" sz="1600" b="1" dirty="0">
              <a:effectLst/>
              <a:latin typeface="Times New Roman" panose="02020603050405020304" pitchFamily="18" charset="0"/>
              <a:ea typeface="Times New Roman" panose="02020603050405020304" pitchFamily="18" charset="0"/>
            </a:endParaRPr>
          </a:p>
          <a:p>
            <a:pPr marL="342900" indent="-342900">
              <a:buFont typeface="Arial" panose="020B0604020202020204" pitchFamily="34" charset="0"/>
              <a:buChar char="•"/>
            </a:pPr>
            <a:r>
              <a:rPr lang="nl-NL" sz="1600" dirty="0">
                <a:latin typeface="Kermit" panose="020F0503040000060003" pitchFamily="34" charset="0"/>
                <a:ea typeface="Times New Roman" panose="02020603050405020304" pitchFamily="18" charset="0"/>
              </a:rPr>
              <a:t>Nu je bemanning veilig over zee is aangekomen, krijg je een nieuwe missie: jij wordt de leider van een </a:t>
            </a:r>
            <a:r>
              <a:rPr lang="nl-NL" sz="1600" dirty="0" err="1">
                <a:latin typeface="Kermit" panose="020F0503040000060003" pitchFamily="34" charset="0"/>
                <a:ea typeface="Times New Roman" panose="02020603050405020304" pitchFamily="18" charset="0"/>
              </a:rPr>
              <a:t>overlandkonvooi</a:t>
            </a:r>
            <a:r>
              <a:rPr lang="nl-NL" sz="1600" dirty="0">
                <a:latin typeface="Kermit" panose="020F0503040000060003" pitchFamily="34" charset="0"/>
                <a:ea typeface="Times New Roman" panose="02020603050405020304" pitchFamily="18" charset="0"/>
              </a:rPr>
              <a:t>. Op dezelfde wereldkaart teken je een nieuwe route: vanuit Nederland reis je over land naar Peking, langs de historische Zijderoute.</a:t>
            </a:r>
          </a:p>
          <a:p>
            <a:pPr marL="342900" indent="-342900">
              <a:buFont typeface="Arial" panose="020B0604020202020204" pitchFamily="34" charset="0"/>
              <a:buChar char="•"/>
            </a:pPr>
            <a:r>
              <a:rPr lang="nl-NL" sz="1600" dirty="0">
                <a:latin typeface="Kermit" panose="020F0503040000060003" pitchFamily="34" charset="0"/>
                <a:ea typeface="Times New Roman" panose="02020603050405020304" pitchFamily="18" charset="0"/>
              </a:rPr>
              <a:t>Je werkt alleen.</a:t>
            </a:r>
            <a:endParaRPr lang="nl-NL" sz="1600" dirty="0">
              <a:effectLst/>
              <a:latin typeface="Kermit" panose="020F0503040000060003" pitchFamily="34" charset="0"/>
              <a:ea typeface="Times New Roman" panose="02020603050405020304" pitchFamily="18" charset="0"/>
            </a:endParaRPr>
          </a:p>
        </p:txBody>
      </p:sp>
      <p:sp>
        <p:nvSpPr>
          <p:cNvPr id="2" name="Tekstvak 1">
            <a:extLst>
              <a:ext uri="{FF2B5EF4-FFF2-40B4-BE49-F238E27FC236}">
                <a16:creationId xmlns:a16="http://schemas.microsoft.com/office/drawing/2014/main" id="{5809721B-B9CB-249A-95D3-48ADDFC2082A}"/>
              </a:ext>
            </a:extLst>
          </p:cNvPr>
          <p:cNvSpPr txBox="1"/>
          <p:nvPr/>
        </p:nvSpPr>
        <p:spPr>
          <a:xfrm>
            <a:off x="0" y="635487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8+</a:t>
            </a:r>
            <a:endParaRPr lang="nl-NL">
              <a:latin typeface="Kermit" panose="020F0503040000060003" pitchFamily="34" charset="0"/>
            </a:endParaRPr>
          </a:p>
        </p:txBody>
      </p:sp>
      <p:sp>
        <p:nvSpPr>
          <p:cNvPr id="6" name="Tekstvak 5">
            <a:extLst>
              <a:ext uri="{FF2B5EF4-FFF2-40B4-BE49-F238E27FC236}">
                <a16:creationId xmlns:a16="http://schemas.microsoft.com/office/drawing/2014/main" id="{BC5AC9A6-9EC5-06D8-C4E2-16FD35EE8EC6}"/>
              </a:ext>
            </a:extLst>
          </p:cNvPr>
          <p:cNvSpPr txBox="1"/>
          <p:nvPr/>
        </p:nvSpPr>
        <p:spPr>
          <a:xfrm>
            <a:off x="436202" y="2048037"/>
            <a:ext cx="8287687" cy="2708434"/>
          </a:xfrm>
          <a:prstGeom prst="rect">
            <a:avLst/>
          </a:prstGeom>
          <a:noFill/>
          <a:ln>
            <a:solidFill>
              <a:srgbClr val="E16C7F"/>
            </a:solidFill>
          </a:ln>
        </p:spPr>
        <p:txBody>
          <a:bodyPr wrap="square">
            <a:spAutoFit/>
          </a:bodyPr>
          <a:lstStyle/>
          <a:p>
            <a:r>
              <a:rPr lang="nl-NL" sz="1600" b="1" dirty="0">
                <a:latin typeface="Kermit" panose="020F0503040000060003" pitchFamily="34" charset="0"/>
                <a:ea typeface="Times New Roman" panose="02020603050405020304" pitchFamily="18" charset="0"/>
              </a:rPr>
              <a:t>Checklist bij opdracht</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mijn landroute in een andere kleur getekend dan mijn vaarroute.</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de namen van minstens vier gebergtes op de juiste plek geschreven en opgeschreven hoe hoog de hoogste top is.</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de namen van minstens drie rivieren die ik oversteek opgeschreven.</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de namen van alle werelddelen waar mijn landroute doorheen komt opgeschreven.</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de route van Nederland naar Peking gevonden en getekend op de wereldkaart en ik heb bedacht langs welk ander land het konvooi gaat rijden.</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met de schaal van de kaart de totale afstand van mijn landroute berekend (in km).</a:t>
            </a:r>
          </a:p>
          <a:p>
            <a:pPr marL="285750" indent="-285750">
              <a:buFont typeface="Arial" panose="020B0604020202020204" pitchFamily="34" charset="0"/>
              <a:buChar char="•"/>
            </a:pPr>
            <a:r>
              <a:rPr lang="nl-NL" sz="1400" dirty="0">
                <a:latin typeface="Kermit" panose="020F0503040000060003" pitchFamily="34" charset="0"/>
                <a:ea typeface="Times New Roman" panose="02020603050405020304" pitchFamily="18" charset="0"/>
              </a:rPr>
              <a:t>Ik heb in mijn schrift een kort reisverslag geschreven, met dezelfde onderdelen als bij opdracht 1 (vertrek, tussenstop en waarom, oversteken van gebergtes/rivieren, werelddelen onderweg, aankomst, één bijzonder kenmerk).</a:t>
            </a:r>
          </a:p>
        </p:txBody>
      </p:sp>
      <p:sp>
        <p:nvSpPr>
          <p:cNvPr id="12" name="Tekstvak 11">
            <a:extLst>
              <a:ext uri="{FF2B5EF4-FFF2-40B4-BE49-F238E27FC236}">
                <a16:creationId xmlns:a16="http://schemas.microsoft.com/office/drawing/2014/main" id="{39DADB2C-D048-F776-8FB7-6FF618E47A50}"/>
              </a:ext>
            </a:extLst>
          </p:cNvPr>
          <p:cNvSpPr txBox="1"/>
          <p:nvPr/>
        </p:nvSpPr>
        <p:spPr>
          <a:xfrm>
            <a:off x="29935" y="227111"/>
            <a:ext cx="12192000" cy="584775"/>
          </a:xfrm>
          <a:prstGeom prst="rect">
            <a:avLst/>
          </a:prstGeom>
          <a:noFill/>
        </p:spPr>
        <p:txBody>
          <a:bodyPr wrap="square">
            <a:spAutoFit/>
          </a:bodyPr>
          <a:lstStyle/>
          <a:p>
            <a:pPr algn="ctr"/>
            <a:r>
              <a:rPr lang="nl-NL" sz="3200" dirty="0">
                <a:solidFill>
                  <a:srgbClr val="E16C7F"/>
                </a:solidFill>
                <a:latin typeface="Kermit" panose="020F0503040000060003" pitchFamily="34" charset="0"/>
              </a:rPr>
              <a:t>Route over land</a:t>
            </a:r>
          </a:p>
        </p:txBody>
      </p:sp>
      <p:sp>
        <p:nvSpPr>
          <p:cNvPr id="9" name="Tekstvak 8">
            <a:extLst>
              <a:ext uri="{FF2B5EF4-FFF2-40B4-BE49-F238E27FC236}">
                <a16:creationId xmlns:a16="http://schemas.microsoft.com/office/drawing/2014/main" id="{364D67EF-674E-CAF0-D4DE-2245D07CAEBA}"/>
              </a:ext>
            </a:extLst>
          </p:cNvPr>
          <p:cNvSpPr txBox="1"/>
          <p:nvPr/>
        </p:nvSpPr>
        <p:spPr>
          <a:xfrm>
            <a:off x="9587848" y="2572798"/>
            <a:ext cx="2354247" cy="646331"/>
          </a:xfrm>
          <a:prstGeom prst="rect">
            <a:avLst/>
          </a:prstGeom>
          <a:noFill/>
        </p:spPr>
        <p:txBody>
          <a:bodyPr wrap="square">
            <a:spAutoFit/>
          </a:bodyPr>
          <a:lstStyle/>
          <a:p>
            <a:r>
              <a:rPr lang="nl-NL" sz="1200" b="0" i="0" u="none" strike="noStrike" dirty="0">
                <a:solidFill>
                  <a:srgbClr val="8083B0"/>
                </a:solidFill>
                <a:effectLst/>
                <a:latin typeface="Kermit" panose="020F0503040000060003" pitchFamily="34" charset="0"/>
              </a:rPr>
              <a:t>Wat zijn de voor- nadelen van reizen over land vergeleken met reizen over zee</a:t>
            </a:r>
            <a:endParaRPr lang="nl-NL" sz="1200" dirty="0">
              <a:solidFill>
                <a:srgbClr val="8083B0"/>
              </a:solidFill>
              <a:latin typeface="Kermit" panose="020F0503040000060003" pitchFamily="34" charset="0"/>
            </a:endParaRPr>
          </a:p>
        </p:txBody>
      </p:sp>
      <p:pic>
        <p:nvPicPr>
          <p:cNvPr id="10" name="Afbeelding 9">
            <a:extLst>
              <a:ext uri="{FF2B5EF4-FFF2-40B4-BE49-F238E27FC236}">
                <a16:creationId xmlns:a16="http://schemas.microsoft.com/office/drawing/2014/main" id="{D1A5C7D6-0C99-99BF-E09B-E473F7C1327E}"/>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8796054" y="2550287"/>
            <a:ext cx="791794" cy="728501"/>
          </a:xfrm>
          <a:prstGeom prst="rect">
            <a:avLst/>
          </a:prstGeom>
          <a:noFill/>
          <a:ln>
            <a:noFill/>
          </a:ln>
        </p:spPr>
      </p:pic>
      <p:pic>
        <p:nvPicPr>
          <p:cNvPr id="3" name="Afbeelding 2">
            <a:extLst>
              <a:ext uri="{FF2B5EF4-FFF2-40B4-BE49-F238E27FC236}">
                <a16:creationId xmlns:a16="http://schemas.microsoft.com/office/drawing/2014/main" id="{6FA754F3-6254-8E2C-2588-799D1679FEF5}"/>
              </a:ext>
            </a:extLst>
          </p:cNvPr>
          <p:cNvPicPr>
            <a:picLocks noChangeAspect="1"/>
          </p:cNvPicPr>
          <p:nvPr/>
        </p:nvPicPr>
        <p:blipFill>
          <a:blip r:embed="rId5">
            <a:extLst>
              <a:ext uri="{28A0092B-C50C-407E-A947-70E740481C1C}">
                <a14:useLocalDpi xmlns:a14="http://schemas.microsoft.com/office/drawing/2010/main" val="0"/>
              </a:ext>
            </a:extLst>
          </a:blip>
          <a:srcRect t="1290" b="1290"/>
          <a:stretch/>
        </p:blipFill>
        <p:spPr bwMode="auto">
          <a:xfrm>
            <a:off x="8796054" y="3538653"/>
            <a:ext cx="791794" cy="765060"/>
          </a:xfrm>
          <a:prstGeom prst="rect">
            <a:avLst/>
          </a:prstGeom>
          <a:noFill/>
          <a:ln>
            <a:noFill/>
          </a:ln>
          <a:extLst>
            <a:ext uri="{53640926-AAD7-44D8-BBD7-CCE9431645EC}">
              <a14:shadowObscured xmlns:a14="http://schemas.microsoft.com/office/drawing/2010/main"/>
            </a:ext>
          </a:extLst>
        </p:spPr>
      </p:pic>
      <p:sp>
        <p:nvSpPr>
          <p:cNvPr id="7" name="Tekstvak 6">
            <a:extLst>
              <a:ext uri="{FF2B5EF4-FFF2-40B4-BE49-F238E27FC236}">
                <a16:creationId xmlns:a16="http://schemas.microsoft.com/office/drawing/2014/main" id="{238C61AD-5287-C52E-9F9F-97333AB1F712}"/>
              </a:ext>
            </a:extLst>
          </p:cNvPr>
          <p:cNvSpPr txBox="1"/>
          <p:nvPr/>
        </p:nvSpPr>
        <p:spPr>
          <a:xfrm>
            <a:off x="9587847" y="3601804"/>
            <a:ext cx="2354247" cy="646331"/>
          </a:xfrm>
          <a:prstGeom prst="rect">
            <a:avLst/>
          </a:prstGeom>
          <a:noFill/>
        </p:spPr>
        <p:txBody>
          <a:bodyPr wrap="square">
            <a:spAutoFit/>
          </a:bodyPr>
          <a:lstStyle/>
          <a:p>
            <a:r>
              <a:rPr lang="nl-NL" sz="1200" b="0" i="0" u="none" strike="noStrike" dirty="0">
                <a:solidFill>
                  <a:srgbClr val="3DA17B"/>
                </a:solidFill>
                <a:effectLst/>
                <a:latin typeface="Kermit" panose="020F0503040000060003" pitchFamily="34" charset="0"/>
              </a:rPr>
              <a:t>Welke reis zou je liever zelf maken: over land of over zee? Waarom?</a:t>
            </a:r>
            <a:endParaRPr lang="nl-NL" sz="1200" dirty="0">
              <a:solidFill>
                <a:srgbClr val="3DA17B"/>
              </a:solidFill>
              <a:latin typeface="Kermit" panose="020F0503040000060003" pitchFamily="34" charset="0"/>
            </a:endParaRPr>
          </a:p>
        </p:txBody>
      </p:sp>
    </p:spTree>
    <p:extLst>
      <p:ext uri="{BB962C8B-B14F-4D97-AF65-F5344CB8AC3E}">
        <p14:creationId xmlns:p14="http://schemas.microsoft.com/office/powerpoint/2010/main" val="241724175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F4B3D-8491-2F8B-D1DA-D09F27590516}"/>
            </a:ext>
          </a:extLst>
        </p:cNvPr>
        <p:cNvGrpSpPr/>
        <p:nvPr/>
      </p:nvGrpSpPr>
      <p:grpSpPr>
        <a:xfrm>
          <a:off x="0" y="0"/>
          <a:ext cx="0" cy="0"/>
          <a:chOff x="0" y="0"/>
          <a:chExt cx="0" cy="0"/>
        </a:xfrm>
      </p:grpSpPr>
      <p:pic>
        <p:nvPicPr>
          <p:cNvPr id="3" name="Afbeelding 2">
            <a:extLst>
              <a:ext uri="{FF2B5EF4-FFF2-40B4-BE49-F238E27FC236}">
                <a16:creationId xmlns:a16="http://schemas.microsoft.com/office/drawing/2014/main" id="{B865ED27-17D6-ED95-B1A9-E04BA4FD313C}"/>
              </a:ext>
            </a:extLst>
          </p:cNvPr>
          <p:cNvPicPr>
            <a:picLocks noChangeAspect="1"/>
          </p:cNvPicPr>
          <p:nvPr/>
        </p:nvPicPr>
        <p:blipFill>
          <a:blip r:embed="rId3"/>
          <a:stretch>
            <a:fillRect/>
          </a:stretch>
        </p:blipFill>
        <p:spPr>
          <a:xfrm>
            <a:off x="2721" y="0"/>
            <a:ext cx="12192000" cy="6858000"/>
          </a:xfrm>
          <a:prstGeom prst="rect">
            <a:avLst/>
          </a:prstGeom>
        </p:spPr>
      </p:pic>
      <p:sp>
        <p:nvSpPr>
          <p:cNvPr id="5" name="Tekstvak 4">
            <a:extLst>
              <a:ext uri="{FF2B5EF4-FFF2-40B4-BE49-F238E27FC236}">
                <a16:creationId xmlns:a16="http://schemas.microsoft.com/office/drawing/2014/main" id="{9936ABBB-9FB8-F552-0DC9-6AB90D1AB475}"/>
              </a:ext>
            </a:extLst>
          </p:cNvPr>
          <p:cNvSpPr txBox="1"/>
          <p:nvPr/>
        </p:nvSpPr>
        <p:spPr>
          <a:xfrm>
            <a:off x="0" y="5423"/>
            <a:ext cx="12192000" cy="307777"/>
          </a:xfrm>
          <a:prstGeom prst="rect">
            <a:avLst/>
          </a:prstGeom>
          <a:noFill/>
        </p:spPr>
        <p:txBody>
          <a:bodyPr wrap="square" rtlCol="0">
            <a:spAutoFit/>
          </a:bodyPr>
          <a:lstStyle/>
          <a:p>
            <a:pPr algn="ctr"/>
            <a:r>
              <a:rPr lang="nl-NL" sz="1400">
                <a:solidFill>
                  <a:srgbClr val="E16C7F"/>
                </a:solidFill>
                <a:latin typeface="Kermit" panose="020F0503040000060003" pitchFamily="34" charset="0"/>
              </a:rPr>
              <a:t>Reflectiewerkvorm</a:t>
            </a:r>
          </a:p>
        </p:txBody>
      </p:sp>
      <p:sp>
        <p:nvSpPr>
          <p:cNvPr id="6" name="Tekstvak 5">
            <a:extLst>
              <a:ext uri="{FF2B5EF4-FFF2-40B4-BE49-F238E27FC236}">
                <a16:creationId xmlns:a16="http://schemas.microsoft.com/office/drawing/2014/main" id="{79662BBD-09A3-943B-0789-8CB369390FF3}"/>
              </a:ext>
            </a:extLst>
          </p:cNvPr>
          <p:cNvSpPr txBox="1"/>
          <p:nvPr/>
        </p:nvSpPr>
        <p:spPr>
          <a:xfrm>
            <a:off x="0" y="6288613"/>
            <a:ext cx="274320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nl-NL" sz="2800">
                <a:solidFill>
                  <a:srgbClr val="E16C7F"/>
                </a:solidFill>
                <a:latin typeface="Kermit" panose="020F0503040000060003" pitchFamily="34" charset="0"/>
              </a:rPr>
              <a:t>5--6</a:t>
            </a:r>
            <a:endParaRPr lang="nl-NL"/>
          </a:p>
        </p:txBody>
      </p:sp>
      <p:pic>
        <p:nvPicPr>
          <p:cNvPr id="7" name="Afbeelding 6" descr="Afbeelding met Lettertype, Graphics, rood, tekst&#10;&#10;Automatisch gegenereerde beschrijving">
            <a:extLst>
              <a:ext uri="{FF2B5EF4-FFF2-40B4-BE49-F238E27FC236}">
                <a16:creationId xmlns:a16="http://schemas.microsoft.com/office/drawing/2014/main" id="{76BEC142-1B28-D795-023A-2B30E6C2853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7585" y="6199931"/>
            <a:ext cx="1831694" cy="633766"/>
          </a:xfrm>
          <a:prstGeom prst="rect">
            <a:avLst/>
          </a:prstGeom>
        </p:spPr>
      </p:pic>
      <p:sp>
        <p:nvSpPr>
          <p:cNvPr id="8" name="Tekstvak 7">
            <a:extLst>
              <a:ext uri="{FF2B5EF4-FFF2-40B4-BE49-F238E27FC236}">
                <a16:creationId xmlns:a16="http://schemas.microsoft.com/office/drawing/2014/main" id="{EFA69BD5-0C1F-A82C-B4D8-790DFD955B32}"/>
              </a:ext>
            </a:extLst>
          </p:cNvPr>
          <p:cNvSpPr txBox="1"/>
          <p:nvPr/>
        </p:nvSpPr>
        <p:spPr>
          <a:xfrm>
            <a:off x="-2721" y="313200"/>
            <a:ext cx="12192000" cy="584775"/>
          </a:xfrm>
          <a:prstGeom prst="rect">
            <a:avLst/>
          </a:prstGeom>
          <a:noFill/>
        </p:spPr>
        <p:txBody>
          <a:bodyPr wrap="square">
            <a:spAutoFit/>
          </a:bodyPr>
          <a:lstStyle/>
          <a:p>
            <a:pPr algn="ctr"/>
            <a:r>
              <a:rPr lang="nl-NL" sz="3200">
                <a:solidFill>
                  <a:srgbClr val="E16C7F"/>
                </a:solidFill>
                <a:latin typeface="Kermit" panose="020F0503040000060003" pitchFamily="34" charset="0"/>
              </a:rPr>
              <a:t>Raad de oceaan!</a:t>
            </a:r>
            <a:endParaRPr lang="nl-NL" sz="3200">
              <a:solidFill>
                <a:srgbClr val="E16C7F"/>
              </a:solidFill>
            </a:endParaRPr>
          </a:p>
        </p:txBody>
      </p:sp>
      <p:sp>
        <p:nvSpPr>
          <p:cNvPr id="2" name="Tekstvak 1">
            <a:extLst>
              <a:ext uri="{FF2B5EF4-FFF2-40B4-BE49-F238E27FC236}">
                <a16:creationId xmlns:a16="http://schemas.microsoft.com/office/drawing/2014/main" id="{A8BF9EC9-F98A-F500-8F45-74759A473A56}"/>
              </a:ext>
            </a:extLst>
          </p:cNvPr>
          <p:cNvSpPr txBox="1"/>
          <p:nvPr/>
        </p:nvSpPr>
        <p:spPr>
          <a:xfrm>
            <a:off x="1214805" y="948241"/>
            <a:ext cx="9756948" cy="2308324"/>
          </a:xfrm>
          <a:prstGeom prst="rect">
            <a:avLst/>
          </a:prstGeom>
          <a:solidFill>
            <a:schemeClr val="bg1">
              <a:alpha val="68849"/>
            </a:schemeClr>
          </a:solidFill>
        </p:spPr>
        <p:txBody>
          <a:bodyPr wrap="square" rtlCol="0">
            <a:spAutoFit/>
          </a:bodyPr>
          <a:lstStyle/>
          <a:p>
            <a:pPr algn="ctr"/>
            <a:r>
              <a:rPr lang="nl-NL" sz="2400">
                <a:latin typeface="Kermit" panose="020F0503040000060003" pitchFamily="34" charset="0"/>
              </a:rPr>
              <a:t>Werk in tweetallen. </a:t>
            </a:r>
          </a:p>
          <a:p>
            <a:pPr algn="ctr"/>
            <a:endParaRPr lang="nl-NL" sz="2400">
              <a:latin typeface="Kermit" panose="020F0503040000060003" pitchFamily="34" charset="0"/>
            </a:endParaRPr>
          </a:p>
          <a:p>
            <a:pPr algn="ctr"/>
            <a:r>
              <a:rPr lang="nl-NL" sz="2400">
                <a:latin typeface="Kermit" panose="020F0503040000060003" pitchFamily="34" charset="0"/>
              </a:rPr>
              <a:t>Neem om de beurt één van de vijf oceanen in je hoofd. </a:t>
            </a:r>
          </a:p>
          <a:p>
            <a:pPr algn="ctr"/>
            <a:r>
              <a:rPr lang="nl-NL" sz="2400">
                <a:latin typeface="Kermit" panose="020F0503040000060003" pitchFamily="34" charset="0"/>
              </a:rPr>
              <a:t>Geef de ander een tip over de ligging. </a:t>
            </a:r>
          </a:p>
          <a:p>
            <a:pPr algn="ctr"/>
            <a:endParaRPr lang="nl-NL" sz="2400">
              <a:latin typeface="Kermit" panose="020F0503040000060003" pitchFamily="34" charset="0"/>
            </a:endParaRPr>
          </a:p>
          <a:p>
            <a:pPr algn="ctr"/>
            <a:r>
              <a:rPr lang="nl-NL" sz="2400">
                <a:latin typeface="Kermit" panose="020F0503040000060003" pitchFamily="34" charset="0"/>
              </a:rPr>
              <a:t>Kan de ander raden om welke oceaan het gaat?</a:t>
            </a:r>
          </a:p>
        </p:txBody>
      </p:sp>
    </p:spTree>
    <p:extLst>
      <p:ext uri="{BB962C8B-B14F-4D97-AF65-F5344CB8AC3E}">
        <p14:creationId xmlns:p14="http://schemas.microsoft.com/office/powerpoint/2010/main" val="393664555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6FA2C3-9BF5-B3CC-0C67-AC4E9907967D}"/>
            </a:ext>
          </a:extLst>
        </p:cNvPr>
        <p:cNvGrpSpPr/>
        <p:nvPr/>
      </p:nvGrpSpPr>
      <p:grpSpPr>
        <a:xfrm>
          <a:off x="0" y="0"/>
          <a:ext cx="0" cy="0"/>
          <a:chOff x="0" y="0"/>
          <a:chExt cx="0" cy="0"/>
        </a:xfrm>
      </p:grpSpPr>
      <p:sp>
        <p:nvSpPr>
          <p:cNvPr id="2" name="Tekstvak 1">
            <a:extLst>
              <a:ext uri="{FF2B5EF4-FFF2-40B4-BE49-F238E27FC236}">
                <a16:creationId xmlns:a16="http://schemas.microsoft.com/office/drawing/2014/main" id="{AD224301-61C9-B557-55E6-AFE4366D1EE9}"/>
              </a:ext>
            </a:extLst>
          </p:cNvPr>
          <p:cNvSpPr txBox="1"/>
          <p:nvPr/>
        </p:nvSpPr>
        <p:spPr>
          <a:xfrm>
            <a:off x="0" y="0"/>
            <a:ext cx="12192000" cy="646331"/>
          </a:xfrm>
          <a:prstGeom prst="rect">
            <a:avLst/>
          </a:prstGeom>
          <a:noFill/>
        </p:spPr>
        <p:txBody>
          <a:bodyPr wrap="square" rtlCol="0">
            <a:spAutoFit/>
          </a:bodyPr>
          <a:lstStyle/>
          <a:p>
            <a:pPr algn="ctr"/>
            <a:r>
              <a:rPr lang="nl-NL" sz="3600">
                <a:solidFill>
                  <a:srgbClr val="E16C7F"/>
                </a:solidFill>
                <a:latin typeface="Kermit" panose="020F0503040000060003" pitchFamily="34" charset="0"/>
              </a:rPr>
              <a:t>Hoe gebruik je de PowerPoint</a:t>
            </a:r>
          </a:p>
        </p:txBody>
      </p:sp>
      <p:pic>
        <p:nvPicPr>
          <p:cNvPr id="5" name="Afbeelding 4" descr="Afbeelding met Lettertype, Graphics, rood, tekst&#10;&#10;Automatisch gegenereerde beschrijving">
            <a:extLst>
              <a:ext uri="{FF2B5EF4-FFF2-40B4-BE49-F238E27FC236}">
                <a16:creationId xmlns:a16="http://schemas.microsoft.com/office/drawing/2014/main" id="{3092BD00-DC9A-AE70-FD9D-39985641030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
        <p:nvSpPr>
          <p:cNvPr id="8" name="Rectangle 2">
            <a:extLst>
              <a:ext uri="{FF2B5EF4-FFF2-40B4-BE49-F238E27FC236}">
                <a16:creationId xmlns:a16="http://schemas.microsoft.com/office/drawing/2014/main" id="{C8813C5E-93ED-8C78-3339-6E1467334073}"/>
              </a:ext>
            </a:extLst>
          </p:cNvPr>
          <p:cNvSpPr>
            <a:spLocks noChangeArrowheads="1"/>
          </p:cNvSpPr>
          <p:nvPr/>
        </p:nvSpPr>
        <p:spPr bwMode="auto">
          <a:xfrm>
            <a:off x="878564" y="809571"/>
            <a:ext cx="10434871" cy="59093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In elke PowerPoint is één les te vinden uit het atelier.</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800" b="0" i="0" u="none" strike="noStrike" cap="none" normalizeH="0" baseline="0">
                <a:ln>
                  <a:noFill/>
                </a:ln>
                <a:solidFill>
                  <a:schemeClr val="tx1"/>
                </a:solidFill>
                <a:effectLst/>
                <a:latin typeface="Kermit" panose="020F0503040000060003" pitchFamily="34" charset="0"/>
              </a:rPr>
              <a:t>Elke les is gedifferentieerd naar groep 3-4, groep 5-6 en groep 7-8. Deze staan achter elkaar in de PowerPoint en worden gescheiden door een dia. </a:t>
            </a:r>
            <a:r>
              <a:rPr lang="nl-NL" altLang="nl-NL">
                <a:latin typeface="Kermit" panose="020F0503040000060003" pitchFamily="34" charset="0"/>
              </a:rPr>
              <a:t>In de linkeronderhoek van elke dia kun je zien voor welke groep die dia is bedoeld. </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lvl="0" eaLnBrk="0" fontAlgn="base" hangingPunct="0">
              <a:spcBef>
                <a:spcPct val="0"/>
              </a:spcBef>
              <a:spcAft>
                <a:spcPct val="0"/>
              </a:spcAft>
            </a:pPr>
            <a:r>
              <a:rPr lang="nl-NL" altLang="nl-NL">
                <a:latin typeface="Kermit" panose="020F0503040000060003" pitchFamily="34" charset="0"/>
              </a:rPr>
              <a:t>Elke les bestaat uit: </a:t>
            </a:r>
          </a:p>
          <a:p>
            <a:pPr marL="285750" lvl="0" indent="-285750" eaLnBrk="0" fontAlgn="base" hangingPunct="0">
              <a:spcBef>
                <a:spcPct val="0"/>
              </a:spcBef>
              <a:spcAft>
                <a:spcPct val="0"/>
              </a:spcAft>
              <a:buFontTx/>
              <a:buChar char="-"/>
            </a:pPr>
            <a:r>
              <a:rPr lang="nl-NL" altLang="nl-NL">
                <a:latin typeface="Kermit" panose="020F0503040000060003" pitchFamily="34" charset="0"/>
              </a:rPr>
              <a:t>Inspiratie 1: nieuwsgierigheid prikkelen en voorkennis activeren</a:t>
            </a:r>
          </a:p>
          <a:p>
            <a:pPr marL="285750" lvl="0" indent="-285750" eaLnBrk="0" fontAlgn="base" hangingPunct="0">
              <a:spcBef>
                <a:spcPct val="0"/>
              </a:spcBef>
              <a:spcAft>
                <a:spcPct val="0"/>
              </a:spcAft>
              <a:buFontTx/>
              <a:buChar char="-"/>
            </a:pPr>
            <a:r>
              <a:rPr lang="nl-NL" altLang="nl-NL">
                <a:latin typeface="Kermit" panose="020F0503040000060003" pitchFamily="34" charset="0"/>
              </a:rPr>
              <a:t>Inspiratie 2: nieuwe kennis opdoen</a:t>
            </a:r>
          </a:p>
          <a:p>
            <a:pPr marL="285750" lvl="0" indent="-285750" eaLnBrk="0" fontAlgn="base" hangingPunct="0">
              <a:spcBef>
                <a:spcPct val="0"/>
              </a:spcBef>
              <a:spcAft>
                <a:spcPct val="0"/>
              </a:spcAft>
              <a:buFontTx/>
              <a:buChar char="-"/>
            </a:pPr>
            <a:r>
              <a:rPr lang="nl-NL" altLang="nl-NL">
                <a:latin typeface="Kermit" panose="020F0503040000060003" pitchFamily="34" charset="0"/>
              </a:rPr>
              <a:t>Vaardigheden</a:t>
            </a:r>
          </a:p>
          <a:p>
            <a:pPr marL="285750" lvl="0" indent="-285750" eaLnBrk="0" fontAlgn="base" hangingPunct="0">
              <a:spcBef>
                <a:spcPct val="0"/>
              </a:spcBef>
              <a:spcAft>
                <a:spcPct val="0"/>
              </a:spcAft>
              <a:buFontTx/>
              <a:buChar char="-"/>
            </a:pPr>
            <a:r>
              <a:rPr lang="nl-NL" altLang="nl-NL">
                <a:latin typeface="Kermit" panose="020F0503040000060003" pitchFamily="34" charset="0"/>
              </a:rPr>
              <a:t>Reflectie</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In de notities staan vaak nog extra opmerkingen en tips.</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nl-NL" altLang="nl-NL">
                <a:latin typeface="Kermit" panose="020F0503040000060003" pitchFamily="34" charset="0"/>
              </a:rPr>
              <a:t>De bijlagen waarnaar wordt verwezen zijn te vinden in het bijlagenboekje. </a:t>
            </a:r>
          </a:p>
          <a:p>
            <a:pPr lvl="0" eaLnBrk="0" fontAlgn="base" hangingPunct="0">
              <a:spcBef>
                <a:spcPct val="0"/>
              </a:spcBef>
              <a:spcAft>
                <a:spcPct val="0"/>
              </a:spcAft>
            </a:pPr>
            <a:br>
              <a:rPr lang="nl-NL" altLang="nl-NL">
                <a:latin typeface="Kermit" panose="020F0503040000060003" pitchFamily="34" charset="0"/>
              </a:rPr>
            </a:br>
            <a:r>
              <a:rPr lang="nl-NL" altLang="nl-NL">
                <a:latin typeface="Kermit" panose="020F0503040000060003" pitchFamily="34" charset="0"/>
              </a:rPr>
              <a:t>Maak zelf een keuze passend bij jouw voorkeur en doelen die nog behaald moeten worden uit jullie volgsysteem.</a:t>
            </a:r>
          </a:p>
          <a:p>
            <a:pPr eaLnBrk="0" fontAlgn="base" hangingPunct="0">
              <a:spcBef>
                <a:spcPct val="0"/>
              </a:spcBef>
              <a:spcAft>
                <a:spcPct val="0"/>
              </a:spcAft>
            </a:pPr>
            <a:endParaRPr lang="nl-NL" altLang="nl-NL">
              <a:latin typeface="Kermit" panose="020F0503040000060003" pitchFamily="34" charset="0"/>
            </a:endParaRPr>
          </a:p>
          <a:p>
            <a:pPr eaLnBrk="0" fontAlgn="base" hangingPunct="0">
              <a:spcBef>
                <a:spcPct val="0"/>
              </a:spcBef>
              <a:spcAft>
                <a:spcPct val="0"/>
              </a:spcAft>
            </a:pPr>
            <a:r>
              <a:rPr lang="nl-NL" altLang="nl-NL">
                <a:latin typeface="Kermit" panose="020F0503040000060003" pitchFamily="34" charset="0"/>
              </a:rPr>
              <a:t>Let op: in de notities onder de slides staat soms een toelichting of een antwoord.</a:t>
            </a:r>
          </a:p>
          <a:p>
            <a:pPr marL="0" marR="0" lvl="0" indent="0" algn="l" defTabSz="914400" rtl="0" eaLnBrk="0" fontAlgn="base" latinLnBrk="0" hangingPunct="0">
              <a:lnSpc>
                <a:spcPct val="100000"/>
              </a:lnSpc>
              <a:spcBef>
                <a:spcPct val="0"/>
              </a:spcBef>
              <a:spcAft>
                <a:spcPct val="0"/>
              </a:spcAft>
              <a:buClrTx/>
              <a:buSzTx/>
              <a:buFontTx/>
              <a:buNone/>
              <a:tabLst/>
            </a:pPr>
            <a:endParaRPr lang="nl-NL" altLang="nl-NL">
              <a:latin typeface="Kermit" panose="020F0503040000060003" pitchFamily="34" charset="0"/>
            </a:endParaRPr>
          </a:p>
        </p:txBody>
      </p:sp>
    </p:spTree>
    <p:extLst>
      <p:ext uri="{BB962C8B-B14F-4D97-AF65-F5344CB8AC3E}">
        <p14:creationId xmlns:p14="http://schemas.microsoft.com/office/powerpoint/2010/main" val="171297357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451FF-271D-2F19-7ED5-CE8B776C36A6}"/>
            </a:ext>
          </a:extLst>
        </p:cNvPr>
        <p:cNvGrpSpPr/>
        <p:nvPr/>
      </p:nvGrpSpPr>
      <p:grpSpPr>
        <a:xfrm>
          <a:off x="0" y="0"/>
          <a:ext cx="0" cy="0"/>
          <a:chOff x="0" y="0"/>
          <a:chExt cx="0" cy="0"/>
        </a:xfrm>
      </p:grpSpPr>
      <p:pic>
        <p:nvPicPr>
          <p:cNvPr id="4" name="Afbeelding 3">
            <a:extLst>
              <a:ext uri="{FF2B5EF4-FFF2-40B4-BE49-F238E27FC236}">
                <a16:creationId xmlns:a16="http://schemas.microsoft.com/office/drawing/2014/main" id="{76E0FE92-FA79-5306-DE97-21F8EC9D4D0A}"/>
              </a:ext>
            </a:extLst>
          </p:cNvPr>
          <p:cNvPicPr>
            <a:picLocks noChangeAspect="1"/>
          </p:cNvPicPr>
          <p:nvPr/>
        </p:nvPicPr>
        <p:blipFill>
          <a:blip r:embed="rId2"/>
          <a:stretch>
            <a:fillRect/>
          </a:stretch>
        </p:blipFill>
        <p:spPr>
          <a:xfrm>
            <a:off x="1856668" y="715583"/>
            <a:ext cx="8478661" cy="5587019"/>
          </a:xfrm>
          <a:prstGeom prst="rect">
            <a:avLst/>
          </a:prstGeom>
        </p:spPr>
      </p:pic>
      <p:sp>
        <p:nvSpPr>
          <p:cNvPr id="2" name="Titel 1">
            <a:extLst>
              <a:ext uri="{FF2B5EF4-FFF2-40B4-BE49-F238E27FC236}">
                <a16:creationId xmlns:a16="http://schemas.microsoft.com/office/drawing/2014/main" id="{AAA881B5-35F1-D2D3-235F-6F0453F3E0A9}"/>
              </a:ext>
            </a:extLst>
          </p:cNvPr>
          <p:cNvSpPr>
            <a:spLocks noGrp="1"/>
          </p:cNvSpPr>
          <p:nvPr>
            <p:ph type="title"/>
          </p:nvPr>
        </p:nvSpPr>
        <p:spPr>
          <a:xfrm>
            <a:off x="0" y="44625"/>
            <a:ext cx="12191999" cy="1008112"/>
          </a:xfrm>
        </p:spPr>
        <p:txBody>
          <a:bodyPr>
            <a:normAutofit/>
          </a:bodyPr>
          <a:lstStyle/>
          <a:p>
            <a:pPr algn="ctr">
              <a:lnSpc>
                <a:spcPts val="3200"/>
              </a:lnSpc>
              <a:defRPr/>
            </a:pPr>
            <a:r>
              <a:rPr lang="nl-NL" sz="3600">
                <a:solidFill>
                  <a:srgbClr val="E96D7E"/>
                </a:solidFill>
                <a:latin typeface="Kermit" panose="020F0503040000060003" pitchFamily="34" charset="0"/>
                <a:ea typeface="American Typewriter" charset="0"/>
                <a:cs typeface="American Typewriter" charset="0"/>
              </a:rPr>
              <a:t>Voorbeeld ingevuld doelenblad met criteria</a:t>
            </a:r>
          </a:p>
        </p:txBody>
      </p:sp>
      <p:pic>
        <p:nvPicPr>
          <p:cNvPr id="5" name="Afbeelding 4">
            <a:extLst>
              <a:ext uri="{FF2B5EF4-FFF2-40B4-BE49-F238E27FC236}">
                <a16:creationId xmlns:a16="http://schemas.microsoft.com/office/drawing/2014/main" id="{17A2A3B8-0ACB-0D24-9A79-A9F47DDD1B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36866" y="5782553"/>
            <a:ext cx="2355134" cy="1113800"/>
          </a:xfrm>
          <a:prstGeom prst="rect">
            <a:avLst/>
          </a:prstGeom>
        </p:spPr>
      </p:pic>
      <p:sp>
        <p:nvSpPr>
          <p:cNvPr id="10" name="Tekstvak 2">
            <a:extLst>
              <a:ext uri="{FF2B5EF4-FFF2-40B4-BE49-F238E27FC236}">
                <a16:creationId xmlns:a16="http://schemas.microsoft.com/office/drawing/2014/main" id="{CEBBEE88-AC98-3E7F-00D8-1B09851FDBBC}"/>
              </a:ext>
            </a:extLst>
          </p:cNvPr>
          <p:cNvSpPr txBox="1">
            <a:spLocks noChangeArrowheads="1"/>
          </p:cNvSpPr>
          <p:nvPr/>
        </p:nvSpPr>
        <p:spPr bwMode="auto">
          <a:xfrm>
            <a:off x="3415711" y="5965448"/>
            <a:ext cx="5360576"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charset="0"/>
                <a:ea typeface="ＭＳ Ｐゴシック" charset="-128"/>
              </a:defRPr>
            </a:lvl1pPr>
            <a:lvl2pPr marL="37931725" indent="-37474525">
              <a:defRPr>
                <a:solidFill>
                  <a:schemeClr val="tx1"/>
                </a:solidFill>
                <a:latin typeface="Arial" charset="0"/>
                <a:ea typeface="ＭＳ Ｐゴシック" charset="-128"/>
              </a:defRPr>
            </a:lvl2pPr>
            <a:lvl3pPr marL="1143000" indent="-228600">
              <a:defRPr>
                <a:solidFill>
                  <a:schemeClr val="tx1"/>
                </a:solidFill>
                <a:latin typeface="Arial" charset="0"/>
                <a:ea typeface="ＭＳ Ｐゴシック" charset="-128"/>
              </a:defRPr>
            </a:lvl3pPr>
            <a:lvl4pPr marL="1600200" indent="-228600">
              <a:defRPr>
                <a:solidFill>
                  <a:schemeClr val="tx1"/>
                </a:solidFill>
                <a:latin typeface="Arial" charset="0"/>
                <a:ea typeface="ＭＳ Ｐゴシック" charset="-128"/>
              </a:defRPr>
            </a:lvl4pPr>
            <a:lvl5pPr marL="2057400" indent="-228600">
              <a:defRPr>
                <a:solidFill>
                  <a:schemeClr val="tx1"/>
                </a:solidFill>
                <a:latin typeface="Arial" charset="0"/>
                <a:ea typeface="ＭＳ Ｐゴシック" charset="-128"/>
              </a:defRPr>
            </a:lvl5pPr>
            <a:lvl6pPr marL="2514600" indent="-228600" defTabSz="457200" eaLnBrk="0" fontAlgn="base" hangingPunct="0">
              <a:spcBef>
                <a:spcPct val="0"/>
              </a:spcBef>
              <a:spcAft>
                <a:spcPct val="0"/>
              </a:spcAft>
              <a:defRPr>
                <a:solidFill>
                  <a:schemeClr val="tx1"/>
                </a:solidFill>
                <a:latin typeface="Arial" charset="0"/>
                <a:ea typeface="ＭＳ Ｐゴシック" charset="-128"/>
              </a:defRPr>
            </a:lvl6pPr>
            <a:lvl7pPr marL="2971800" indent="-228600" defTabSz="457200" eaLnBrk="0" fontAlgn="base" hangingPunct="0">
              <a:spcBef>
                <a:spcPct val="0"/>
              </a:spcBef>
              <a:spcAft>
                <a:spcPct val="0"/>
              </a:spcAft>
              <a:defRPr>
                <a:solidFill>
                  <a:schemeClr val="tx1"/>
                </a:solidFill>
                <a:latin typeface="Arial" charset="0"/>
                <a:ea typeface="ＭＳ Ｐゴシック" charset="-128"/>
              </a:defRPr>
            </a:lvl7pPr>
            <a:lvl8pPr marL="3429000" indent="-228600" defTabSz="457200" eaLnBrk="0" fontAlgn="base" hangingPunct="0">
              <a:spcBef>
                <a:spcPct val="0"/>
              </a:spcBef>
              <a:spcAft>
                <a:spcPct val="0"/>
              </a:spcAft>
              <a:defRPr>
                <a:solidFill>
                  <a:schemeClr val="tx1"/>
                </a:solidFill>
                <a:latin typeface="Arial" charset="0"/>
                <a:ea typeface="ＭＳ Ｐゴシック" charset="-128"/>
              </a:defRPr>
            </a:lvl8pPr>
            <a:lvl9pPr marL="3886200" indent="-228600" defTabSz="457200" eaLnBrk="0" fontAlgn="base" hangingPunct="0">
              <a:spcBef>
                <a:spcPct val="0"/>
              </a:spcBef>
              <a:spcAft>
                <a:spcPct val="0"/>
              </a:spcAft>
              <a:defRPr>
                <a:solidFill>
                  <a:schemeClr val="tx1"/>
                </a:solidFill>
                <a:latin typeface="Arial" charset="0"/>
                <a:ea typeface="ＭＳ Ｐゴシック" charset="-128"/>
              </a:defRPr>
            </a:lvl9pPr>
          </a:lstStyle>
          <a:p>
            <a:endParaRPr lang="nl-NL" altLang="nl-NL" sz="1600">
              <a:solidFill>
                <a:schemeClr val="tx1">
                  <a:lumMod val="75000"/>
                  <a:lumOff val="25000"/>
                </a:schemeClr>
              </a:solidFill>
              <a:latin typeface="Kermit" panose="020F0503040000060003" pitchFamily="34" charset="0"/>
              <a:ea typeface="American Typewriter" charset="0"/>
              <a:cs typeface="American Typewriter" charset="0"/>
            </a:endParaRPr>
          </a:p>
          <a:p>
            <a:r>
              <a:rPr lang="nl-NL" altLang="nl-NL">
                <a:solidFill>
                  <a:srgbClr val="E96D7E"/>
                </a:solidFill>
                <a:latin typeface="Kermit" panose="020F0503040000060003" pitchFamily="34" charset="0"/>
                <a:ea typeface="American Typewriter" charset="0"/>
                <a:cs typeface="American Typewriter" charset="0"/>
              </a:rPr>
              <a:t>Het format doelenblad is te vinden op de portal bij materialen midden- en bovenbouw. </a:t>
            </a:r>
            <a:endParaRPr lang="nl-NL" altLang="nl-NL" sz="1600">
              <a:latin typeface="American Typewriter" charset="0"/>
              <a:ea typeface="American Typewriter" charset="0"/>
              <a:cs typeface="American Typewriter" charset="0"/>
            </a:endParaRPr>
          </a:p>
        </p:txBody>
      </p:sp>
    </p:spTree>
    <p:extLst>
      <p:ext uri="{BB962C8B-B14F-4D97-AF65-F5344CB8AC3E}">
        <p14:creationId xmlns:p14="http://schemas.microsoft.com/office/powerpoint/2010/main" val="684590131"/>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3"/>
          <p:cNvSpPr>
            <a:spLocks noChangeArrowheads="1"/>
          </p:cNvSpPr>
          <p:nvPr/>
        </p:nvSpPr>
        <p:spPr bwMode="auto">
          <a:xfrm>
            <a:off x="1524001" y="43934"/>
            <a:ext cx="184731"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p:txBody>
      </p:sp>
      <p:sp>
        <p:nvSpPr>
          <p:cNvPr id="74754" name="Rectangle 4"/>
          <p:cNvSpPr>
            <a:spLocks noChangeArrowheads="1"/>
          </p:cNvSpPr>
          <p:nvPr/>
        </p:nvSpPr>
        <p:spPr bwMode="auto">
          <a:xfrm>
            <a:off x="1524001" y="301081"/>
            <a:ext cx="184731" cy="76944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br>
              <a:rPr lang="nl-NL" sz="800">
                <a:latin typeface="Kermit" panose="020F0503040000060003" pitchFamily="34" charset="0"/>
              </a:rPr>
            </a:br>
            <a:endParaRPr lang="nl-NL">
              <a:latin typeface="Kermit" panose="020F0503040000060003" pitchFamily="34" charset="0"/>
            </a:endParaRPr>
          </a:p>
          <a:p>
            <a:endParaRPr lang="nl-NL">
              <a:latin typeface="Kermit" panose="020F0503040000060003" pitchFamily="34" charset="0"/>
            </a:endParaRPr>
          </a:p>
        </p:txBody>
      </p:sp>
      <p:sp>
        <p:nvSpPr>
          <p:cNvPr id="74755" name="Rectangle 5"/>
          <p:cNvSpPr>
            <a:spLocks noChangeArrowheads="1"/>
          </p:cNvSpPr>
          <p:nvPr/>
        </p:nvSpPr>
        <p:spPr bwMode="auto">
          <a:xfrm>
            <a:off x="1524001" y="4763186"/>
            <a:ext cx="184731" cy="6463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nchor="ctr">
            <a:spAutoFit/>
          </a:bodyPr>
          <a:lstStyle/>
          <a:p>
            <a:endParaRPr lang="nl-NL">
              <a:latin typeface="Kermit" panose="020F0503040000060003" pitchFamily="34" charset="0"/>
            </a:endParaRPr>
          </a:p>
          <a:p>
            <a:endParaRPr lang="nl-NL">
              <a:latin typeface="Kermit" panose="020F0503040000060003" pitchFamily="34" charset="0"/>
            </a:endParaRPr>
          </a:p>
        </p:txBody>
      </p:sp>
      <p:sp>
        <p:nvSpPr>
          <p:cNvPr id="2" name="Tekstvak 1">
            <a:extLst>
              <a:ext uri="{FF2B5EF4-FFF2-40B4-BE49-F238E27FC236}">
                <a16:creationId xmlns:a16="http://schemas.microsoft.com/office/drawing/2014/main" id="{1B86CCAF-1E50-CE49-8D62-37654D3DCB36}"/>
              </a:ext>
            </a:extLst>
          </p:cNvPr>
          <p:cNvSpPr txBox="1"/>
          <p:nvPr/>
        </p:nvSpPr>
        <p:spPr>
          <a:xfrm>
            <a:off x="1267595" y="207238"/>
            <a:ext cx="9656811" cy="646331"/>
          </a:xfrm>
          <a:prstGeom prst="rect">
            <a:avLst/>
          </a:prstGeom>
          <a:noFill/>
        </p:spPr>
        <p:txBody>
          <a:bodyPr wrap="none" rtlCol="0">
            <a:spAutoFit/>
          </a:bodyPr>
          <a:lstStyle/>
          <a:p>
            <a:r>
              <a:rPr lang="nl-NL" sz="3600">
                <a:solidFill>
                  <a:srgbClr val="E16C7F"/>
                </a:solidFill>
                <a:latin typeface="Kermit" panose="020F0503040000060003" pitchFamily="34" charset="0"/>
              </a:rPr>
              <a:t>Losse Denkbubbels om te gebruiken bij je les</a:t>
            </a:r>
          </a:p>
        </p:txBody>
      </p:sp>
      <p:sp>
        <p:nvSpPr>
          <p:cNvPr id="4" name="Rectangle 3">
            <a:extLst>
              <a:ext uri="{FF2B5EF4-FFF2-40B4-BE49-F238E27FC236}">
                <a16:creationId xmlns:a16="http://schemas.microsoft.com/office/drawing/2014/main" id="{235B62E8-E014-4483-8E17-1B09228C5F36}"/>
              </a:ext>
            </a:extLst>
          </p:cNvPr>
          <p:cNvSpPr>
            <a:spLocks noChangeArrowheads="1"/>
          </p:cNvSpPr>
          <p:nvPr/>
        </p:nvSpPr>
        <p:spPr bwMode="auto">
          <a:xfrm>
            <a:off x="994716" y="2857381"/>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l-NL">
              <a:latin typeface="Kermit" panose="020F0503040000060003" pitchFamily="34" charset="0"/>
            </a:endParaRPr>
          </a:p>
        </p:txBody>
      </p:sp>
      <p:pic>
        <p:nvPicPr>
          <p:cNvPr id="12" name="Afbeelding 11">
            <a:extLst>
              <a:ext uri="{FF2B5EF4-FFF2-40B4-BE49-F238E27FC236}">
                <a16:creationId xmlns:a16="http://schemas.microsoft.com/office/drawing/2014/main" id="{701AC72F-8E9E-4003-BF4E-7A8BFEF15634}"/>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bwMode="auto">
          <a:xfrm>
            <a:off x="4157396" y="1473975"/>
            <a:ext cx="2319693" cy="2134266"/>
          </a:xfrm>
          <a:prstGeom prst="rect">
            <a:avLst/>
          </a:prstGeom>
          <a:noFill/>
          <a:ln>
            <a:noFill/>
          </a:ln>
        </p:spPr>
      </p:pic>
      <p:pic>
        <p:nvPicPr>
          <p:cNvPr id="14" name="Afbeelding 13">
            <a:extLst>
              <a:ext uri="{FF2B5EF4-FFF2-40B4-BE49-F238E27FC236}">
                <a16:creationId xmlns:a16="http://schemas.microsoft.com/office/drawing/2014/main" id="{EAD944B7-6400-4275-A3B4-55E2C18FADF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bwMode="auto">
          <a:xfrm>
            <a:off x="1116463" y="3910802"/>
            <a:ext cx="2319693" cy="2349479"/>
          </a:xfrm>
          <a:prstGeom prst="rect">
            <a:avLst/>
          </a:prstGeom>
          <a:noFill/>
          <a:ln>
            <a:noFill/>
          </a:ln>
        </p:spPr>
      </p:pic>
      <p:pic>
        <p:nvPicPr>
          <p:cNvPr id="15" name="Afbeelding 14">
            <a:extLst>
              <a:ext uri="{FF2B5EF4-FFF2-40B4-BE49-F238E27FC236}">
                <a16:creationId xmlns:a16="http://schemas.microsoft.com/office/drawing/2014/main" id="{FD8DFE33-3CEE-4505-BF62-AFCC93743A2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bwMode="auto">
          <a:xfrm>
            <a:off x="7436668" y="950277"/>
            <a:ext cx="2319693" cy="2269540"/>
          </a:xfrm>
          <a:prstGeom prst="rect">
            <a:avLst/>
          </a:prstGeom>
          <a:noFill/>
          <a:ln>
            <a:noFill/>
          </a:ln>
        </p:spPr>
      </p:pic>
      <p:pic>
        <p:nvPicPr>
          <p:cNvPr id="16" name="Afbeelding 15">
            <a:extLst>
              <a:ext uri="{FF2B5EF4-FFF2-40B4-BE49-F238E27FC236}">
                <a16:creationId xmlns:a16="http://schemas.microsoft.com/office/drawing/2014/main" id="{BC5DE565-2E17-4D1B-BE2D-6EF6167C5C88}"/>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bwMode="auto">
          <a:xfrm>
            <a:off x="4254684" y="4231053"/>
            <a:ext cx="2125980" cy="2186777"/>
          </a:xfrm>
          <a:prstGeom prst="rect">
            <a:avLst/>
          </a:prstGeom>
          <a:noFill/>
          <a:ln>
            <a:noFill/>
          </a:ln>
        </p:spPr>
      </p:pic>
      <p:pic>
        <p:nvPicPr>
          <p:cNvPr id="17" name="Afbeelding 16">
            <a:extLst>
              <a:ext uri="{FF2B5EF4-FFF2-40B4-BE49-F238E27FC236}">
                <a16:creationId xmlns:a16="http://schemas.microsoft.com/office/drawing/2014/main" id="{37CE2DF1-7C89-464F-9043-4F525313001B}"/>
              </a:ext>
            </a:extLst>
          </p:cNvPr>
          <p:cNvPicPr>
            <a:picLocks noChangeAspect="1"/>
          </p:cNvPicPr>
          <p:nvPr/>
        </p:nvPicPr>
        <p:blipFill>
          <a:blip r:embed="rId6">
            <a:extLst>
              <a:ext uri="{28A0092B-C50C-407E-A947-70E740481C1C}">
                <a14:useLocalDpi xmlns:a14="http://schemas.microsoft.com/office/drawing/2010/main" val="0"/>
              </a:ext>
            </a:extLst>
          </a:blip>
          <a:srcRect t="1290" b="1290"/>
          <a:stretch/>
        </p:blipFill>
        <p:spPr bwMode="auto">
          <a:xfrm>
            <a:off x="9756361" y="2419235"/>
            <a:ext cx="2348837" cy="2269533"/>
          </a:xfrm>
          <a:prstGeom prst="rect">
            <a:avLst/>
          </a:prstGeom>
          <a:noFill/>
          <a:ln>
            <a:noFill/>
          </a:ln>
          <a:extLst>
            <a:ext uri="{53640926-AAD7-44D8-BBD7-CCE9431645EC}">
              <a14:shadowObscured xmlns:a14="http://schemas.microsoft.com/office/drawing/2010/main"/>
            </a:ext>
          </a:extLst>
        </p:spPr>
      </p:pic>
      <p:pic>
        <p:nvPicPr>
          <p:cNvPr id="18" name="Afbeelding 17">
            <a:extLst>
              <a:ext uri="{FF2B5EF4-FFF2-40B4-BE49-F238E27FC236}">
                <a16:creationId xmlns:a16="http://schemas.microsoft.com/office/drawing/2014/main" id="{7C8AC67C-92A4-45E8-A4B4-6BEAF0DF53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bwMode="auto">
          <a:xfrm>
            <a:off x="7313572" y="3910802"/>
            <a:ext cx="2125980" cy="2092601"/>
          </a:xfrm>
          <a:prstGeom prst="rect">
            <a:avLst/>
          </a:prstGeom>
          <a:noFill/>
          <a:ln>
            <a:noFill/>
          </a:ln>
        </p:spPr>
      </p:pic>
      <p:pic>
        <p:nvPicPr>
          <p:cNvPr id="19" name="Afbeelding 18">
            <a:extLst>
              <a:ext uri="{FF2B5EF4-FFF2-40B4-BE49-F238E27FC236}">
                <a16:creationId xmlns:a16="http://schemas.microsoft.com/office/drawing/2014/main" id="{FE10E912-3D46-4C9A-B8D7-EFA7724C9681}"/>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bwMode="auto">
          <a:xfrm>
            <a:off x="871167" y="1159460"/>
            <a:ext cx="2319693" cy="2269540"/>
          </a:xfrm>
          <a:prstGeom prst="rect">
            <a:avLst/>
          </a:prstGeom>
          <a:noFill/>
          <a:ln>
            <a:noFill/>
          </a:ln>
        </p:spPr>
      </p:pic>
      <p:pic>
        <p:nvPicPr>
          <p:cNvPr id="3" name="Afbeelding 2" descr="Afbeelding met Lettertype, Graphics, rood, tekst&#10;&#10;Automatisch gegenereerde beschrijving">
            <a:extLst>
              <a:ext uri="{FF2B5EF4-FFF2-40B4-BE49-F238E27FC236}">
                <a16:creationId xmlns:a16="http://schemas.microsoft.com/office/drawing/2014/main" id="{E8B9CCB1-3535-2DEE-D47B-20ACFC69B82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229679" y="6085115"/>
            <a:ext cx="1831694" cy="633766"/>
          </a:xfrm>
          <a:prstGeom prst="rect">
            <a:avLst/>
          </a:prstGeom>
        </p:spPr>
      </p:pic>
    </p:spTree>
    <p:extLst>
      <p:ext uri="{BB962C8B-B14F-4D97-AF65-F5344CB8AC3E}">
        <p14:creationId xmlns:p14="http://schemas.microsoft.com/office/powerpoint/2010/main" val="4181196763"/>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4B11BAA320F5249B4BDF5CDEE2FF242" ma:contentTypeVersion="20" ma:contentTypeDescription="Een nieuw document maken." ma:contentTypeScope="" ma:versionID="e2ef49660ffc61f027ca56fa43aadce4">
  <xsd:schema xmlns:xsd="http://www.w3.org/2001/XMLSchema" xmlns:xs="http://www.w3.org/2001/XMLSchema" xmlns:p="http://schemas.microsoft.com/office/2006/metadata/properties" xmlns:ns2="7a6d047e-c7c9-48a3-8f43-db3ffccf2247" xmlns:ns3="6aeb2e26-bba5-43b1-a0a2-5b6d2e9179d0" targetNamespace="http://schemas.microsoft.com/office/2006/metadata/properties" ma:root="true" ma:fieldsID="45580ace3f3b45f9a7bd457cb67b0ecb" ns2:_="" ns3:_="">
    <xsd:import namespace="7a6d047e-c7c9-48a3-8f43-db3ffccf2247"/>
    <xsd:import namespace="6aeb2e26-bba5-43b1-a0a2-5b6d2e9179d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element ref="ns2:Afbeelding"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a6d047e-c7c9-48a3-8f43-db3ffccf224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bc594551-4bf9-4bd3-8489-c159e07133d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element name="Afbeelding" ma:index="27" nillable="true" ma:displayName="Afbeelding" ma:format="Thumbnail" ma:internalName="Afbeelding">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aeb2e26-bba5-43b1-a0a2-5b6d2e9179d0"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229d3af7-e122-46e5-b7bc-40126057de53}" ma:internalName="TaxCatchAll" ma:showField="CatchAllData" ma:web="6aeb2e26-bba5-43b1-a0a2-5b6d2e9179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a6d047e-c7c9-48a3-8f43-db3ffccf2247">
      <Terms xmlns="http://schemas.microsoft.com/office/infopath/2007/PartnerControls"/>
    </lcf76f155ced4ddcb4097134ff3c332f>
    <TaxCatchAll xmlns="6aeb2e26-bba5-43b1-a0a2-5b6d2e9179d0" xsi:nil="true"/>
    <Afbeelding xmlns="7a6d047e-c7c9-48a3-8f43-db3ffccf2247" xsi:nil="true"/>
  </documentManagement>
</p:properties>
</file>

<file path=customXml/itemProps1.xml><?xml version="1.0" encoding="utf-8"?>
<ds:datastoreItem xmlns:ds="http://schemas.openxmlformats.org/officeDocument/2006/customXml" ds:itemID="{75DEFA8B-426E-4CD1-800B-85564E59DEAB}">
  <ds:schemaRefs>
    <ds:schemaRef ds:uri="http://schemas.microsoft.com/sharepoint/v3/contenttype/forms"/>
  </ds:schemaRefs>
</ds:datastoreItem>
</file>

<file path=customXml/itemProps2.xml><?xml version="1.0" encoding="utf-8"?>
<ds:datastoreItem xmlns:ds="http://schemas.openxmlformats.org/officeDocument/2006/customXml" ds:itemID="{9292A828-4F60-49D1-9778-A22EF8F760E8}">
  <ds:schemaRefs>
    <ds:schemaRef ds:uri="6aeb2e26-bba5-43b1-a0a2-5b6d2e9179d0"/>
    <ds:schemaRef ds:uri="7a6d047e-c7c9-48a3-8f43-db3ffccf2247"/>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5767F6BC-912F-45B4-9349-DB025424C625}">
  <ds:schemaRefs>
    <ds:schemaRef ds:uri="http://purl.org/dc/elements/1.1/"/>
    <ds:schemaRef ds:uri="http://www.w3.org/XML/1998/namespace"/>
    <ds:schemaRef ds:uri="http://schemas.microsoft.com/office/2006/documentManagement/types"/>
    <ds:schemaRef ds:uri="http://schemas.microsoft.com/office/2006/metadata/properties"/>
    <ds:schemaRef ds:uri="7a6d047e-c7c9-48a3-8f43-db3ffccf2247"/>
    <ds:schemaRef ds:uri="http://schemas.openxmlformats.org/package/2006/metadata/core-properties"/>
    <ds:schemaRef ds:uri="http://purl.org/dc/dcmitype/"/>
    <ds:schemaRef ds:uri="6aeb2e26-bba5-43b1-a0a2-5b6d2e9179d0"/>
    <ds:schemaRef ds:uri="http://schemas.microsoft.com/office/infopath/2007/PartnerControls"/>
    <ds:schemaRef ds:uri="http://purl.org/dc/terms/"/>
  </ds:schemaRefs>
</ds:datastoreItem>
</file>

<file path=docProps/app.xml><?xml version="1.0" encoding="utf-8"?>
<Properties xmlns="http://schemas.openxmlformats.org/officeDocument/2006/extended-properties" xmlns:vt="http://schemas.openxmlformats.org/officeDocument/2006/docPropsVTypes">
  <TotalTime>0</TotalTime>
  <Words>7176</Words>
  <Application>Microsoft Office PowerPoint</Application>
  <PresentationFormat>Breedbeeld</PresentationFormat>
  <Paragraphs>877</Paragraphs>
  <Slides>77</Slides>
  <Notes>56</Notes>
  <HiddenSlides>0</HiddenSlides>
  <MMClips>2</MMClips>
  <ScaleCrop>false</ScaleCrop>
  <HeadingPairs>
    <vt:vector size="6" baseType="variant">
      <vt:variant>
        <vt:lpstr>Gebruikte lettertypen</vt:lpstr>
      </vt:variant>
      <vt:variant>
        <vt:i4>8</vt:i4>
      </vt:variant>
      <vt:variant>
        <vt:lpstr>Thema</vt:lpstr>
      </vt:variant>
      <vt:variant>
        <vt:i4>1</vt:i4>
      </vt:variant>
      <vt:variant>
        <vt:lpstr>Diatitels</vt:lpstr>
      </vt:variant>
      <vt:variant>
        <vt:i4>77</vt:i4>
      </vt:variant>
    </vt:vector>
  </HeadingPairs>
  <TitlesOfParts>
    <vt:vector size="86" baseType="lpstr">
      <vt:lpstr>American Typewriter</vt:lpstr>
      <vt:lpstr>Arial</vt:lpstr>
      <vt:lpstr>Calibri</vt:lpstr>
      <vt:lpstr>Calibri Light</vt:lpstr>
      <vt:lpstr>Kermit</vt:lpstr>
      <vt:lpstr>Symbol</vt:lpstr>
      <vt:lpstr>Times New Roman</vt:lpstr>
      <vt:lpstr>Wingdings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Voorbeeld ingevuld doelenblad met criteria</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Inge | Noordwijkse Methode</dc:creator>
  <cp:lastModifiedBy>Pien Roelofs</cp:lastModifiedBy>
  <cp:revision>1</cp:revision>
  <dcterms:created xsi:type="dcterms:W3CDTF">2024-02-07T10:42:23Z</dcterms:created>
  <dcterms:modified xsi:type="dcterms:W3CDTF">2026-10-01T08:15:22Z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0x01010004B11BAA320F5249B4BDF5CDEE2FF242</vt:lpwstr>
  </property>
  <property fmtid="{D5CDD505-2E9C-101B-9397-08002B2CF9AE}" pid="3" name="MediaServiceImageTags">
    <vt:lpwstr/>
  </property>
</Properties>
</file>