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4"/>
  </p:notesMasterIdLst>
  <p:sldIdLst>
    <p:sldId id="2274" r:id="rId5"/>
    <p:sldId id="2401" r:id="rId6"/>
    <p:sldId id="2351" r:id="rId7"/>
    <p:sldId id="2373" r:id="rId8"/>
    <p:sldId id="2374" r:id="rId9"/>
    <p:sldId id="2375" r:id="rId10"/>
    <p:sldId id="2400" r:id="rId11"/>
    <p:sldId id="2133" r:id="rId12"/>
    <p:sldId id="2371" r:id="rId13"/>
    <p:sldId id="1310" r:id="rId14"/>
    <p:sldId id="2402" r:id="rId15"/>
    <p:sldId id="2403" r:id="rId16"/>
    <p:sldId id="1408" r:id="rId17"/>
    <p:sldId id="2305" r:id="rId18"/>
    <p:sldId id="2333" r:id="rId19"/>
    <p:sldId id="2334" r:id="rId20"/>
    <p:sldId id="2335" r:id="rId21"/>
    <p:sldId id="2336" r:id="rId22"/>
    <p:sldId id="2337" r:id="rId23"/>
    <p:sldId id="2338" r:id="rId24"/>
    <p:sldId id="2339" r:id="rId25"/>
    <p:sldId id="2340" r:id="rId26"/>
    <p:sldId id="2341" r:id="rId27"/>
    <p:sldId id="2342" r:id="rId28"/>
    <p:sldId id="2343" r:id="rId29"/>
    <p:sldId id="2344" r:id="rId30"/>
    <p:sldId id="2345" r:id="rId31"/>
    <p:sldId id="2346" r:id="rId32"/>
    <p:sldId id="2347" r:id="rId33"/>
    <p:sldId id="2348" r:id="rId34"/>
    <p:sldId id="2349" r:id="rId35"/>
    <p:sldId id="2350" r:id="rId36"/>
    <p:sldId id="2358" r:id="rId37"/>
    <p:sldId id="2352" r:id="rId38"/>
    <p:sldId id="2359" r:id="rId39"/>
    <p:sldId id="2354" r:id="rId40"/>
    <p:sldId id="2362" r:id="rId41"/>
    <p:sldId id="2355" r:id="rId42"/>
    <p:sldId id="2356" r:id="rId43"/>
    <p:sldId id="2357" r:id="rId44"/>
    <p:sldId id="1934" r:id="rId45"/>
    <p:sldId id="2369" r:id="rId46"/>
    <p:sldId id="2134" r:id="rId47"/>
    <p:sldId id="2370" r:id="rId48"/>
    <p:sldId id="1426" r:id="rId49"/>
    <p:sldId id="2280" r:id="rId50"/>
    <p:sldId id="2363" r:id="rId51"/>
    <p:sldId id="2281" r:id="rId52"/>
    <p:sldId id="2282" r:id="rId53"/>
    <p:sldId id="2283" r:id="rId54"/>
    <p:sldId id="2284" r:id="rId55"/>
    <p:sldId id="2285" r:id="rId56"/>
    <p:sldId id="2286" r:id="rId57"/>
    <p:sldId id="2287" r:id="rId58"/>
    <p:sldId id="2288" r:id="rId59"/>
    <p:sldId id="2289" r:id="rId60"/>
    <p:sldId id="2290" r:id="rId61"/>
    <p:sldId id="2291" r:id="rId62"/>
    <p:sldId id="2292" r:id="rId63"/>
    <p:sldId id="2293" r:id="rId64"/>
    <p:sldId id="2294" r:id="rId65"/>
    <p:sldId id="2295" r:id="rId66"/>
    <p:sldId id="2296" r:id="rId67"/>
    <p:sldId id="2297" r:id="rId68"/>
    <p:sldId id="2298" r:id="rId69"/>
    <p:sldId id="2299" r:id="rId70"/>
    <p:sldId id="2300" r:id="rId71"/>
    <p:sldId id="2301" r:id="rId72"/>
    <p:sldId id="2302" r:id="rId73"/>
    <p:sldId id="2361" r:id="rId74"/>
    <p:sldId id="1416" r:id="rId75"/>
    <p:sldId id="2303" r:id="rId76"/>
    <p:sldId id="2304" r:id="rId77"/>
    <p:sldId id="1935" r:id="rId78"/>
    <p:sldId id="1939" r:id="rId79"/>
    <p:sldId id="2135" r:id="rId80"/>
    <p:sldId id="2197" r:id="rId81"/>
    <p:sldId id="1964" r:id="rId82"/>
    <p:sldId id="2306" r:id="rId83"/>
    <p:sldId id="2364" r:id="rId84"/>
    <p:sldId id="2308" r:id="rId85"/>
    <p:sldId id="2309" r:id="rId86"/>
    <p:sldId id="2310" r:id="rId87"/>
    <p:sldId id="2311" r:id="rId88"/>
    <p:sldId id="2312" r:id="rId89"/>
    <p:sldId id="2313" r:id="rId90"/>
    <p:sldId id="2314" r:id="rId91"/>
    <p:sldId id="2315" r:id="rId92"/>
    <p:sldId id="2316" r:id="rId93"/>
    <p:sldId id="2317" r:id="rId94"/>
    <p:sldId id="2318" r:id="rId95"/>
    <p:sldId id="2319" r:id="rId96"/>
    <p:sldId id="2320" r:id="rId97"/>
    <p:sldId id="2321" r:id="rId98"/>
    <p:sldId id="2322" r:id="rId99"/>
    <p:sldId id="2323" r:id="rId100"/>
    <p:sldId id="2324" r:id="rId101"/>
    <p:sldId id="2325" r:id="rId102"/>
    <p:sldId id="2326" r:id="rId103"/>
    <p:sldId id="2327" r:id="rId104"/>
    <p:sldId id="2328" r:id="rId105"/>
    <p:sldId id="2329" r:id="rId106"/>
    <p:sldId id="2331" r:id="rId107"/>
    <p:sldId id="2365" r:id="rId108"/>
    <p:sldId id="2366" r:id="rId109"/>
    <p:sldId id="2332" r:id="rId110"/>
    <p:sldId id="2367" r:id="rId111"/>
    <p:sldId id="2277" r:id="rId112"/>
    <p:sldId id="2368" r:id="rId113"/>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2AC8C5A4-FC86-6B36-0E07-690FFF9092FE}" name="sebastiaan.truyens@gmail.com" initials="se" userId="S::urn:spo:guest#sebastiaan.truyens@gmail.com::"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45BCCD"/>
    <a:srgbClr val="8A8CB6"/>
    <a:srgbClr val="612F4D"/>
    <a:srgbClr val="D8542C"/>
    <a:srgbClr val="3DA17B"/>
    <a:srgbClr val="E16C7F"/>
    <a:srgbClr val="94D3F7"/>
    <a:srgbClr val="FFFFFF"/>
    <a:srgbClr val="173162"/>
    <a:srgbClr val="93D2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A67758-F947-154D-BA99-5F3976C44573}" v="23" dt="2026-01-20T15:05:08.3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theme" Target="theme/theme1.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tableStyles" Target="tableStyle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notesMaster" Target="notesMasters/notesMaster1.xml"/><Relationship Id="rId119" Type="http://schemas.microsoft.com/office/2016/11/relationships/changesInfo" Target="changesInfos/changesInfo1.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microsoft.com/office/2015/10/relationships/revisionInfo" Target="revisionInfo.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presProps" Target="pres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microsoft.com/office/2018/10/relationships/authors" Target="authors.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ki | Noordwijkse methode" userId="S::niki@noordwijksemethode.nl::c2de0364-2ff1-49e9-aa1f-7ee7b41df33a" providerId="AD" clId="Web-{A5D968E3-0FD0-7967-7AA0-F824BACDAF99}"/>
    <pc:docChg chg="modSld">
      <pc:chgData name="Niki | Noordwijkse methode" userId="S::niki@noordwijksemethode.nl::c2de0364-2ff1-49e9-aa1f-7ee7b41df33a" providerId="AD" clId="Web-{A5D968E3-0FD0-7967-7AA0-F824BACDAF99}" dt="2026-01-14T14:16:13.042" v="11"/>
      <pc:docMkLst>
        <pc:docMk/>
      </pc:docMkLst>
      <pc:sldChg chg="modSp">
        <pc:chgData name="Niki | Noordwijkse methode" userId="S::niki@noordwijksemethode.nl::c2de0364-2ff1-49e9-aa1f-7ee7b41df33a" providerId="AD" clId="Web-{A5D968E3-0FD0-7967-7AA0-F824BACDAF99}" dt="2026-01-14T14:16:13.042" v="11"/>
        <pc:sldMkLst>
          <pc:docMk/>
          <pc:sldMk cId="4090873630" sldId="2370"/>
        </pc:sldMkLst>
        <pc:graphicFrameChg chg="mod modGraphic">
          <ac:chgData name="Niki | Noordwijkse methode" userId="S::niki@noordwijksemethode.nl::c2de0364-2ff1-49e9-aa1f-7ee7b41df33a" providerId="AD" clId="Web-{A5D968E3-0FD0-7967-7AA0-F824BACDAF99}" dt="2026-01-14T14:16:13.042" v="11"/>
          <ac:graphicFrameMkLst>
            <pc:docMk/>
            <pc:sldMk cId="4090873630" sldId="2370"/>
            <ac:graphicFrameMk id="4" creationId="{B39DDF09-A8DA-D08D-6193-229FCC0FAE7B}"/>
          </ac:graphicFrameMkLst>
        </pc:graphicFrameChg>
      </pc:sldChg>
    </pc:docChg>
  </pc:docChgLst>
  <pc:docChgLst>
    <pc:chgData name="Aleid | Noordwijkse Methode" userId="49d8fce3-4a7e-4451-8c46-04b3f101f857" providerId="ADAL" clId="{026E289F-EC3B-507D-8C5E-BEEA44921974}"/>
    <pc:docChg chg="modSld">
      <pc:chgData name="Aleid | Noordwijkse Methode" userId="49d8fce3-4a7e-4451-8c46-04b3f101f857" providerId="ADAL" clId="{026E289F-EC3B-507D-8C5E-BEEA44921974}" dt="2026-01-20T15:05:08.345" v="22"/>
      <pc:docMkLst>
        <pc:docMk/>
      </pc:docMkLst>
      <pc:sldChg chg="modSp mod">
        <pc:chgData name="Aleid | Noordwijkse Methode" userId="49d8fce3-4a7e-4451-8c46-04b3f101f857" providerId="ADAL" clId="{026E289F-EC3B-507D-8C5E-BEEA44921974}" dt="2026-01-20T15:05:08.345" v="22"/>
        <pc:sldMkLst>
          <pc:docMk/>
          <pc:sldMk cId="2137310909" sldId="2197"/>
        </pc:sldMkLst>
        <pc:graphicFrameChg chg="mod modGraphic">
          <ac:chgData name="Aleid | Noordwijkse Methode" userId="49d8fce3-4a7e-4451-8c46-04b3f101f857" providerId="ADAL" clId="{026E289F-EC3B-507D-8C5E-BEEA44921974}" dt="2026-01-20T15:05:08.345" v="22"/>
          <ac:graphicFrameMkLst>
            <pc:docMk/>
            <pc:sldMk cId="2137310909" sldId="2197"/>
            <ac:graphicFrameMk id="4" creationId="{D8803D90-7CD8-4E33-82F9-B04229AF7E0C}"/>
          </ac:graphicFrameMkLst>
        </pc:graphicFrameChg>
      </pc:sldChg>
      <pc:sldChg chg="modSp mod">
        <pc:chgData name="Aleid | Noordwijkse Methode" userId="49d8fce3-4a7e-4451-8c46-04b3f101f857" providerId="ADAL" clId="{026E289F-EC3B-507D-8C5E-BEEA44921974}" dt="2026-01-20T15:04:42.869" v="16" actId="20577"/>
        <pc:sldMkLst>
          <pc:docMk/>
          <pc:sldMk cId="4090873630" sldId="2370"/>
        </pc:sldMkLst>
        <pc:graphicFrameChg chg="mod modGraphic">
          <ac:chgData name="Aleid | Noordwijkse Methode" userId="49d8fce3-4a7e-4451-8c46-04b3f101f857" providerId="ADAL" clId="{026E289F-EC3B-507D-8C5E-BEEA44921974}" dt="2026-01-20T15:04:42.869" v="16" actId="20577"/>
          <ac:graphicFrameMkLst>
            <pc:docMk/>
            <pc:sldMk cId="4090873630" sldId="2370"/>
            <ac:graphicFrameMk id="4" creationId="{B39DDF09-A8DA-D08D-6193-229FCC0FAE7B}"/>
          </ac:graphicFrameMkLst>
        </pc:graphicFrameChg>
      </pc:sldChg>
      <pc:sldChg chg="modSp mod">
        <pc:chgData name="Aleid | Noordwijkse Methode" userId="49d8fce3-4a7e-4451-8c46-04b3f101f857" providerId="ADAL" clId="{026E289F-EC3B-507D-8C5E-BEEA44921974}" dt="2026-01-20T15:01:13.904" v="8" actId="20577"/>
        <pc:sldMkLst>
          <pc:docMk/>
          <pc:sldMk cId="950442917" sldId="2371"/>
        </pc:sldMkLst>
        <pc:graphicFrameChg chg="mod modGraphic">
          <ac:chgData name="Aleid | Noordwijkse Methode" userId="49d8fce3-4a7e-4451-8c46-04b3f101f857" providerId="ADAL" clId="{026E289F-EC3B-507D-8C5E-BEEA44921974}" dt="2026-01-20T15:01:13.904" v="8" actId="20577"/>
          <ac:graphicFrameMkLst>
            <pc:docMk/>
            <pc:sldMk cId="950442917" sldId="2371"/>
            <ac:graphicFrameMk id="4" creationId="{E6A80182-7C9C-5D39-07BD-0306FA2800F8}"/>
          </ac:graphicFrameMkLst>
        </pc:graphicFrameChg>
      </pc:sldChg>
    </pc:docChg>
  </pc:docChgLst>
  <pc:docChgLst>
    <pc:chgData name="Linda | Noordwijkse Methode" userId="3a1e4dda-21cf-4e60-b3a1-d8aae009ee00" providerId="ADAL" clId="{4236BD8C-6542-4378-8D04-0ED47397152C}"/>
    <pc:docChg chg="undo custSel modSld">
      <pc:chgData name="Linda | Noordwijkse Methode" userId="3a1e4dda-21cf-4e60-b3a1-d8aae009ee00" providerId="ADAL" clId="{4236BD8C-6542-4378-8D04-0ED47397152C}" dt="2026-01-14T09:29:04.277" v="4" actId="20577"/>
      <pc:docMkLst>
        <pc:docMk/>
      </pc:docMkLst>
      <pc:sldChg chg="modSp mod">
        <pc:chgData name="Linda | Noordwijkse Methode" userId="3a1e4dda-21cf-4e60-b3a1-d8aae009ee00" providerId="ADAL" clId="{4236BD8C-6542-4378-8D04-0ED47397152C}" dt="2026-01-14T09:29:04.277" v="4" actId="20577"/>
        <pc:sldMkLst>
          <pc:docMk/>
          <pc:sldMk cId="950442917" sldId="2371"/>
        </pc:sldMkLst>
        <pc:graphicFrameChg chg="modGraphic">
          <ac:chgData name="Linda | Noordwijkse Methode" userId="3a1e4dda-21cf-4e60-b3a1-d8aae009ee00" providerId="ADAL" clId="{4236BD8C-6542-4378-8D04-0ED47397152C}" dt="2026-01-14T09:29:04.277" v="4" actId="20577"/>
          <ac:graphicFrameMkLst>
            <pc:docMk/>
            <pc:sldMk cId="950442917" sldId="2371"/>
            <ac:graphicFrameMk id="4" creationId="{E6A80182-7C9C-5D39-07BD-0306FA2800F8}"/>
          </ac:graphicFrameMkLst>
        </pc:graphicFrameChg>
      </pc:sldChg>
    </pc:docChg>
  </pc:docChgLst>
  <pc:docChgLst>
    <pc:chgData name="Niki | Noordwijkse methode" userId="S::niki@noordwijksemethode.nl::c2de0364-2ff1-49e9-aa1f-7ee7b41df33a" providerId="AD" clId="Web-{521A2C2C-B5C2-EF4C-928B-F7B430BFBEB5}"/>
    <pc:docChg chg="modSld">
      <pc:chgData name="Niki | Noordwijkse methode" userId="S::niki@noordwijksemethode.nl::c2de0364-2ff1-49e9-aa1f-7ee7b41df33a" providerId="AD" clId="Web-{521A2C2C-B5C2-EF4C-928B-F7B430BFBEB5}" dt="2026-01-14T10:49:08.913" v="147"/>
      <pc:docMkLst>
        <pc:docMk/>
      </pc:docMkLst>
      <pc:sldChg chg="modSp">
        <pc:chgData name="Niki | Noordwijkse methode" userId="S::niki@noordwijksemethode.nl::c2de0364-2ff1-49e9-aa1f-7ee7b41df33a" providerId="AD" clId="Web-{521A2C2C-B5C2-EF4C-928B-F7B430BFBEB5}" dt="2026-01-14T10:49:08.913" v="147"/>
        <pc:sldMkLst>
          <pc:docMk/>
          <pc:sldMk cId="2137310909" sldId="2197"/>
        </pc:sldMkLst>
        <pc:graphicFrameChg chg="mod modGraphic">
          <ac:chgData name="Niki | Noordwijkse methode" userId="S::niki@noordwijksemethode.nl::c2de0364-2ff1-49e9-aa1f-7ee7b41df33a" providerId="AD" clId="Web-{521A2C2C-B5C2-EF4C-928B-F7B430BFBEB5}" dt="2026-01-14T10:49:08.913" v="147"/>
          <ac:graphicFrameMkLst>
            <pc:docMk/>
            <pc:sldMk cId="2137310909" sldId="2197"/>
            <ac:graphicFrameMk id="4" creationId="{D8803D90-7CD8-4E33-82F9-B04229AF7E0C}"/>
          </ac:graphicFrameMkLst>
        </pc:graphicFrameChg>
      </pc:sldChg>
      <pc:sldChg chg="modSp">
        <pc:chgData name="Niki | Noordwijkse methode" userId="S::niki@noordwijksemethode.nl::c2de0364-2ff1-49e9-aa1f-7ee7b41df33a" providerId="AD" clId="Web-{521A2C2C-B5C2-EF4C-928B-F7B430BFBEB5}" dt="2026-01-14T09:00:47.878" v="119"/>
        <pc:sldMkLst>
          <pc:docMk/>
          <pc:sldMk cId="4090873630" sldId="2370"/>
        </pc:sldMkLst>
        <pc:graphicFrameChg chg="mod modGraphic">
          <ac:chgData name="Niki | Noordwijkse methode" userId="S::niki@noordwijksemethode.nl::c2de0364-2ff1-49e9-aa1f-7ee7b41df33a" providerId="AD" clId="Web-{521A2C2C-B5C2-EF4C-928B-F7B430BFBEB5}" dt="2026-01-14T09:00:47.878" v="119"/>
          <ac:graphicFrameMkLst>
            <pc:docMk/>
            <pc:sldMk cId="4090873630" sldId="2370"/>
            <ac:graphicFrameMk id="4" creationId="{B39DDF09-A8DA-D08D-6193-229FCC0FAE7B}"/>
          </ac:graphicFrameMkLst>
        </pc:graphicFrameChg>
      </pc:sldChg>
      <pc:sldChg chg="modSp">
        <pc:chgData name="Niki | Noordwijkse methode" userId="S::niki@noordwijksemethode.nl::c2de0364-2ff1-49e9-aa1f-7ee7b41df33a" providerId="AD" clId="Web-{521A2C2C-B5C2-EF4C-928B-F7B430BFBEB5}" dt="2026-01-14T09:28:47.984" v="141"/>
        <pc:sldMkLst>
          <pc:docMk/>
          <pc:sldMk cId="950442917" sldId="2371"/>
        </pc:sldMkLst>
        <pc:graphicFrameChg chg="mod modGraphic">
          <ac:chgData name="Niki | Noordwijkse methode" userId="S::niki@noordwijksemethode.nl::c2de0364-2ff1-49e9-aa1f-7ee7b41df33a" providerId="AD" clId="Web-{521A2C2C-B5C2-EF4C-928B-F7B430BFBEB5}" dt="2026-01-14T09:28:47.984" v="141"/>
          <ac:graphicFrameMkLst>
            <pc:docMk/>
            <pc:sldMk cId="950442917" sldId="2371"/>
            <ac:graphicFrameMk id="4" creationId="{E6A80182-7C9C-5D39-07BD-0306FA2800F8}"/>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63ED4F-DDB5-4ECE-8373-C205642DB551}" type="datetimeFigureOut">
              <a:rPr lang="nl-NL" smtClean="0"/>
              <a:t>20-1-2026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6B0619-5E7D-4043-9E64-AB5674A10325}" type="slidenum">
              <a:rPr lang="nl-NL" smtClean="0"/>
              <a:t>‹#›</a:t>
            </a:fld>
            <a:endParaRPr lang="nl-NL"/>
          </a:p>
        </p:txBody>
      </p:sp>
    </p:spTree>
    <p:extLst>
      <p:ext uri="{BB962C8B-B14F-4D97-AF65-F5344CB8AC3E}">
        <p14:creationId xmlns:p14="http://schemas.microsoft.com/office/powerpoint/2010/main" val="3653641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BB59B-4BC5-AFAC-5357-59ED9BC7DC2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ADDA12E-BC16-0148-99AC-3F1AA4D421A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2C09BC5-A608-0A89-3C87-7273640F585D}"/>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BC144240-2422-523E-5096-976B39E307BF}"/>
              </a:ext>
            </a:extLst>
          </p:cNvPr>
          <p:cNvSpPr>
            <a:spLocks noGrp="1"/>
          </p:cNvSpPr>
          <p:nvPr>
            <p:ph type="sldNum" sz="quarter" idx="5"/>
          </p:nvPr>
        </p:nvSpPr>
        <p:spPr/>
        <p:txBody>
          <a:bodyPr/>
          <a:lstStyle/>
          <a:p>
            <a:fld id="{14B9C266-6BA2-43B1-BFBA-7C3D359042D9}" type="slidenum">
              <a:rPr lang="nl-NL" smtClean="0"/>
              <a:t>1</a:t>
            </a:fld>
            <a:endParaRPr lang="nl-NL"/>
          </a:p>
        </p:txBody>
      </p:sp>
    </p:spTree>
    <p:extLst>
      <p:ext uri="{BB962C8B-B14F-4D97-AF65-F5344CB8AC3E}">
        <p14:creationId xmlns:p14="http://schemas.microsoft.com/office/powerpoint/2010/main" val="1993564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3</a:t>
            </a:fld>
            <a:endParaRPr lang="nl-NL"/>
          </a:p>
        </p:txBody>
      </p:sp>
    </p:spTree>
    <p:extLst>
      <p:ext uri="{BB962C8B-B14F-4D97-AF65-F5344CB8AC3E}">
        <p14:creationId xmlns:p14="http://schemas.microsoft.com/office/powerpoint/2010/main" val="642235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4</a:t>
            </a:fld>
            <a:endParaRPr lang="nl-NL"/>
          </a:p>
        </p:txBody>
      </p:sp>
    </p:spTree>
    <p:extLst>
      <p:ext uri="{BB962C8B-B14F-4D97-AF65-F5344CB8AC3E}">
        <p14:creationId xmlns:p14="http://schemas.microsoft.com/office/powerpoint/2010/main" val="2424979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5</a:t>
            </a:fld>
            <a:endParaRPr lang="nl-NL"/>
          </a:p>
        </p:txBody>
      </p:sp>
    </p:spTree>
    <p:extLst>
      <p:ext uri="{BB962C8B-B14F-4D97-AF65-F5344CB8AC3E}">
        <p14:creationId xmlns:p14="http://schemas.microsoft.com/office/powerpoint/2010/main" val="8862629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gn="l"/>
            <a:r>
              <a:rPr lang="nl-NL"/>
              <a:t>Lees de tekst voor:</a:t>
            </a:r>
          </a:p>
          <a:p>
            <a:pPr algn="l"/>
            <a:endParaRPr lang="nl-NL"/>
          </a:p>
          <a:p>
            <a:pPr algn="l"/>
            <a:r>
              <a:rPr lang="nl-NL" sz="1200" b="0" i="0" u="none" strike="noStrike" kern="1200">
                <a:solidFill>
                  <a:schemeClr val="tx1"/>
                </a:solidFill>
                <a:effectLst/>
                <a:latin typeface="Kermit" panose="020F0503040000060003" pitchFamily="34" charset="0"/>
                <a:ea typeface="+mn-ea"/>
                <a:cs typeface="+mn-cs"/>
              </a:rPr>
              <a:t>Hallo kinderen, </a:t>
            </a:r>
          </a:p>
          <a:p>
            <a:pPr algn="l"/>
            <a:endParaRPr lang="nl-NL" sz="1200" b="0" i="0" u="none" strike="noStrike" kern="1200">
              <a:solidFill>
                <a:schemeClr val="tx1"/>
              </a:solidFill>
              <a:effectLst/>
              <a:latin typeface="Kermit" panose="020F0503040000060003" pitchFamily="34" charset="0"/>
              <a:ea typeface="+mn-ea"/>
              <a:cs typeface="+mn-cs"/>
            </a:endParaRPr>
          </a:p>
          <a:p>
            <a:pPr algn="l"/>
            <a:r>
              <a:rPr lang="nl-NL"/>
              <a:t>Ik keek naar de Olympische Winterspelen op televisie en zag een schaatser razendsnel over het ijs glijden. Ik was onder de indruk. Hoe krijgen sporters dat voor elkaar? Wat moeten ze daarvoor trainen? En zou ik dat ook kunnen, als ik genoeg oefen?</a:t>
            </a:r>
            <a:endParaRPr lang="nl-NL" sz="1200">
              <a:latin typeface="Kermit" panose="020F0503040000060003" pitchFamily="34" charset="0"/>
            </a:endParaRPr>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11</a:t>
            </a:fld>
            <a:endParaRPr lang="nl-NL"/>
          </a:p>
        </p:txBody>
      </p:sp>
    </p:spTree>
    <p:extLst>
      <p:ext uri="{BB962C8B-B14F-4D97-AF65-F5344CB8AC3E}">
        <p14:creationId xmlns:p14="http://schemas.microsoft.com/office/powerpoint/2010/main" val="30508347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err="1"/>
              <a:t>https</a:t>
            </a:r>
            <a:r>
              <a:rPr lang="nl-NL"/>
              <a:t>://</a:t>
            </a:r>
            <a:r>
              <a:rPr lang="nl-NL" err="1"/>
              <a:t>www.youtube.com</a:t>
            </a:r>
            <a:r>
              <a:rPr lang="nl-NL"/>
              <a:t>/</a:t>
            </a:r>
            <a:r>
              <a:rPr lang="nl-NL" err="1"/>
              <a:t>watch?v</a:t>
            </a:r>
            <a:r>
              <a:rPr lang="nl-NL"/>
              <a:t>=-ZYy0Mi4kqQ (2:02) / https://schooltv.nl/video-item/met-zelfremmende-skis-kun-je-veilig-wintersporten-is-het-snugger-of-kletspraat </a:t>
            </a:r>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13</a:t>
            </a:fld>
            <a:endParaRPr lang="nl-NL"/>
          </a:p>
        </p:txBody>
      </p:sp>
    </p:spTree>
    <p:extLst>
      <p:ext uri="{BB962C8B-B14F-4D97-AF65-F5344CB8AC3E}">
        <p14:creationId xmlns:p14="http://schemas.microsoft.com/office/powerpoint/2010/main" val="1175409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81A5E-BE3D-C292-0134-5AA605ED99C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0FF40DD-F5BB-3D80-481D-EF8D0D9A770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9DE1F2A-2677-90F8-447B-932CCF5F75B1}"/>
              </a:ext>
            </a:extLst>
          </p:cNvPr>
          <p:cNvSpPr>
            <a:spLocks noGrp="1"/>
          </p:cNvSpPr>
          <p:nvPr>
            <p:ph type="body" idx="1"/>
          </p:nvPr>
        </p:nvSpPr>
        <p:spPr/>
        <p:txBody>
          <a:bodyPr/>
          <a:lstStyle/>
          <a:p>
            <a:r>
              <a:rPr lang="nl-NL" err="1"/>
              <a:t>https</a:t>
            </a:r>
            <a:r>
              <a:rPr lang="nl-NL"/>
              <a:t>://</a:t>
            </a:r>
            <a:r>
              <a:rPr lang="nl-NL" err="1"/>
              <a:t>www.youtube.com</a:t>
            </a:r>
            <a:r>
              <a:rPr lang="nl-NL"/>
              <a:t>/</a:t>
            </a:r>
            <a:r>
              <a:rPr lang="nl-NL" err="1"/>
              <a:t>watch?v</a:t>
            </a:r>
            <a:r>
              <a:rPr lang="nl-NL"/>
              <a:t>=-ZYy0Mi4kqQ (2:02)</a:t>
            </a:r>
          </a:p>
        </p:txBody>
      </p:sp>
      <p:sp>
        <p:nvSpPr>
          <p:cNvPr id="4" name="Tijdelijke aanduiding voor dianummer 3">
            <a:extLst>
              <a:ext uri="{FF2B5EF4-FFF2-40B4-BE49-F238E27FC236}">
                <a16:creationId xmlns:a16="http://schemas.microsoft.com/office/drawing/2014/main" id="{6C3DB749-038B-6F13-A1DC-FF2CD189D2EE}"/>
              </a:ext>
            </a:extLst>
          </p:cNvPr>
          <p:cNvSpPr>
            <a:spLocks noGrp="1"/>
          </p:cNvSpPr>
          <p:nvPr>
            <p:ph type="sldNum" sz="quarter" idx="5"/>
          </p:nvPr>
        </p:nvSpPr>
        <p:spPr/>
        <p:txBody>
          <a:bodyPr/>
          <a:lstStyle/>
          <a:p>
            <a:fld id="{046B0619-5E7D-4043-9E64-AB5674A10325}" type="slidenum">
              <a:rPr lang="nl-NL" smtClean="0"/>
              <a:t>14</a:t>
            </a:fld>
            <a:endParaRPr lang="nl-NL"/>
          </a:p>
        </p:txBody>
      </p:sp>
    </p:spTree>
    <p:extLst>
      <p:ext uri="{BB962C8B-B14F-4D97-AF65-F5344CB8AC3E}">
        <p14:creationId xmlns:p14="http://schemas.microsoft.com/office/powerpoint/2010/main" val="1007584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CF6DE-5DBE-4FD5-4451-A1EB855930D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32414F0-ED12-0F1D-A49B-2BAEF904F38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75BB615-9639-FC2D-2DD8-FABE0A39B714}"/>
              </a:ext>
            </a:extLst>
          </p:cNvPr>
          <p:cNvSpPr>
            <a:spLocks noGrp="1"/>
          </p:cNvSpPr>
          <p:nvPr>
            <p:ph type="body" idx="1"/>
          </p:nvPr>
        </p:nvSpPr>
        <p:spPr/>
        <p:txBody>
          <a:bodyPr/>
          <a:lstStyle/>
          <a:p>
            <a:endParaRPr lang="nl-NL"/>
          </a:p>
          <a:p>
            <a:r>
              <a:rPr lang="nl-NL"/>
              <a:t>Deel de klas in </a:t>
            </a:r>
            <a:r>
              <a:rPr lang="nl-NL" err="1"/>
              <a:t>in</a:t>
            </a:r>
            <a:r>
              <a:rPr lang="nl-NL"/>
              <a:t> vier hoeken. Omschrijf Skiën. De kinderen bedenken welk plaatje omschreven wordt. Ze kiezen de juiste hoek van de klas (ABCD)</a:t>
            </a:r>
          </a:p>
          <a:p>
            <a:endParaRPr lang="nl-NL"/>
          </a:p>
          <a:p>
            <a:pPr marL="0" marR="0" lvl="0" indent="0" algn="l" defTabSz="914400" rtl="0" eaLnBrk="1" fontAlgn="auto" latinLnBrk="0" hangingPunct="1">
              <a:lnSpc>
                <a:spcPct val="100000"/>
              </a:lnSpc>
              <a:spcBef>
                <a:spcPts val="0"/>
              </a:spcBef>
              <a:spcAft>
                <a:spcPts val="0"/>
              </a:spcAft>
              <a:buClrTx/>
              <a:buSzTx/>
              <a:buFontTx/>
              <a:buNone/>
              <a:tabLst/>
              <a:defRPr/>
            </a:pPr>
            <a:r>
              <a:rPr lang="nl-NL"/>
              <a:t>TIP: laat alle kinderen de sport achter hun tafel nadoen: voorbereiding alvast op het </a:t>
            </a:r>
            <a:r>
              <a:rPr lang="nl-NL" err="1"/>
              <a:t>tableaux</a:t>
            </a:r>
            <a:r>
              <a:rPr lang="nl-NL"/>
              <a:t> vivant</a:t>
            </a:r>
          </a:p>
          <a:p>
            <a:endParaRPr lang="nl-NL"/>
          </a:p>
        </p:txBody>
      </p:sp>
      <p:sp>
        <p:nvSpPr>
          <p:cNvPr id="4" name="Tijdelijke aanduiding voor dianummer 3">
            <a:extLst>
              <a:ext uri="{FF2B5EF4-FFF2-40B4-BE49-F238E27FC236}">
                <a16:creationId xmlns:a16="http://schemas.microsoft.com/office/drawing/2014/main" id="{583C8601-91DB-99A8-6DE1-5D4C969DF37C}"/>
              </a:ext>
            </a:extLst>
          </p:cNvPr>
          <p:cNvSpPr>
            <a:spLocks noGrp="1"/>
          </p:cNvSpPr>
          <p:nvPr>
            <p:ph type="sldNum" sz="quarter" idx="5"/>
          </p:nvPr>
        </p:nvSpPr>
        <p:spPr/>
        <p:txBody>
          <a:bodyPr/>
          <a:lstStyle/>
          <a:p>
            <a:fld id="{046B0619-5E7D-4043-9E64-AB5674A10325}" type="slidenum">
              <a:rPr lang="nl-NL" smtClean="0"/>
              <a:t>15</a:t>
            </a:fld>
            <a:endParaRPr lang="nl-NL"/>
          </a:p>
        </p:txBody>
      </p:sp>
    </p:spTree>
    <p:extLst>
      <p:ext uri="{BB962C8B-B14F-4D97-AF65-F5344CB8AC3E}">
        <p14:creationId xmlns:p14="http://schemas.microsoft.com/office/powerpoint/2010/main" val="34730157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9E609-3040-C8F0-5634-B81BC833651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95D76AB-7A5B-14AF-42DF-C36C5B3F3E1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D6B8E40-4AA2-246E-BF44-2BC25A92BE83}"/>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D195CD2F-5291-A2D6-17DA-BEDEB138C46C}"/>
              </a:ext>
            </a:extLst>
          </p:cNvPr>
          <p:cNvSpPr>
            <a:spLocks noGrp="1"/>
          </p:cNvSpPr>
          <p:nvPr>
            <p:ph type="sldNum" sz="quarter" idx="5"/>
          </p:nvPr>
        </p:nvSpPr>
        <p:spPr/>
        <p:txBody>
          <a:bodyPr/>
          <a:lstStyle/>
          <a:p>
            <a:fld id="{046B0619-5E7D-4043-9E64-AB5674A10325}" type="slidenum">
              <a:rPr lang="nl-NL" smtClean="0"/>
              <a:t>16</a:t>
            </a:fld>
            <a:endParaRPr lang="nl-NL"/>
          </a:p>
        </p:txBody>
      </p:sp>
    </p:spTree>
    <p:extLst>
      <p:ext uri="{BB962C8B-B14F-4D97-AF65-F5344CB8AC3E}">
        <p14:creationId xmlns:p14="http://schemas.microsoft.com/office/powerpoint/2010/main" val="35476279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2F5E8-44ED-130C-B497-422B0364483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E8D938C-A0D7-41C3-6CC0-6CE84E13647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2350381-0E05-4CDA-E0F4-CF8148ADC0A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Omschrijf Schansspringen. De kinderen bedenken welk plaatje omschreven wordt.</a:t>
            </a:r>
          </a:p>
          <a:p>
            <a:endParaRPr lang="nl-NL"/>
          </a:p>
        </p:txBody>
      </p:sp>
      <p:sp>
        <p:nvSpPr>
          <p:cNvPr id="4" name="Tijdelijke aanduiding voor dianummer 3">
            <a:extLst>
              <a:ext uri="{FF2B5EF4-FFF2-40B4-BE49-F238E27FC236}">
                <a16:creationId xmlns:a16="http://schemas.microsoft.com/office/drawing/2014/main" id="{0C632814-EDC7-6445-0E3B-20F6E0359C87}"/>
              </a:ext>
            </a:extLst>
          </p:cNvPr>
          <p:cNvSpPr>
            <a:spLocks noGrp="1"/>
          </p:cNvSpPr>
          <p:nvPr>
            <p:ph type="sldNum" sz="quarter" idx="5"/>
          </p:nvPr>
        </p:nvSpPr>
        <p:spPr/>
        <p:txBody>
          <a:bodyPr/>
          <a:lstStyle/>
          <a:p>
            <a:fld id="{046B0619-5E7D-4043-9E64-AB5674A10325}" type="slidenum">
              <a:rPr lang="nl-NL" smtClean="0"/>
              <a:t>17</a:t>
            </a:fld>
            <a:endParaRPr lang="nl-NL"/>
          </a:p>
        </p:txBody>
      </p:sp>
    </p:spTree>
    <p:extLst>
      <p:ext uri="{BB962C8B-B14F-4D97-AF65-F5344CB8AC3E}">
        <p14:creationId xmlns:p14="http://schemas.microsoft.com/office/powerpoint/2010/main" val="13920316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C71A2-D6A6-2DF5-1FF3-9DCA8D8A3D6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BAACADB-942D-1DEC-D2D8-E2C61FC10F7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E17B8C4-3399-F8CD-3D40-2AD1CAB548B8}"/>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107DCE29-3CB3-6E95-6571-3674A9EEF5F8}"/>
              </a:ext>
            </a:extLst>
          </p:cNvPr>
          <p:cNvSpPr>
            <a:spLocks noGrp="1"/>
          </p:cNvSpPr>
          <p:nvPr>
            <p:ph type="sldNum" sz="quarter" idx="5"/>
          </p:nvPr>
        </p:nvSpPr>
        <p:spPr/>
        <p:txBody>
          <a:bodyPr/>
          <a:lstStyle/>
          <a:p>
            <a:fld id="{046B0619-5E7D-4043-9E64-AB5674A10325}" type="slidenum">
              <a:rPr lang="nl-NL" smtClean="0"/>
              <a:t>18</a:t>
            </a:fld>
            <a:endParaRPr lang="nl-NL"/>
          </a:p>
        </p:txBody>
      </p:sp>
    </p:spTree>
    <p:extLst>
      <p:ext uri="{BB962C8B-B14F-4D97-AF65-F5344CB8AC3E}">
        <p14:creationId xmlns:p14="http://schemas.microsoft.com/office/powerpoint/2010/main" val="640805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1EDEF-4564-A61E-8BDB-E6F189A1D79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25C5457-4BE9-ABEA-6C42-D70310D4452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2FCF2B0-A6A5-4FB2-4776-241CD48F8FB5}"/>
              </a:ext>
            </a:extLst>
          </p:cNvPr>
          <p:cNvSpPr>
            <a:spLocks noGrp="1"/>
          </p:cNvSpPr>
          <p:nvPr>
            <p:ph type="body" idx="1"/>
          </p:nvPr>
        </p:nvSpPr>
        <p:spPr/>
        <p:txBody>
          <a:bodyPr/>
          <a:lstStyle/>
          <a:p>
            <a:r>
              <a:rPr lang="nl-NL"/>
              <a:t>Omschrijf Shorttrack</a:t>
            </a:r>
          </a:p>
        </p:txBody>
      </p:sp>
      <p:sp>
        <p:nvSpPr>
          <p:cNvPr id="4" name="Tijdelijke aanduiding voor dianummer 3">
            <a:extLst>
              <a:ext uri="{FF2B5EF4-FFF2-40B4-BE49-F238E27FC236}">
                <a16:creationId xmlns:a16="http://schemas.microsoft.com/office/drawing/2014/main" id="{152388F9-228F-499D-492D-D6A68383046D}"/>
              </a:ext>
            </a:extLst>
          </p:cNvPr>
          <p:cNvSpPr>
            <a:spLocks noGrp="1"/>
          </p:cNvSpPr>
          <p:nvPr>
            <p:ph type="sldNum" sz="quarter" idx="5"/>
          </p:nvPr>
        </p:nvSpPr>
        <p:spPr/>
        <p:txBody>
          <a:bodyPr/>
          <a:lstStyle/>
          <a:p>
            <a:fld id="{046B0619-5E7D-4043-9E64-AB5674A10325}" type="slidenum">
              <a:rPr lang="nl-NL" smtClean="0"/>
              <a:t>19</a:t>
            </a:fld>
            <a:endParaRPr lang="nl-NL"/>
          </a:p>
        </p:txBody>
      </p:sp>
    </p:spTree>
    <p:extLst>
      <p:ext uri="{BB962C8B-B14F-4D97-AF65-F5344CB8AC3E}">
        <p14:creationId xmlns:p14="http://schemas.microsoft.com/office/powerpoint/2010/main" val="30589907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A5C11-6F14-A566-D280-A5F96E4F786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8D15BBB-D8F5-AE5B-BF19-B6190C62FD3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12D92FA-42B6-A6AF-8664-7D994FE94FCB}"/>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A5E4B6AA-984B-3324-1727-BAD63B29D9F7}"/>
              </a:ext>
            </a:extLst>
          </p:cNvPr>
          <p:cNvSpPr>
            <a:spLocks noGrp="1"/>
          </p:cNvSpPr>
          <p:nvPr>
            <p:ph type="sldNum" sz="quarter" idx="5"/>
          </p:nvPr>
        </p:nvSpPr>
        <p:spPr/>
        <p:txBody>
          <a:bodyPr/>
          <a:lstStyle/>
          <a:p>
            <a:fld id="{046B0619-5E7D-4043-9E64-AB5674A10325}" type="slidenum">
              <a:rPr lang="nl-NL" smtClean="0"/>
              <a:t>20</a:t>
            </a:fld>
            <a:endParaRPr lang="nl-NL"/>
          </a:p>
        </p:txBody>
      </p:sp>
    </p:spTree>
    <p:extLst>
      <p:ext uri="{BB962C8B-B14F-4D97-AF65-F5344CB8AC3E}">
        <p14:creationId xmlns:p14="http://schemas.microsoft.com/office/powerpoint/2010/main" val="22497565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14722-F9DB-3ED0-462A-6FCFD076C15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F2582FB-CCF9-760F-C8AB-44076011845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BDD0DB9-F109-B25C-121A-FFEFD790DF22}"/>
              </a:ext>
            </a:extLst>
          </p:cNvPr>
          <p:cNvSpPr>
            <a:spLocks noGrp="1"/>
          </p:cNvSpPr>
          <p:nvPr>
            <p:ph type="body" idx="1"/>
          </p:nvPr>
        </p:nvSpPr>
        <p:spPr/>
        <p:txBody>
          <a:bodyPr/>
          <a:lstStyle/>
          <a:p>
            <a:r>
              <a:rPr lang="nl-NL"/>
              <a:t>Omschrijf curling</a:t>
            </a:r>
          </a:p>
        </p:txBody>
      </p:sp>
      <p:sp>
        <p:nvSpPr>
          <p:cNvPr id="4" name="Tijdelijke aanduiding voor dianummer 3">
            <a:extLst>
              <a:ext uri="{FF2B5EF4-FFF2-40B4-BE49-F238E27FC236}">
                <a16:creationId xmlns:a16="http://schemas.microsoft.com/office/drawing/2014/main" id="{CAEC2790-49C0-C317-725E-A144CAD22E2B}"/>
              </a:ext>
            </a:extLst>
          </p:cNvPr>
          <p:cNvSpPr>
            <a:spLocks noGrp="1"/>
          </p:cNvSpPr>
          <p:nvPr>
            <p:ph type="sldNum" sz="quarter" idx="5"/>
          </p:nvPr>
        </p:nvSpPr>
        <p:spPr/>
        <p:txBody>
          <a:bodyPr/>
          <a:lstStyle/>
          <a:p>
            <a:fld id="{046B0619-5E7D-4043-9E64-AB5674A10325}" type="slidenum">
              <a:rPr lang="nl-NL" smtClean="0"/>
              <a:t>21</a:t>
            </a:fld>
            <a:endParaRPr lang="nl-NL"/>
          </a:p>
        </p:txBody>
      </p:sp>
    </p:spTree>
    <p:extLst>
      <p:ext uri="{BB962C8B-B14F-4D97-AF65-F5344CB8AC3E}">
        <p14:creationId xmlns:p14="http://schemas.microsoft.com/office/powerpoint/2010/main" val="19494539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5B640-3673-59DC-2DCE-86CF38D3B1A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6F476F1-EF95-F883-C867-9627FBA5B63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B6F9E57-899A-DE07-8224-3E979623E74C}"/>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E12EE90E-603D-1A3B-4AAE-228F72F9C58A}"/>
              </a:ext>
            </a:extLst>
          </p:cNvPr>
          <p:cNvSpPr>
            <a:spLocks noGrp="1"/>
          </p:cNvSpPr>
          <p:nvPr>
            <p:ph type="sldNum" sz="quarter" idx="5"/>
          </p:nvPr>
        </p:nvSpPr>
        <p:spPr/>
        <p:txBody>
          <a:bodyPr/>
          <a:lstStyle/>
          <a:p>
            <a:fld id="{046B0619-5E7D-4043-9E64-AB5674A10325}" type="slidenum">
              <a:rPr lang="nl-NL" smtClean="0"/>
              <a:t>22</a:t>
            </a:fld>
            <a:endParaRPr lang="nl-NL"/>
          </a:p>
        </p:txBody>
      </p:sp>
    </p:spTree>
    <p:extLst>
      <p:ext uri="{BB962C8B-B14F-4D97-AF65-F5344CB8AC3E}">
        <p14:creationId xmlns:p14="http://schemas.microsoft.com/office/powerpoint/2010/main" val="19939639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BB7E4-9309-513C-F531-0E3F0BA8144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878BCB3-2710-DF43-70E5-E83D74C98C5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E75C8DA-DDDB-3A6D-A550-2B78B9F05481}"/>
              </a:ext>
            </a:extLst>
          </p:cNvPr>
          <p:cNvSpPr>
            <a:spLocks noGrp="1"/>
          </p:cNvSpPr>
          <p:nvPr>
            <p:ph type="body" idx="1"/>
          </p:nvPr>
        </p:nvSpPr>
        <p:spPr/>
        <p:txBody>
          <a:bodyPr/>
          <a:lstStyle/>
          <a:p>
            <a:r>
              <a:rPr lang="nl-NL"/>
              <a:t>Omschrijf Bobsleeën</a:t>
            </a:r>
          </a:p>
        </p:txBody>
      </p:sp>
      <p:sp>
        <p:nvSpPr>
          <p:cNvPr id="4" name="Tijdelijke aanduiding voor dianummer 3">
            <a:extLst>
              <a:ext uri="{FF2B5EF4-FFF2-40B4-BE49-F238E27FC236}">
                <a16:creationId xmlns:a16="http://schemas.microsoft.com/office/drawing/2014/main" id="{87AFF5F2-436A-C431-3127-F3313E2D84BE}"/>
              </a:ext>
            </a:extLst>
          </p:cNvPr>
          <p:cNvSpPr>
            <a:spLocks noGrp="1"/>
          </p:cNvSpPr>
          <p:nvPr>
            <p:ph type="sldNum" sz="quarter" idx="5"/>
          </p:nvPr>
        </p:nvSpPr>
        <p:spPr/>
        <p:txBody>
          <a:bodyPr/>
          <a:lstStyle/>
          <a:p>
            <a:fld id="{046B0619-5E7D-4043-9E64-AB5674A10325}" type="slidenum">
              <a:rPr lang="nl-NL" smtClean="0"/>
              <a:t>23</a:t>
            </a:fld>
            <a:endParaRPr lang="nl-NL"/>
          </a:p>
        </p:txBody>
      </p:sp>
    </p:spTree>
    <p:extLst>
      <p:ext uri="{BB962C8B-B14F-4D97-AF65-F5344CB8AC3E}">
        <p14:creationId xmlns:p14="http://schemas.microsoft.com/office/powerpoint/2010/main" val="31304462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A3BE2-586E-A564-8C52-DD10F6F9931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627803A-5319-BB4A-4E1C-42B7F4D4FFB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94108CC-B837-8166-FC5D-33E74C0C2F7D}"/>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170C99E7-57B3-D6FE-DDFD-A0DF6707B361}"/>
              </a:ext>
            </a:extLst>
          </p:cNvPr>
          <p:cNvSpPr>
            <a:spLocks noGrp="1"/>
          </p:cNvSpPr>
          <p:nvPr>
            <p:ph type="sldNum" sz="quarter" idx="5"/>
          </p:nvPr>
        </p:nvSpPr>
        <p:spPr/>
        <p:txBody>
          <a:bodyPr/>
          <a:lstStyle/>
          <a:p>
            <a:fld id="{046B0619-5E7D-4043-9E64-AB5674A10325}" type="slidenum">
              <a:rPr lang="nl-NL" smtClean="0"/>
              <a:t>24</a:t>
            </a:fld>
            <a:endParaRPr lang="nl-NL"/>
          </a:p>
        </p:txBody>
      </p:sp>
    </p:spTree>
    <p:extLst>
      <p:ext uri="{BB962C8B-B14F-4D97-AF65-F5344CB8AC3E}">
        <p14:creationId xmlns:p14="http://schemas.microsoft.com/office/powerpoint/2010/main" val="11141080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3E002-BE35-6189-64D3-D2BFA7AFA37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2849829-1A42-4E04-0627-E3AA8A228E7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0AE433C-D544-CA30-A4BF-B62816CBFC5F}"/>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78687693-67E0-D057-16FE-D44954C0A8AD}"/>
              </a:ext>
            </a:extLst>
          </p:cNvPr>
          <p:cNvSpPr>
            <a:spLocks noGrp="1"/>
          </p:cNvSpPr>
          <p:nvPr>
            <p:ph type="sldNum" sz="quarter" idx="5"/>
          </p:nvPr>
        </p:nvSpPr>
        <p:spPr/>
        <p:txBody>
          <a:bodyPr/>
          <a:lstStyle/>
          <a:p>
            <a:fld id="{046B0619-5E7D-4043-9E64-AB5674A10325}" type="slidenum">
              <a:rPr lang="nl-NL" smtClean="0"/>
              <a:t>25</a:t>
            </a:fld>
            <a:endParaRPr lang="nl-NL"/>
          </a:p>
        </p:txBody>
      </p:sp>
    </p:spTree>
    <p:extLst>
      <p:ext uri="{BB962C8B-B14F-4D97-AF65-F5344CB8AC3E}">
        <p14:creationId xmlns:p14="http://schemas.microsoft.com/office/powerpoint/2010/main" val="42215309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DA5BD-ABD2-6D09-B02B-13378D81A6F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324250F-3C69-1737-3FF9-809172FDAD2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FBC4FAA-6715-32E9-EBB9-7E7A16918073}"/>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39F42516-E536-F26A-2705-8E0464AE3E6D}"/>
              </a:ext>
            </a:extLst>
          </p:cNvPr>
          <p:cNvSpPr>
            <a:spLocks noGrp="1"/>
          </p:cNvSpPr>
          <p:nvPr>
            <p:ph type="sldNum" sz="quarter" idx="5"/>
          </p:nvPr>
        </p:nvSpPr>
        <p:spPr/>
        <p:txBody>
          <a:bodyPr/>
          <a:lstStyle/>
          <a:p>
            <a:fld id="{046B0619-5E7D-4043-9E64-AB5674A10325}" type="slidenum">
              <a:rPr lang="nl-NL" smtClean="0"/>
              <a:t>26</a:t>
            </a:fld>
            <a:endParaRPr lang="nl-NL"/>
          </a:p>
        </p:txBody>
      </p:sp>
    </p:spTree>
    <p:extLst>
      <p:ext uri="{BB962C8B-B14F-4D97-AF65-F5344CB8AC3E}">
        <p14:creationId xmlns:p14="http://schemas.microsoft.com/office/powerpoint/2010/main" val="39754171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AA8C5-9F3B-AA79-821C-21E84C7A62C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0926C0C-FE06-1B72-26A6-7A8E7BC5528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4823340-BFD9-7BCC-70C0-4C4C70C24EAF}"/>
              </a:ext>
            </a:extLst>
          </p:cNvPr>
          <p:cNvSpPr>
            <a:spLocks noGrp="1"/>
          </p:cNvSpPr>
          <p:nvPr>
            <p:ph type="body" idx="1"/>
          </p:nvPr>
        </p:nvSpPr>
        <p:spPr/>
        <p:txBody>
          <a:bodyPr/>
          <a:lstStyle/>
          <a:p>
            <a:r>
              <a:rPr lang="nl-NL"/>
              <a:t>Omschrijf IJshockey</a:t>
            </a:r>
          </a:p>
        </p:txBody>
      </p:sp>
      <p:sp>
        <p:nvSpPr>
          <p:cNvPr id="4" name="Tijdelijke aanduiding voor dianummer 3">
            <a:extLst>
              <a:ext uri="{FF2B5EF4-FFF2-40B4-BE49-F238E27FC236}">
                <a16:creationId xmlns:a16="http://schemas.microsoft.com/office/drawing/2014/main" id="{4D5A9289-4D22-DC60-C8A9-3D824BC7A03F}"/>
              </a:ext>
            </a:extLst>
          </p:cNvPr>
          <p:cNvSpPr>
            <a:spLocks noGrp="1"/>
          </p:cNvSpPr>
          <p:nvPr>
            <p:ph type="sldNum" sz="quarter" idx="5"/>
          </p:nvPr>
        </p:nvSpPr>
        <p:spPr/>
        <p:txBody>
          <a:bodyPr/>
          <a:lstStyle/>
          <a:p>
            <a:fld id="{046B0619-5E7D-4043-9E64-AB5674A10325}" type="slidenum">
              <a:rPr lang="nl-NL" smtClean="0"/>
              <a:t>27</a:t>
            </a:fld>
            <a:endParaRPr lang="nl-NL"/>
          </a:p>
        </p:txBody>
      </p:sp>
    </p:spTree>
    <p:extLst>
      <p:ext uri="{BB962C8B-B14F-4D97-AF65-F5344CB8AC3E}">
        <p14:creationId xmlns:p14="http://schemas.microsoft.com/office/powerpoint/2010/main" val="16537378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D0419-6026-C9F3-3C83-06949CF6E96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6CDB6B4-EC01-3987-2356-FF2557AF296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267C3C8-AF33-8221-9DB7-9111AB6F41E2}"/>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BD5B1B0B-02CF-6C25-0D61-FEBCF631451F}"/>
              </a:ext>
            </a:extLst>
          </p:cNvPr>
          <p:cNvSpPr>
            <a:spLocks noGrp="1"/>
          </p:cNvSpPr>
          <p:nvPr>
            <p:ph type="sldNum" sz="quarter" idx="5"/>
          </p:nvPr>
        </p:nvSpPr>
        <p:spPr/>
        <p:txBody>
          <a:bodyPr/>
          <a:lstStyle/>
          <a:p>
            <a:fld id="{046B0619-5E7D-4043-9E64-AB5674A10325}" type="slidenum">
              <a:rPr lang="nl-NL" smtClean="0"/>
              <a:t>28</a:t>
            </a:fld>
            <a:endParaRPr lang="nl-NL"/>
          </a:p>
        </p:txBody>
      </p:sp>
    </p:spTree>
    <p:extLst>
      <p:ext uri="{BB962C8B-B14F-4D97-AF65-F5344CB8AC3E}">
        <p14:creationId xmlns:p14="http://schemas.microsoft.com/office/powerpoint/2010/main" val="39677601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DAF67-3D60-EF67-5D32-32238682FDF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F4AE36C-AC0A-1D9D-F7D8-81A2921E6D6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EE88D76-621F-440A-7823-8B385A9A4DAC}"/>
              </a:ext>
            </a:extLst>
          </p:cNvPr>
          <p:cNvSpPr>
            <a:spLocks noGrp="1"/>
          </p:cNvSpPr>
          <p:nvPr>
            <p:ph type="body" idx="1"/>
          </p:nvPr>
        </p:nvSpPr>
        <p:spPr/>
        <p:txBody>
          <a:bodyPr/>
          <a:lstStyle/>
          <a:p>
            <a:r>
              <a:rPr lang="nl-NL"/>
              <a:t>Omschrijf Kunstschaatsen</a:t>
            </a:r>
          </a:p>
        </p:txBody>
      </p:sp>
      <p:sp>
        <p:nvSpPr>
          <p:cNvPr id="4" name="Tijdelijke aanduiding voor dianummer 3">
            <a:extLst>
              <a:ext uri="{FF2B5EF4-FFF2-40B4-BE49-F238E27FC236}">
                <a16:creationId xmlns:a16="http://schemas.microsoft.com/office/drawing/2014/main" id="{DBFA2AA2-073F-F2E2-E4F3-963A3D715086}"/>
              </a:ext>
            </a:extLst>
          </p:cNvPr>
          <p:cNvSpPr>
            <a:spLocks noGrp="1"/>
          </p:cNvSpPr>
          <p:nvPr>
            <p:ph type="sldNum" sz="quarter" idx="5"/>
          </p:nvPr>
        </p:nvSpPr>
        <p:spPr/>
        <p:txBody>
          <a:bodyPr/>
          <a:lstStyle/>
          <a:p>
            <a:fld id="{046B0619-5E7D-4043-9E64-AB5674A10325}" type="slidenum">
              <a:rPr lang="nl-NL" smtClean="0"/>
              <a:t>29</a:t>
            </a:fld>
            <a:endParaRPr lang="nl-NL"/>
          </a:p>
        </p:txBody>
      </p:sp>
    </p:spTree>
    <p:extLst>
      <p:ext uri="{BB962C8B-B14F-4D97-AF65-F5344CB8AC3E}">
        <p14:creationId xmlns:p14="http://schemas.microsoft.com/office/powerpoint/2010/main" val="35371318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34F56-6B57-140E-4449-C683000CD57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493CB7D-2062-9662-A1A5-4072E08869B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626A6B5-7DA2-367F-D93A-D84440042795}"/>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CE23A4BC-6C9F-64E1-6BA9-C35D28D08206}"/>
              </a:ext>
            </a:extLst>
          </p:cNvPr>
          <p:cNvSpPr>
            <a:spLocks noGrp="1"/>
          </p:cNvSpPr>
          <p:nvPr>
            <p:ph type="sldNum" sz="quarter" idx="5"/>
          </p:nvPr>
        </p:nvSpPr>
        <p:spPr/>
        <p:txBody>
          <a:bodyPr/>
          <a:lstStyle/>
          <a:p>
            <a:fld id="{046B0619-5E7D-4043-9E64-AB5674A10325}" type="slidenum">
              <a:rPr lang="nl-NL" smtClean="0"/>
              <a:t>30</a:t>
            </a:fld>
            <a:endParaRPr lang="nl-NL"/>
          </a:p>
        </p:txBody>
      </p:sp>
    </p:spTree>
    <p:extLst>
      <p:ext uri="{BB962C8B-B14F-4D97-AF65-F5344CB8AC3E}">
        <p14:creationId xmlns:p14="http://schemas.microsoft.com/office/powerpoint/2010/main" val="40651657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28553-977A-DE15-E707-B740EB26DA0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3328B96-85F1-C437-685A-4633384E3EF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748CE5C-2589-0315-40F1-9D4AEA3B1007}"/>
              </a:ext>
            </a:extLst>
          </p:cNvPr>
          <p:cNvSpPr>
            <a:spLocks noGrp="1"/>
          </p:cNvSpPr>
          <p:nvPr>
            <p:ph type="body" idx="1"/>
          </p:nvPr>
        </p:nvSpPr>
        <p:spPr/>
        <p:txBody>
          <a:bodyPr/>
          <a:lstStyle/>
          <a:p>
            <a:r>
              <a:rPr lang="nl-NL"/>
              <a:t>Omschrijf Biatlon</a:t>
            </a:r>
          </a:p>
        </p:txBody>
      </p:sp>
      <p:sp>
        <p:nvSpPr>
          <p:cNvPr id="4" name="Tijdelijke aanduiding voor dianummer 3">
            <a:extLst>
              <a:ext uri="{FF2B5EF4-FFF2-40B4-BE49-F238E27FC236}">
                <a16:creationId xmlns:a16="http://schemas.microsoft.com/office/drawing/2014/main" id="{21F16B49-BA0F-1753-734B-0EA512E16869}"/>
              </a:ext>
            </a:extLst>
          </p:cNvPr>
          <p:cNvSpPr>
            <a:spLocks noGrp="1"/>
          </p:cNvSpPr>
          <p:nvPr>
            <p:ph type="sldNum" sz="quarter" idx="5"/>
          </p:nvPr>
        </p:nvSpPr>
        <p:spPr/>
        <p:txBody>
          <a:bodyPr/>
          <a:lstStyle/>
          <a:p>
            <a:fld id="{046B0619-5E7D-4043-9E64-AB5674A10325}" type="slidenum">
              <a:rPr lang="nl-NL" smtClean="0"/>
              <a:t>31</a:t>
            </a:fld>
            <a:endParaRPr lang="nl-NL"/>
          </a:p>
        </p:txBody>
      </p:sp>
    </p:spTree>
    <p:extLst>
      <p:ext uri="{BB962C8B-B14F-4D97-AF65-F5344CB8AC3E}">
        <p14:creationId xmlns:p14="http://schemas.microsoft.com/office/powerpoint/2010/main" val="10528710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FD888-A797-A74E-C96E-96CA9453B81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33DAD4D-5A74-2E2C-5DD6-3AE0839EFED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72150A7-D99B-4D00-FF36-88EEC860B7AA}"/>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D12C510C-265D-8453-34C7-9A127738E0BC}"/>
              </a:ext>
            </a:extLst>
          </p:cNvPr>
          <p:cNvSpPr>
            <a:spLocks noGrp="1"/>
          </p:cNvSpPr>
          <p:nvPr>
            <p:ph type="sldNum" sz="quarter" idx="5"/>
          </p:nvPr>
        </p:nvSpPr>
        <p:spPr/>
        <p:txBody>
          <a:bodyPr/>
          <a:lstStyle/>
          <a:p>
            <a:fld id="{046B0619-5E7D-4043-9E64-AB5674A10325}" type="slidenum">
              <a:rPr lang="nl-NL" smtClean="0"/>
              <a:t>32</a:t>
            </a:fld>
            <a:endParaRPr lang="nl-NL"/>
          </a:p>
        </p:txBody>
      </p:sp>
    </p:spTree>
    <p:extLst>
      <p:ext uri="{BB962C8B-B14F-4D97-AF65-F5344CB8AC3E}">
        <p14:creationId xmlns:p14="http://schemas.microsoft.com/office/powerpoint/2010/main" val="8541615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A408A-4824-4AD0-F0AD-1F852D20546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79C1CE3-FD4C-D3EB-84A0-D92CE3424AA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6FBC969-E122-2986-7D46-8D5AC5835814}"/>
              </a:ext>
            </a:extLst>
          </p:cNvPr>
          <p:cNvSpPr>
            <a:spLocks noGrp="1"/>
          </p:cNvSpPr>
          <p:nvPr>
            <p:ph type="body" idx="1"/>
          </p:nvPr>
        </p:nvSpPr>
        <p:spPr/>
        <p:txBody>
          <a:bodyPr/>
          <a:lstStyle/>
          <a:p>
            <a:r>
              <a:rPr lang="nl-NL"/>
              <a:t>Omschrijf Langlaufen</a:t>
            </a:r>
          </a:p>
        </p:txBody>
      </p:sp>
      <p:sp>
        <p:nvSpPr>
          <p:cNvPr id="4" name="Tijdelijke aanduiding voor dianummer 3">
            <a:extLst>
              <a:ext uri="{FF2B5EF4-FFF2-40B4-BE49-F238E27FC236}">
                <a16:creationId xmlns:a16="http://schemas.microsoft.com/office/drawing/2014/main" id="{31FEFF03-F524-AE27-30D1-97A48FD1B77E}"/>
              </a:ext>
            </a:extLst>
          </p:cNvPr>
          <p:cNvSpPr>
            <a:spLocks noGrp="1"/>
          </p:cNvSpPr>
          <p:nvPr>
            <p:ph type="sldNum" sz="quarter" idx="5"/>
          </p:nvPr>
        </p:nvSpPr>
        <p:spPr/>
        <p:txBody>
          <a:bodyPr/>
          <a:lstStyle/>
          <a:p>
            <a:fld id="{046B0619-5E7D-4043-9E64-AB5674A10325}" type="slidenum">
              <a:rPr lang="nl-NL" smtClean="0"/>
              <a:t>33</a:t>
            </a:fld>
            <a:endParaRPr lang="nl-NL"/>
          </a:p>
        </p:txBody>
      </p:sp>
    </p:spTree>
    <p:extLst>
      <p:ext uri="{BB962C8B-B14F-4D97-AF65-F5344CB8AC3E}">
        <p14:creationId xmlns:p14="http://schemas.microsoft.com/office/powerpoint/2010/main" val="17491375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2957F-12DB-6134-E9D2-E7F0477DB80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29A33C0-58BE-E625-CF02-445DACE8147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B1B6AD4-841A-AD48-1470-2838397E6156}"/>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3B2E395F-1E52-6857-2CA6-85D3864D2FAC}"/>
              </a:ext>
            </a:extLst>
          </p:cNvPr>
          <p:cNvSpPr>
            <a:spLocks noGrp="1"/>
          </p:cNvSpPr>
          <p:nvPr>
            <p:ph type="sldNum" sz="quarter" idx="5"/>
          </p:nvPr>
        </p:nvSpPr>
        <p:spPr/>
        <p:txBody>
          <a:bodyPr/>
          <a:lstStyle/>
          <a:p>
            <a:fld id="{046B0619-5E7D-4043-9E64-AB5674A10325}" type="slidenum">
              <a:rPr lang="nl-NL" smtClean="0"/>
              <a:t>34</a:t>
            </a:fld>
            <a:endParaRPr lang="nl-NL"/>
          </a:p>
        </p:txBody>
      </p:sp>
    </p:spTree>
    <p:extLst>
      <p:ext uri="{BB962C8B-B14F-4D97-AF65-F5344CB8AC3E}">
        <p14:creationId xmlns:p14="http://schemas.microsoft.com/office/powerpoint/2010/main" val="12228262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E03CA-3144-2A0B-B940-92D463B7ABB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EE3E9E5-EBC1-DF74-94E2-D8FFF07446A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4E15557-1572-1F5F-61D7-2077C2A1C5DD}"/>
              </a:ext>
            </a:extLst>
          </p:cNvPr>
          <p:cNvSpPr>
            <a:spLocks noGrp="1"/>
          </p:cNvSpPr>
          <p:nvPr>
            <p:ph type="body" idx="1"/>
          </p:nvPr>
        </p:nvSpPr>
        <p:spPr/>
        <p:txBody>
          <a:bodyPr/>
          <a:lstStyle/>
          <a:p>
            <a:r>
              <a:rPr lang="nl-NL"/>
              <a:t>Omschrijf Langlaufen</a:t>
            </a:r>
          </a:p>
        </p:txBody>
      </p:sp>
      <p:sp>
        <p:nvSpPr>
          <p:cNvPr id="4" name="Tijdelijke aanduiding voor dianummer 3">
            <a:extLst>
              <a:ext uri="{FF2B5EF4-FFF2-40B4-BE49-F238E27FC236}">
                <a16:creationId xmlns:a16="http://schemas.microsoft.com/office/drawing/2014/main" id="{7633516F-D9DD-3DDD-58E8-7DA7B3C37EB6}"/>
              </a:ext>
            </a:extLst>
          </p:cNvPr>
          <p:cNvSpPr>
            <a:spLocks noGrp="1"/>
          </p:cNvSpPr>
          <p:nvPr>
            <p:ph type="sldNum" sz="quarter" idx="5"/>
          </p:nvPr>
        </p:nvSpPr>
        <p:spPr/>
        <p:txBody>
          <a:bodyPr/>
          <a:lstStyle/>
          <a:p>
            <a:fld id="{046B0619-5E7D-4043-9E64-AB5674A10325}" type="slidenum">
              <a:rPr lang="nl-NL" smtClean="0"/>
              <a:t>35</a:t>
            </a:fld>
            <a:endParaRPr lang="nl-NL"/>
          </a:p>
        </p:txBody>
      </p:sp>
    </p:spTree>
    <p:extLst>
      <p:ext uri="{BB962C8B-B14F-4D97-AF65-F5344CB8AC3E}">
        <p14:creationId xmlns:p14="http://schemas.microsoft.com/office/powerpoint/2010/main" val="24587550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29066-41CA-16E4-92A9-DA72D25B0F1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D991E78-2007-D114-5EC4-38004CE97AF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E493002-42F4-E904-535C-C0A4C1B1921B}"/>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E67E9D8C-2B05-63C0-0105-83B6357789FB}"/>
              </a:ext>
            </a:extLst>
          </p:cNvPr>
          <p:cNvSpPr>
            <a:spLocks noGrp="1"/>
          </p:cNvSpPr>
          <p:nvPr>
            <p:ph type="sldNum" sz="quarter" idx="5"/>
          </p:nvPr>
        </p:nvSpPr>
        <p:spPr/>
        <p:txBody>
          <a:bodyPr/>
          <a:lstStyle/>
          <a:p>
            <a:fld id="{046B0619-5E7D-4043-9E64-AB5674A10325}" type="slidenum">
              <a:rPr lang="nl-NL" smtClean="0"/>
              <a:t>36</a:t>
            </a:fld>
            <a:endParaRPr lang="nl-NL"/>
          </a:p>
        </p:txBody>
      </p:sp>
    </p:spTree>
    <p:extLst>
      <p:ext uri="{BB962C8B-B14F-4D97-AF65-F5344CB8AC3E}">
        <p14:creationId xmlns:p14="http://schemas.microsoft.com/office/powerpoint/2010/main" val="20624263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59F94-60BB-6512-489E-73B135B27E3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FF2B7C5-6850-283E-E40A-3419F4976F3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C18759C-54D1-BDB1-472D-360B2C49E012}"/>
              </a:ext>
            </a:extLst>
          </p:cNvPr>
          <p:cNvSpPr>
            <a:spLocks noGrp="1"/>
          </p:cNvSpPr>
          <p:nvPr>
            <p:ph type="body" idx="1"/>
          </p:nvPr>
        </p:nvSpPr>
        <p:spPr/>
        <p:txBody>
          <a:bodyPr/>
          <a:lstStyle/>
          <a:p>
            <a:pPr marL="0" lvl="0" indent="0">
              <a:buFont typeface="Symbol" panose="05050102010706020507" pitchFamily="18" charset="2"/>
              <a:buNone/>
            </a:pPr>
            <a:endParaRPr lang="nl-NL"/>
          </a:p>
        </p:txBody>
      </p:sp>
      <p:sp>
        <p:nvSpPr>
          <p:cNvPr id="4" name="Tijdelijke aanduiding voor dianummer 3">
            <a:extLst>
              <a:ext uri="{FF2B5EF4-FFF2-40B4-BE49-F238E27FC236}">
                <a16:creationId xmlns:a16="http://schemas.microsoft.com/office/drawing/2014/main" id="{1C5267F9-F891-EB38-60A4-99DD3744CCA1}"/>
              </a:ext>
            </a:extLst>
          </p:cNvPr>
          <p:cNvSpPr>
            <a:spLocks noGrp="1"/>
          </p:cNvSpPr>
          <p:nvPr>
            <p:ph type="sldNum" sz="quarter" idx="5"/>
          </p:nvPr>
        </p:nvSpPr>
        <p:spPr/>
        <p:txBody>
          <a:bodyPr/>
          <a:lstStyle/>
          <a:p>
            <a:fld id="{046B0619-5E7D-4043-9E64-AB5674A10325}" type="slidenum">
              <a:rPr lang="nl-NL" smtClean="0"/>
              <a:t>37</a:t>
            </a:fld>
            <a:endParaRPr lang="nl-NL"/>
          </a:p>
        </p:txBody>
      </p:sp>
    </p:spTree>
    <p:extLst>
      <p:ext uri="{BB962C8B-B14F-4D97-AF65-F5344CB8AC3E}">
        <p14:creationId xmlns:p14="http://schemas.microsoft.com/office/powerpoint/2010/main" val="36023477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8448E-7C7C-1084-5574-2E2C6A29467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AA73BCB-A4AF-DD78-1326-6079B04FD08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652D823-B6B9-A4D4-9167-A74F05E2550D}"/>
              </a:ext>
            </a:extLst>
          </p:cNvPr>
          <p:cNvSpPr>
            <a:spLocks noGrp="1"/>
          </p:cNvSpPr>
          <p:nvPr>
            <p:ph type="body" idx="1"/>
          </p:nvPr>
        </p:nvSpPr>
        <p:spPr/>
        <p:txBody>
          <a:bodyPr/>
          <a:lstStyle/>
          <a:p>
            <a:pPr marL="0" lvl="0" indent="0">
              <a:buFont typeface="Symbol" panose="05050102010706020507" pitchFamily="18" charset="2"/>
              <a:buNone/>
            </a:pPr>
            <a:endParaRPr lang="nl-NL"/>
          </a:p>
        </p:txBody>
      </p:sp>
      <p:sp>
        <p:nvSpPr>
          <p:cNvPr id="4" name="Tijdelijke aanduiding voor dianummer 3">
            <a:extLst>
              <a:ext uri="{FF2B5EF4-FFF2-40B4-BE49-F238E27FC236}">
                <a16:creationId xmlns:a16="http://schemas.microsoft.com/office/drawing/2014/main" id="{30C524FE-196A-F18A-04AC-C21AD48F8358}"/>
              </a:ext>
            </a:extLst>
          </p:cNvPr>
          <p:cNvSpPr>
            <a:spLocks noGrp="1"/>
          </p:cNvSpPr>
          <p:nvPr>
            <p:ph type="sldNum" sz="quarter" idx="5"/>
          </p:nvPr>
        </p:nvSpPr>
        <p:spPr/>
        <p:txBody>
          <a:bodyPr/>
          <a:lstStyle/>
          <a:p>
            <a:fld id="{046B0619-5E7D-4043-9E64-AB5674A10325}" type="slidenum">
              <a:rPr lang="nl-NL" smtClean="0"/>
              <a:t>38</a:t>
            </a:fld>
            <a:endParaRPr lang="nl-NL"/>
          </a:p>
        </p:txBody>
      </p:sp>
    </p:spTree>
    <p:extLst>
      <p:ext uri="{BB962C8B-B14F-4D97-AF65-F5344CB8AC3E}">
        <p14:creationId xmlns:p14="http://schemas.microsoft.com/office/powerpoint/2010/main" val="6573129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35691-2A83-CBD6-DD89-616031E1C9A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FAE2341-6A6E-A290-09B2-8F970971F3D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687D7CA-151F-656F-A737-A581F7EAA307}"/>
              </a:ext>
            </a:extLst>
          </p:cNvPr>
          <p:cNvSpPr>
            <a:spLocks noGrp="1"/>
          </p:cNvSpPr>
          <p:nvPr>
            <p:ph type="body" idx="1"/>
          </p:nvPr>
        </p:nvSpPr>
        <p:spPr/>
        <p:txBody>
          <a:bodyPr/>
          <a:lstStyle/>
          <a:p>
            <a:pPr marL="0" lvl="0" indent="0">
              <a:buFont typeface="Symbol" panose="05050102010706020507" pitchFamily="18" charset="2"/>
              <a:buNone/>
            </a:pPr>
            <a:endParaRPr lang="nl-NL"/>
          </a:p>
        </p:txBody>
      </p:sp>
      <p:sp>
        <p:nvSpPr>
          <p:cNvPr id="4" name="Tijdelijke aanduiding voor dianummer 3">
            <a:extLst>
              <a:ext uri="{FF2B5EF4-FFF2-40B4-BE49-F238E27FC236}">
                <a16:creationId xmlns:a16="http://schemas.microsoft.com/office/drawing/2014/main" id="{59ADB4B5-C4AD-DF98-9AB0-20D6180A8C17}"/>
              </a:ext>
            </a:extLst>
          </p:cNvPr>
          <p:cNvSpPr>
            <a:spLocks noGrp="1"/>
          </p:cNvSpPr>
          <p:nvPr>
            <p:ph type="sldNum" sz="quarter" idx="5"/>
          </p:nvPr>
        </p:nvSpPr>
        <p:spPr/>
        <p:txBody>
          <a:bodyPr/>
          <a:lstStyle/>
          <a:p>
            <a:fld id="{046B0619-5E7D-4043-9E64-AB5674A10325}" type="slidenum">
              <a:rPr lang="nl-NL" smtClean="0"/>
              <a:t>39</a:t>
            </a:fld>
            <a:endParaRPr lang="nl-NL"/>
          </a:p>
        </p:txBody>
      </p:sp>
    </p:spTree>
    <p:extLst>
      <p:ext uri="{BB962C8B-B14F-4D97-AF65-F5344CB8AC3E}">
        <p14:creationId xmlns:p14="http://schemas.microsoft.com/office/powerpoint/2010/main" val="38654852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6D248-B874-182E-4E57-3D6FA48AA15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25E8A04-BE25-4294-FC18-C881EF00ECB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425E2AB-1727-38A0-4B20-0A7BDE2CAD9D}"/>
              </a:ext>
            </a:extLst>
          </p:cNvPr>
          <p:cNvSpPr>
            <a:spLocks noGrp="1"/>
          </p:cNvSpPr>
          <p:nvPr>
            <p:ph type="body" idx="1"/>
          </p:nvPr>
        </p:nvSpPr>
        <p:spPr/>
        <p:txBody>
          <a:bodyPr/>
          <a:lstStyle/>
          <a:p>
            <a:pPr marL="0" lvl="0" indent="0">
              <a:buFont typeface="Symbol" panose="05050102010706020507" pitchFamily="18" charset="2"/>
              <a:buNone/>
            </a:pPr>
            <a:r>
              <a:rPr lang="nl-NL"/>
              <a:t>TIP: bereid je les goed voor en programmeer </a:t>
            </a:r>
            <a:r>
              <a:rPr lang="nl-NL" err="1"/>
              <a:t>ChatGPT</a:t>
            </a:r>
            <a:r>
              <a:rPr lang="nl-NL"/>
              <a:t> al van te voren als Kimberley Bos</a:t>
            </a:r>
          </a:p>
        </p:txBody>
      </p:sp>
      <p:sp>
        <p:nvSpPr>
          <p:cNvPr id="4" name="Tijdelijke aanduiding voor dianummer 3">
            <a:extLst>
              <a:ext uri="{FF2B5EF4-FFF2-40B4-BE49-F238E27FC236}">
                <a16:creationId xmlns:a16="http://schemas.microsoft.com/office/drawing/2014/main" id="{4A7D3907-6692-A06A-B6A8-24EF2B5D19C7}"/>
              </a:ext>
            </a:extLst>
          </p:cNvPr>
          <p:cNvSpPr>
            <a:spLocks noGrp="1"/>
          </p:cNvSpPr>
          <p:nvPr>
            <p:ph type="sldNum" sz="quarter" idx="5"/>
          </p:nvPr>
        </p:nvSpPr>
        <p:spPr/>
        <p:txBody>
          <a:bodyPr/>
          <a:lstStyle/>
          <a:p>
            <a:fld id="{046B0619-5E7D-4043-9E64-AB5674A10325}" type="slidenum">
              <a:rPr lang="nl-NL" smtClean="0"/>
              <a:t>40</a:t>
            </a:fld>
            <a:endParaRPr lang="nl-NL"/>
          </a:p>
        </p:txBody>
      </p:sp>
    </p:spTree>
    <p:extLst>
      <p:ext uri="{BB962C8B-B14F-4D97-AF65-F5344CB8AC3E}">
        <p14:creationId xmlns:p14="http://schemas.microsoft.com/office/powerpoint/2010/main" val="9007513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41</a:t>
            </a:fld>
            <a:endParaRPr lang="nl-NL"/>
          </a:p>
        </p:txBody>
      </p:sp>
    </p:spTree>
    <p:extLst>
      <p:ext uri="{BB962C8B-B14F-4D97-AF65-F5344CB8AC3E}">
        <p14:creationId xmlns:p14="http://schemas.microsoft.com/office/powerpoint/2010/main" val="32262952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81A5E-BE3D-C292-0134-5AA605ED99C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0FF40DD-F5BB-3D80-481D-EF8D0D9A770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9DE1F2A-2677-90F8-447B-932CCF5F75B1}"/>
              </a:ext>
            </a:extLst>
          </p:cNvPr>
          <p:cNvSpPr>
            <a:spLocks noGrp="1"/>
          </p:cNvSpPr>
          <p:nvPr>
            <p:ph type="body" idx="1"/>
          </p:nvPr>
        </p:nvSpPr>
        <p:spPr/>
        <p:txBody>
          <a:bodyPr/>
          <a:lstStyle/>
          <a:p>
            <a:r>
              <a:rPr lang="nl-NL" err="1"/>
              <a:t>https</a:t>
            </a:r>
            <a:r>
              <a:rPr lang="nl-NL"/>
              <a:t>://</a:t>
            </a:r>
            <a:r>
              <a:rPr lang="nl-NL" err="1"/>
              <a:t>www.youtube.com</a:t>
            </a:r>
            <a:r>
              <a:rPr lang="nl-NL"/>
              <a:t>/</a:t>
            </a:r>
            <a:r>
              <a:rPr lang="nl-NL" err="1"/>
              <a:t>watch?v</a:t>
            </a:r>
            <a:r>
              <a:rPr lang="nl-NL"/>
              <a:t>=-ZYy0Mi4kqQ (2:02)</a:t>
            </a:r>
          </a:p>
        </p:txBody>
      </p:sp>
      <p:sp>
        <p:nvSpPr>
          <p:cNvPr id="4" name="Tijdelijke aanduiding voor dianummer 3">
            <a:extLst>
              <a:ext uri="{FF2B5EF4-FFF2-40B4-BE49-F238E27FC236}">
                <a16:creationId xmlns:a16="http://schemas.microsoft.com/office/drawing/2014/main" id="{6C3DB749-038B-6F13-A1DC-FF2CD189D2EE}"/>
              </a:ext>
            </a:extLst>
          </p:cNvPr>
          <p:cNvSpPr>
            <a:spLocks noGrp="1"/>
          </p:cNvSpPr>
          <p:nvPr>
            <p:ph type="sldNum" sz="quarter" idx="5"/>
          </p:nvPr>
        </p:nvSpPr>
        <p:spPr/>
        <p:txBody>
          <a:bodyPr/>
          <a:lstStyle/>
          <a:p>
            <a:fld id="{046B0619-5E7D-4043-9E64-AB5674A10325}" type="slidenum">
              <a:rPr lang="nl-NL" smtClean="0"/>
              <a:t>46</a:t>
            </a:fld>
            <a:endParaRPr lang="nl-NL"/>
          </a:p>
        </p:txBody>
      </p:sp>
    </p:spTree>
    <p:extLst>
      <p:ext uri="{BB962C8B-B14F-4D97-AF65-F5344CB8AC3E}">
        <p14:creationId xmlns:p14="http://schemas.microsoft.com/office/powerpoint/2010/main" val="32003762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CACD6-A999-94E1-0A7B-A276381D9E6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56DD1F3-0BA6-120C-E4EB-9E357556C06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16DFEE1-1405-77FF-DC25-049767DEE9C0}"/>
              </a:ext>
            </a:extLst>
          </p:cNvPr>
          <p:cNvSpPr>
            <a:spLocks noGrp="1"/>
          </p:cNvSpPr>
          <p:nvPr>
            <p:ph type="body" idx="1"/>
          </p:nvPr>
        </p:nvSpPr>
        <p:spPr/>
        <p:txBody>
          <a:bodyPr/>
          <a:lstStyle/>
          <a:p>
            <a:r>
              <a:rPr lang="nl-NL" err="1"/>
              <a:t>https</a:t>
            </a:r>
            <a:r>
              <a:rPr lang="nl-NL"/>
              <a:t>://</a:t>
            </a:r>
            <a:r>
              <a:rPr lang="nl-NL" err="1"/>
              <a:t>www.youtube.com</a:t>
            </a:r>
            <a:r>
              <a:rPr lang="nl-NL"/>
              <a:t>/</a:t>
            </a:r>
            <a:r>
              <a:rPr lang="nl-NL" err="1"/>
              <a:t>watch?v</a:t>
            </a:r>
            <a:r>
              <a:rPr lang="nl-NL"/>
              <a:t>=-ZYy0Mi4kqQ (2:02)</a:t>
            </a:r>
          </a:p>
        </p:txBody>
      </p:sp>
      <p:sp>
        <p:nvSpPr>
          <p:cNvPr id="4" name="Tijdelijke aanduiding voor dianummer 3">
            <a:extLst>
              <a:ext uri="{FF2B5EF4-FFF2-40B4-BE49-F238E27FC236}">
                <a16:creationId xmlns:a16="http://schemas.microsoft.com/office/drawing/2014/main" id="{116CA9D3-369B-2D49-DCA1-930AA8C74A5D}"/>
              </a:ext>
            </a:extLst>
          </p:cNvPr>
          <p:cNvSpPr>
            <a:spLocks noGrp="1"/>
          </p:cNvSpPr>
          <p:nvPr>
            <p:ph type="sldNum" sz="quarter" idx="5"/>
          </p:nvPr>
        </p:nvSpPr>
        <p:spPr/>
        <p:txBody>
          <a:bodyPr/>
          <a:lstStyle/>
          <a:p>
            <a:fld id="{046B0619-5E7D-4043-9E64-AB5674A10325}" type="slidenum">
              <a:rPr lang="nl-NL" smtClean="0"/>
              <a:t>47</a:t>
            </a:fld>
            <a:endParaRPr lang="nl-NL"/>
          </a:p>
        </p:txBody>
      </p:sp>
    </p:spTree>
    <p:extLst>
      <p:ext uri="{BB962C8B-B14F-4D97-AF65-F5344CB8AC3E}">
        <p14:creationId xmlns:p14="http://schemas.microsoft.com/office/powerpoint/2010/main" val="276493696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TIP: laat alle kinderen de sport achter hun tafel nadoen: voorbereiding alvast op het </a:t>
            </a:r>
            <a:r>
              <a:rPr lang="nl-NL" err="1"/>
              <a:t>tableaux</a:t>
            </a:r>
            <a:r>
              <a:rPr lang="nl-NL"/>
              <a:t> vivant</a:t>
            </a:r>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48</a:t>
            </a:fld>
            <a:endParaRPr lang="nl-NL"/>
          </a:p>
        </p:txBody>
      </p:sp>
    </p:spTree>
    <p:extLst>
      <p:ext uri="{BB962C8B-B14F-4D97-AF65-F5344CB8AC3E}">
        <p14:creationId xmlns:p14="http://schemas.microsoft.com/office/powerpoint/2010/main" val="267093105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70A87E-12C4-BBF0-DB32-1FE40072D95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D0C46E7-4406-BF35-5E5F-CC233877B62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602C08F-1269-E2DD-8348-9B07CCEA2BC3}"/>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77C7CC92-8ED1-ADD3-4F02-230F915B1698}"/>
              </a:ext>
            </a:extLst>
          </p:cNvPr>
          <p:cNvSpPr>
            <a:spLocks noGrp="1"/>
          </p:cNvSpPr>
          <p:nvPr>
            <p:ph type="sldNum" sz="quarter" idx="5"/>
          </p:nvPr>
        </p:nvSpPr>
        <p:spPr/>
        <p:txBody>
          <a:bodyPr/>
          <a:lstStyle/>
          <a:p>
            <a:fld id="{046B0619-5E7D-4043-9E64-AB5674A10325}" type="slidenum">
              <a:rPr lang="nl-NL" smtClean="0"/>
              <a:t>49</a:t>
            </a:fld>
            <a:endParaRPr lang="nl-NL"/>
          </a:p>
        </p:txBody>
      </p:sp>
    </p:spTree>
    <p:extLst>
      <p:ext uri="{BB962C8B-B14F-4D97-AF65-F5344CB8AC3E}">
        <p14:creationId xmlns:p14="http://schemas.microsoft.com/office/powerpoint/2010/main" val="12044956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E1C55-38E8-8620-5ABB-F14A4020E8F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4D9729C-B5DD-16F3-3358-339BF27B7AE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9F58F38-2DFF-F185-2849-90BAC2BC1DAB}"/>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52400D75-25FD-0B19-A29A-50AA60648C04}"/>
              </a:ext>
            </a:extLst>
          </p:cNvPr>
          <p:cNvSpPr>
            <a:spLocks noGrp="1"/>
          </p:cNvSpPr>
          <p:nvPr>
            <p:ph type="sldNum" sz="quarter" idx="5"/>
          </p:nvPr>
        </p:nvSpPr>
        <p:spPr/>
        <p:txBody>
          <a:bodyPr/>
          <a:lstStyle/>
          <a:p>
            <a:fld id="{046B0619-5E7D-4043-9E64-AB5674A10325}" type="slidenum">
              <a:rPr lang="nl-NL" smtClean="0"/>
              <a:t>50</a:t>
            </a:fld>
            <a:endParaRPr lang="nl-NL"/>
          </a:p>
        </p:txBody>
      </p:sp>
    </p:spTree>
    <p:extLst>
      <p:ext uri="{BB962C8B-B14F-4D97-AF65-F5344CB8AC3E}">
        <p14:creationId xmlns:p14="http://schemas.microsoft.com/office/powerpoint/2010/main" val="307209076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91FDD-87DD-4572-09EF-6378825DC45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9958E11-F007-4A17-58C6-10207EB2380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48E3951-3442-16B6-741B-9D5AB337AB8A}"/>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C6B0B44F-3A28-01F1-43ED-0484510AF39E}"/>
              </a:ext>
            </a:extLst>
          </p:cNvPr>
          <p:cNvSpPr>
            <a:spLocks noGrp="1"/>
          </p:cNvSpPr>
          <p:nvPr>
            <p:ph type="sldNum" sz="quarter" idx="5"/>
          </p:nvPr>
        </p:nvSpPr>
        <p:spPr/>
        <p:txBody>
          <a:bodyPr/>
          <a:lstStyle/>
          <a:p>
            <a:fld id="{046B0619-5E7D-4043-9E64-AB5674A10325}" type="slidenum">
              <a:rPr lang="nl-NL" smtClean="0"/>
              <a:t>51</a:t>
            </a:fld>
            <a:endParaRPr lang="nl-NL"/>
          </a:p>
        </p:txBody>
      </p:sp>
    </p:spTree>
    <p:extLst>
      <p:ext uri="{BB962C8B-B14F-4D97-AF65-F5344CB8AC3E}">
        <p14:creationId xmlns:p14="http://schemas.microsoft.com/office/powerpoint/2010/main" val="16587370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99330-4FA4-63F9-E1E7-B764307A3AB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6024393-CDD5-18BA-3174-2253AEC0445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9AC222D-8846-E7C7-4DCF-CC36D97F8CD9}"/>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E8FE3574-3C4B-B67F-23B1-CB7B5B927746}"/>
              </a:ext>
            </a:extLst>
          </p:cNvPr>
          <p:cNvSpPr>
            <a:spLocks noGrp="1"/>
          </p:cNvSpPr>
          <p:nvPr>
            <p:ph type="sldNum" sz="quarter" idx="5"/>
          </p:nvPr>
        </p:nvSpPr>
        <p:spPr/>
        <p:txBody>
          <a:bodyPr/>
          <a:lstStyle/>
          <a:p>
            <a:fld id="{046B0619-5E7D-4043-9E64-AB5674A10325}" type="slidenum">
              <a:rPr lang="nl-NL" smtClean="0"/>
              <a:t>52</a:t>
            </a:fld>
            <a:endParaRPr lang="nl-NL"/>
          </a:p>
        </p:txBody>
      </p:sp>
    </p:spTree>
    <p:extLst>
      <p:ext uri="{BB962C8B-B14F-4D97-AF65-F5344CB8AC3E}">
        <p14:creationId xmlns:p14="http://schemas.microsoft.com/office/powerpoint/2010/main" val="157939468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D410D-097C-5DB4-9D44-6287169EB38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0E74795-9315-0AC1-1523-F60D7482223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276D56E-4F1B-E17E-5AF2-A99158C7407D}"/>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6701F2A0-F4F6-CC4E-7C71-467277FF93E4}"/>
              </a:ext>
            </a:extLst>
          </p:cNvPr>
          <p:cNvSpPr>
            <a:spLocks noGrp="1"/>
          </p:cNvSpPr>
          <p:nvPr>
            <p:ph type="sldNum" sz="quarter" idx="5"/>
          </p:nvPr>
        </p:nvSpPr>
        <p:spPr/>
        <p:txBody>
          <a:bodyPr/>
          <a:lstStyle/>
          <a:p>
            <a:fld id="{046B0619-5E7D-4043-9E64-AB5674A10325}" type="slidenum">
              <a:rPr lang="nl-NL" smtClean="0"/>
              <a:t>53</a:t>
            </a:fld>
            <a:endParaRPr lang="nl-NL"/>
          </a:p>
        </p:txBody>
      </p:sp>
    </p:spTree>
    <p:extLst>
      <p:ext uri="{BB962C8B-B14F-4D97-AF65-F5344CB8AC3E}">
        <p14:creationId xmlns:p14="http://schemas.microsoft.com/office/powerpoint/2010/main" val="404787898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B3E0E-75DE-0CC0-3F36-B69A4D227A7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532F3AE-CE63-0BC4-8504-477B99BFAE7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99E5922-3044-E7A7-9868-40948180094E}"/>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035BDDCD-B7CD-1771-B64C-57A2F613B874}"/>
              </a:ext>
            </a:extLst>
          </p:cNvPr>
          <p:cNvSpPr>
            <a:spLocks noGrp="1"/>
          </p:cNvSpPr>
          <p:nvPr>
            <p:ph type="sldNum" sz="quarter" idx="5"/>
          </p:nvPr>
        </p:nvSpPr>
        <p:spPr/>
        <p:txBody>
          <a:bodyPr/>
          <a:lstStyle/>
          <a:p>
            <a:fld id="{046B0619-5E7D-4043-9E64-AB5674A10325}" type="slidenum">
              <a:rPr lang="nl-NL" smtClean="0"/>
              <a:t>54</a:t>
            </a:fld>
            <a:endParaRPr lang="nl-NL"/>
          </a:p>
        </p:txBody>
      </p:sp>
    </p:spTree>
    <p:extLst>
      <p:ext uri="{BB962C8B-B14F-4D97-AF65-F5344CB8AC3E}">
        <p14:creationId xmlns:p14="http://schemas.microsoft.com/office/powerpoint/2010/main" val="4664429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4352B-7405-2C70-AE98-CF6B1E5FE74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6097193-1F47-5FE2-E893-4AA18CEE266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E44B9EB-263A-8169-2579-71212ED6BFC0}"/>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D7BC47E2-7BA1-E448-B580-1D17FF844E12}"/>
              </a:ext>
            </a:extLst>
          </p:cNvPr>
          <p:cNvSpPr>
            <a:spLocks noGrp="1"/>
          </p:cNvSpPr>
          <p:nvPr>
            <p:ph type="sldNum" sz="quarter" idx="5"/>
          </p:nvPr>
        </p:nvSpPr>
        <p:spPr/>
        <p:txBody>
          <a:bodyPr/>
          <a:lstStyle/>
          <a:p>
            <a:fld id="{046B0619-5E7D-4043-9E64-AB5674A10325}" type="slidenum">
              <a:rPr lang="nl-NL" smtClean="0"/>
              <a:t>55</a:t>
            </a:fld>
            <a:endParaRPr lang="nl-NL"/>
          </a:p>
        </p:txBody>
      </p:sp>
    </p:spTree>
    <p:extLst>
      <p:ext uri="{BB962C8B-B14F-4D97-AF65-F5344CB8AC3E}">
        <p14:creationId xmlns:p14="http://schemas.microsoft.com/office/powerpoint/2010/main" val="15842672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F8850-38A8-B88F-C3F4-98611E4A116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2298B00-EC08-8FD7-2714-96BA71E6124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618F334-CF8C-71D6-9B2D-9F1EBE81B09B}"/>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CBCF5513-ED46-F809-8E84-84C34797D49D}"/>
              </a:ext>
            </a:extLst>
          </p:cNvPr>
          <p:cNvSpPr>
            <a:spLocks noGrp="1"/>
          </p:cNvSpPr>
          <p:nvPr>
            <p:ph type="sldNum" sz="quarter" idx="5"/>
          </p:nvPr>
        </p:nvSpPr>
        <p:spPr/>
        <p:txBody>
          <a:bodyPr/>
          <a:lstStyle/>
          <a:p>
            <a:fld id="{046B0619-5E7D-4043-9E64-AB5674A10325}" type="slidenum">
              <a:rPr lang="nl-NL" smtClean="0"/>
              <a:t>56</a:t>
            </a:fld>
            <a:endParaRPr lang="nl-NL"/>
          </a:p>
        </p:txBody>
      </p:sp>
    </p:spTree>
    <p:extLst>
      <p:ext uri="{BB962C8B-B14F-4D97-AF65-F5344CB8AC3E}">
        <p14:creationId xmlns:p14="http://schemas.microsoft.com/office/powerpoint/2010/main" val="6666385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BD40E-834F-C23B-18A8-980C933EBC4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F07F4A6-C48F-C699-2791-A2CE6116C32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BA9D8E5-7151-74D5-B27B-0C9E91A0D25E}"/>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926D6684-45B7-9523-542A-65321DE05D19}"/>
              </a:ext>
            </a:extLst>
          </p:cNvPr>
          <p:cNvSpPr>
            <a:spLocks noGrp="1"/>
          </p:cNvSpPr>
          <p:nvPr>
            <p:ph type="sldNum" sz="quarter" idx="5"/>
          </p:nvPr>
        </p:nvSpPr>
        <p:spPr/>
        <p:txBody>
          <a:bodyPr/>
          <a:lstStyle/>
          <a:p>
            <a:fld id="{046B0619-5E7D-4043-9E64-AB5674A10325}" type="slidenum">
              <a:rPr lang="nl-NL" smtClean="0"/>
              <a:t>57</a:t>
            </a:fld>
            <a:endParaRPr lang="nl-NL"/>
          </a:p>
        </p:txBody>
      </p:sp>
    </p:spTree>
    <p:extLst>
      <p:ext uri="{BB962C8B-B14F-4D97-AF65-F5344CB8AC3E}">
        <p14:creationId xmlns:p14="http://schemas.microsoft.com/office/powerpoint/2010/main" val="11494163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2809C-D26F-9F96-444A-FA8931F541E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424929F-B170-6057-1708-82A34BCAD06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5EC48F9-0D98-9659-A191-106AD8A7FA3C}"/>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94CB00C8-693B-A26B-ACB6-F4B28B347FDE}"/>
              </a:ext>
            </a:extLst>
          </p:cNvPr>
          <p:cNvSpPr>
            <a:spLocks noGrp="1"/>
          </p:cNvSpPr>
          <p:nvPr>
            <p:ph type="sldNum" sz="quarter" idx="5"/>
          </p:nvPr>
        </p:nvSpPr>
        <p:spPr/>
        <p:txBody>
          <a:bodyPr/>
          <a:lstStyle/>
          <a:p>
            <a:fld id="{046B0619-5E7D-4043-9E64-AB5674A10325}" type="slidenum">
              <a:rPr lang="nl-NL" smtClean="0"/>
              <a:t>58</a:t>
            </a:fld>
            <a:endParaRPr lang="nl-NL"/>
          </a:p>
        </p:txBody>
      </p:sp>
    </p:spTree>
    <p:extLst>
      <p:ext uri="{BB962C8B-B14F-4D97-AF65-F5344CB8AC3E}">
        <p14:creationId xmlns:p14="http://schemas.microsoft.com/office/powerpoint/2010/main" val="12295041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7265E-2DBB-8912-9459-48E42DFE95B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4972787-34AC-A96F-2C1C-A481229D7FB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CF35C6C-431E-D94B-89B7-695361A23DF9}"/>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72D85E24-4702-3950-18B5-F201064E1780}"/>
              </a:ext>
            </a:extLst>
          </p:cNvPr>
          <p:cNvSpPr>
            <a:spLocks noGrp="1"/>
          </p:cNvSpPr>
          <p:nvPr>
            <p:ph type="sldNum" sz="quarter" idx="5"/>
          </p:nvPr>
        </p:nvSpPr>
        <p:spPr/>
        <p:txBody>
          <a:bodyPr/>
          <a:lstStyle/>
          <a:p>
            <a:fld id="{046B0619-5E7D-4043-9E64-AB5674A10325}" type="slidenum">
              <a:rPr lang="nl-NL" smtClean="0"/>
              <a:t>59</a:t>
            </a:fld>
            <a:endParaRPr lang="nl-NL"/>
          </a:p>
        </p:txBody>
      </p:sp>
    </p:spTree>
    <p:extLst>
      <p:ext uri="{BB962C8B-B14F-4D97-AF65-F5344CB8AC3E}">
        <p14:creationId xmlns:p14="http://schemas.microsoft.com/office/powerpoint/2010/main" val="60846938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4EC1F-C2AD-47CB-26A7-11AD28C0DBA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D50BBF3-2A06-74E3-7B98-5D422735070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0C5ED19-8F82-2D65-F8C1-A88DAECDA2A6}"/>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C9098DF9-08B0-67FE-0CF3-D01CD626C61D}"/>
              </a:ext>
            </a:extLst>
          </p:cNvPr>
          <p:cNvSpPr>
            <a:spLocks noGrp="1"/>
          </p:cNvSpPr>
          <p:nvPr>
            <p:ph type="sldNum" sz="quarter" idx="5"/>
          </p:nvPr>
        </p:nvSpPr>
        <p:spPr/>
        <p:txBody>
          <a:bodyPr/>
          <a:lstStyle/>
          <a:p>
            <a:fld id="{046B0619-5E7D-4043-9E64-AB5674A10325}" type="slidenum">
              <a:rPr lang="nl-NL" smtClean="0"/>
              <a:t>60</a:t>
            </a:fld>
            <a:endParaRPr lang="nl-NL"/>
          </a:p>
        </p:txBody>
      </p:sp>
    </p:spTree>
    <p:extLst>
      <p:ext uri="{BB962C8B-B14F-4D97-AF65-F5344CB8AC3E}">
        <p14:creationId xmlns:p14="http://schemas.microsoft.com/office/powerpoint/2010/main" val="69758632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56A67-237B-9EB2-753F-32F9291F82D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22F0A3C-F896-DFB0-5955-FC7C8AF4A6B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3DA6A5B-4451-4D75-B4AE-C2ACF1970333}"/>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07409800-CFF6-5F30-DEDA-F4C6EB501146}"/>
              </a:ext>
            </a:extLst>
          </p:cNvPr>
          <p:cNvSpPr>
            <a:spLocks noGrp="1"/>
          </p:cNvSpPr>
          <p:nvPr>
            <p:ph type="sldNum" sz="quarter" idx="5"/>
          </p:nvPr>
        </p:nvSpPr>
        <p:spPr/>
        <p:txBody>
          <a:bodyPr/>
          <a:lstStyle/>
          <a:p>
            <a:fld id="{046B0619-5E7D-4043-9E64-AB5674A10325}" type="slidenum">
              <a:rPr lang="nl-NL" smtClean="0"/>
              <a:t>61</a:t>
            </a:fld>
            <a:endParaRPr lang="nl-NL"/>
          </a:p>
        </p:txBody>
      </p:sp>
    </p:spTree>
    <p:extLst>
      <p:ext uri="{BB962C8B-B14F-4D97-AF65-F5344CB8AC3E}">
        <p14:creationId xmlns:p14="http://schemas.microsoft.com/office/powerpoint/2010/main" val="8178643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C3F8AD-867D-4E97-E705-623AA6DA97A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D685613-B055-1C65-D49E-85D707BB27A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8ECB0B6-C3E5-EB2E-9260-A560A8CF2D9E}"/>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46A897A7-6F31-AB1C-C0E4-E57CE59758F8}"/>
              </a:ext>
            </a:extLst>
          </p:cNvPr>
          <p:cNvSpPr>
            <a:spLocks noGrp="1"/>
          </p:cNvSpPr>
          <p:nvPr>
            <p:ph type="sldNum" sz="quarter" idx="5"/>
          </p:nvPr>
        </p:nvSpPr>
        <p:spPr/>
        <p:txBody>
          <a:bodyPr/>
          <a:lstStyle/>
          <a:p>
            <a:fld id="{046B0619-5E7D-4043-9E64-AB5674A10325}" type="slidenum">
              <a:rPr lang="nl-NL" smtClean="0"/>
              <a:t>62</a:t>
            </a:fld>
            <a:endParaRPr lang="nl-NL"/>
          </a:p>
        </p:txBody>
      </p:sp>
    </p:spTree>
    <p:extLst>
      <p:ext uri="{BB962C8B-B14F-4D97-AF65-F5344CB8AC3E}">
        <p14:creationId xmlns:p14="http://schemas.microsoft.com/office/powerpoint/2010/main" val="8582651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168AA-5779-B594-14D1-3F9BA805601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4914B8B-AF68-286D-B6AA-9F5A200808C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8CA64F3-7893-D6B2-DBA3-61D9FE923E60}"/>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295560F4-DDAC-7227-8776-7F051D388B5E}"/>
              </a:ext>
            </a:extLst>
          </p:cNvPr>
          <p:cNvSpPr>
            <a:spLocks noGrp="1"/>
          </p:cNvSpPr>
          <p:nvPr>
            <p:ph type="sldNum" sz="quarter" idx="5"/>
          </p:nvPr>
        </p:nvSpPr>
        <p:spPr/>
        <p:txBody>
          <a:bodyPr/>
          <a:lstStyle/>
          <a:p>
            <a:fld id="{046B0619-5E7D-4043-9E64-AB5674A10325}" type="slidenum">
              <a:rPr lang="nl-NL" smtClean="0"/>
              <a:t>63</a:t>
            </a:fld>
            <a:endParaRPr lang="nl-NL"/>
          </a:p>
        </p:txBody>
      </p:sp>
    </p:spTree>
    <p:extLst>
      <p:ext uri="{BB962C8B-B14F-4D97-AF65-F5344CB8AC3E}">
        <p14:creationId xmlns:p14="http://schemas.microsoft.com/office/powerpoint/2010/main" val="26004563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3A7E8-E249-4929-4D70-44531937378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624684E-7A53-F37A-18BF-0F60C896368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ECB5D81-060B-61C7-AAED-6968A6BDCA0D}"/>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0E388A90-7C34-D62B-90B1-64C92816A527}"/>
              </a:ext>
            </a:extLst>
          </p:cNvPr>
          <p:cNvSpPr>
            <a:spLocks noGrp="1"/>
          </p:cNvSpPr>
          <p:nvPr>
            <p:ph type="sldNum" sz="quarter" idx="5"/>
          </p:nvPr>
        </p:nvSpPr>
        <p:spPr/>
        <p:txBody>
          <a:bodyPr/>
          <a:lstStyle/>
          <a:p>
            <a:fld id="{046B0619-5E7D-4043-9E64-AB5674A10325}" type="slidenum">
              <a:rPr lang="nl-NL" smtClean="0"/>
              <a:t>64</a:t>
            </a:fld>
            <a:endParaRPr lang="nl-NL"/>
          </a:p>
        </p:txBody>
      </p:sp>
    </p:spTree>
    <p:extLst>
      <p:ext uri="{BB962C8B-B14F-4D97-AF65-F5344CB8AC3E}">
        <p14:creationId xmlns:p14="http://schemas.microsoft.com/office/powerpoint/2010/main" val="364888194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4A144-27E2-A63A-8158-3073C48911F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E3A5A76-ADAC-ECBB-2832-90663F6A356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077FFCC-61B1-6C5B-7CE4-5C2674831DD1}"/>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C3E0413B-A429-F30A-EDCC-06C1266F1057}"/>
              </a:ext>
            </a:extLst>
          </p:cNvPr>
          <p:cNvSpPr>
            <a:spLocks noGrp="1"/>
          </p:cNvSpPr>
          <p:nvPr>
            <p:ph type="sldNum" sz="quarter" idx="5"/>
          </p:nvPr>
        </p:nvSpPr>
        <p:spPr/>
        <p:txBody>
          <a:bodyPr/>
          <a:lstStyle/>
          <a:p>
            <a:fld id="{046B0619-5E7D-4043-9E64-AB5674A10325}" type="slidenum">
              <a:rPr lang="nl-NL" smtClean="0"/>
              <a:t>65</a:t>
            </a:fld>
            <a:endParaRPr lang="nl-NL"/>
          </a:p>
        </p:txBody>
      </p:sp>
    </p:spTree>
    <p:extLst>
      <p:ext uri="{BB962C8B-B14F-4D97-AF65-F5344CB8AC3E}">
        <p14:creationId xmlns:p14="http://schemas.microsoft.com/office/powerpoint/2010/main" val="2718951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18876-A5A2-64B0-E86B-942A45073E4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28C5CCB-1504-0084-F0B5-674E502F587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D537E64-3BB7-A840-BE58-735F28BB0DF6}"/>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C32B87E9-FF20-2D66-5B53-95058A53ABA9}"/>
              </a:ext>
            </a:extLst>
          </p:cNvPr>
          <p:cNvSpPr>
            <a:spLocks noGrp="1"/>
          </p:cNvSpPr>
          <p:nvPr>
            <p:ph type="sldNum" sz="quarter" idx="5"/>
          </p:nvPr>
        </p:nvSpPr>
        <p:spPr/>
        <p:txBody>
          <a:bodyPr/>
          <a:lstStyle/>
          <a:p>
            <a:fld id="{046B0619-5E7D-4043-9E64-AB5674A10325}" type="slidenum">
              <a:rPr lang="nl-NL" smtClean="0"/>
              <a:t>66</a:t>
            </a:fld>
            <a:endParaRPr lang="nl-NL"/>
          </a:p>
        </p:txBody>
      </p:sp>
    </p:spTree>
    <p:extLst>
      <p:ext uri="{BB962C8B-B14F-4D97-AF65-F5344CB8AC3E}">
        <p14:creationId xmlns:p14="http://schemas.microsoft.com/office/powerpoint/2010/main" val="31059365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22EDC-5AEF-B301-709F-FD31E44AE04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91002C6-D4F5-B29F-37A2-7D51F0F0531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3B9FF9B-A700-090C-196A-99C04C3BD270}"/>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7F1F9D11-719C-7EDC-E2E2-E9ED89344368}"/>
              </a:ext>
            </a:extLst>
          </p:cNvPr>
          <p:cNvSpPr>
            <a:spLocks noGrp="1"/>
          </p:cNvSpPr>
          <p:nvPr>
            <p:ph type="sldNum" sz="quarter" idx="5"/>
          </p:nvPr>
        </p:nvSpPr>
        <p:spPr/>
        <p:txBody>
          <a:bodyPr/>
          <a:lstStyle/>
          <a:p>
            <a:fld id="{046B0619-5E7D-4043-9E64-AB5674A10325}" type="slidenum">
              <a:rPr lang="nl-NL" smtClean="0"/>
              <a:t>67</a:t>
            </a:fld>
            <a:endParaRPr lang="nl-NL"/>
          </a:p>
        </p:txBody>
      </p:sp>
    </p:spTree>
    <p:extLst>
      <p:ext uri="{BB962C8B-B14F-4D97-AF65-F5344CB8AC3E}">
        <p14:creationId xmlns:p14="http://schemas.microsoft.com/office/powerpoint/2010/main" val="295465997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37C94-56C7-363D-869A-ED49746384A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AF78DDC-84C4-0AFA-B0CE-4D7BAC1D16B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2F9C6A0-6CFB-475C-134B-B9A16A2B512A}"/>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138B5408-7703-0032-CD84-D1D0763485FA}"/>
              </a:ext>
            </a:extLst>
          </p:cNvPr>
          <p:cNvSpPr>
            <a:spLocks noGrp="1"/>
          </p:cNvSpPr>
          <p:nvPr>
            <p:ph type="sldNum" sz="quarter" idx="5"/>
          </p:nvPr>
        </p:nvSpPr>
        <p:spPr/>
        <p:txBody>
          <a:bodyPr/>
          <a:lstStyle/>
          <a:p>
            <a:fld id="{046B0619-5E7D-4043-9E64-AB5674A10325}" type="slidenum">
              <a:rPr lang="nl-NL" smtClean="0"/>
              <a:t>68</a:t>
            </a:fld>
            <a:endParaRPr lang="nl-NL"/>
          </a:p>
        </p:txBody>
      </p:sp>
    </p:spTree>
    <p:extLst>
      <p:ext uri="{BB962C8B-B14F-4D97-AF65-F5344CB8AC3E}">
        <p14:creationId xmlns:p14="http://schemas.microsoft.com/office/powerpoint/2010/main" val="354133090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E45DA-4835-062D-BDB1-9F3BA67DC65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764CA9D-D7B7-045D-1ABC-C7CCD830AE2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C2B51DB-1D58-7338-7F3B-9BC7381B299E}"/>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F27C2C64-7767-9605-017A-F04E2F03FC5B}"/>
              </a:ext>
            </a:extLst>
          </p:cNvPr>
          <p:cNvSpPr>
            <a:spLocks noGrp="1"/>
          </p:cNvSpPr>
          <p:nvPr>
            <p:ph type="sldNum" sz="quarter" idx="5"/>
          </p:nvPr>
        </p:nvSpPr>
        <p:spPr/>
        <p:txBody>
          <a:bodyPr/>
          <a:lstStyle/>
          <a:p>
            <a:fld id="{046B0619-5E7D-4043-9E64-AB5674A10325}" type="slidenum">
              <a:rPr lang="nl-NL" smtClean="0"/>
              <a:t>69</a:t>
            </a:fld>
            <a:endParaRPr lang="nl-NL"/>
          </a:p>
        </p:txBody>
      </p:sp>
    </p:spTree>
    <p:extLst>
      <p:ext uri="{BB962C8B-B14F-4D97-AF65-F5344CB8AC3E}">
        <p14:creationId xmlns:p14="http://schemas.microsoft.com/office/powerpoint/2010/main" val="168660072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4620B-BF95-D794-0BA9-D9B8CE31030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4D506CB-353E-36B4-01BE-1F9D41785EE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5EC865C-9AEB-BF00-96EF-1CBABB7E3068}"/>
              </a:ext>
            </a:extLst>
          </p:cNvPr>
          <p:cNvSpPr>
            <a:spLocks noGrp="1"/>
          </p:cNvSpPr>
          <p:nvPr>
            <p:ph type="body" idx="1"/>
          </p:nvPr>
        </p:nvSpPr>
        <p:spPr/>
        <p:txBody>
          <a:bodyPr/>
          <a:lstStyle/>
          <a:p>
            <a:pPr marL="0" lvl="0" indent="0">
              <a:buFont typeface="Symbol" panose="05050102010706020507" pitchFamily="18" charset="2"/>
              <a:buNone/>
            </a:pPr>
            <a:endParaRPr lang="nl-NL"/>
          </a:p>
        </p:txBody>
      </p:sp>
      <p:sp>
        <p:nvSpPr>
          <p:cNvPr id="4" name="Tijdelijke aanduiding voor dianummer 3">
            <a:extLst>
              <a:ext uri="{FF2B5EF4-FFF2-40B4-BE49-F238E27FC236}">
                <a16:creationId xmlns:a16="http://schemas.microsoft.com/office/drawing/2014/main" id="{77C624CC-5868-603D-8FE1-EB40E1678375}"/>
              </a:ext>
            </a:extLst>
          </p:cNvPr>
          <p:cNvSpPr>
            <a:spLocks noGrp="1"/>
          </p:cNvSpPr>
          <p:nvPr>
            <p:ph type="sldNum" sz="quarter" idx="5"/>
          </p:nvPr>
        </p:nvSpPr>
        <p:spPr/>
        <p:txBody>
          <a:bodyPr/>
          <a:lstStyle/>
          <a:p>
            <a:fld id="{046B0619-5E7D-4043-9E64-AB5674A10325}" type="slidenum">
              <a:rPr lang="nl-NL" smtClean="0"/>
              <a:t>70</a:t>
            </a:fld>
            <a:endParaRPr lang="nl-NL"/>
          </a:p>
        </p:txBody>
      </p:sp>
    </p:spTree>
    <p:extLst>
      <p:ext uri="{BB962C8B-B14F-4D97-AF65-F5344CB8AC3E}">
        <p14:creationId xmlns:p14="http://schemas.microsoft.com/office/powerpoint/2010/main" val="269632529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DBA6B-D788-6C01-2013-2EBD629EB1E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74FB2A0-5AC4-E261-30AB-557BBDC84B2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676CF3A-DB0A-6F1F-57EE-75CE61753B86}"/>
              </a:ext>
            </a:extLst>
          </p:cNvPr>
          <p:cNvSpPr>
            <a:spLocks noGrp="1"/>
          </p:cNvSpPr>
          <p:nvPr>
            <p:ph type="body" idx="1"/>
          </p:nvPr>
        </p:nvSpPr>
        <p:spPr/>
        <p:txBody>
          <a:bodyPr/>
          <a:lstStyle/>
          <a:p>
            <a:pPr marL="0" lvl="0" indent="0">
              <a:buFont typeface="Symbol" panose="05050102010706020507" pitchFamily="18" charset="2"/>
              <a:buNone/>
            </a:pPr>
            <a:endParaRPr lang="nl-NL"/>
          </a:p>
        </p:txBody>
      </p:sp>
      <p:sp>
        <p:nvSpPr>
          <p:cNvPr id="4" name="Tijdelijke aanduiding voor dianummer 3">
            <a:extLst>
              <a:ext uri="{FF2B5EF4-FFF2-40B4-BE49-F238E27FC236}">
                <a16:creationId xmlns:a16="http://schemas.microsoft.com/office/drawing/2014/main" id="{D9F2BD32-2DF8-9C1A-E6FE-49A6133F1685}"/>
              </a:ext>
            </a:extLst>
          </p:cNvPr>
          <p:cNvSpPr>
            <a:spLocks noGrp="1"/>
          </p:cNvSpPr>
          <p:nvPr>
            <p:ph type="sldNum" sz="quarter" idx="5"/>
          </p:nvPr>
        </p:nvSpPr>
        <p:spPr/>
        <p:txBody>
          <a:bodyPr/>
          <a:lstStyle/>
          <a:p>
            <a:fld id="{046B0619-5E7D-4043-9E64-AB5674A10325}" type="slidenum">
              <a:rPr lang="nl-NL" smtClean="0"/>
              <a:t>71</a:t>
            </a:fld>
            <a:endParaRPr lang="nl-NL"/>
          </a:p>
        </p:txBody>
      </p:sp>
    </p:spTree>
    <p:extLst>
      <p:ext uri="{BB962C8B-B14F-4D97-AF65-F5344CB8AC3E}">
        <p14:creationId xmlns:p14="http://schemas.microsoft.com/office/powerpoint/2010/main" val="343057536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DBA6B-D788-6C01-2013-2EBD629EB1E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74FB2A0-5AC4-E261-30AB-557BBDC84B2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676CF3A-DB0A-6F1F-57EE-75CE61753B86}"/>
              </a:ext>
            </a:extLst>
          </p:cNvPr>
          <p:cNvSpPr>
            <a:spLocks noGrp="1"/>
          </p:cNvSpPr>
          <p:nvPr>
            <p:ph type="body" idx="1"/>
          </p:nvPr>
        </p:nvSpPr>
        <p:spPr/>
        <p:txBody>
          <a:bodyPr/>
          <a:lstStyle/>
          <a:p>
            <a:pPr marL="0" lvl="0" indent="0">
              <a:buFont typeface="Symbol" panose="05050102010706020507" pitchFamily="18" charset="2"/>
              <a:buNone/>
            </a:pPr>
            <a:endParaRPr lang="nl-NL"/>
          </a:p>
        </p:txBody>
      </p:sp>
      <p:sp>
        <p:nvSpPr>
          <p:cNvPr id="4" name="Tijdelijke aanduiding voor dianummer 3">
            <a:extLst>
              <a:ext uri="{FF2B5EF4-FFF2-40B4-BE49-F238E27FC236}">
                <a16:creationId xmlns:a16="http://schemas.microsoft.com/office/drawing/2014/main" id="{D9F2BD32-2DF8-9C1A-E6FE-49A6133F1685}"/>
              </a:ext>
            </a:extLst>
          </p:cNvPr>
          <p:cNvSpPr>
            <a:spLocks noGrp="1"/>
          </p:cNvSpPr>
          <p:nvPr>
            <p:ph type="sldNum" sz="quarter" idx="5"/>
          </p:nvPr>
        </p:nvSpPr>
        <p:spPr/>
        <p:txBody>
          <a:bodyPr/>
          <a:lstStyle/>
          <a:p>
            <a:fld id="{046B0619-5E7D-4043-9E64-AB5674A10325}" type="slidenum">
              <a:rPr lang="nl-NL" smtClean="0"/>
              <a:t>72</a:t>
            </a:fld>
            <a:endParaRPr lang="nl-NL"/>
          </a:p>
        </p:txBody>
      </p:sp>
    </p:spTree>
    <p:extLst>
      <p:ext uri="{BB962C8B-B14F-4D97-AF65-F5344CB8AC3E}">
        <p14:creationId xmlns:p14="http://schemas.microsoft.com/office/powerpoint/2010/main" val="182987903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DBA6B-D788-6C01-2013-2EBD629EB1E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74FB2A0-5AC4-E261-30AB-557BBDC84B2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676CF3A-DB0A-6F1F-57EE-75CE61753B86}"/>
              </a:ext>
            </a:extLst>
          </p:cNvPr>
          <p:cNvSpPr>
            <a:spLocks noGrp="1"/>
          </p:cNvSpPr>
          <p:nvPr>
            <p:ph type="body" idx="1"/>
          </p:nvPr>
        </p:nvSpPr>
        <p:spPr/>
        <p:txBody>
          <a:bodyPr/>
          <a:lstStyle/>
          <a:p>
            <a:pPr marL="0" lvl="0" indent="0">
              <a:buFont typeface="Symbol" panose="05050102010706020507" pitchFamily="18" charset="2"/>
              <a:buNone/>
            </a:pPr>
            <a:r>
              <a:rPr lang="nl-NL"/>
              <a:t>TIP: bereid je les goed voor en programmeer </a:t>
            </a:r>
            <a:r>
              <a:rPr lang="nl-NL" err="1"/>
              <a:t>ChatGPT</a:t>
            </a:r>
            <a:r>
              <a:rPr lang="nl-NL"/>
              <a:t> al van te voren als Kimberley Bos.</a:t>
            </a:r>
          </a:p>
          <a:p>
            <a:pPr marL="0" lvl="0" indent="0">
              <a:buFont typeface="Symbol" panose="05050102010706020507" pitchFamily="18" charset="2"/>
              <a:buNone/>
            </a:pPr>
            <a:endParaRPr lang="nl-NL"/>
          </a:p>
          <a:p>
            <a:pPr marL="0" lvl="0" indent="0">
              <a:buFont typeface="Symbol" panose="05050102010706020507" pitchFamily="18" charset="2"/>
              <a:buNone/>
            </a:pPr>
            <a:r>
              <a:rPr lang="nl-NL"/>
              <a:t>Zeg van te voren tegen chat: Doe alsof je Kimberley Bos bent, de top </a:t>
            </a:r>
            <a:r>
              <a:rPr lang="nl-NL" err="1"/>
              <a:t>skeleton</a:t>
            </a:r>
            <a:r>
              <a:rPr lang="nl-NL"/>
              <a:t> atlete. Mogen we wat vragen aan je stellen?</a:t>
            </a:r>
          </a:p>
          <a:p>
            <a:pPr marL="0" lvl="0" indent="0">
              <a:buFont typeface="Symbol" panose="05050102010706020507" pitchFamily="18" charset="2"/>
              <a:buNone/>
            </a:pPr>
            <a:endParaRPr lang="nl-NL"/>
          </a:p>
          <a:p>
            <a:pPr marL="0" lvl="0" indent="0">
              <a:buFont typeface="Symbol" panose="05050102010706020507" pitchFamily="18" charset="2"/>
              <a:buNone/>
            </a:pPr>
            <a:r>
              <a:rPr lang="nl-NL"/>
              <a:t>TIP: je kunt ook nog een interview met Kimberley Bos in Chat gooien zodat Chat nog beter weet wie Kimberley Bos is. Bijvoorbeeld op de site van </a:t>
            </a:r>
            <a:r>
              <a:rPr lang="nl-NL" err="1"/>
              <a:t>TeamNL</a:t>
            </a:r>
            <a:endParaRPr lang="nl-NL"/>
          </a:p>
        </p:txBody>
      </p:sp>
      <p:sp>
        <p:nvSpPr>
          <p:cNvPr id="4" name="Tijdelijke aanduiding voor dianummer 3">
            <a:extLst>
              <a:ext uri="{FF2B5EF4-FFF2-40B4-BE49-F238E27FC236}">
                <a16:creationId xmlns:a16="http://schemas.microsoft.com/office/drawing/2014/main" id="{D9F2BD32-2DF8-9C1A-E6FE-49A6133F1685}"/>
              </a:ext>
            </a:extLst>
          </p:cNvPr>
          <p:cNvSpPr>
            <a:spLocks noGrp="1"/>
          </p:cNvSpPr>
          <p:nvPr>
            <p:ph type="sldNum" sz="quarter" idx="5"/>
          </p:nvPr>
        </p:nvSpPr>
        <p:spPr/>
        <p:txBody>
          <a:bodyPr/>
          <a:lstStyle/>
          <a:p>
            <a:fld id="{046B0619-5E7D-4043-9E64-AB5674A10325}" type="slidenum">
              <a:rPr lang="nl-NL" smtClean="0"/>
              <a:t>73</a:t>
            </a:fld>
            <a:endParaRPr lang="nl-NL"/>
          </a:p>
        </p:txBody>
      </p:sp>
    </p:spTree>
    <p:extLst>
      <p:ext uri="{BB962C8B-B14F-4D97-AF65-F5344CB8AC3E}">
        <p14:creationId xmlns:p14="http://schemas.microsoft.com/office/powerpoint/2010/main" val="10954295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b="1"/>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74</a:t>
            </a:fld>
            <a:endParaRPr lang="nl-NL"/>
          </a:p>
        </p:txBody>
      </p:sp>
    </p:spTree>
    <p:extLst>
      <p:ext uri="{BB962C8B-B14F-4D97-AF65-F5344CB8AC3E}">
        <p14:creationId xmlns:p14="http://schemas.microsoft.com/office/powerpoint/2010/main" val="197126176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3FAF3-B0AC-16E5-344D-A771A5C0191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9798F5F-EE26-59A7-6BC0-5A296076CD2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50C80B1-31C3-B314-19D7-2A00567D4F06}"/>
              </a:ext>
            </a:extLst>
          </p:cNvPr>
          <p:cNvSpPr>
            <a:spLocks noGrp="1"/>
          </p:cNvSpPr>
          <p:nvPr>
            <p:ph type="body" idx="1"/>
          </p:nvPr>
        </p:nvSpPr>
        <p:spPr/>
        <p:txBody>
          <a:bodyPr/>
          <a:lstStyle/>
          <a:p>
            <a:r>
              <a:rPr lang="nl-NL" err="1"/>
              <a:t>https</a:t>
            </a:r>
            <a:r>
              <a:rPr lang="nl-NL"/>
              <a:t>://</a:t>
            </a:r>
            <a:r>
              <a:rPr lang="nl-NL" err="1"/>
              <a:t>www.youtube.com</a:t>
            </a:r>
            <a:r>
              <a:rPr lang="nl-NL"/>
              <a:t>/</a:t>
            </a:r>
            <a:r>
              <a:rPr lang="nl-NL" err="1"/>
              <a:t>watch?v</a:t>
            </a:r>
            <a:r>
              <a:rPr lang="nl-NL"/>
              <a:t>=-ZYy0Mi4kqQ (2:02)</a:t>
            </a:r>
          </a:p>
        </p:txBody>
      </p:sp>
      <p:sp>
        <p:nvSpPr>
          <p:cNvPr id="4" name="Tijdelijke aanduiding voor dianummer 3">
            <a:extLst>
              <a:ext uri="{FF2B5EF4-FFF2-40B4-BE49-F238E27FC236}">
                <a16:creationId xmlns:a16="http://schemas.microsoft.com/office/drawing/2014/main" id="{5F1BDFEF-7E12-9922-F8A5-7D7E46ADE0EB}"/>
              </a:ext>
            </a:extLst>
          </p:cNvPr>
          <p:cNvSpPr>
            <a:spLocks noGrp="1"/>
          </p:cNvSpPr>
          <p:nvPr>
            <p:ph type="sldNum" sz="quarter" idx="5"/>
          </p:nvPr>
        </p:nvSpPr>
        <p:spPr/>
        <p:txBody>
          <a:bodyPr/>
          <a:lstStyle/>
          <a:p>
            <a:fld id="{046B0619-5E7D-4043-9E64-AB5674A10325}" type="slidenum">
              <a:rPr lang="nl-NL" smtClean="0"/>
              <a:t>79</a:t>
            </a:fld>
            <a:endParaRPr lang="nl-NL"/>
          </a:p>
        </p:txBody>
      </p:sp>
    </p:spTree>
    <p:extLst>
      <p:ext uri="{BB962C8B-B14F-4D97-AF65-F5344CB8AC3E}">
        <p14:creationId xmlns:p14="http://schemas.microsoft.com/office/powerpoint/2010/main" val="17459856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4A0FA-3A4F-2DAA-3A56-8E63F7A63F9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315D385-CA32-CBED-97B1-D5A2C410B9A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D0A0F83-E3FE-633E-0911-278B7664C05F}"/>
              </a:ext>
            </a:extLst>
          </p:cNvPr>
          <p:cNvSpPr>
            <a:spLocks noGrp="1"/>
          </p:cNvSpPr>
          <p:nvPr>
            <p:ph type="body" idx="1"/>
          </p:nvPr>
        </p:nvSpPr>
        <p:spPr/>
        <p:txBody>
          <a:bodyPr/>
          <a:lstStyle/>
          <a:p>
            <a:r>
              <a:rPr lang="nl-NL" err="1"/>
              <a:t>https</a:t>
            </a:r>
            <a:r>
              <a:rPr lang="nl-NL"/>
              <a:t>://</a:t>
            </a:r>
            <a:r>
              <a:rPr lang="nl-NL" err="1"/>
              <a:t>www.youtube.com</a:t>
            </a:r>
            <a:r>
              <a:rPr lang="nl-NL"/>
              <a:t>/</a:t>
            </a:r>
            <a:r>
              <a:rPr lang="nl-NL" err="1"/>
              <a:t>watch?v</a:t>
            </a:r>
            <a:r>
              <a:rPr lang="nl-NL"/>
              <a:t>=-ZYy0Mi4kqQ (2:02)</a:t>
            </a:r>
          </a:p>
        </p:txBody>
      </p:sp>
      <p:sp>
        <p:nvSpPr>
          <p:cNvPr id="4" name="Tijdelijke aanduiding voor dianummer 3">
            <a:extLst>
              <a:ext uri="{FF2B5EF4-FFF2-40B4-BE49-F238E27FC236}">
                <a16:creationId xmlns:a16="http://schemas.microsoft.com/office/drawing/2014/main" id="{83E3A2CC-F422-94CB-DFD1-25ED3634E32B}"/>
              </a:ext>
            </a:extLst>
          </p:cNvPr>
          <p:cNvSpPr>
            <a:spLocks noGrp="1"/>
          </p:cNvSpPr>
          <p:nvPr>
            <p:ph type="sldNum" sz="quarter" idx="5"/>
          </p:nvPr>
        </p:nvSpPr>
        <p:spPr/>
        <p:txBody>
          <a:bodyPr/>
          <a:lstStyle/>
          <a:p>
            <a:fld id="{046B0619-5E7D-4043-9E64-AB5674A10325}" type="slidenum">
              <a:rPr lang="nl-NL" smtClean="0"/>
              <a:t>80</a:t>
            </a:fld>
            <a:endParaRPr lang="nl-NL"/>
          </a:p>
        </p:txBody>
      </p:sp>
    </p:spTree>
    <p:extLst>
      <p:ext uri="{BB962C8B-B14F-4D97-AF65-F5344CB8AC3E}">
        <p14:creationId xmlns:p14="http://schemas.microsoft.com/office/powerpoint/2010/main" val="266470566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C644B-F9CB-AF1C-33BE-6981B656FEF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A761AB7-7BCC-CA11-2387-52921AF8AD3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641CCCE-89EA-2ABF-EF1C-759660490D7C}"/>
              </a:ext>
            </a:extLst>
          </p:cNvPr>
          <p:cNvSpPr>
            <a:spLocks noGrp="1"/>
          </p:cNvSpPr>
          <p:nvPr>
            <p:ph type="body" idx="1"/>
          </p:nvPr>
        </p:nvSpPr>
        <p:spPr/>
        <p:txBody>
          <a:bodyPr/>
          <a:lstStyle/>
          <a:p>
            <a:r>
              <a:rPr lang="nl-NL"/>
              <a:t>TIP: laat alle kinderen de sport achter hun tafel nadoen: voorbereiding alvast op het </a:t>
            </a:r>
            <a:r>
              <a:rPr lang="nl-NL" err="1"/>
              <a:t>tableaux</a:t>
            </a:r>
            <a:r>
              <a:rPr lang="nl-NL"/>
              <a:t> vivant</a:t>
            </a:r>
          </a:p>
        </p:txBody>
      </p:sp>
      <p:sp>
        <p:nvSpPr>
          <p:cNvPr id="4" name="Tijdelijke aanduiding voor dianummer 3">
            <a:extLst>
              <a:ext uri="{FF2B5EF4-FFF2-40B4-BE49-F238E27FC236}">
                <a16:creationId xmlns:a16="http://schemas.microsoft.com/office/drawing/2014/main" id="{AE0610B9-C29D-CDCB-E702-6A5BFEB6D934}"/>
              </a:ext>
            </a:extLst>
          </p:cNvPr>
          <p:cNvSpPr>
            <a:spLocks noGrp="1"/>
          </p:cNvSpPr>
          <p:nvPr>
            <p:ph type="sldNum" sz="quarter" idx="5"/>
          </p:nvPr>
        </p:nvSpPr>
        <p:spPr/>
        <p:txBody>
          <a:bodyPr/>
          <a:lstStyle/>
          <a:p>
            <a:fld id="{046B0619-5E7D-4043-9E64-AB5674A10325}" type="slidenum">
              <a:rPr lang="nl-NL" smtClean="0"/>
              <a:t>81</a:t>
            </a:fld>
            <a:endParaRPr lang="nl-NL"/>
          </a:p>
        </p:txBody>
      </p:sp>
    </p:spTree>
    <p:extLst>
      <p:ext uri="{BB962C8B-B14F-4D97-AF65-F5344CB8AC3E}">
        <p14:creationId xmlns:p14="http://schemas.microsoft.com/office/powerpoint/2010/main" val="126995254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A2A8F-EA07-403F-F8E5-BAC60288500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F1B164A-C4E2-1AD6-C470-3DAC6CD67A6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0842BC6-CA0C-1A2F-AAC0-E1BE94DDC2DC}"/>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B9A53470-2D3E-E27B-3C71-7AE8FC59FAE9}"/>
              </a:ext>
            </a:extLst>
          </p:cNvPr>
          <p:cNvSpPr>
            <a:spLocks noGrp="1"/>
          </p:cNvSpPr>
          <p:nvPr>
            <p:ph type="sldNum" sz="quarter" idx="5"/>
          </p:nvPr>
        </p:nvSpPr>
        <p:spPr/>
        <p:txBody>
          <a:bodyPr/>
          <a:lstStyle/>
          <a:p>
            <a:fld id="{046B0619-5E7D-4043-9E64-AB5674A10325}" type="slidenum">
              <a:rPr lang="nl-NL" smtClean="0"/>
              <a:t>82</a:t>
            </a:fld>
            <a:endParaRPr lang="nl-NL"/>
          </a:p>
        </p:txBody>
      </p:sp>
    </p:spTree>
    <p:extLst>
      <p:ext uri="{BB962C8B-B14F-4D97-AF65-F5344CB8AC3E}">
        <p14:creationId xmlns:p14="http://schemas.microsoft.com/office/powerpoint/2010/main" val="129275168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A49AE-60F7-5EF9-42D8-3427C6D4562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FEE6F1E-4EE3-C732-0974-7DB16B0F669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17D59EF-34B4-A5DC-9764-13C29BA6F33B}"/>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C860AE06-03EC-A627-52D0-55CDFDB14BAF}"/>
              </a:ext>
            </a:extLst>
          </p:cNvPr>
          <p:cNvSpPr>
            <a:spLocks noGrp="1"/>
          </p:cNvSpPr>
          <p:nvPr>
            <p:ph type="sldNum" sz="quarter" idx="5"/>
          </p:nvPr>
        </p:nvSpPr>
        <p:spPr/>
        <p:txBody>
          <a:bodyPr/>
          <a:lstStyle/>
          <a:p>
            <a:fld id="{046B0619-5E7D-4043-9E64-AB5674A10325}" type="slidenum">
              <a:rPr lang="nl-NL" smtClean="0"/>
              <a:t>83</a:t>
            </a:fld>
            <a:endParaRPr lang="nl-NL"/>
          </a:p>
        </p:txBody>
      </p:sp>
    </p:spTree>
    <p:extLst>
      <p:ext uri="{BB962C8B-B14F-4D97-AF65-F5344CB8AC3E}">
        <p14:creationId xmlns:p14="http://schemas.microsoft.com/office/powerpoint/2010/main" val="199955767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BCE38-E12F-F795-C5CB-4EC3DA81BFD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52EA383-79DF-49CA-79FD-B85FFF79C38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E1F01C0-20F0-D250-C513-3F2D73B69A2E}"/>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C834072C-6CCB-A516-E561-C76D6181594C}"/>
              </a:ext>
            </a:extLst>
          </p:cNvPr>
          <p:cNvSpPr>
            <a:spLocks noGrp="1"/>
          </p:cNvSpPr>
          <p:nvPr>
            <p:ph type="sldNum" sz="quarter" idx="5"/>
          </p:nvPr>
        </p:nvSpPr>
        <p:spPr/>
        <p:txBody>
          <a:bodyPr/>
          <a:lstStyle/>
          <a:p>
            <a:fld id="{046B0619-5E7D-4043-9E64-AB5674A10325}" type="slidenum">
              <a:rPr lang="nl-NL" smtClean="0"/>
              <a:t>84</a:t>
            </a:fld>
            <a:endParaRPr lang="nl-NL"/>
          </a:p>
        </p:txBody>
      </p:sp>
    </p:spTree>
    <p:extLst>
      <p:ext uri="{BB962C8B-B14F-4D97-AF65-F5344CB8AC3E}">
        <p14:creationId xmlns:p14="http://schemas.microsoft.com/office/powerpoint/2010/main" val="239269556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4B926-8D74-D559-6B75-D09500BDB22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5992C39-E176-0B90-0B63-01CFFC03235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1885A1F-A891-B446-8A32-EDAC98168D72}"/>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8BA922E2-1674-0806-66A4-E06A0B7B1A1C}"/>
              </a:ext>
            </a:extLst>
          </p:cNvPr>
          <p:cNvSpPr>
            <a:spLocks noGrp="1"/>
          </p:cNvSpPr>
          <p:nvPr>
            <p:ph type="sldNum" sz="quarter" idx="5"/>
          </p:nvPr>
        </p:nvSpPr>
        <p:spPr/>
        <p:txBody>
          <a:bodyPr/>
          <a:lstStyle/>
          <a:p>
            <a:fld id="{046B0619-5E7D-4043-9E64-AB5674A10325}" type="slidenum">
              <a:rPr lang="nl-NL" smtClean="0"/>
              <a:t>85</a:t>
            </a:fld>
            <a:endParaRPr lang="nl-NL"/>
          </a:p>
        </p:txBody>
      </p:sp>
    </p:spTree>
    <p:extLst>
      <p:ext uri="{BB962C8B-B14F-4D97-AF65-F5344CB8AC3E}">
        <p14:creationId xmlns:p14="http://schemas.microsoft.com/office/powerpoint/2010/main" val="233984170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7DFBD-58DF-4401-5B00-69B3AF11E8C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9859894-F7A6-0479-4971-97B248AF2E1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C26EE48-05FC-BEF7-5797-953EC73745F2}"/>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8551D17C-7E96-D270-D328-54573AB549DE}"/>
              </a:ext>
            </a:extLst>
          </p:cNvPr>
          <p:cNvSpPr>
            <a:spLocks noGrp="1"/>
          </p:cNvSpPr>
          <p:nvPr>
            <p:ph type="sldNum" sz="quarter" idx="5"/>
          </p:nvPr>
        </p:nvSpPr>
        <p:spPr/>
        <p:txBody>
          <a:bodyPr/>
          <a:lstStyle/>
          <a:p>
            <a:fld id="{046B0619-5E7D-4043-9E64-AB5674A10325}" type="slidenum">
              <a:rPr lang="nl-NL" smtClean="0"/>
              <a:t>86</a:t>
            </a:fld>
            <a:endParaRPr lang="nl-NL"/>
          </a:p>
        </p:txBody>
      </p:sp>
    </p:spTree>
    <p:extLst>
      <p:ext uri="{BB962C8B-B14F-4D97-AF65-F5344CB8AC3E}">
        <p14:creationId xmlns:p14="http://schemas.microsoft.com/office/powerpoint/2010/main" val="66532746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065B5-35C3-1A70-6333-7F1A9351E14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A0176A7-6762-8B65-346A-4E2A1B070C8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CE8CD4E-B2F3-AA93-9A94-02D194FD2158}"/>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F43B6DD8-D8A5-3015-09F4-5840FC6C1749}"/>
              </a:ext>
            </a:extLst>
          </p:cNvPr>
          <p:cNvSpPr>
            <a:spLocks noGrp="1"/>
          </p:cNvSpPr>
          <p:nvPr>
            <p:ph type="sldNum" sz="quarter" idx="5"/>
          </p:nvPr>
        </p:nvSpPr>
        <p:spPr/>
        <p:txBody>
          <a:bodyPr/>
          <a:lstStyle/>
          <a:p>
            <a:fld id="{046B0619-5E7D-4043-9E64-AB5674A10325}" type="slidenum">
              <a:rPr lang="nl-NL" smtClean="0"/>
              <a:t>87</a:t>
            </a:fld>
            <a:endParaRPr lang="nl-NL"/>
          </a:p>
        </p:txBody>
      </p:sp>
    </p:spTree>
    <p:extLst>
      <p:ext uri="{BB962C8B-B14F-4D97-AF65-F5344CB8AC3E}">
        <p14:creationId xmlns:p14="http://schemas.microsoft.com/office/powerpoint/2010/main" val="241591350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85890-19CF-A137-EB8D-C98611F9119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B32A0FC-00DF-5708-ECBB-53130CCC305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F8DBF3F-EAAE-C0D4-2A15-35CEA92A1EEA}"/>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961F53A9-43AA-5CA2-FA58-744E0BE8E664}"/>
              </a:ext>
            </a:extLst>
          </p:cNvPr>
          <p:cNvSpPr>
            <a:spLocks noGrp="1"/>
          </p:cNvSpPr>
          <p:nvPr>
            <p:ph type="sldNum" sz="quarter" idx="5"/>
          </p:nvPr>
        </p:nvSpPr>
        <p:spPr/>
        <p:txBody>
          <a:bodyPr/>
          <a:lstStyle/>
          <a:p>
            <a:fld id="{046B0619-5E7D-4043-9E64-AB5674A10325}" type="slidenum">
              <a:rPr lang="nl-NL" smtClean="0"/>
              <a:t>88</a:t>
            </a:fld>
            <a:endParaRPr lang="nl-NL"/>
          </a:p>
        </p:txBody>
      </p:sp>
    </p:spTree>
    <p:extLst>
      <p:ext uri="{BB962C8B-B14F-4D97-AF65-F5344CB8AC3E}">
        <p14:creationId xmlns:p14="http://schemas.microsoft.com/office/powerpoint/2010/main" val="141126345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8A763-7CA7-ED95-1092-6AE43246935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474B27F-63BC-682B-51CF-320B708DEDE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F71C4D8-B98E-AAE4-AD49-9BB9D98535D1}"/>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A0D9E76A-70FE-8940-FAB8-AE27D6E0081C}"/>
              </a:ext>
            </a:extLst>
          </p:cNvPr>
          <p:cNvSpPr>
            <a:spLocks noGrp="1"/>
          </p:cNvSpPr>
          <p:nvPr>
            <p:ph type="sldNum" sz="quarter" idx="5"/>
          </p:nvPr>
        </p:nvSpPr>
        <p:spPr/>
        <p:txBody>
          <a:bodyPr/>
          <a:lstStyle/>
          <a:p>
            <a:fld id="{046B0619-5E7D-4043-9E64-AB5674A10325}" type="slidenum">
              <a:rPr lang="nl-NL" smtClean="0"/>
              <a:t>89</a:t>
            </a:fld>
            <a:endParaRPr lang="nl-NL"/>
          </a:p>
        </p:txBody>
      </p:sp>
    </p:spTree>
    <p:extLst>
      <p:ext uri="{BB962C8B-B14F-4D97-AF65-F5344CB8AC3E}">
        <p14:creationId xmlns:p14="http://schemas.microsoft.com/office/powerpoint/2010/main" val="279871893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F4EF1-1AC8-185E-DC32-06A1D2D38C4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F1E5E6A-1731-E877-71E5-42DAABD4F31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BCCE0AD-AFE0-030B-51D2-E1A17FCA4867}"/>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D85D70B6-7E89-0023-85AE-A6C9DCFA65BE}"/>
              </a:ext>
            </a:extLst>
          </p:cNvPr>
          <p:cNvSpPr>
            <a:spLocks noGrp="1"/>
          </p:cNvSpPr>
          <p:nvPr>
            <p:ph type="sldNum" sz="quarter" idx="5"/>
          </p:nvPr>
        </p:nvSpPr>
        <p:spPr/>
        <p:txBody>
          <a:bodyPr/>
          <a:lstStyle/>
          <a:p>
            <a:fld id="{046B0619-5E7D-4043-9E64-AB5674A10325}" type="slidenum">
              <a:rPr lang="nl-NL" smtClean="0"/>
              <a:t>90</a:t>
            </a:fld>
            <a:endParaRPr lang="nl-NL"/>
          </a:p>
        </p:txBody>
      </p:sp>
    </p:spTree>
    <p:extLst>
      <p:ext uri="{BB962C8B-B14F-4D97-AF65-F5344CB8AC3E}">
        <p14:creationId xmlns:p14="http://schemas.microsoft.com/office/powerpoint/2010/main" val="396122207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8320B-BCF8-1084-0FFE-ACA3EC0AAC4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D331950-C54D-8D02-10ED-ADB4778693D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D5A1480-CC23-AD75-5B28-B6AFDFE90952}"/>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2440115D-8546-B5DA-4C7B-B0CBAD306113}"/>
              </a:ext>
            </a:extLst>
          </p:cNvPr>
          <p:cNvSpPr>
            <a:spLocks noGrp="1"/>
          </p:cNvSpPr>
          <p:nvPr>
            <p:ph type="sldNum" sz="quarter" idx="5"/>
          </p:nvPr>
        </p:nvSpPr>
        <p:spPr/>
        <p:txBody>
          <a:bodyPr/>
          <a:lstStyle/>
          <a:p>
            <a:fld id="{046B0619-5E7D-4043-9E64-AB5674A10325}" type="slidenum">
              <a:rPr lang="nl-NL" smtClean="0"/>
              <a:t>91</a:t>
            </a:fld>
            <a:endParaRPr lang="nl-NL"/>
          </a:p>
        </p:txBody>
      </p:sp>
    </p:spTree>
    <p:extLst>
      <p:ext uri="{BB962C8B-B14F-4D97-AF65-F5344CB8AC3E}">
        <p14:creationId xmlns:p14="http://schemas.microsoft.com/office/powerpoint/2010/main" val="95221888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476C6-5EA0-58D4-BD78-45909CFF255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6108655-1E09-569B-1E65-7C7D3279D15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D9C6CC2-F5E4-6C40-E581-9F4529A6421F}"/>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BDD0D444-CFE8-6C6B-0171-6DA13182EF6A}"/>
              </a:ext>
            </a:extLst>
          </p:cNvPr>
          <p:cNvSpPr>
            <a:spLocks noGrp="1"/>
          </p:cNvSpPr>
          <p:nvPr>
            <p:ph type="sldNum" sz="quarter" idx="5"/>
          </p:nvPr>
        </p:nvSpPr>
        <p:spPr/>
        <p:txBody>
          <a:bodyPr/>
          <a:lstStyle/>
          <a:p>
            <a:fld id="{046B0619-5E7D-4043-9E64-AB5674A10325}" type="slidenum">
              <a:rPr lang="nl-NL" smtClean="0"/>
              <a:t>92</a:t>
            </a:fld>
            <a:endParaRPr lang="nl-NL"/>
          </a:p>
        </p:txBody>
      </p:sp>
    </p:spTree>
    <p:extLst>
      <p:ext uri="{BB962C8B-B14F-4D97-AF65-F5344CB8AC3E}">
        <p14:creationId xmlns:p14="http://schemas.microsoft.com/office/powerpoint/2010/main" val="13596125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E3322D-3616-8592-0BF0-915947F58C5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FFEFC32-6826-7566-E5D2-FA3E900091A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7ED748C-1663-A951-DA6D-0D05976D2582}"/>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F8D66AD9-0417-D436-7546-CE3EBF5EA922}"/>
              </a:ext>
            </a:extLst>
          </p:cNvPr>
          <p:cNvSpPr>
            <a:spLocks noGrp="1"/>
          </p:cNvSpPr>
          <p:nvPr>
            <p:ph type="sldNum" sz="quarter" idx="5"/>
          </p:nvPr>
        </p:nvSpPr>
        <p:spPr/>
        <p:txBody>
          <a:bodyPr/>
          <a:lstStyle/>
          <a:p>
            <a:fld id="{046B0619-5E7D-4043-9E64-AB5674A10325}" type="slidenum">
              <a:rPr lang="nl-NL" smtClean="0"/>
              <a:t>93</a:t>
            </a:fld>
            <a:endParaRPr lang="nl-NL"/>
          </a:p>
        </p:txBody>
      </p:sp>
    </p:spTree>
    <p:extLst>
      <p:ext uri="{BB962C8B-B14F-4D97-AF65-F5344CB8AC3E}">
        <p14:creationId xmlns:p14="http://schemas.microsoft.com/office/powerpoint/2010/main" val="343430020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96A06-2694-23CF-E1C9-99F994E8D7C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2764F1A-104A-3CC5-2982-44575A9D8C3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B2A587E-383C-75F9-4923-BE80AD80A4F1}"/>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C136C474-8F33-4DBC-01D1-E7A5A2FE9A08}"/>
              </a:ext>
            </a:extLst>
          </p:cNvPr>
          <p:cNvSpPr>
            <a:spLocks noGrp="1"/>
          </p:cNvSpPr>
          <p:nvPr>
            <p:ph type="sldNum" sz="quarter" idx="5"/>
          </p:nvPr>
        </p:nvSpPr>
        <p:spPr/>
        <p:txBody>
          <a:bodyPr/>
          <a:lstStyle/>
          <a:p>
            <a:fld id="{046B0619-5E7D-4043-9E64-AB5674A10325}" type="slidenum">
              <a:rPr lang="nl-NL" smtClean="0"/>
              <a:t>94</a:t>
            </a:fld>
            <a:endParaRPr lang="nl-NL"/>
          </a:p>
        </p:txBody>
      </p:sp>
    </p:spTree>
    <p:extLst>
      <p:ext uri="{BB962C8B-B14F-4D97-AF65-F5344CB8AC3E}">
        <p14:creationId xmlns:p14="http://schemas.microsoft.com/office/powerpoint/2010/main" val="226753322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FEF06-E241-BEA2-F11D-ED7215A5C18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27551B1-5378-7874-4D30-1247F385890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6444204-E067-823F-F206-43AB4940A32C}"/>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C1A41080-B87F-C69C-D164-0D277C009D85}"/>
              </a:ext>
            </a:extLst>
          </p:cNvPr>
          <p:cNvSpPr>
            <a:spLocks noGrp="1"/>
          </p:cNvSpPr>
          <p:nvPr>
            <p:ph type="sldNum" sz="quarter" idx="5"/>
          </p:nvPr>
        </p:nvSpPr>
        <p:spPr/>
        <p:txBody>
          <a:bodyPr/>
          <a:lstStyle/>
          <a:p>
            <a:fld id="{046B0619-5E7D-4043-9E64-AB5674A10325}" type="slidenum">
              <a:rPr lang="nl-NL" smtClean="0"/>
              <a:t>95</a:t>
            </a:fld>
            <a:endParaRPr lang="nl-NL"/>
          </a:p>
        </p:txBody>
      </p:sp>
    </p:spTree>
    <p:extLst>
      <p:ext uri="{BB962C8B-B14F-4D97-AF65-F5344CB8AC3E}">
        <p14:creationId xmlns:p14="http://schemas.microsoft.com/office/powerpoint/2010/main" val="293197960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A1DBE-D9E1-16D6-35A9-596885DBA5D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BB4469E-2893-7558-A959-4A7C2A7C04F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1601219-86E9-4F52-8320-76EC5B289385}"/>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4B589C0D-52BE-CAEE-29F7-A86D7B236760}"/>
              </a:ext>
            </a:extLst>
          </p:cNvPr>
          <p:cNvSpPr>
            <a:spLocks noGrp="1"/>
          </p:cNvSpPr>
          <p:nvPr>
            <p:ph type="sldNum" sz="quarter" idx="5"/>
          </p:nvPr>
        </p:nvSpPr>
        <p:spPr/>
        <p:txBody>
          <a:bodyPr/>
          <a:lstStyle/>
          <a:p>
            <a:fld id="{046B0619-5E7D-4043-9E64-AB5674A10325}" type="slidenum">
              <a:rPr lang="nl-NL" smtClean="0"/>
              <a:t>96</a:t>
            </a:fld>
            <a:endParaRPr lang="nl-NL"/>
          </a:p>
        </p:txBody>
      </p:sp>
    </p:spTree>
    <p:extLst>
      <p:ext uri="{BB962C8B-B14F-4D97-AF65-F5344CB8AC3E}">
        <p14:creationId xmlns:p14="http://schemas.microsoft.com/office/powerpoint/2010/main" val="298648426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FECBE-5501-142D-67BC-0484DE46EC8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8D74038-B235-8F3E-DB99-62A4188F165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3D5258A-53BA-4AE4-F305-75BBAB91E744}"/>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CD1DF5EC-EF74-A353-DEA4-C40DA419D00F}"/>
              </a:ext>
            </a:extLst>
          </p:cNvPr>
          <p:cNvSpPr>
            <a:spLocks noGrp="1"/>
          </p:cNvSpPr>
          <p:nvPr>
            <p:ph type="sldNum" sz="quarter" idx="5"/>
          </p:nvPr>
        </p:nvSpPr>
        <p:spPr/>
        <p:txBody>
          <a:bodyPr/>
          <a:lstStyle/>
          <a:p>
            <a:fld id="{046B0619-5E7D-4043-9E64-AB5674A10325}" type="slidenum">
              <a:rPr lang="nl-NL" smtClean="0"/>
              <a:t>97</a:t>
            </a:fld>
            <a:endParaRPr lang="nl-NL"/>
          </a:p>
        </p:txBody>
      </p:sp>
    </p:spTree>
    <p:extLst>
      <p:ext uri="{BB962C8B-B14F-4D97-AF65-F5344CB8AC3E}">
        <p14:creationId xmlns:p14="http://schemas.microsoft.com/office/powerpoint/2010/main" val="421875743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41A9B-845C-FD53-7830-B5B2D23B997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9C0C38E-438B-1F13-D3A0-6589CA6F783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39BA52F-A005-AEC0-7806-9D2832AF3B74}"/>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03314EF1-0038-5AA7-0CAA-9E36CF15723A}"/>
              </a:ext>
            </a:extLst>
          </p:cNvPr>
          <p:cNvSpPr>
            <a:spLocks noGrp="1"/>
          </p:cNvSpPr>
          <p:nvPr>
            <p:ph type="sldNum" sz="quarter" idx="5"/>
          </p:nvPr>
        </p:nvSpPr>
        <p:spPr/>
        <p:txBody>
          <a:bodyPr/>
          <a:lstStyle/>
          <a:p>
            <a:fld id="{046B0619-5E7D-4043-9E64-AB5674A10325}" type="slidenum">
              <a:rPr lang="nl-NL" smtClean="0"/>
              <a:t>98</a:t>
            </a:fld>
            <a:endParaRPr lang="nl-NL"/>
          </a:p>
        </p:txBody>
      </p:sp>
    </p:spTree>
    <p:extLst>
      <p:ext uri="{BB962C8B-B14F-4D97-AF65-F5344CB8AC3E}">
        <p14:creationId xmlns:p14="http://schemas.microsoft.com/office/powerpoint/2010/main" val="65042500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B3A507-1181-0299-84FE-FF44117FB97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3B97901-6E1B-1B17-679A-EA6F1C29B12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11A22CB-0916-B7EA-2012-0AABBCD6FE2A}"/>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7E5AFBEC-55DE-0040-33C1-ADE5E7D0CA9C}"/>
              </a:ext>
            </a:extLst>
          </p:cNvPr>
          <p:cNvSpPr>
            <a:spLocks noGrp="1"/>
          </p:cNvSpPr>
          <p:nvPr>
            <p:ph type="sldNum" sz="quarter" idx="5"/>
          </p:nvPr>
        </p:nvSpPr>
        <p:spPr/>
        <p:txBody>
          <a:bodyPr/>
          <a:lstStyle/>
          <a:p>
            <a:fld id="{046B0619-5E7D-4043-9E64-AB5674A10325}" type="slidenum">
              <a:rPr lang="nl-NL" smtClean="0"/>
              <a:t>99</a:t>
            </a:fld>
            <a:endParaRPr lang="nl-NL"/>
          </a:p>
        </p:txBody>
      </p:sp>
    </p:spTree>
    <p:extLst>
      <p:ext uri="{BB962C8B-B14F-4D97-AF65-F5344CB8AC3E}">
        <p14:creationId xmlns:p14="http://schemas.microsoft.com/office/powerpoint/2010/main" val="351841391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6EF7E-E446-0823-A83B-9621DE67AF6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34DCEF6-7FAA-E69C-B622-387FEEFB928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71B29C6-8009-5CCA-4C4E-F070E17F0175}"/>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A2299C52-1771-0BAE-64C3-17770E7619D8}"/>
              </a:ext>
            </a:extLst>
          </p:cNvPr>
          <p:cNvSpPr>
            <a:spLocks noGrp="1"/>
          </p:cNvSpPr>
          <p:nvPr>
            <p:ph type="sldNum" sz="quarter" idx="5"/>
          </p:nvPr>
        </p:nvSpPr>
        <p:spPr/>
        <p:txBody>
          <a:bodyPr/>
          <a:lstStyle/>
          <a:p>
            <a:fld id="{046B0619-5E7D-4043-9E64-AB5674A10325}" type="slidenum">
              <a:rPr lang="nl-NL" smtClean="0"/>
              <a:t>100</a:t>
            </a:fld>
            <a:endParaRPr lang="nl-NL"/>
          </a:p>
        </p:txBody>
      </p:sp>
    </p:spTree>
    <p:extLst>
      <p:ext uri="{BB962C8B-B14F-4D97-AF65-F5344CB8AC3E}">
        <p14:creationId xmlns:p14="http://schemas.microsoft.com/office/powerpoint/2010/main" val="137035588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144FF-7ED0-8B69-1128-CDF85A68EAA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E9C0E68-8145-61AE-2AC8-AC57F79F988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20B4DF6-A14C-1997-DB84-0D3BA5ED01AF}"/>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76FF9FB8-6396-95A1-BD45-DCBD3AF0F779}"/>
              </a:ext>
            </a:extLst>
          </p:cNvPr>
          <p:cNvSpPr>
            <a:spLocks noGrp="1"/>
          </p:cNvSpPr>
          <p:nvPr>
            <p:ph type="sldNum" sz="quarter" idx="5"/>
          </p:nvPr>
        </p:nvSpPr>
        <p:spPr/>
        <p:txBody>
          <a:bodyPr/>
          <a:lstStyle/>
          <a:p>
            <a:fld id="{046B0619-5E7D-4043-9E64-AB5674A10325}" type="slidenum">
              <a:rPr lang="nl-NL" smtClean="0"/>
              <a:t>101</a:t>
            </a:fld>
            <a:endParaRPr lang="nl-NL"/>
          </a:p>
        </p:txBody>
      </p:sp>
    </p:spTree>
    <p:extLst>
      <p:ext uri="{BB962C8B-B14F-4D97-AF65-F5344CB8AC3E}">
        <p14:creationId xmlns:p14="http://schemas.microsoft.com/office/powerpoint/2010/main" val="204271803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3EBEF-90C6-2F35-9A35-FD6B2BE22BB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12C8161-169A-6A10-A023-4C71D613626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4F9178F-4D1F-61F1-796B-764218D2509A}"/>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3343980C-C9DD-976B-AE24-1E6951C940FD}"/>
              </a:ext>
            </a:extLst>
          </p:cNvPr>
          <p:cNvSpPr>
            <a:spLocks noGrp="1"/>
          </p:cNvSpPr>
          <p:nvPr>
            <p:ph type="sldNum" sz="quarter" idx="5"/>
          </p:nvPr>
        </p:nvSpPr>
        <p:spPr/>
        <p:txBody>
          <a:bodyPr/>
          <a:lstStyle/>
          <a:p>
            <a:fld id="{046B0619-5E7D-4043-9E64-AB5674A10325}" type="slidenum">
              <a:rPr lang="nl-NL" smtClean="0"/>
              <a:t>102</a:t>
            </a:fld>
            <a:endParaRPr lang="nl-NL"/>
          </a:p>
        </p:txBody>
      </p:sp>
    </p:spTree>
    <p:extLst>
      <p:ext uri="{BB962C8B-B14F-4D97-AF65-F5344CB8AC3E}">
        <p14:creationId xmlns:p14="http://schemas.microsoft.com/office/powerpoint/2010/main" val="417925109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6B547-8D13-CFE4-4D3A-8D6602AB170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2F1D574-4D4C-F46C-8CB1-42B53F83D64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D2EA73B-B22A-B44D-21AA-884C99E9F1A1}"/>
              </a:ext>
            </a:extLst>
          </p:cNvPr>
          <p:cNvSpPr>
            <a:spLocks noGrp="1"/>
          </p:cNvSpPr>
          <p:nvPr>
            <p:ph type="body" idx="1"/>
          </p:nvPr>
        </p:nvSpPr>
        <p:spPr/>
        <p:txBody>
          <a:bodyPr/>
          <a:lstStyle/>
          <a:p>
            <a:pPr marL="0" lvl="0" indent="0">
              <a:buFont typeface="Symbol" panose="05050102010706020507" pitchFamily="18" charset="2"/>
              <a:buNone/>
            </a:pPr>
            <a:endParaRPr lang="nl-NL"/>
          </a:p>
        </p:txBody>
      </p:sp>
      <p:sp>
        <p:nvSpPr>
          <p:cNvPr id="4" name="Tijdelijke aanduiding voor dianummer 3">
            <a:extLst>
              <a:ext uri="{FF2B5EF4-FFF2-40B4-BE49-F238E27FC236}">
                <a16:creationId xmlns:a16="http://schemas.microsoft.com/office/drawing/2014/main" id="{B1F64EDF-8E56-85A0-EB61-CB1BDA73CD53}"/>
              </a:ext>
            </a:extLst>
          </p:cNvPr>
          <p:cNvSpPr>
            <a:spLocks noGrp="1"/>
          </p:cNvSpPr>
          <p:nvPr>
            <p:ph type="sldNum" sz="quarter" idx="5"/>
          </p:nvPr>
        </p:nvSpPr>
        <p:spPr/>
        <p:txBody>
          <a:bodyPr/>
          <a:lstStyle/>
          <a:p>
            <a:fld id="{046B0619-5E7D-4043-9E64-AB5674A10325}" type="slidenum">
              <a:rPr lang="nl-NL" smtClean="0"/>
              <a:t>103</a:t>
            </a:fld>
            <a:endParaRPr lang="nl-NL"/>
          </a:p>
        </p:txBody>
      </p:sp>
    </p:spTree>
    <p:extLst>
      <p:ext uri="{BB962C8B-B14F-4D97-AF65-F5344CB8AC3E}">
        <p14:creationId xmlns:p14="http://schemas.microsoft.com/office/powerpoint/2010/main" val="130980887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DEB9A-92F0-50EC-0695-3BEB17C6C05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1FAB0E9-2112-76CD-7E6A-7962FBCA338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05B2638-8A64-7387-0D31-AF5846E5A5F5}"/>
              </a:ext>
            </a:extLst>
          </p:cNvPr>
          <p:cNvSpPr>
            <a:spLocks noGrp="1"/>
          </p:cNvSpPr>
          <p:nvPr>
            <p:ph type="body" idx="1"/>
          </p:nvPr>
        </p:nvSpPr>
        <p:spPr/>
        <p:txBody>
          <a:bodyPr/>
          <a:lstStyle/>
          <a:p>
            <a:pPr marL="0" lvl="0" indent="0">
              <a:buFont typeface="Symbol" panose="05050102010706020507" pitchFamily="18" charset="2"/>
              <a:buNone/>
            </a:pPr>
            <a:endParaRPr lang="nl-NL"/>
          </a:p>
        </p:txBody>
      </p:sp>
      <p:sp>
        <p:nvSpPr>
          <p:cNvPr id="4" name="Tijdelijke aanduiding voor dianummer 3">
            <a:extLst>
              <a:ext uri="{FF2B5EF4-FFF2-40B4-BE49-F238E27FC236}">
                <a16:creationId xmlns:a16="http://schemas.microsoft.com/office/drawing/2014/main" id="{A847F7B0-8BC7-A9E8-DEB3-861D5FC7C42E}"/>
              </a:ext>
            </a:extLst>
          </p:cNvPr>
          <p:cNvSpPr>
            <a:spLocks noGrp="1"/>
          </p:cNvSpPr>
          <p:nvPr>
            <p:ph type="sldNum" sz="quarter" idx="5"/>
          </p:nvPr>
        </p:nvSpPr>
        <p:spPr/>
        <p:txBody>
          <a:bodyPr/>
          <a:lstStyle/>
          <a:p>
            <a:fld id="{046B0619-5E7D-4043-9E64-AB5674A10325}" type="slidenum">
              <a:rPr lang="nl-NL" smtClean="0"/>
              <a:t>104</a:t>
            </a:fld>
            <a:endParaRPr lang="nl-NL"/>
          </a:p>
        </p:txBody>
      </p:sp>
    </p:spTree>
    <p:extLst>
      <p:ext uri="{BB962C8B-B14F-4D97-AF65-F5344CB8AC3E}">
        <p14:creationId xmlns:p14="http://schemas.microsoft.com/office/powerpoint/2010/main" val="393469299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1E842-F8A3-644C-C09A-24903DA8175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CAA14A7-66FC-CFFB-E6C9-A275ACED160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A9F3CDB-1167-1820-3087-E9E4CE9C93E9}"/>
              </a:ext>
            </a:extLst>
          </p:cNvPr>
          <p:cNvSpPr>
            <a:spLocks noGrp="1"/>
          </p:cNvSpPr>
          <p:nvPr>
            <p:ph type="body" idx="1"/>
          </p:nvPr>
        </p:nvSpPr>
        <p:spPr/>
        <p:txBody>
          <a:bodyPr/>
          <a:lstStyle/>
          <a:p>
            <a:pPr marL="0" lvl="0" indent="0">
              <a:buFont typeface="Symbol" panose="05050102010706020507" pitchFamily="18" charset="2"/>
              <a:buNone/>
            </a:pPr>
            <a:endParaRPr lang="nl-NL"/>
          </a:p>
        </p:txBody>
      </p:sp>
      <p:sp>
        <p:nvSpPr>
          <p:cNvPr id="4" name="Tijdelijke aanduiding voor dianummer 3">
            <a:extLst>
              <a:ext uri="{FF2B5EF4-FFF2-40B4-BE49-F238E27FC236}">
                <a16:creationId xmlns:a16="http://schemas.microsoft.com/office/drawing/2014/main" id="{07B487EC-948B-03B9-5441-970A726D2DD7}"/>
              </a:ext>
            </a:extLst>
          </p:cNvPr>
          <p:cNvSpPr>
            <a:spLocks noGrp="1"/>
          </p:cNvSpPr>
          <p:nvPr>
            <p:ph type="sldNum" sz="quarter" idx="5"/>
          </p:nvPr>
        </p:nvSpPr>
        <p:spPr/>
        <p:txBody>
          <a:bodyPr/>
          <a:lstStyle/>
          <a:p>
            <a:fld id="{046B0619-5E7D-4043-9E64-AB5674A10325}" type="slidenum">
              <a:rPr lang="nl-NL" smtClean="0"/>
              <a:t>105</a:t>
            </a:fld>
            <a:endParaRPr lang="nl-NL"/>
          </a:p>
        </p:txBody>
      </p:sp>
    </p:spTree>
    <p:extLst>
      <p:ext uri="{BB962C8B-B14F-4D97-AF65-F5344CB8AC3E}">
        <p14:creationId xmlns:p14="http://schemas.microsoft.com/office/powerpoint/2010/main" val="306839270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8E2050-5A32-4499-AB32-421884D290F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6A6CE62-9F5C-9ABD-8104-522B4698836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CBF0402-FEE4-F55A-964B-B6FC9BB29E09}"/>
              </a:ext>
            </a:extLst>
          </p:cNvPr>
          <p:cNvSpPr>
            <a:spLocks noGrp="1"/>
          </p:cNvSpPr>
          <p:nvPr>
            <p:ph type="body" idx="1"/>
          </p:nvPr>
        </p:nvSpPr>
        <p:spPr/>
        <p:txBody>
          <a:bodyPr/>
          <a:lstStyle/>
          <a:p>
            <a:pPr marL="0" lvl="0" indent="0">
              <a:buFont typeface="Symbol" panose="05050102010706020507" pitchFamily="18" charset="2"/>
              <a:buNone/>
            </a:pPr>
            <a:r>
              <a:rPr lang="nl-NL"/>
              <a:t>TIP: bereid je les goed voor en programmeer </a:t>
            </a:r>
            <a:r>
              <a:rPr lang="nl-NL" err="1"/>
              <a:t>ChatGPT</a:t>
            </a:r>
            <a:r>
              <a:rPr lang="nl-NL"/>
              <a:t> al van te voren als Kimberley Bos</a:t>
            </a:r>
          </a:p>
        </p:txBody>
      </p:sp>
      <p:sp>
        <p:nvSpPr>
          <p:cNvPr id="4" name="Tijdelijke aanduiding voor dianummer 3">
            <a:extLst>
              <a:ext uri="{FF2B5EF4-FFF2-40B4-BE49-F238E27FC236}">
                <a16:creationId xmlns:a16="http://schemas.microsoft.com/office/drawing/2014/main" id="{DE027C85-1CF5-5A3F-8D9C-3EE437AF0C60}"/>
              </a:ext>
            </a:extLst>
          </p:cNvPr>
          <p:cNvSpPr>
            <a:spLocks noGrp="1"/>
          </p:cNvSpPr>
          <p:nvPr>
            <p:ph type="sldNum" sz="quarter" idx="5"/>
          </p:nvPr>
        </p:nvSpPr>
        <p:spPr/>
        <p:txBody>
          <a:bodyPr/>
          <a:lstStyle/>
          <a:p>
            <a:fld id="{046B0619-5E7D-4043-9E64-AB5674A10325}" type="slidenum">
              <a:rPr lang="nl-NL" smtClean="0"/>
              <a:t>106</a:t>
            </a:fld>
            <a:endParaRPr lang="nl-NL"/>
          </a:p>
        </p:txBody>
      </p:sp>
    </p:spTree>
    <p:extLst>
      <p:ext uri="{BB962C8B-B14F-4D97-AF65-F5344CB8AC3E}">
        <p14:creationId xmlns:p14="http://schemas.microsoft.com/office/powerpoint/2010/main" val="265900584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B2FD10-3AAD-C24D-9816-5AA23DAF676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EE691A8-093E-09E1-C099-CC59CFC96B7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13B24C1D-BB15-05DA-EC94-F19A84B93642}"/>
              </a:ext>
            </a:extLst>
          </p:cNvPr>
          <p:cNvSpPr>
            <a:spLocks noGrp="1"/>
          </p:cNvSpPr>
          <p:nvPr>
            <p:ph type="body" idx="1"/>
          </p:nvPr>
        </p:nvSpPr>
        <p:spPr/>
        <p:txBody>
          <a:bodyPr/>
          <a:lstStyle/>
          <a:p>
            <a:endParaRPr lang="nl-NL" b="1"/>
          </a:p>
        </p:txBody>
      </p:sp>
      <p:sp>
        <p:nvSpPr>
          <p:cNvPr id="4" name="Tijdelijke aanduiding voor dianummer 3">
            <a:extLst>
              <a:ext uri="{FF2B5EF4-FFF2-40B4-BE49-F238E27FC236}">
                <a16:creationId xmlns:a16="http://schemas.microsoft.com/office/drawing/2014/main" id="{BC5CCE01-FC8D-5A66-09C3-80F6019EB46B}"/>
              </a:ext>
            </a:extLst>
          </p:cNvPr>
          <p:cNvSpPr>
            <a:spLocks noGrp="1"/>
          </p:cNvSpPr>
          <p:nvPr>
            <p:ph type="sldNum" sz="quarter" idx="5"/>
          </p:nvPr>
        </p:nvSpPr>
        <p:spPr/>
        <p:txBody>
          <a:bodyPr/>
          <a:lstStyle/>
          <a:p>
            <a:fld id="{046B0619-5E7D-4043-9E64-AB5674A10325}" type="slidenum">
              <a:rPr lang="nl-NL" smtClean="0"/>
              <a:t>107</a:t>
            </a:fld>
            <a:endParaRPr lang="nl-NL"/>
          </a:p>
        </p:txBody>
      </p:sp>
    </p:spTree>
    <p:extLst>
      <p:ext uri="{BB962C8B-B14F-4D97-AF65-F5344CB8AC3E}">
        <p14:creationId xmlns:p14="http://schemas.microsoft.com/office/powerpoint/2010/main" val="259540989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200" b="0" i="0" u="none" strike="noStrike" kern="1200">
              <a:solidFill>
                <a:schemeClr val="tx1"/>
              </a:solidFill>
              <a:effectLst/>
              <a:latin typeface="+mn-lt"/>
              <a:ea typeface="+mn-ea"/>
              <a:cs typeface="+mn-cs"/>
            </a:endParaRPr>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108</a:t>
            </a:fld>
            <a:endParaRPr lang="nl-NL"/>
          </a:p>
        </p:txBody>
      </p:sp>
    </p:spTree>
    <p:extLst>
      <p:ext uri="{BB962C8B-B14F-4D97-AF65-F5344CB8AC3E}">
        <p14:creationId xmlns:p14="http://schemas.microsoft.com/office/powerpoint/2010/main" val="28058113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65B2C3-49A7-BEB2-8229-6428DE1EB77E}"/>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213B42EA-ACC8-76B3-78D2-5BB02F4A5F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07D0CE40-2D94-A9A9-BC7C-F60CBA9DC7A4}"/>
              </a:ext>
            </a:extLst>
          </p:cNvPr>
          <p:cNvSpPr>
            <a:spLocks noGrp="1"/>
          </p:cNvSpPr>
          <p:nvPr>
            <p:ph type="dt" sz="half" idx="10"/>
          </p:nvPr>
        </p:nvSpPr>
        <p:spPr/>
        <p:txBody>
          <a:bodyPr/>
          <a:lstStyle/>
          <a:p>
            <a:fld id="{23694DB6-4CAD-46DF-9691-2FE02491E92D}" type="datetimeFigureOut">
              <a:rPr lang="nl-NL" smtClean="0"/>
              <a:t>20-1-2026</a:t>
            </a:fld>
            <a:endParaRPr lang="nl-NL"/>
          </a:p>
        </p:txBody>
      </p:sp>
      <p:sp>
        <p:nvSpPr>
          <p:cNvPr id="5" name="Tijdelijke aanduiding voor voettekst 4">
            <a:extLst>
              <a:ext uri="{FF2B5EF4-FFF2-40B4-BE49-F238E27FC236}">
                <a16:creationId xmlns:a16="http://schemas.microsoft.com/office/drawing/2014/main" id="{59758E47-1152-345F-39A7-47F49A69C99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FA4C48B-EEA1-30F9-CF0A-9D704BD4EED6}"/>
              </a:ext>
            </a:extLst>
          </p:cNvPr>
          <p:cNvSpPr>
            <a:spLocks noGrp="1"/>
          </p:cNvSpPr>
          <p:nvPr>
            <p:ph type="sldNum" sz="quarter" idx="12"/>
          </p:nvPr>
        </p:nvSpPr>
        <p:spPr/>
        <p:txBody>
          <a:bodyPr/>
          <a:lstStyle/>
          <a:p>
            <a:fld id="{87EA1CE1-B85B-4276-9F90-EF72C2AF746F}" type="slidenum">
              <a:rPr lang="nl-NL" smtClean="0"/>
              <a:t>‹#›</a:t>
            </a:fld>
            <a:endParaRPr lang="nl-NL"/>
          </a:p>
        </p:txBody>
      </p:sp>
    </p:spTree>
    <p:extLst>
      <p:ext uri="{BB962C8B-B14F-4D97-AF65-F5344CB8AC3E}">
        <p14:creationId xmlns:p14="http://schemas.microsoft.com/office/powerpoint/2010/main" val="2079788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BFAFDA-B2DA-E1F7-E354-F0D22666E400}"/>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0EBDA633-A2A9-2A53-CBF6-BE3B0C08F337}"/>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044A577-6C56-685B-D8FC-0FEE55766FF1}"/>
              </a:ext>
            </a:extLst>
          </p:cNvPr>
          <p:cNvSpPr>
            <a:spLocks noGrp="1"/>
          </p:cNvSpPr>
          <p:nvPr>
            <p:ph type="dt" sz="half" idx="10"/>
          </p:nvPr>
        </p:nvSpPr>
        <p:spPr/>
        <p:txBody>
          <a:bodyPr/>
          <a:lstStyle/>
          <a:p>
            <a:fld id="{23694DB6-4CAD-46DF-9691-2FE02491E92D}" type="datetimeFigureOut">
              <a:rPr lang="nl-NL" smtClean="0"/>
              <a:t>20-1-2026</a:t>
            </a:fld>
            <a:endParaRPr lang="nl-NL"/>
          </a:p>
        </p:txBody>
      </p:sp>
      <p:sp>
        <p:nvSpPr>
          <p:cNvPr id="5" name="Tijdelijke aanduiding voor voettekst 4">
            <a:extLst>
              <a:ext uri="{FF2B5EF4-FFF2-40B4-BE49-F238E27FC236}">
                <a16:creationId xmlns:a16="http://schemas.microsoft.com/office/drawing/2014/main" id="{60A60DF9-6579-649E-C020-F7F8466474E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D5B235B-E3BA-2201-B4EA-FBD7E1A519B7}"/>
              </a:ext>
            </a:extLst>
          </p:cNvPr>
          <p:cNvSpPr>
            <a:spLocks noGrp="1"/>
          </p:cNvSpPr>
          <p:nvPr>
            <p:ph type="sldNum" sz="quarter" idx="12"/>
          </p:nvPr>
        </p:nvSpPr>
        <p:spPr/>
        <p:txBody>
          <a:bodyPr/>
          <a:lstStyle/>
          <a:p>
            <a:fld id="{87EA1CE1-B85B-4276-9F90-EF72C2AF746F}" type="slidenum">
              <a:rPr lang="nl-NL" smtClean="0"/>
              <a:t>‹#›</a:t>
            </a:fld>
            <a:endParaRPr lang="nl-NL"/>
          </a:p>
        </p:txBody>
      </p:sp>
    </p:spTree>
    <p:extLst>
      <p:ext uri="{BB962C8B-B14F-4D97-AF65-F5344CB8AC3E}">
        <p14:creationId xmlns:p14="http://schemas.microsoft.com/office/powerpoint/2010/main" val="4223959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3738A1-6B61-522E-6607-AD448894A748}"/>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AC5E9157-3225-7078-587C-8F5DBC93FA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D6002E46-323F-B5B1-3278-316828B1DDE0}"/>
              </a:ext>
            </a:extLst>
          </p:cNvPr>
          <p:cNvSpPr>
            <a:spLocks noGrp="1"/>
          </p:cNvSpPr>
          <p:nvPr>
            <p:ph type="dt" sz="half" idx="10"/>
          </p:nvPr>
        </p:nvSpPr>
        <p:spPr/>
        <p:txBody>
          <a:bodyPr/>
          <a:lstStyle/>
          <a:p>
            <a:fld id="{23694DB6-4CAD-46DF-9691-2FE02491E92D}" type="datetimeFigureOut">
              <a:rPr lang="nl-NL" smtClean="0"/>
              <a:t>20-1-2026</a:t>
            </a:fld>
            <a:endParaRPr lang="nl-NL"/>
          </a:p>
        </p:txBody>
      </p:sp>
      <p:sp>
        <p:nvSpPr>
          <p:cNvPr id="5" name="Tijdelijke aanduiding voor voettekst 4">
            <a:extLst>
              <a:ext uri="{FF2B5EF4-FFF2-40B4-BE49-F238E27FC236}">
                <a16:creationId xmlns:a16="http://schemas.microsoft.com/office/drawing/2014/main" id="{B241ACA9-FF40-8DB7-2385-9980E1688C4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80750A0-218A-68F2-B8F9-9F3B72302BCC}"/>
              </a:ext>
            </a:extLst>
          </p:cNvPr>
          <p:cNvSpPr>
            <a:spLocks noGrp="1"/>
          </p:cNvSpPr>
          <p:nvPr>
            <p:ph type="sldNum" sz="quarter" idx="12"/>
          </p:nvPr>
        </p:nvSpPr>
        <p:spPr/>
        <p:txBody>
          <a:bodyPr/>
          <a:lstStyle/>
          <a:p>
            <a:fld id="{87EA1CE1-B85B-4276-9F90-EF72C2AF746F}" type="slidenum">
              <a:rPr lang="nl-NL" smtClean="0"/>
              <a:t>‹#›</a:t>
            </a:fld>
            <a:endParaRPr lang="nl-NL"/>
          </a:p>
        </p:txBody>
      </p:sp>
    </p:spTree>
    <p:extLst>
      <p:ext uri="{BB962C8B-B14F-4D97-AF65-F5344CB8AC3E}">
        <p14:creationId xmlns:p14="http://schemas.microsoft.com/office/powerpoint/2010/main" val="2619645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8FB564-3F59-E2BD-0EDF-3977AD69D3B7}"/>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00E5F6D-744E-D2D0-DC94-970B00717EF0}"/>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0521B866-8D5B-38F0-D940-6D4710991A29}"/>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ED47C11D-3D68-397F-D5AD-E022FF320FEA}"/>
              </a:ext>
            </a:extLst>
          </p:cNvPr>
          <p:cNvSpPr>
            <a:spLocks noGrp="1"/>
          </p:cNvSpPr>
          <p:nvPr>
            <p:ph type="dt" sz="half" idx="10"/>
          </p:nvPr>
        </p:nvSpPr>
        <p:spPr/>
        <p:txBody>
          <a:bodyPr/>
          <a:lstStyle/>
          <a:p>
            <a:fld id="{23694DB6-4CAD-46DF-9691-2FE02491E92D}" type="datetimeFigureOut">
              <a:rPr lang="nl-NL" smtClean="0"/>
              <a:t>20-1-2026</a:t>
            </a:fld>
            <a:endParaRPr lang="nl-NL"/>
          </a:p>
        </p:txBody>
      </p:sp>
      <p:sp>
        <p:nvSpPr>
          <p:cNvPr id="6" name="Tijdelijke aanduiding voor voettekst 5">
            <a:extLst>
              <a:ext uri="{FF2B5EF4-FFF2-40B4-BE49-F238E27FC236}">
                <a16:creationId xmlns:a16="http://schemas.microsoft.com/office/drawing/2014/main" id="{A2D795DD-A16F-1837-F49F-040C27839ECC}"/>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C61B0F8-952D-324F-4953-225213440F14}"/>
              </a:ext>
            </a:extLst>
          </p:cNvPr>
          <p:cNvSpPr>
            <a:spLocks noGrp="1"/>
          </p:cNvSpPr>
          <p:nvPr>
            <p:ph type="sldNum" sz="quarter" idx="12"/>
          </p:nvPr>
        </p:nvSpPr>
        <p:spPr/>
        <p:txBody>
          <a:bodyPr/>
          <a:lstStyle/>
          <a:p>
            <a:fld id="{87EA1CE1-B85B-4276-9F90-EF72C2AF746F}" type="slidenum">
              <a:rPr lang="nl-NL" smtClean="0"/>
              <a:t>‹#›</a:t>
            </a:fld>
            <a:endParaRPr lang="nl-NL"/>
          </a:p>
        </p:txBody>
      </p:sp>
    </p:spTree>
    <p:extLst>
      <p:ext uri="{BB962C8B-B14F-4D97-AF65-F5344CB8AC3E}">
        <p14:creationId xmlns:p14="http://schemas.microsoft.com/office/powerpoint/2010/main" val="3225836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233951-579B-BDC1-9CAA-42F17C3B3A0F}"/>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FEE32A61-08DD-E31C-DC6F-9DA3198147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503319F5-D938-EF01-83A4-C064E083885B}"/>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897FF453-FBF7-3CC2-CCE5-2031E0EA96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0EA60DAD-D9DC-0304-F5DB-FF73434BA89C}"/>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DE3695B9-43B6-745F-585F-E61A60D84938}"/>
              </a:ext>
            </a:extLst>
          </p:cNvPr>
          <p:cNvSpPr>
            <a:spLocks noGrp="1"/>
          </p:cNvSpPr>
          <p:nvPr>
            <p:ph type="dt" sz="half" idx="10"/>
          </p:nvPr>
        </p:nvSpPr>
        <p:spPr/>
        <p:txBody>
          <a:bodyPr/>
          <a:lstStyle/>
          <a:p>
            <a:fld id="{23694DB6-4CAD-46DF-9691-2FE02491E92D}" type="datetimeFigureOut">
              <a:rPr lang="nl-NL" smtClean="0"/>
              <a:t>20-1-2026</a:t>
            </a:fld>
            <a:endParaRPr lang="nl-NL"/>
          </a:p>
        </p:txBody>
      </p:sp>
      <p:sp>
        <p:nvSpPr>
          <p:cNvPr id="8" name="Tijdelijke aanduiding voor voettekst 7">
            <a:extLst>
              <a:ext uri="{FF2B5EF4-FFF2-40B4-BE49-F238E27FC236}">
                <a16:creationId xmlns:a16="http://schemas.microsoft.com/office/drawing/2014/main" id="{C6F5617B-551A-D954-F797-E2E416FB55B1}"/>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3D300098-0381-B6D0-D0C9-C38B6A08D657}"/>
              </a:ext>
            </a:extLst>
          </p:cNvPr>
          <p:cNvSpPr>
            <a:spLocks noGrp="1"/>
          </p:cNvSpPr>
          <p:nvPr>
            <p:ph type="sldNum" sz="quarter" idx="12"/>
          </p:nvPr>
        </p:nvSpPr>
        <p:spPr/>
        <p:txBody>
          <a:bodyPr/>
          <a:lstStyle/>
          <a:p>
            <a:fld id="{87EA1CE1-B85B-4276-9F90-EF72C2AF746F}" type="slidenum">
              <a:rPr lang="nl-NL" smtClean="0"/>
              <a:t>‹#›</a:t>
            </a:fld>
            <a:endParaRPr lang="nl-NL"/>
          </a:p>
        </p:txBody>
      </p:sp>
    </p:spTree>
    <p:extLst>
      <p:ext uri="{BB962C8B-B14F-4D97-AF65-F5344CB8AC3E}">
        <p14:creationId xmlns:p14="http://schemas.microsoft.com/office/powerpoint/2010/main" val="448906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3183D9-6A46-8AD5-D3D1-DCAC99069DFA}"/>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9D41B390-127B-210D-7B74-4DC9455DC0A8}"/>
              </a:ext>
            </a:extLst>
          </p:cNvPr>
          <p:cNvSpPr>
            <a:spLocks noGrp="1"/>
          </p:cNvSpPr>
          <p:nvPr>
            <p:ph type="dt" sz="half" idx="10"/>
          </p:nvPr>
        </p:nvSpPr>
        <p:spPr/>
        <p:txBody>
          <a:bodyPr/>
          <a:lstStyle/>
          <a:p>
            <a:fld id="{23694DB6-4CAD-46DF-9691-2FE02491E92D}" type="datetimeFigureOut">
              <a:rPr lang="nl-NL" smtClean="0"/>
              <a:t>20-1-2026</a:t>
            </a:fld>
            <a:endParaRPr lang="nl-NL"/>
          </a:p>
        </p:txBody>
      </p:sp>
      <p:sp>
        <p:nvSpPr>
          <p:cNvPr id="4" name="Tijdelijke aanduiding voor voettekst 3">
            <a:extLst>
              <a:ext uri="{FF2B5EF4-FFF2-40B4-BE49-F238E27FC236}">
                <a16:creationId xmlns:a16="http://schemas.microsoft.com/office/drawing/2014/main" id="{06ACC822-2430-16E2-9911-9261D130D286}"/>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D7F0E918-48A5-2728-C35E-68D4F0A0CC84}"/>
              </a:ext>
            </a:extLst>
          </p:cNvPr>
          <p:cNvSpPr>
            <a:spLocks noGrp="1"/>
          </p:cNvSpPr>
          <p:nvPr>
            <p:ph type="sldNum" sz="quarter" idx="12"/>
          </p:nvPr>
        </p:nvSpPr>
        <p:spPr/>
        <p:txBody>
          <a:bodyPr/>
          <a:lstStyle/>
          <a:p>
            <a:fld id="{87EA1CE1-B85B-4276-9F90-EF72C2AF746F}" type="slidenum">
              <a:rPr lang="nl-NL" smtClean="0"/>
              <a:t>‹#›</a:t>
            </a:fld>
            <a:endParaRPr lang="nl-NL"/>
          </a:p>
        </p:txBody>
      </p:sp>
    </p:spTree>
    <p:extLst>
      <p:ext uri="{BB962C8B-B14F-4D97-AF65-F5344CB8AC3E}">
        <p14:creationId xmlns:p14="http://schemas.microsoft.com/office/powerpoint/2010/main" val="1253840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714E2484-439D-4890-A21D-8BF40CBB7F23}"/>
              </a:ext>
            </a:extLst>
          </p:cNvPr>
          <p:cNvSpPr>
            <a:spLocks noGrp="1"/>
          </p:cNvSpPr>
          <p:nvPr>
            <p:ph type="dt" sz="half" idx="10"/>
          </p:nvPr>
        </p:nvSpPr>
        <p:spPr/>
        <p:txBody>
          <a:bodyPr/>
          <a:lstStyle/>
          <a:p>
            <a:fld id="{23694DB6-4CAD-46DF-9691-2FE02491E92D}" type="datetimeFigureOut">
              <a:rPr lang="nl-NL" smtClean="0"/>
              <a:t>20-1-2026</a:t>
            </a:fld>
            <a:endParaRPr lang="nl-NL"/>
          </a:p>
        </p:txBody>
      </p:sp>
      <p:sp>
        <p:nvSpPr>
          <p:cNvPr id="3" name="Tijdelijke aanduiding voor voettekst 2">
            <a:extLst>
              <a:ext uri="{FF2B5EF4-FFF2-40B4-BE49-F238E27FC236}">
                <a16:creationId xmlns:a16="http://schemas.microsoft.com/office/drawing/2014/main" id="{FFE4F9B8-7FE8-34E5-2E00-04558B73A812}"/>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801DDD99-78B8-6A12-4A82-4DFB8A03513E}"/>
              </a:ext>
            </a:extLst>
          </p:cNvPr>
          <p:cNvSpPr>
            <a:spLocks noGrp="1"/>
          </p:cNvSpPr>
          <p:nvPr>
            <p:ph type="sldNum" sz="quarter" idx="12"/>
          </p:nvPr>
        </p:nvSpPr>
        <p:spPr/>
        <p:txBody>
          <a:bodyPr/>
          <a:lstStyle/>
          <a:p>
            <a:fld id="{87EA1CE1-B85B-4276-9F90-EF72C2AF746F}" type="slidenum">
              <a:rPr lang="nl-NL" smtClean="0"/>
              <a:t>‹#›</a:t>
            </a:fld>
            <a:endParaRPr lang="nl-NL"/>
          </a:p>
        </p:txBody>
      </p:sp>
    </p:spTree>
    <p:extLst>
      <p:ext uri="{BB962C8B-B14F-4D97-AF65-F5344CB8AC3E}">
        <p14:creationId xmlns:p14="http://schemas.microsoft.com/office/powerpoint/2010/main" val="3355924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2F11C6-404C-36EC-E163-C9CD725815B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37EC12B6-F1ED-B9A7-760A-9693D934B9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D6E139C1-E04C-E0BF-3A9C-1D84A55C8C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964AFD1D-497D-355E-775D-AA12DB4C8321}"/>
              </a:ext>
            </a:extLst>
          </p:cNvPr>
          <p:cNvSpPr>
            <a:spLocks noGrp="1"/>
          </p:cNvSpPr>
          <p:nvPr>
            <p:ph type="dt" sz="half" idx="10"/>
          </p:nvPr>
        </p:nvSpPr>
        <p:spPr/>
        <p:txBody>
          <a:bodyPr/>
          <a:lstStyle/>
          <a:p>
            <a:fld id="{23694DB6-4CAD-46DF-9691-2FE02491E92D}" type="datetimeFigureOut">
              <a:rPr lang="nl-NL" smtClean="0"/>
              <a:t>20-1-2026</a:t>
            </a:fld>
            <a:endParaRPr lang="nl-NL"/>
          </a:p>
        </p:txBody>
      </p:sp>
      <p:sp>
        <p:nvSpPr>
          <p:cNvPr id="6" name="Tijdelijke aanduiding voor voettekst 5">
            <a:extLst>
              <a:ext uri="{FF2B5EF4-FFF2-40B4-BE49-F238E27FC236}">
                <a16:creationId xmlns:a16="http://schemas.microsoft.com/office/drawing/2014/main" id="{468101AD-D4BB-B8F7-5B8D-1EAFF563FB9A}"/>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0D5B59B-8637-9640-494F-5900ED13A316}"/>
              </a:ext>
            </a:extLst>
          </p:cNvPr>
          <p:cNvSpPr>
            <a:spLocks noGrp="1"/>
          </p:cNvSpPr>
          <p:nvPr>
            <p:ph type="sldNum" sz="quarter" idx="12"/>
          </p:nvPr>
        </p:nvSpPr>
        <p:spPr/>
        <p:txBody>
          <a:bodyPr/>
          <a:lstStyle/>
          <a:p>
            <a:fld id="{87EA1CE1-B85B-4276-9F90-EF72C2AF746F}" type="slidenum">
              <a:rPr lang="nl-NL" smtClean="0"/>
              <a:t>‹#›</a:t>
            </a:fld>
            <a:endParaRPr lang="nl-NL"/>
          </a:p>
        </p:txBody>
      </p:sp>
    </p:spTree>
    <p:extLst>
      <p:ext uri="{BB962C8B-B14F-4D97-AF65-F5344CB8AC3E}">
        <p14:creationId xmlns:p14="http://schemas.microsoft.com/office/powerpoint/2010/main" val="1633387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AB337C-8CE1-89E5-00B7-B5F7AF3E2C14}"/>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F474736D-953A-6D9E-A706-E5D52853AB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77231C43-A47F-B4D3-FB12-796317B4E2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8E867583-D274-01FA-DD6C-D49A8DC50B8D}"/>
              </a:ext>
            </a:extLst>
          </p:cNvPr>
          <p:cNvSpPr>
            <a:spLocks noGrp="1"/>
          </p:cNvSpPr>
          <p:nvPr>
            <p:ph type="dt" sz="half" idx="10"/>
          </p:nvPr>
        </p:nvSpPr>
        <p:spPr/>
        <p:txBody>
          <a:bodyPr/>
          <a:lstStyle/>
          <a:p>
            <a:fld id="{23694DB6-4CAD-46DF-9691-2FE02491E92D}" type="datetimeFigureOut">
              <a:rPr lang="nl-NL" smtClean="0"/>
              <a:t>20-1-2026</a:t>
            </a:fld>
            <a:endParaRPr lang="nl-NL"/>
          </a:p>
        </p:txBody>
      </p:sp>
      <p:sp>
        <p:nvSpPr>
          <p:cNvPr id="6" name="Tijdelijke aanduiding voor voettekst 5">
            <a:extLst>
              <a:ext uri="{FF2B5EF4-FFF2-40B4-BE49-F238E27FC236}">
                <a16:creationId xmlns:a16="http://schemas.microsoft.com/office/drawing/2014/main" id="{00D7F086-0369-0AAF-B352-1AE63C30969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0E3C16AB-2579-297D-81FE-CDAA307959AF}"/>
              </a:ext>
            </a:extLst>
          </p:cNvPr>
          <p:cNvSpPr>
            <a:spLocks noGrp="1"/>
          </p:cNvSpPr>
          <p:nvPr>
            <p:ph type="sldNum" sz="quarter" idx="12"/>
          </p:nvPr>
        </p:nvSpPr>
        <p:spPr/>
        <p:txBody>
          <a:bodyPr/>
          <a:lstStyle/>
          <a:p>
            <a:fld id="{87EA1CE1-B85B-4276-9F90-EF72C2AF746F}" type="slidenum">
              <a:rPr lang="nl-NL" smtClean="0"/>
              <a:t>‹#›</a:t>
            </a:fld>
            <a:endParaRPr lang="nl-NL"/>
          </a:p>
        </p:txBody>
      </p:sp>
    </p:spTree>
    <p:extLst>
      <p:ext uri="{BB962C8B-B14F-4D97-AF65-F5344CB8AC3E}">
        <p14:creationId xmlns:p14="http://schemas.microsoft.com/office/powerpoint/2010/main" val="3771310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CCEE6E-FF2D-889E-9375-C755BEC31CB6}"/>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077FC591-CD27-641C-D8FE-57C72FB67D74}"/>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ED2172A-462F-7A88-8106-206D424A33B7}"/>
              </a:ext>
            </a:extLst>
          </p:cNvPr>
          <p:cNvSpPr>
            <a:spLocks noGrp="1"/>
          </p:cNvSpPr>
          <p:nvPr>
            <p:ph type="dt" sz="half" idx="10"/>
          </p:nvPr>
        </p:nvSpPr>
        <p:spPr/>
        <p:txBody>
          <a:bodyPr/>
          <a:lstStyle/>
          <a:p>
            <a:fld id="{23694DB6-4CAD-46DF-9691-2FE02491E92D}" type="datetimeFigureOut">
              <a:rPr lang="nl-NL" smtClean="0"/>
              <a:t>20-1-2026</a:t>
            </a:fld>
            <a:endParaRPr lang="nl-NL"/>
          </a:p>
        </p:txBody>
      </p:sp>
      <p:sp>
        <p:nvSpPr>
          <p:cNvPr id="5" name="Tijdelijke aanduiding voor voettekst 4">
            <a:extLst>
              <a:ext uri="{FF2B5EF4-FFF2-40B4-BE49-F238E27FC236}">
                <a16:creationId xmlns:a16="http://schemas.microsoft.com/office/drawing/2014/main" id="{518179FD-5505-10C8-A565-13F0198ED66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C12CA9A-1354-0B5E-5E52-1757D26D168C}"/>
              </a:ext>
            </a:extLst>
          </p:cNvPr>
          <p:cNvSpPr>
            <a:spLocks noGrp="1"/>
          </p:cNvSpPr>
          <p:nvPr>
            <p:ph type="sldNum" sz="quarter" idx="12"/>
          </p:nvPr>
        </p:nvSpPr>
        <p:spPr/>
        <p:txBody>
          <a:bodyPr/>
          <a:lstStyle/>
          <a:p>
            <a:fld id="{87EA1CE1-B85B-4276-9F90-EF72C2AF746F}" type="slidenum">
              <a:rPr lang="nl-NL" smtClean="0"/>
              <a:t>‹#›</a:t>
            </a:fld>
            <a:endParaRPr lang="nl-NL"/>
          </a:p>
        </p:txBody>
      </p:sp>
    </p:spTree>
    <p:extLst>
      <p:ext uri="{BB962C8B-B14F-4D97-AF65-F5344CB8AC3E}">
        <p14:creationId xmlns:p14="http://schemas.microsoft.com/office/powerpoint/2010/main" val="615256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3320B0E8-7E2C-47F0-4687-DF254A1B1484}"/>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E595119E-282D-C051-A64B-D914F8771E73}"/>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2705949-C28A-9695-118C-753D5EEF0176}"/>
              </a:ext>
            </a:extLst>
          </p:cNvPr>
          <p:cNvSpPr>
            <a:spLocks noGrp="1"/>
          </p:cNvSpPr>
          <p:nvPr>
            <p:ph type="dt" sz="half" idx="10"/>
          </p:nvPr>
        </p:nvSpPr>
        <p:spPr/>
        <p:txBody>
          <a:bodyPr/>
          <a:lstStyle/>
          <a:p>
            <a:fld id="{23694DB6-4CAD-46DF-9691-2FE02491E92D}" type="datetimeFigureOut">
              <a:rPr lang="nl-NL" smtClean="0"/>
              <a:t>20-1-2026</a:t>
            </a:fld>
            <a:endParaRPr lang="nl-NL"/>
          </a:p>
        </p:txBody>
      </p:sp>
      <p:sp>
        <p:nvSpPr>
          <p:cNvPr id="5" name="Tijdelijke aanduiding voor voettekst 4">
            <a:extLst>
              <a:ext uri="{FF2B5EF4-FFF2-40B4-BE49-F238E27FC236}">
                <a16:creationId xmlns:a16="http://schemas.microsoft.com/office/drawing/2014/main" id="{2139D884-AF9E-C824-B691-8E1DA0F26CB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C22A57C-4E31-94D5-E6A0-E6D04A1E2AA7}"/>
              </a:ext>
            </a:extLst>
          </p:cNvPr>
          <p:cNvSpPr>
            <a:spLocks noGrp="1"/>
          </p:cNvSpPr>
          <p:nvPr>
            <p:ph type="sldNum" sz="quarter" idx="12"/>
          </p:nvPr>
        </p:nvSpPr>
        <p:spPr/>
        <p:txBody>
          <a:bodyPr/>
          <a:lstStyle/>
          <a:p>
            <a:fld id="{87EA1CE1-B85B-4276-9F90-EF72C2AF746F}" type="slidenum">
              <a:rPr lang="nl-NL" smtClean="0"/>
              <a:t>‹#›</a:t>
            </a:fld>
            <a:endParaRPr lang="nl-NL"/>
          </a:p>
        </p:txBody>
      </p:sp>
    </p:spTree>
    <p:extLst>
      <p:ext uri="{BB962C8B-B14F-4D97-AF65-F5344CB8AC3E}">
        <p14:creationId xmlns:p14="http://schemas.microsoft.com/office/powerpoint/2010/main" val="983942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B14109EE-2F12-14BA-521D-1438C7E7E7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665175DC-6FC1-45E3-4927-8074168C0D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A2A1E65-45A7-AA9D-DA1E-6A80D4EA7E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694DB6-4CAD-46DF-9691-2FE02491E92D}" type="datetimeFigureOut">
              <a:rPr lang="nl-NL" smtClean="0"/>
              <a:t>20-1-2026</a:t>
            </a:fld>
            <a:endParaRPr lang="nl-NL"/>
          </a:p>
        </p:txBody>
      </p:sp>
      <p:sp>
        <p:nvSpPr>
          <p:cNvPr id="5" name="Tijdelijke aanduiding voor voettekst 4">
            <a:extLst>
              <a:ext uri="{FF2B5EF4-FFF2-40B4-BE49-F238E27FC236}">
                <a16:creationId xmlns:a16="http://schemas.microsoft.com/office/drawing/2014/main" id="{253F12AB-286D-AEEE-DC85-449401D05E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E24414D2-93CF-E811-3BE7-57870131E3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EA1CE1-B85B-4276-9F90-EF72C2AF746F}" type="slidenum">
              <a:rPr lang="nl-NL" smtClean="0"/>
              <a:t>‹#›</a:t>
            </a:fld>
            <a:endParaRPr lang="nl-NL"/>
          </a:p>
        </p:txBody>
      </p:sp>
    </p:spTree>
    <p:extLst>
      <p:ext uri="{BB962C8B-B14F-4D97-AF65-F5344CB8AC3E}">
        <p14:creationId xmlns:p14="http://schemas.microsoft.com/office/powerpoint/2010/main" val="24146683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2.png"/><Relationship Id="rId4" Type="http://schemas.openxmlformats.org/officeDocument/2006/relationships/image" Target="../media/image6.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hyperlink" Target="https://nocnsf.nl/olympische-geschiedenis/olympische-winterspelen" TargetMode="External"/><Relationship Id="rId7" Type="http://schemas.openxmlformats.org/officeDocument/2006/relationships/image" Target="../media/image2.png"/><Relationship Id="rId2" Type="http://schemas.openxmlformats.org/officeDocument/2006/relationships/hyperlink" Target="https://nl.wikipedia.org/wiki/Olympische_Winterspelen" TargetMode="External"/><Relationship Id="rId1" Type="http://schemas.openxmlformats.org/officeDocument/2006/relationships/slideLayout" Target="../slideLayouts/slideLayout7.xml"/><Relationship Id="rId6" Type="http://schemas.openxmlformats.org/officeDocument/2006/relationships/hyperlink" Target="https://www.teamnl.org/milaan2026" TargetMode="External"/><Relationship Id="rId5" Type="http://schemas.openxmlformats.org/officeDocument/2006/relationships/hyperlink" Target="https://isgeschiedenis.nl/nieuws/geschiedenis-van-de-olympische-winterspelen" TargetMode="External"/><Relationship Id="rId4" Type="http://schemas.openxmlformats.org/officeDocument/2006/relationships/hyperlink" Target="https://www.snowtrex.nl/magazine/evenement/olympische-winterspelen/"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2.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video" Target="https://www.youtube.com/embed/-ZYy0Mi4kqQ?start=8&amp;feature=oembed" TargetMode="External"/><Relationship Id="rId5" Type="http://schemas.openxmlformats.org/officeDocument/2006/relationships/image" Target="../media/image17.jpe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png"/><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png"/><Relationship Id="rId7"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25.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png"/><Relationship Id="rId7"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2.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png"/><Relationship Id="rId7"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6.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png"/><Relationship Id="rId7"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9.png"/><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png"/><Relationship Id="rId7"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3.png"/><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png"/><Relationship Id="rId7"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7.png"/><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png"/><Relationship Id="rId7"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30.png"/><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png"/><Relationship Id="rId7"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png"/><Relationship Id="rId7"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33.png"/><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18.png"/></Relationships>
</file>

<file path=ppt/slides/_rels/slide3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png"/><Relationship Id="rId7"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8.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18.png"/></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9.pn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image" Target="../media/image11.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video" Target="https://www.youtube.com/embed/lmIhaR-Jq4M?start=105&amp;feature=oembed" TargetMode="External"/><Relationship Id="rId5" Type="http://schemas.openxmlformats.org/officeDocument/2006/relationships/image" Target="../media/image41.jpe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9.png"/></Relationships>
</file>

<file path=ppt/slides/_rels/slide4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3.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video" Target="https://www.youtube.com/embed/-ZYy0Mi4kqQ?start=8&amp;feature=oembed" TargetMode="External"/><Relationship Id="rId5" Type="http://schemas.openxmlformats.org/officeDocument/2006/relationships/image" Target="../media/image17.jpeg"/><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8.pn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18.pn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18.pn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18.png"/></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18.png"/></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18.png"/></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18.pn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18.png"/></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18.png"/></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18.png"/></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7.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18.pn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18.png"/></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18.png"/></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18.png"/></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18.png"/></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18.png"/></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18.png"/></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18.png"/></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18.png"/></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18.png"/></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18.png"/></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8.xml"/><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18.png"/></Relationships>
</file>

<file path=ppt/slides/_rels/slide70.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1.png"/><Relationship Id="rId2" Type="http://schemas.openxmlformats.org/officeDocument/2006/relationships/notesSlide" Target="../notesSlides/notesSlide59.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2.png"/></Relationships>
</file>

<file path=ppt/slides/_rels/slide7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2.png"/><Relationship Id="rId2" Type="http://schemas.openxmlformats.org/officeDocument/2006/relationships/notesSlide" Target="../notesSlides/notesSlide60.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image" Target="../media/image18.png"/></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7.xml"/><Relationship Id="rId1" Type="http://schemas.openxmlformats.org/officeDocument/2006/relationships/video" Target="https://www.youtube.com/embed/lmIhaR-Jq4M?start=105&amp;feature=oembed" TargetMode="External"/><Relationship Id="rId5" Type="http://schemas.openxmlformats.org/officeDocument/2006/relationships/image" Target="../media/image41.jpeg"/><Relationship Id="rId4" Type="http://schemas.openxmlformats.org/officeDocument/2006/relationships/image" Target="../media/image2.png"/></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7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3.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image" Target="../media/image9.png"/></Relationships>
</file>

<file path=ppt/slides/_rels/slide7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3.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2.png"/></Relationships>
</file>

<file path=ppt/slides/_rels/slide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7.xml"/><Relationship Id="rId1" Type="http://schemas.openxmlformats.org/officeDocument/2006/relationships/video" Target="https://www.youtube.com/embed/-ZYy0Mi4kqQ?start=8&amp;feature=oembed" TargetMode="External"/><Relationship Id="rId5" Type="http://schemas.openxmlformats.org/officeDocument/2006/relationships/image" Target="../media/image17.jpeg"/><Relationship Id="rId4" Type="http://schemas.openxmlformats.org/officeDocument/2006/relationships/image" Target="../media/image2.png"/></Relationships>
</file>

<file path=ppt/slides/_rels/slide8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5.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2.png"/></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6.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8.png"/></Relationships>
</file>

<file path=ppt/slides/_rels/slide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7.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18.png"/></Relationships>
</file>

<file path=ppt/slides/_rels/slide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8.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18.png"/></Relationships>
</file>

<file path=ppt/slides/_rels/slide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9.xml"/><Relationship Id="rId1" Type="http://schemas.openxmlformats.org/officeDocument/2006/relationships/slideLayout" Target="../slideLayouts/slideLayout7.xml"/><Relationship Id="rId5" Type="http://schemas.openxmlformats.org/officeDocument/2006/relationships/image" Target="../media/image28.png"/><Relationship Id="rId4" Type="http://schemas.openxmlformats.org/officeDocument/2006/relationships/image" Target="../media/image18.png"/></Relationships>
</file>

<file path=ppt/slides/_rels/slide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0.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18.png"/></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1.xml"/><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18.png"/></Relationships>
</file>

<file path=ppt/slides/_rels/slide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2.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18.png"/></Relationships>
</file>

<file path=ppt/slides/_rels/slide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3.xml"/><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18.png"/></Relationships>
</file>

<file path=ppt/slides/_rels/slide8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4.xml"/><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18.png"/></Relationships>
</file>

<file path=ppt/slides/_rels/slide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5.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18.png"/></Relationships>
</file>

<file path=ppt/slides/_rels/slide9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6.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18.png"/></Relationships>
</file>

<file path=ppt/slides/_rels/slide9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7.xml"/><Relationship Id="rId1" Type="http://schemas.openxmlformats.org/officeDocument/2006/relationships/slideLayout" Target="../slideLayouts/slideLayout7.xml"/><Relationship Id="rId5" Type="http://schemas.openxmlformats.org/officeDocument/2006/relationships/image" Target="../media/image36.png"/><Relationship Id="rId4" Type="http://schemas.openxmlformats.org/officeDocument/2006/relationships/image" Target="../media/image18.png"/></Relationships>
</file>

<file path=ppt/slides/_rels/slide9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8.xml"/><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18.png"/></Relationships>
</file>

<file path=ppt/slides/_rels/slide9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9.xml"/><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18.png"/></Relationships>
</file>

<file path=ppt/slides/_rels/slide9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0.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18.png"/></Relationships>
</file>

<file path=ppt/slides/_rels/slide9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1.xml"/><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18.png"/></Relationships>
</file>

<file path=ppt/slides/_rels/slide9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2.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18.png"/></Relationships>
</file>

<file path=ppt/slides/_rels/slide9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3.xml"/><Relationship Id="rId1" Type="http://schemas.openxmlformats.org/officeDocument/2006/relationships/slideLayout" Target="../slideLayouts/slideLayout7.xml"/><Relationship Id="rId5" Type="http://schemas.openxmlformats.org/officeDocument/2006/relationships/image" Target="../media/image32.png"/><Relationship Id="rId4" Type="http://schemas.openxmlformats.org/officeDocument/2006/relationships/image" Target="../media/image18.png"/></Relationships>
</file>

<file path=ppt/slides/_rels/slide9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4.xml"/><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18.png"/></Relationships>
</file>

<file path=ppt/slides/_rels/slide10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5.xml"/><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18.png"/></Relationships>
</file>

<file path=ppt/slides/_rels/slide10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6.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18.png"/></Relationships>
</file>

<file path=ppt/slides/_rels/slide10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7.xml"/><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18.png"/></Relationships>
</file>

<file path=ppt/slides/_rels/slide103.xml.rels><?xml version="1.0" encoding="UTF-8" standalone="yes"?>
<Relationships xmlns="http://schemas.openxmlformats.org/package/2006/relationships"><Relationship Id="rId3" Type="http://schemas.openxmlformats.org/officeDocument/2006/relationships/notesSlide" Target="../notesSlides/notesSlide88.xml"/><Relationship Id="rId2" Type="http://schemas.openxmlformats.org/officeDocument/2006/relationships/slideLayout" Target="../slideLayouts/slideLayout7.xml"/><Relationship Id="rId1" Type="http://schemas.openxmlformats.org/officeDocument/2006/relationships/video" Target="https://www.youtube.com/embed/lmIhaR-Jq4M?start=105&amp;feature=oembed" TargetMode="External"/><Relationship Id="rId5" Type="http://schemas.openxmlformats.org/officeDocument/2006/relationships/image" Target="../media/image41.jpeg"/><Relationship Id="rId4" Type="http://schemas.openxmlformats.org/officeDocument/2006/relationships/image" Target="../media/image2.png"/></Relationships>
</file>

<file path=ppt/slides/_rels/slide104.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1.png"/><Relationship Id="rId2" Type="http://schemas.openxmlformats.org/officeDocument/2006/relationships/notesSlide" Target="../notesSlides/notesSlide89.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2.png"/></Relationships>
</file>

<file path=ppt/slides/_rels/slide10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2.png"/><Relationship Id="rId2" Type="http://schemas.openxmlformats.org/officeDocument/2006/relationships/notesSlide" Target="../notesSlides/notesSlide90.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image" Target="../media/image18.png"/></Relationships>
</file>

<file path=ppt/slides/_rels/slide10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1.xml"/><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10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2.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image" Target="../media/image9.png"/></Relationships>
</file>

<file path=ppt/slides/_rels/slide10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png"/><Relationship Id="rId2" Type="http://schemas.openxmlformats.org/officeDocument/2006/relationships/notesSlide" Target="../notesSlides/notesSlide93.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0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3.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3C0DE-2E49-22EA-5248-D84AB5FF8C40}"/>
            </a:ext>
          </a:extLst>
        </p:cNvPr>
        <p:cNvGrpSpPr/>
        <p:nvPr/>
      </p:nvGrpSpPr>
      <p:grpSpPr>
        <a:xfrm>
          <a:off x="0" y="0"/>
          <a:ext cx="0" cy="0"/>
          <a:chOff x="0" y="0"/>
          <a:chExt cx="0" cy="0"/>
        </a:xfrm>
      </p:grpSpPr>
      <p:pic>
        <p:nvPicPr>
          <p:cNvPr id="10" name="Afbeelding 9">
            <a:extLst>
              <a:ext uri="{FF2B5EF4-FFF2-40B4-BE49-F238E27FC236}">
                <a16:creationId xmlns:a16="http://schemas.microsoft.com/office/drawing/2014/main" id="{2F38A017-8AF1-BCFE-5E02-96420A665F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4753" name="Rectangle 3">
            <a:extLst>
              <a:ext uri="{FF2B5EF4-FFF2-40B4-BE49-F238E27FC236}">
                <a16:creationId xmlns:a16="http://schemas.microsoft.com/office/drawing/2014/main" id="{2BB90728-10F5-6DA6-0E86-054BDD7412E6}"/>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1DAF0074-37E7-51DA-9CBB-32C3E9A358F7}"/>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505C8567-1D0A-292F-7797-A02A5771B551}"/>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94DD32A1-9EFB-CAD9-E7F0-3CF9280F1CEB}"/>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12E2C943-A5C0-0A6B-EA04-CA809B33C9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2" name="Tekstvak 1">
            <a:extLst>
              <a:ext uri="{FF2B5EF4-FFF2-40B4-BE49-F238E27FC236}">
                <a16:creationId xmlns:a16="http://schemas.microsoft.com/office/drawing/2014/main" id="{32D9CB01-22E5-9EB5-E3B3-704B2FA0AF62}"/>
              </a:ext>
            </a:extLst>
          </p:cNvPr>
          <p:cNvSpPr txBox="1"/>
          <p:nvPr/>
        </p:nvSpPr>
        <p:spPr>
          <a:xfrm>
            <a:off x="0" y="264841"/>
            <a:ext cx="12192000" cy="954107"/>
          </a:xfrm>
          <a:prstGeom prst="rect">
            <a:avLst/>
          </a:prstGeom>
          <a:solidFill>
            <a:schemeClr val="bg1">
              <a:alpha val="66000"/>
            </a:schemeClr>
          </a:solidFill>
        </p:spPr>
        <p:txBody>
          <a:bodyPr wrap="square" lIns="91440" tIns="45720" rIns="91440" bIns="45720" anchor="t">
            <a:spAutoFit/>
          </a:bodyPr>
          <a:lstStyle/>
          <a:p>
            <a:pPr algn="ctr"/>
            <a:r>
              <a:rPr lang="nl-NL" sz="2800">
                <a:solidFill>
                  <a:srgbClr val="E16C7F"/>
                </a:solidFill>
                <a:latin typeface="Kermit" panose="020F0503040000060003" pitchFamily="34" charset="0"/>
              </a:rPr>
              <a:t>Uitgewerkte lessen thema Voeding en Gezondheid</a:t>
            </a:r>
          </a:p>
          <a:p>
            <a:pPr algn="ctr"/>
            <a:r>
              <a:rPr lang="nl-NL" sz="2800">
                <a:solidFill>
                  <a:srgbClr val="E16C7F"/>
                </a:solidFill>
                <a:latin typeface="Kermit" panose="020F0503040000060003" pitchFamily="34" charset="0"/>
              </a:rPr>
              <a:t>Atelier Beweging</a:t>
            </a:r>
          </a:p>
        </p:txBody>
      </p:sp>
      <p:sp>
        <p:nvSpPr>
          <p:cNvPr id="8" name="Tekstvak 7">
            <a:extLst>
              <a:ext uri="{FF2B5EF4-FFF2-40B4-BE49-F238E27FC236}">
                <a16:creationId xmlns:a16="http://schemas.microsoft.com/office/drawing/2014/main" id="{E6EB8667-FA85-D5A0-7E53-B86931899BB1}"/>
              </a:ext>
            </a:extLst>
          </p:cNvPr>
          <p:cNvSpPr txBox="1"/>
          <p:nvPr/>
        </p:nvSpPr>
        <p:spPr>
          <a:xfrm>
            <a:off x="0" y="5715784"/>
            <a:ext cx="12192000" cy="368300"/>
          </a:xfrm>
          <a:prstGeom prst="rect">
            <a:avLst/>
          </a:prstGeom>
          <a:solidFill>
            <a:schemeClr val="bg1">
              <a:alpha val="70000"/>
            </a:schemeClr>
          </a:solid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nl-NL" altLang="nl-NL" sz="1800" b="1">
                <a:solidFill>
                  <a:srgbClr val="E16C7F"/>
                </a:solidFill>
                <a:latin typeface="Kermit" panose="020F0503040000060003" pitchFamily="34" charset="0"/>
              </a:rPr>
              <a:t>Les 4: Olympische spelen</a:t>
            </a:r>
            <a:endParaRPr kumimoji="0" lang="nl-NL" altLang="nl-NL" sz="1800" b="1" i="0" u="none" strike="noStrike" cap="none" normalizeH="0">
              <a:ln>
                <a:noFill/>
              </a:ln>
              <a:solidFill>
                <a:srgbClr val="E16C7F"/>
              </a:solidFill>
              <a:effectLst/>
              <a:latin typeface="Kermit" panose="020F0503040000060003" pitchFamily="34" charset="0"/>
            </a:endParaRPr>
          </a:p>
        </p:txBody>
      </p:sp>
    </p:spTree>
    <p:extLst>
      <p:ext uri="{BB962C8B-B14F-4D97-AF65-F5344CB8AC3E}">
        <p14:creationId xmlns:p14="http://schemas.microsoft.com/office/powerpoint/2010/main" val="4047129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3ED80-DBA1-7C30-3B76-665DC46D2E38}"/>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C3AF4945-2C93-8DDC-E163-B3562B905756}"/>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E1A6A00E-3FFC-7AB5-5D09-F44F5A94590C}"/>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F72686AB-DBA5-7613-9676-E611EE76E5E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CE833A71-0A78-8548-B470-D55EC09BD584}"/>
              </a:ext>
            </a:extLst>
          </p:cNvPr>
          <p:cNvSpPr txBox="1"/>
          <p:nvPr/>
        </p:nvSpPr>
        <p:spPr>
          <a:xfrm>
            <a:off x="1622660" y="24082"/>
            <a:ext cx="8946680" cy="646331"/>
          </a:xfrm>
          <a:prstGeom prst="rect">
            <a:avLst/>
          </a:prstGeom>
          <a:noFill/>
        </p:spPr>
        <p:txBody>
          <a:bodyPr wrap="none" rtlCol="0">
            <a:spAutoFit/>
          </a:bodyPr>
          <a:lstStyle/>
          <a:p>
            <a:r>
              <a:rPr lang="nl-NL" sz="3600">
                <a:solidFill>
                  <a:srgbClr val="E16C7F"/>
                </a:solidFill>
                <a:latin typeface="Kermit" panose="020F0503040000060003" pitchFamily="34" charset="0"/>
              </a:rPr>
              <a:t>Opbouw van de uitgewerkte </a:t>
            </a:r>
            <a:r>
              <a:rPr lang="nl-NL" sz="3600" err="1">
                <a:solidFill>
                  <a:srgbClr val="E16C7F"/>
                </a:solidFill>
                <a:latin typeface="Kermit" panose="020F0503040000060003" pitchFamily="34" charset="0"/>
              </a:rPr>
              <a:t>voorbeeldles</a:t>
            </a:r>
            <a:endParaRPr lang="nl-NL" sz="3600">
              <a:solidFill>
                <a:srgbClr val="E16C7F"/>
              </a:solidFill>
              <a:latin typeface="Kermit" panose="020F0503040000060003" pitchFamily="34" charset="0"/>
            </a:endParaRPr>
          </a:p>
        </p:txBody>
      </p:sp>
      <p:sp>
        <p:nvSpPr>
          <p:cNvPr id="9" name="Tekstvak 8">
            <a:extLst>
              <a:ext uri="{FF2B5EF4-FFF2-40B4-BE49-F238E27FC236}">
                <a16:creationId xmlns:a16="http://schemas.microsoft.com/office/drawing/2014/main" id="{4A3EA917-9890-DFD9-7AA0-7FFBB8DDFA49}"/>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BBFB26D8-6BFD-101C-3B54-59740E0C8DA9}"/>
              </a:ext>
            </a:extLst>
          </p:cNvPr>
          <p:cNvSpPr>
            <a:spLocks noChangeArrowheads="1"/>
          </p:cNvSpPr>
          <p:nvPr/>
        </p:nvSpPr>
        <p:spPr bwMode="auto">
          <a:xfrm>
            <a:off x="722246" y="3053735"/>
            <a:ext cx="10987972"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endParaRPr lang="nl-NL" sz="200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endParaRPr lang="nl-NL" sz="2000">
              <a:effectLst/>
              <a:latin typeface="Kermit" panose="020F0503040000060003" pitchFamily="34" charset="0"/>
              <a:ea typeface="Cutive"/>
              <a:cs typeface="Cutive"/>
            </a:endParaRPr>
          </a:p>
          <a:p>
            <a:r>
              <a:rPr lang="nl-NL" sz="2000">
                <a:solidFill>
                  <a:srgbClr val="F66BAF"/>
                </a:solidFill>
                <a:effectLst/>
                <a:latin typeface="Kermit" panose="020F0503040000060003" pitchFamily="34" charset="0"/>
                <a:ea typeface="Cutive"/>
                <a:cs typeface="Cutive"/>
              </a:rPr>
              <a:t> </a:t>
            </a:r>
            <a:endParaRPr lang="nl-NL" sz="2000">
              <a:effectLst/>
              <a:latin typeface="Times New Roman" panose="02020603050405020304" pitchFamily="18"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nl-NL" altLang="nl-NL" sz="2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2000" b="0" i="0" u="none" strike="noStrike" cap="none" normalizeH="0" baseline="0">
              <a:ln>
                <a:noFill/>
              </a:ln>
              <a:solidFill>
                <a:schemeClr val="tx1"/>
              </a:solidFill>
              <a:effectLst/>
            </a:endParaRPr>
          </a:p>
        </p:txBody>
      </p:sp>
      <p:sp>
        <p:nvSpPr>
          <p:cNvPr id="4" name="Rectangle 3">
            <a:extLst>
              <a:ext uri="{FF2B5EF4-FFF2-40B4-BE49-F238E27FC236}">
                <a16:creationId xmlns:a16="http://schemas.microsoft.com/office/drawing/2014/main" id="{BD3AF014-DCDF-FFEF-A53B-3771EA490A26}"/>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6" name="Rectangle 2">
            <a:extLst>
              <a:ext uri="{FF2B5EF4-FFF2-40B4-BE49-F238E27FC236}">
                <a16:creationId xmlns:a16="http://schemas.microsoft.com/office/drawing/2014/main" id="{CB4726D2-D17D-CC31-833F-4817370F0231}"/>
              </a:ext>
            </a:extLst>
          </p:cNvPr>
          <p:cNvSpPr>
            <a:spLocks noChangeArrowheads="1"/>
          </p:cNvSpPr>
          <p:nvPr/>
        </p:nvSpPr>
        <p:spPr bwMode="auto">
          <a:xfrm>
            <a:off x="1034883" y="932932"/>
            <a:ext cx="10434871"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800" b="0" i="0" u="none" strike="noStrike" cap="none" normalizeH="0" baseline="0">
                <a:ln>
                  <a:noFill/>
                </a:ln>
                <a:solidFill>
                  <a:schemeClr val="tx1"/>
                </a:solidFill>
                <a:effectLst/>
                <a:latin typeface="Kermit" panose="020F0503040000060003" pitchFamily="34" charset="0"/>
              </a:rPr>
              <a:t>Onderstaande lessen zijn in </a:t>
            </a:r>
            <a:r>
              <a:rPr lang="nl-NL" altLang="nl-NL">
                <a:latin typeface="Kermit" panose="020F0503040000060003" pitchFamily="34" charset="0"/>
              </a:rPr>
              <a:t>dit atelier </a:t>
            </a:r>
            <a:r>
              <a:rPr kumimoji="0" lang="nl-NL" altLang="nl-NL" sz="1800" b="0" i="0" u="none" strike="noStrike" cap="none" normalizeH="0" baseline="0">
                <a:ln>
                  <a:noFill/>
                </a:ln>
                <a:solidFill>
                  <a:schemeClr val="tx1"/>
                </a:solidFill>
                <a:effectLst/>
                <a:latin typeface="Kermit" panose="020F0503040000060003" pitchFamily="34" charset="0"/>
              </a:rPr>
              <a:t>te vinden: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a:ln>
                <a:noFill/>
              </a:ln>
              <a:solidFill>
                <a:schemeClr val="tx1"/>
              </a:solidFill>
              <a:effectLst/>
              <a:latin typeface="Kermit" panose="020F0503040000060003"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kumimoji="0" lang="nl-NL" altLang="nl-NL" sz="1800" b="0" i="0" u="none" strike="noStrike" cap="none" normalizeH="0" baseline="0">
                <a:ln>
                  <a:noFill/>
                </a:ln>
                <a:solidFill>
                  <a:schemeClr val="tx1"/>
                </a:solidFill>
                <a:effectLst/>
                <a:latin typeface="Kermit" panose="020F0503040000060003" pitchFamily="34" charset="0"/>
              </a:rPr>
              <a:t>Les 1: Beweging</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lang="nl-NL" altLang="nl-NL">
                <a:latin typeface="Kermit" panose="020F0503040000060003" pitchFamily="34" charset="0"/>
              </a:rPr>
              <a:t>Les 2: Bloedsomloop</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lang="nl-NL" altLang="nl-NL">
                <a:latin typeface="Kermit" panose="020F0503040000060003" pitchFamily="34" charset="0"/>
              </a:rPr>
              <a:t>Les 3: Botten en Spieren</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lang="nl-NL" altLang="nl-NL">
                <a:latin typeface="Kermit" panose="020F0503040000060003" pitchFamily="34" charset="0"/>
              </a:rPr>
              <a:t>Les 4: Olympische Winterspelen</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pPr>
            <a:r>
              <a:rPr lang="nl-NL" altLang="nl-NL" err="1">
                <a:latin typeface="Kermit" panose="020F0503040000060003" pitchFamily="34" charset="0"/>
              </a:rPr>
              <a:t>Onderzoeksles</a:t>
            </a:r>
            <a:endParaRPr lang="nl-NL" altLang="nl-NL">
              <a:latin typeface="Kermit" panose="020F05030400000600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a:ln>
                <a:noFill/>
              </a:ln>
              <a:solidFill>
                <a:schemeClr val="tx1"/>
              </a:solidFill>
              <a:effectLst/>
              <a:latin typeface="Kermit" panose="020F05030400000600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nl-NL" altLang="nl-NL">
                <a:latin typeface="Kermit" panose="020F0503040000060003" pitchFamily="34" charset="0"/>
              </a:rPr>
              <a:t>Maak zelf een keuze passend bij jouw voorkeur en doelen die nog behaald moeten worden uit jullie volgsysteem.</a:t>
            </a:r>
          </a:p>
          <a:p>
            <a:pPr eaLnBrk="0" fontAlgn="base" hangingPunct="0">
              <a:spcBef>
                <a:spcPct val="0"/>
              </a:spcBef>
              <a:spcAft>
                <a:spcPct val="0"/>
              </a:spcAft>
            </a:pPr>
            <a:r>
              <a:rPr lang="nl-NL" altLang="nl-NL">
                <a:latin typeface="Kermit"/>
              </a:rPr>
              <a:t>We raden aan om altijd minimaal één </a:t>
            </a:r>
            <a:r>
              <a:rPr lang="nl-NL" altLang="nl-NL" err="1">
                <a:latin typeface="Kermit"/>
              </a:rPr>
              <a:t>onderzoeksles</a:t>
            </a:r>
            <a:r>
              <a:rPr lang="nl-NL" altLang="nl-NL">
                <a:latin typeface="Kermit"/>
              </a:rPr>
              <a:t> in te plannen, zodat de kinderen zelf de diepte in kunnen gaan met een onderwerp waar zij blij van worden.  </a:t>
            </a:r>
          </a:p>
          <a:p>
            <a:pPr marL="0" marR="0" lvl="0" indent="0" algn="l" defTabSz="914400" rtl="0" eaLnBrk="0" fontAlgn="base" latinLnBrk="0" hangingPunct="0">
              <a:lnSpc>
                <a:spcPct val="100000"/>
              </a:lnSpc>
              <a:spcBef>
                <a:spcPct val="0"/>
              </a:spcBef>
              <a:spcAft>
                <a:spcPct val="0"/>
              </a:spcAft>
              <a:buClrTx/>
              <a:buSzTx/>
              <a:buFontTx/>
              <a:buNone/>
              <a:tabLst/>
            </a:pPr>
            <a:endParaRPr lang="nl-NL" altLang="nl-NL">
              <a:latin typeface="Kermit" panose="020F0503040000060003" pitchFamily="34" charset="0"/>
            </a:endParaRPr>
          </a:p>
          <a:p>
            <a:pPr eaLnBrk="0" fontAlgn="base" hangingPunct="0">
              <a:spcBef>
                <a:spcPct val="0"/>
              </a:spcBef>
              <a:spcAft>
                <a:spcPct val="0"/>
              </a:spcAft>
            </a:pPr>
            <a:r>
              <a:rPr lang="nl-NL" altLang="nl-NL">
                <a:latin typeface="Kermit" panose="020F0503040000060003" pitchFamily="34" charset="0"/>
              </a:rPr>
              <a:t>Let op: in de notities onder de slides staat soms een toelichting of een antwoord.</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a:ln>
                <a:noFill/>
              </a:ln>
              <a:solidFill>
                <a:schemeClr val="tx1"/>
              </a:solidFill>
              <a:effectLst/>
              <a:latin typeface="Kermit" panose="020F0503040000060003" pitchFamily="34" charset="0"/>
            </a:endParaRPr>
          </a:p>
          <a:p>
            <a:pPr eaLnBrk="0" fontAlgn="base" hangingPunct="0">
              <a:spcBef>
                <a:spcPct val="0"/>
              </a:spcBef>
              <a:spcAft>
                <a:spcPct val="0"/>
              </a:spcAft>
            </a:pPr>
            <a:r>
              <a:rPr lang="nl-NL" altLang="nl-NL">
                <a:latin typeface="Kermit"/>
              </a:rPr>
              <a:t>Voorbeeld als je ruimte hebt voor vier lessen in het komende thema: </a:t>
            </a: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800" b="0" i="0" u="none" strike="noStrike" cap="none" normalizeH="0" baseline="0">
                <a:ln>
                  <a:noFill/>
                </a:ln>
                <a:solidFill>
                  <a:schemeClr val="tx1"/>
                </a:solidFill>
                <a:effectLst/>
                <a:latin typeface="Kermit" panose="020F0503040000060003" pitchFamily="34" charset="0"/>
              </a:rPr>
              <a:t>Les 1: Beweging</a:t>
            </a: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800" b="0" i="0" u="none" strike="noStrike" cap="none" normalizeH="0" baseline="0">
                <a:ln>
                  <a:noFill/>
                </a:ln>
                <a:solidFill>
                  <a:schemeClr val="tx1"/>
                </a:solidFill>
                <a:effectLst/>
                <a:latin typeface="Kermit" panose="020F0503040000060003" pitchFamily="34" charset="0"/>
              </a:rPr>
              <a:t>Les 2: Bloedsomloop</a:t>
            </a: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800" b="0" i="0" u="none" strike="noStrike" cap="none" normalizeH="0" baseline="0">
                <a:ln>
                  <a:noFill/>
                </a:ln>
                <a:solidFill>
                  <a:schemeClr val="tx1"/>
                </a:solidFill>
                <a:effectLst/>
                <a:latin typeface="Kermit" panose="020F0503040000060003" pitchFamily="34" charset="0"/>
              </a:rPr>
              <a:t>Les 3: Botten en Spieren</a:t>
            </a:r>
          </a:p>
          <a:p>
            <a:pPr marL="0" marR="0" lvl="0" indent="0" algn="l" defTabSz="914400" rtl="0" eaLnBrk="0" fontAlgn="base" latinLnBrk="0" hangingPunct="0">
              <a:lnSpc>
                <a:spcPct val="100000"/>
              </a:lnSpc>
              <a:spcBef>
                <a:spcPct val="0"/>
              </a:spcBef>
              <a:spcAft>
                <a:spcPct val="0"/>
              </a:spcAft>
              <a:buClrTx/>
              <a:buSzTx/>
              <a:buFontTx/>
              <a:buNone/>
              <a:tabLst/>
            </a:pPr>
            <a:r>
              <a:rPr lang="nl-NL" altLang="nl-NL">
                <a:latin typeface="Kermit" panose="020F0503040000060003" pitchFamily="34" charset="0"/>
              </a:rPr>
              <a:t>Les 4: </a:t>
            </a:r>
            <a:r>
              <a:rPr lang="nl-NL" altLang="nl-NL" err="1">
                <a:latin typeface="Kermit" panose="020F0503040000060003" pitchFamily="34" charset="0"/>
              </a:rPr>
              <a:t>Onderzoeksles</a:t>
            </a:r>
            <a:endParaRPr kumimoji="0" lang="nl-NL" altLang="nl-NL" sz="1800" b="0" i="0" u="none" strike="noStrike" cap="none" normalizeH="0" baseline="0">
              <a:ln>
                <a:noFill/>
              </a:ln>
              <a:solidFill>
                <a:schemeClr val="tx1"/>
              </a:solidFill>
              <a:effectLst/>
              <a:latin typeface="Kermit" panose="020F0503040000060003" pitchFamily="34" charset="0"/>
            </a:endParaRPr>
          </a:p>
        </p:txBody>
      </p:sp>
      <p:pic>
        <p:nvPicPr>
          <p:cNvPr id="5" name="Afbeelding 4" descr="Afbeelding met Lettertype, Graphics, rood, tekst&#10;&#10;Automatisch gegenereerde beschrijving">
            <a:extLst>
              <a:ext uri="{FF2B5EF4-FFF2-40B4-BE49-F238E27FC236}">
                <a16:creationId xmlns:a16="http://schemas.microsoft.com/office/drawing/2014/main" id="{D611FD3E-4952-5595-D44D-DC41978E8A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4039142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0A70BC-FF24-362E-4737-15041B464DC5}"/>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6B2C85FE-B7E8-7CB2-EEE5-43359173E63F}"/>
              </a:ext>
            </a:extLst>
          </p:cNvPr>
          <p:cNvSpPr txBox="1"/>
          <p:nvPr/>
        </p:nvSpPr>
        <p:spPr>
          <a:xfrm>
            <a:off x="126617" y="0"/>
            <a:ext cx="11934756"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ea typeface="American Typewriter" charset="0"/>
                <a:cs typeface="American Typewriter" charset="0"/>
              </a:rPr>
              <a:t>Burgerschapsdoelen</a:t>
            </a:r>
          </a:p>
        </p:txBody>
      </p:sp>
      <p:pic>
        <p:nvPicPr>
          <p:cNvPr id="2" name="Afbeelding 1" descr="Afbeelding met Lettertype, Graphics, rood, tekst&#10;&#10;Automatisch gegenereerde beschrijving">
            <a:extLst>
              <a:ext uri="{FF2B5EF4-FFF2-40B4-BE49-F238E27FC236}">
                <a16:creationId xmlns:a16="http://schemas.microsoft.com/office/drawing/2014/main" id="{701A6D88-8F66-E5F6-E8B3-0B8D24C129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4" name="Tekstvak 3">
            <a:extLst>
              <a:ext uri="{FF2B5EF4-FFF2-40B4-BE49-F238E27FC236}">
                <a16:creationId xmlns:a16="http://schemas.microsoft.com/office/drawing/2014/main" id="{31F1410F-AD99-C36F-E60D-FA4242BAE1BE}"/>
              </a:ext>
            </a:extLst>
          </p:cNvPr>
          <p:cNvSpPr txBox="1"/>
          <p:nvPr/>
        </p:nvSpPr>
        <p:spPr>
          <a:xfrm>
            <a:off x="632995" y="1292661"/>
            <a:ext cx="10922000" cy="4524315"/>
          </a:xfrm>
          <a:prstGeom prst="rect">
            <a:avLst/>
          </a:prstGeom>
          <a:noFill/>
        </p:spPr>
        <p:txBody>
          <a:bodyPr wrap="square">
            <a:spAutoFit/>
          </a:bodyPr>
          <a:lstStyle/>
          <a:p>
            <a:pPr lvl="1" algn="l"/>
            <a:r>
              <a:rPr lang="nl-NL" b="1" i="0" u="none" strike="noStrike">
                <a:solidFill>
                  <a:srgbClr val="000000"/>
                </a:solidFill>
                <a:effectLst/>
                <a:latin typeface="Kermit" panose="020F0503040000060003" pitchFamily="34" charset="0"/>
              </a:rPr>
              <a:t>Kerndoel 1 – Schoolcultuur</a:t>
            </a:r>
          </a:p>
          <a:p>
            <a:pPr lvl="1" algn="l"/>
            <a:r>
              <a:rPr lang="nl-NL" b="0" i="0" u="none" strike="noStrike">
                <a:solidFill>
                  <a:srgbClr val="000000"/>
                </a:solidFill>
                <a:effectLst/>
                <a:latin typeface="Kermit" panose="020F0503040000060003" pitchFamily="34" charset="0"/>
              </a:rPr>
              <a:t>Leerlingen werken samen in groepjes, maken keuzes over onderzoek en presentatie, en leren zo een gezamenlijke en democratische werkwijze.</a:t>
            </a:r>
          </a:p>
          <a:p>
            <a:pPr lvl="1" algn="l"/>
            <a:r>
              <a:rPr lang="nl-NL" b="0" i="1" u="none" strike="noStrike">
                <a:solidFill>
                  <a:srgbClr val="000000"/>
                </a:solidFill>
                <a:effectLst/>
                <a:latin typeface="Kermit" panose="020F0503040000060003" pitchFamily="34" charset="0"/>
              </a:rPr>
              <a:t>Ik kan samen met anderen beslissingen nemen over hoe we een onderzoek uitvoeren en iedereen een stem geven.</a:t>
            </a:r>
          </a:p>
          <a:p>
            <a:pPr lvl="1" algn="l"/>
            <a:endParaRPr lang="nl-NL" b="0" i="0" u="none" strike="noStrike">
              <a:solidFill>
                <a:srgbClr val="000000"/>
              </a:solidFill>
              <a:effectLst/>
              <a:latin typeface="Kermit" panose="020F0503040000060003" pitchFamily="34" charset="0"/>
            </a:endParaRPr>
          </a:p>
          <a:p>
            <a:pPr lvl="1" algn="l"/>
            <a:r>
              <a:rPr lang="nl-NL" b="1" i="0" u="none" strike="noStrike">
                <a:solidFill>
                  <a:srgbClr val="000000"/>
                </a:solidFill>
                <a:effectLst/>
                <a:latin typeface="Kermit" panose="020F0503040000060003" pitchFamily="34" charset="0"/>
              </a:rPr>
              <a:t>Kerndoel 2 – Diversiteit</a:t>
            </a:r>
          </a:p>
          <a:p>
            <a:pPr lvl="1" algn="l"/>
            <a:r>
              <a:rPr lang="nl-NL" b="0" i="0" u="none" strike="noStrike">
                <a:solidFill>
                  <a:srgbClr val="000000"/>
                </a:solidFill>
                <a:effectLst/>
                <a:latin typeface="Kermit" panose="020F0503040000060003" pitchFamily="34" charset="0"/>
              </a:rPr>
              <a:t>De Winterspelen zijn een internationaal evenement, waardoor leerlingen leren over verschillende landen, culturen en atleten.</a:t>
            </a:r>
          </a:p>
          <a:p>
            <a:pPr lvl="1" algn="l"/>
            <a:r>
              <a:rPr lang="nl-NL" b="0" i="1" u="none" strike="noStrike">
                <a:solidFill>
                  <a:srgbClr val="000000"/>
                </a:solidFill>
                <a:effectLst/>
                <a:latin typeface="Kermit" panose="020F0503040000060003" pitchFamily="34" charset="0"/>
              </a:rPr>
              <a:t>Ik kan respectvol omgaan met verschillen tussen mensen en atleten uit andere landen en hun keuzes begrijpen.</a:t>
            </a:r>
          </a:p>
          <a:p>
            <a:pPr lvl="1" algn="l"/>
            <a:endParaRPr lang="nl-NL" b="0" i="0" u="none" strike="noStrike">
              <a:solidFill>
                <a:srgbClr val="000000"/>
              </a:solidFill>
              <a:effectLst/>
              <a:latin typeface="Kermit" panose="020F0503040000060003" pitchFamily="34" charset="0"/>
            </a:endParaRPr>
          </a:p>
          <a:p>
            <a:pPr lvl="1" algn="l"/>
            <a:r>
              <a:rPr lang="nl-NL" b="1" i="0" u="none" strike="noStrike">
                <a:solidFill>
                  <a:srgbClr val="000000"/>
                </a:solidFill>
                <a:effectLst/>
                <a:latin typeface="Kermit" panose="020F0503040000060003" pitchFamily="34" charset="0"/>
              </a:rPr>
              <a:t>Kerndoel 5 – Democratische betrokkenheid</a:t>
            </a:r>
          </a:p>
          <a:p>
            <a:pPr lvl="1" algn="l"/>
            <a:r>
              <a:rPr lang="nl-NL" b="0" i="0" u="none" strike="noStrike">
                <a:solidFill>
                  <a:srgbClr val="000000"/>
                </a:solidFill>
                <a:effectLst/>
                <a:latin typeface="Kermit" panose="020F0503040000060003" pitchFamily="34" charset="0"/>
              </a:rPr>
              <a:t>In groepjes beslissen leerlingen over taakverdeling, welke vragen ze stellen en hoe ze hun presentatie organiseren, waardoor ze oefenen met democratisch samenwerken.</a:t>
            </a:r>
          </a:p>
          <a:p>
            <a:pPr lvl="1" algn="l"/>
            <a:r>
              <a:rPr lang="nl-NL" b="0" i="1" u="none" strike="noStrike">
                <a:solidFill>
                  <a:srgbClr val="000000"/>
                </a:solidFill>
                <a:effectLst/>
                <a:latin typeface="Kermit" panose="020F0503040000060003" pitchFamily="34" charset="0"/>
              </a:rPr>
              <a:t>Ik kan samenwerken en afspraken maken over wie welke taken doet, zodat iedereen mee kan beslissen.</a:t>
            </a:r>
          </a:p>
        </p:txBody>
      </p:sp>
      <p:sp>
        <p:nvSpPr>
          <p:cNvPr id="7" name="Tekstvak 6">
            <a:extLst>
              <a:ext uri="{FF2B5EF4-FFF2-40B4-BE49-F238E27FC236}">
                <a16:creationId xmlns:a16="http://schemas.microsoft.com/office/drawing/2014/main" id="{434C46FA-1CF8-2275-3F94-32EB766E7577}"/>
              </a:ext>
            </a:extLst>
          </p:cNvPr>
          <p:cNvSpPr txBox="1"/>
          <p:nvPr/>
        </p:nvSpPr>
        <p:spPr>
          <a:xfrm>
            <a:off x="3048000" y="492442"/>
            <a:ext cx="6096000" cy="307777"/>
          </a:xfrm>
          <a:prstGeom prst="rect">
            <a:avLst/>
          </a:prstGeom>
          <a:noFill/>
        </p:spPr>
        <p:txBody>
          <a:bodyPr wrap="square">
            <a:spAutoFit/>
          </a:bodyPr>
          <a:lstStyle/>
          <a:p>
            <a:pPr algn="ctr"/>
            <a:r>
              <a:rPr lang="nl-NL" sz="1400" b="0" i="0" u="none" strike="noStrike">
                <a:solidFill>
                  <a:srgbClr val="000000"/>
                </a:solidFill>
                <a:effectLst/>
                <a:latin typeface="Kermit" panose="020F0503040000060003" pitchFamily="34" charset="0"/>
              </a:rPr>
              <a:t>Volgens de kernconceptdoelen van het SLO (2024)</a:t>
            </a:r>
            <a:endParaRPr lang="nl-NL" sz="1400"/>
          </a:p>
        </p:txBody>
      </p:sp>
    </p:spTree>
    <p:extLst>
      <p:ext uri="{BB962C8B-B14F-4D97-AF65-F5344CB8AC3E}">
        <p14:creationId xmlns:p14="http://schemas.microsoft.com/office/powerpoint/2010/main" val="3562364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C3C2A-EFD7-F6B3-5124-51A92E98632A}"/>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4DEC2BB1-8099-E98F-EAEE-090254AF1317}"/>
              </a:ext>
            </a:extLst>
          </p:cNvPr>
          <p:cNvSpPr txBox="1"/>
          <p:nvPr/>
        </p:nvSpPr>
        <p:spPr>
          <a:xfrm>
            <a:off x="126617" y="45881"/>
            <a:ext cx="11934756" cy="646331"/>
          </a:xfrm>
          <a:prstGeom prst="rect">
            <a:avLst/>
          </a:prstGeom>
          <a:noFill/>
        </p:spPr>
        <p:txBody>
          <a:bodyPr wrap="square" rtlCol="0">
            <a:spAutoFit/>
          </a:bodyPr>
          <a:lstStyle/>
          <a:p>
            <a:pPr algn="ctr"/>
            <a:r>
              <a:rPr lang="nl-NL" sz="3600" err="1">
                <a:solidFill>
                  <a:srgbClr val="E16C7F"/>
                </a:solidFill>
                <a:latin typeface="Kermit" panose="020F0503040000060003" pitchFamily="34" charset="0"/>
                <a:ea typeface="American Typewriter" charset="0"/>
                <a:cs typeface="American Typewriter" charset="0"/>
              </a:rPr>
              <a:t>Sustainable</a:t>
            </a:r>
            <a:r>
              <a:rPr lang="nl-NL" sz="3600">
                <a:solidFill>
                  <a:srgbClr val="E16C7F"/>
                </a:solidFill>
                <a:latin typeface="Kermit" panose="020F0503040000060003" pitchFamily="34" charset="0"/>
                <a:ea typeface="American Typewriter" charset="0"/>
                <a:cs typeface="American Typewriter" charset="0"/>
              </a:rPr>
              <a:t> Development Goals (SDG)</a:t>
            </a:r>
          </a:p>
        </p:txBody>
      </p:sp>
      <p:pic>
        <p:nvPicPr>
          <p:cNvPr id="2" name="Afbeelding 1" descr="Afbeelding met Lettertype, Graphics, rood, tekst&#10;&#10;Automatisch gegenereerde beschrijving">
            <a:extLst>
              <a:ext uri="{FF2B5EF4-FFF2-40B4-BE49-F238E27FC236}">
                <a16:creationId xmlns:a16="http://schemas.microsoft.com/office/drawing/2014/main" id="{D0D4B3C1-18EB-CEC2-D48E-1CD2F110A6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4" name="Tekstvak 3">
            <a:extLst>
              <a:ext uri="{FF2B5EF4-FFF2-40B4-BE49-F238E27FC236}">
                <a16:creationId xmlns:a16="http://schemas.microsoft.com/office/drawing/2014/main" id="{F29E9F06-6314-2C2B-D24E-9552E11001E3}"/>
              </a:ext>
            </a:extLst>
          </p:cNvPr>
          <p:cNvSpPr txBox="1"/>
          <p:nvPr/>
        </p:nvSpPr>
        <p:spPr>
          <a:xfrm>
            <a:off x="1804476" y="1338542"/>
            <a:ext cx="9817100" cy="3693319"/>
          </a:xfrm>
          <a:prstGeom prst="rect">
            <a:avLst/>
          </a:prstGeom>
          <a:noFill/>
        </p:spPr>
        <p:txBody>
          <a:bodyPr wrap="square">
            <a:spAutoFit/>
          </a:bodyPr>
          <a:lstStyle/>
          <a:p>
            <a:r>
              <a:rPr lang="nl-NL" b="1">
                <a:latin typeface="Kermit" panose="020F0503040000060003" pitchFamily="34" charset="0"/>
              </a:rPr>
              <a:t>SDG 3 – Goede gezondheid en welzijn</a:t>
            </a:r>
            <a:endParaRPr lang="nl-NL">
              <a:latin typeface="Kermit" panose="020F0503040000060003" pitchFamily="34" charset="0"/>
            </a:endParaRPr>
          </a:p>
          <a:p>
            <a:r>
              <a:rPr lang="nl-NL">
                <a:latin typeface="Kermit" panose="020F0503040000060003" pitchFamily="34" charset="0"/>
              </a:rPr>
              <a:t>Tijdens de Winterspelen besteden atleten veel aandacht aan een gezonde levensstijl, training en mentale focus.</a:t>
            </a:r>
          </a:p>
          <a:p>
            <a:r>
              <a:rPr lang="nl-NL" i="1">
                <a:latin typeface="Kermit" panose="020F0503040000060003" pitchFamily="34" charset="0"/>
              </a:rPr>
              <a:t>Ik kan uitleggen waarom sporten en gezond eten belangrijk zijn voor een sterke en fitte sporter en kan zelf keuzes maken om gezond te leven.</a:t>
            </a:r>
            <a:br>
              <a:rPr lang="nl-NL" i="1">
                <a:latin typeface="Kermit" panose="020F0503040000060003" pitchFamily="34" charset="0"/>
              </a:rPr>
            </a:br>
            <a:endParaRPr lang="nl-NL" i="1">
              <a:latin typeface="Kermit" panose="020F0503040000060003" pitchFamily="34" charset="0"/>
            </a:endParaRPr>
          </a:p>
          <a:p>
            <a:r>
              <a:rPr lang="nl-NL" b="1">
                <a:latin typeface="Kermit" panose="020F0503040000060003" pitchFamily="34" charset="0"/>
              </a:rPr>
              <a:t>SDG 4 – Kwaliteitsonderwijs</a:t>
            </a:r>
            <a:endParaRPr lang="nl-NL">
              <a:latin typeface="Kermit" panose="020F0503040000060003" pitchFamily="34" charset="0"/>
            </a:endParaRPr>
          </a:p>
          <a:p>
            <a:r>
              <a:rPr lang="nl-NL">
                <a:latin typeface="Kermit" panose="020F0503040000060003" pitchFamily="34" charset="0"/>
              </a:rPr>
              <a:t>Leerlingen doen onderzoek naar sporten, atleten en vaardigheden, en leren nieuwe kennis op een actieve manier.</a:t>
            </a:r>
          </a:p>
          <a:p>
            <a:r>
              <a:rPr lang="nl-NL" i="1">
                <a:latin typeface="Kermit" panose="020F0503040000060003" pitchFamily="34" charset="0"/>
              </a:rPr>
              <a:t>Ik kan informatie opzoeken over een sport of atleet en deze kennis gebruiken om een presentatie of verhaal te maken.</a:t>
            </a:r>
            <a:br>
              <a:rPr lang="nl-NL" i="1">
                <a:latin typeface="Kermit" panose="020F0503040000060003" pitchFamily="34" charset="0"/>
              </a:rPr>
            </a:br>
            <a:endParaRPr lang="nl-NL" i="1">
              <a:solidFill>
                <a:srgbClr val="000000"/>
              </a:solidFill>
              <a:latin typeface="Kermit" panose="020F0503040000060003" pitchFamily="34" charset="0"/>
            </a:endParaRPr>
          </a:p>
          <a:p>
            <a:pPr algn="l"/>
            <a:endParaRPr lang="nl-NL" b="0" i="0" u="none" strike="noStrike">
              <a:solidFill>
                <a:srgbClr val="000000"/>
              </a:solidFill>
              <a:effectLst/>
              <a:latin typeface="Kermit" panose="020F0503040000060003" pitchFamily="34" charset="0"/>
            </a:endParaRPr>
          </a:p>
        </p:txBody>
      </p:sp>
      <p:sp>
        <p:nvSpPr>
          <p:cNvPr id="10" name="Tekstvak 9">
            <a:extLst>
              <a:ext uri="{FF2B5EF4-FFF2-40B4-BE49-F238E27FC236}">
                <a16:creationId xmlns:a16="http://schemas.microsoft.com/office/drawing/2014/main" id="{3B14382A-C2DF-B6F9-3AAD-FCD3406BD16F}"/>
              </a:ext>
            </a:extLst>
          </p:cNvPr>
          <p:cNvSpPr txBox="1"/>
          <p:nvPr/>
        </p:nvSpPr>
        <p:spPr>
          <a:xfrm>
            <a:off x="3045995" y="538323"/>
            <a:ext cx="6096000" cy="307777"/>
          </a:xfrm>
          <a:prstGeom prst="rect">
            <a:avLst/>
          </a:prstGeom>
          <a:noFill/>
        </p:spPr>
        <p:txBody>
          <a:bodyPr wrap="square">
            <a:spAutoFit/>
          </a:bodyPr>
          <a:lstStyle/>
          <a:p>
            <a:pPr algn="ctr"/>
            <a:r>
              <a:rPr lang="nl-NL" sz="1400" b="0" i="0" u="none" strike="noStrike">
                <a:solidFill>
                  <a:srgbClr val="000000"/>
                </a:solidFill>
                <a:effectLst/>
                <a:latin typeface="Kermit" panose="020F0503040000060003" pitchFamily="34" charset="0"/>
              </a:rPr>
              <a:t>Zoals opgesteld door de Verenigde Naties</a:t>
            </a:r>
            <a:endParaRPr lang="nl-NL" sz="1400"/>
          </a:p>
        </p:txBody>
      </p:sp>
      <p:pic>
        <p:nvPicPr>
          <p:cNvPr id="3" name="Afbeelding 2">
            <a:extLst>
              <a:ext uri="{FF2B5EF4-FFF2-40B4-BE49-F238E27FC236}">
                <a16:creationId xmlns:a16="http://schemas.microsoft.com/office/drawing/2014/main" id="{A0EE994F-4943-EE5A-9768-64CFD71CF97A}"/>
              </a:ext>
            </a:extLst>
          </p:cNvPr>
          <p:cNvPicPr>
            <a:picLocks noChangeAspect="1"/>
          </p:cNvPicPr>
          <p:nvPr/>
        </p:nvPicPr>
        <p:blipFill>
          <a:blip r:embed="rId4"/>
          <a:stretch>
            <a:fillRect/>
          </a:stretch>
        </p:blipFill>
        <p:spPr>
          <a:xfrm>
            <a:off x="723382" y="1338542"/>
            <a:ext cx="742950" cy="742950"/>
          </a:xfrm>
          <a:prstGeom prst="rect">
            <a:avLst/>
          </a:prstGeom>
        </p:spPr>
      </p:pic>
      <p:pic>
        <p:nvPicPr>
          <p:cNvPr id="5" name="Afbeelding 4">
            <a:extLst>
              <a:ext uri="{FF2B5EF4-FFF2-40B4-BE49-F238E27FC236}">
                <a16:creationId xmlns:a16="http://schemas.microsoft.com/office/drawing/2014/main" id="{8EFE1AE6-9682-723E-E39A-63DC5AAEC2FE}"/>
              </a:ext>
            </a:extLst>
          </p:cNvPr>
          <p:cNvPicPr>
            <a:picLocks noChangeAspect="1"/>
          </p:cNvPicPr>
          <p:nvPr/>
        </p:nvPicPr>
        <p:blipFill>
          <a:blip r:embed="rId5"/>
          <a:stretch>
            <a:fillRect/>
          </a:stretch>
        </p:blipFill>
        <p:spPr>
          <a:xfrm>
            <a:off x="723382" y="3057525"/>
            <a:ext cx="742950" cy="742950"/>
          </a:xfrm>
          <a:prstGeom prst="rect">
            <a:avLst/>
          </a:prstGeom>
        </p:spPr>
      </p:pic>
    </p:spTree>
    <p:extLst>
      <p:ext uri="{BB962C8B-B14F-4D97-AF65-F5344CB8AC3E}">
        <p14:creationId xmlns:p14="http://schemas.microsoft.com/office/powerpoint/2010/main" val="36359470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3"/>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1B86CCAF-1E50-CE49-8D62-37654D3DCB36}"/>
              </a:ext>
            </a:extLst>
          </p:cNvPr>
          <p:cNvSpPr txBox="1"/>
          <p:nvPr/>
        </p:nvSpPr>
        <p:spPr>
          <a:xfrm>
            <a:off x="1267595" y="207238"/>
            <a:ext cx="9656811" cy="646331"/>
          </a:xfrm>
          <a:prstGeom prst="rect">
            <a:avLst/>
          </a:prstGeom>
          <a:noFill/>
        </p:spPr>
        <p:txBody>
          <a:bodyPr wrap="none" rtlCol="0">
            <a:spAutoFit/>
          </a:bodyPr>
          <a:lstStyle/>
          <a:p>
            <a:r>
              <a:rPr lang="nl-NL" sz="3600">
                <a:solidFill>
                  <a:srgbClr val="E16C7F"/>
                </a:solidFill>
                <a:latin typeface="Kermit" panose="020F0503040000060003" pitchFamily="34" charset="0"/>
              </a:rPr>
              <a:t>Losse Denkbubbels om te gebruiken bij je les</a:t>
            </a:r>
          </a:p>
        </p:txBody>
      </p:sp>
      <p:sp>
        <p:nvSpPr>
          <p:cNvPr id="9" name="Tekstvak 8">
            <a:extLst>
              <a:ext uri="{FF2B5EF4-FFF2-40B4-BE49-F238E27FC236}">
                <a16:creationId xmlns:a16="http://schemas.microsoft.com/office/drawing/2014/main" id="{C1557A40-B667-49D6-82B8-99BB3AFBE755}"/>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235B62E8-E014-4483-8E17-1B09228C5F36}"/>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12" name="Afbeelding 11">
            <a:extLst>
              <a:ext uri="{FF2B5EF4-FFF2-40B4-BE49-F238E27FC236}">
                <a16:creationId xmlns:a16="http://schemas.microsoft.com/office/drawing/2014/main" id="{701AC72F-8E9E-4003-BF4E-7A8BFEF15634}"/>
              </a:ext>
            </a:extLst>
          </p:cNvPr>
          <p:cNvPicPr/>
          <p:nvPr/>
        </p:nvPicPr>
        <p:blipFill>
          <a:blip r:embed="rId3">
            <a:extLst>
              <a:ext uri="{28A0092B-C50C-407E-A947-70E740481C1C}">
                <a14:useLocalDpi xmlns:a14="http://schemas.microsoft.com/office/drawing/2010/main" val="0"/>
              </a:ext>
            </a:extLst>
          </a:blip>
          <a:srcRect/>
          <a:stretch/>
        </p:blipFill>
        <p:spPr bwMode="auto">
          <a:xfrm>
            <a:off x="4157396" y="1473975"/>
            <a:ext cx="2319693" cy="2134266"/>
          </a:xfrm>
          <a:prstGeom prst="rect">
            <a:avLst/>
          </a:prstGeom>
          <a:noFill/>
          <a:ln>
            <a:noFill/>
          </a:ln>
        </p:spPr>
      </p:pic>
      <p:pic>
        <p:nvPicPr>
          <p:cNvPr id="14" name="Afbeelding 13">
            <a:extLst>
              <a:ext uri="{FF2B5EF4-FFF2-40B4-BE49-F238E27FC236}">
                <a16:creationId xmlns:a16="http://schemas.microsoft.com/office/drawing/2014/main" id="{EAD944B7-6400-4275-A3B4-55E2C18FADF4}"/>
              </a:ext>
            </a:extLst>
          </p:cNvPr>
          <p:cNvPicPr/>
          <p:nvPr/>
        </p:nvPicPr>
        <p:blipFill>
          <a:blip r:embed="rId4">
            <a:extLst>
              <a:ext uri="{28A0092B-C50C-407E-A947-70E740481C1C}">
                <a14:useLocalDpi xmlns:a14="http://schemas.microsoft.com/office/drawing/2010/main" val="0"/>
              </a:ext>
            </a:extLst>
          </a:blip>
          <a:srcRect/>
          <a:stretch/>
        </p:blipFill>
        <p:spPr bwMode="auto">
          <a:xfrm>
            <a:off x="1116463" y="3910802"/>
            <a:ext cx="2319693" cy="2349479"/>
          </a:xfrm>
          <a:prstGeom prst="rect">
            <a:avLst/>
          </a:prstGeom>
          <a:noFill/>
          <a:ln>
            <a:noFill/>
          </a:ln>
        </p:spPr>
      </p:pic>
      <p:pic>
        <p:nvPicPr>
          <p:cNvPr id="15" name="Afbeelding 14">
            <a:extLst>
              <a:ext uri="{FF2B5EF4-FFF2-40B4-BE49-F238E27FC236}">
                <a16:creationId xmlns:a16="http://schemas.microsoft.com/office/drawing/2014/main" id="{FD8DFE33-3CEE-4505-BF62-AFCC93743A2C}"/>
              </a:ext>
            </a:extLst>
          </p:cNvPr>
          <p:cNvPicPr/>
          <p:nvPr/>
        </p:nvPicPr>
        <p:blipFill>
          <a:blip r:embed="rId5">
            <a:extLst>
              <a:ext uri="{28A0092B-C50C-407E-A947-70E740481C1C}">
                <a14:useLocalDpi xmlns:a14="http://schemas.microsoft.com/office/drawing/2010/main" val="0"/>
              </a:ext>
            </a:extLst>
          </a:blip>
          <a:srcRect/>
          <a:stretch/>
        </p:blipFill>
        <p:spPr bwMode="auto">
          <a:xfrm>
            <a:off x="7436668" y="950277"/>
            <a:ext cx="2319693" cy="2269540"/>
          </a:xfrm>
          <a:prstGeom prst="rect">
            <a:avLst/>
          </a:prstGeom>
          <a:noFill/>
          <a:ln>
            <a:noFill/>
          </a:ln>
        </p:spPr>
      </p:pic>
      <p:pic>
        <p:nvPicPr>
          <p:cNvPr id="16" name="Afbeelding 15">
            <a:extLst>
              <a:ext uri="{FF2B5EF4-FFF2-40B4-BE49-F238E27FC236}">
                <a16:creationId xmlns:a16="http://schemas.microsoft.com/office/drawing/2014/main" id="{BC5DE565-2E17-4D1B-BE2D-6EF6167C5C88}"/>
              </a:ext>
            </a:extLst>
          </p:cNvPr>
          <p:cNvPicPr/>
          <p:nvPr/>
        </p:nvPicPr>
        <p:blipFill>
          <a:blip r:embed="rId6">
            <a:extLst>
              <a:ext uri="{28A0092B-C50C-407E-A947-70E740481C1C}">
                <a14:useLocalDpi xmlns:a14="http://schemas.microsoft.com/office/drawing/2010/main" val="0"/>
              </a:ext>
            </a:extLst>
          </a:blip>
          <a:srcRect/>
          <a:stretch/>
        </p:blipFill>
        <p:spPr bwMode="auto">
          <a:xfrm>
            <a:off x="4254684" y="4231053"/>
            <a:ext cx="2125980" cy="2186777"/>
          </a:xfrm>
          <a:prstGeom prst="rect">
            <a:avLst/>
          </a:prstGeom>
          <a:noFill/>
          <a:ln>
            <a:noFill/>
          </a:ln>
        </p:spPr>
      </p:pic>
      <p:pic>
        <p:nvPicPr>
          <p:cNvPr id="17" name="Afbeelding 16">
            <a:extLst>
              <a:ext uri="{FF2B5EF4-FFF2-40B4-BE49-F238E27FC236}">
                <a16:creationId xmlns:a16="http://schemas.microsoft.com/office/drawing/2014/main" id="{37CE2DF1-7C89-464F-9043-4F525313001B}"/>
              </a:ext>
            </a:extLst>
          </p:cNvPr>
          <p:cNvPicPr/>
          <p:nvPr/>
        </p:nvPicPr>
        <p:blipFill>
          <a:blip r:embed="rId7">
            <a:extLst>
              <a:ext uri="{28A0092B-C50C-407E-A947-70E740481C1C}">
                <a14:useLocalDpi xmlns:a14="http://schemas.microsoft.com/office/drawing/2010/main" val="0"/>
              </a:ext>
            </a:extLst>
          </a:blip>
          <a:srcRect t="1290" b="1290"/>
          <a:stretch/>
        </p:blipFill>
        <p:spPr bwMode="auto">
          <a:xfrm>
            <a:off x="9756361" y="2419235"/>
            <a:ext cx="2348837" cy="2269533"/>
          </a:xfrm>
          <a:prstGeom prst="rect">
            <a:avLst/>
          </a:prstGeom>
          <a:noFill/>
          <a:ln>
            <a:noFill/>
          </a:ln>
          <a:extLst>
            <a:ext uri="{53640926-AAD7-44D8-BBD7-CCE9431645EC}">
              <a14:shadowObscured xmlns:a14="http://schemas.microsoft.com/office/drawing/2010/main"/>
            </a:ext>
          </a:extLst>
        </p:spPr>
      </p:pic>
      <p:pic>
        <p:nvPicPr>
          <p:cNvPr id="18" name="Afbeelding 17">
            <a:extLst>
              <a:ext uri="{FF2B5EF4-FFF2-40B4-BE49-F238E27FC236}">
                <a16:creationId xmlns:a16="http://schemas.microsoft.com/office/drawing/2014/main" id="{7C8AC67C-92A4-45E8-A4B4-6BEAF0DF53C5}"/>
              </a:ext>
            </a:extLst>
          </p:cNvPr>
          <p:cNvPicPr/>
          <p:nvPr/>
        </p:nvPicPr>
        <p:blipFill>
          <a:blip r:embed="rId8">
            <a:extLst>
              <a:ext uri="{28A0092B-C50C-407E-A947-70E740481C1C}">
                <a14:useLocalDpi xmlns:a14="http://schemas.microsoft.com/office/drawing/2010/main" val="0"/>
              </a:ext>
            </a:extLst>
          </a:blip>
          <a:srcRect/>
          <a:stretch/>
        </p:blipFill>
        <p:spPr bwMode="auto">
          <a:xfrm>
            <a:off x="7313572" y="3910802"/>
            <a:ext cx="2125980" cy="2092601"/>
          </a:xfrm>
          <a:prstGeom prst="rect">
            <a:avLst/>
          </a:prstGeom>
          <a:noFill/>
          <a:ln>
            <a:noFill/>
          </a:ln>
        </p:spPr>
      </p:pic>
      <p:pic>
        <p:nvPicPr>
          <p:cNvPr id="19" name="Afbeelding 18">
            <a:extLst>
              <a:ext uri="{FF2B5EF4-FFF2-40B4-BE49-F238E27FC236}">
                <a16:creationId xmlns:a16="http://schemas.microsoft.com/office/drawing/2014/main" id="{FE10E912-3D46-4C9A-B8D7-EFA7724C9681}"/>
              </a:ext>
            </a:extLst>
          </p:cNvPr>
          <p:cNvPicPr/>
          <p:nvPr/>
        </p:nvPicPr>
        <p:blipFill>
          <a:blip r:embed="rId9">
            <a:extLst>
              <a:ext uri="{28A0092B-C50C-407E-A947-70E740481C1C}">
                <a14:useLocalDpi xmlns:a14="http://schemas.microsoft.com/office/drawing/2010/main" val="0"/>
              </a:ext>
            </a:extLst>
          </a:blip>
          <a:srcRect/>
          <a:stretch/>
        </p:blipFill>
        <p:spPr bwMode="auto">
          <a:xfrm>
            <a:off x="871167" y="1159460"/>
            <a:ext cx="2319693" cy="2269540"/>
          </a:xfrm>
          <a:prstGeom prst="rect">
            <a:avLst/>
          </a:prstGeom>
          <a:noFill/>
          <a:ln>
            <a:noFill/>
          </a:ln>
        </p:spPr>
      </p:pic>
      <p:pic>
        <p:nvPicPr>
          <p:cNvPr id="3" name="Afbeelding 2" descr="Afbeelding met Lettertype, Graphics, rood, tekst&#10;&#10;Automatisch gegenereerde beschrijving">
            <a:extLst>
              <a:ext uri="{FF2B5EF4-FFF2-40B4-BE49-F238E27FC236}">
                <a16:creationId xmlns:a16="http://schemas.microsoft.com/office/drawing/2014/main" id="{E8B9CCB1-3535-2DEE-D47B-20ACFC69B82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25853662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3ED80-DBA1-7C30-3B76-665DC46D2E38}"/>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C3AF4945-2C93-8DDC-E163-B3562B905756}"/>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E1A6A00E-3FFC-7AB5-5D09-F44F5A94590C}"/>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F72686AB-DBA5-7613-9676-E611EE76E5E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CE833A71-0A78-8548-B470-D55EC09BD584}"/>
              </a:ext>
            </a:extLst>
          </p:cNvPr>
          <p:cNvSpPr txBox="1"/>
          <p:nvPr/>
        </p:nvSpPr>
        <p:spPr>
          <a:xfrm>
            <a:off x="1583386" y="24082"/>
            <a:ext cx="9025228" cy="646331"/>
          </a:xfrm>
          <a:prstGeom prst="rect">
            <a:avLst/>
          </a:prstGeom>
          <a:noFill/>
        </p:spPr>
        <p:txBody>
          <a:bodyPr wrap="none" rtlCol="0">
            <a:spAutoFit/>
          </a:bodyPr>
          <a:lstStyle/>
          <a:p>
            <a:r>
              <a:rPr lang="nl-NL" sz="3600">
                <a:solidFill>
                  <a:srgbClr val="E16C7F"/>
                </a:solidFill>
                <a:latin typeface="Kermit" panose="020F0503040000060003" pitchFamily="34" charset="0"/>
              </a:rPr>
              <a:t>Achtergrondinformatie voor de leerkracht</a:t>
            </a:r>
          </a:p>
        </p:txBody>
      </p:sp>
      <p:sp>
        <p:nvSpPr>
          <p:cNvPr id="9" name="Tekstvak 8">
            <a:extLst>
              <a:ext uri="{FF2B5EF4-FFF2-40B4-BE49-F238E27FC236}">
                <a16:creationId xmlns:a16="http://schemas.microsoft.com/office/drawing/2014/main" id="{4A3EA917-9890-DFD9-7AA0-7FFBB8DDFA49}"/>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BBFB26D8-6BFD-101C-3B54-59740E0C8DA9}"/>
              </a:ext>
            </a:extLst>
          </p:cNvPr>
          <p:cNvSpPr>
            <a:spLocks noChangeArrowheads="1"/>
          </p:cNvSpPr>
          <p:nvPr/>
        </p:nvSpPr>
        <p:spPr bwMode="auto">
          <a:xfrm>
            <a:off x="722246" y="3053735"/>
            <a:ext cx="10987972"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endParaRPr lang="nl-NL" sz="200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endParaRPr lang="nl-NL" sz="2000">
              <a:effectLst/>
              <a:latin typeface="Kermit" panose="020F0503040000060003" pitchFamily="34" charset="0"/>
              <a:ea typeface="Cutive"/>
              <a:cs typeface="Cutive"/>
            </a:endParaRPr>
          </a:p>
          <a:p>
            <a:r>
              <a:rPr lang="nl-NL" sz="2000">
                <a:solidFill>
                  <a:srgbClr val="F66BAF"/>
                </a:solidFill>
                <a:effectLst/>
                <a:latin typeface="Kermit" panose="020F0503040000060003" pitchFamily="34" charset="0"/>
                <a:ea typeface="Cutive"/>
                <a:cs typeface="Cutive"/>
              </a:rPr>
              <a:t> </a:t>
            </a:r>
            <a:endParaRPr lang="nl-NL" sz="2000">
              <a:effectLst/>
              <a:latin typeface="Times New Roman" panose="02020603050405020304" pitchFamily="18" charset="0"/>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nl-NL" altLang="nl-NL" sz="20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2000" b="0" i="0" u="none" strike="noStrike" cap="none" normalizeH="0" baseline="0">
              <a:ln>
                <a:noFill/>
              </a:ln>
              <a:solidFill>
                <a:schemeClr val="tx1"/>
              </a:solidFill>
              <a:effectLst/>
            </a:endParaRPr>
          </a:p>
        </p:txBody>
      </p:sp>
      <p:sp>
        <p:nvSpPr>
          <p:cNvPr id="4" name="Rectangle 3">
            <a:extLst>
              <a:ext uri="{FF2B5EF4-FFF2-40B4-BE49-F238E27FC236}">
                <a16:creationId xmlns:a16="http://schemas.microsoft.com/office/drawing/2014/main" id="{BD3AF014-DCDF-FFEF-A53B-3771EA490A26}"/>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6" name="Rectangle 2">
            <a:extLst>
              <a:ext uri="{FF2B5EF4-FFF2-40B4-BE49-F238E27FC236}">
                <a16:creationId xmlns:a16="http://schemas.microsoft.com/office/drawing/2014/main" id="{CB4726D2-D17D-CC31-833F-4817370F0231}"/>
              </a:ext>
            </a:extLst>
          </p:cNvPr>
          <p:cNvSpPr>
            <a:spLocks noChangeArrowheads="1"/>
          </p:cNvSpPr>
          <p:nvPr/>
        </p:nvSpPr>
        <p:spPr bwMode="auto">
          <a:xfrm>
            <a:off x="1275347" y="2644429"/>
            <a:ext cx="10434871"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lvl="0" indent="-285750" eaLnBrk="0" fontAlgn="base" hangingPunct="0">
              <a:spcBef>
                <a:spcPct val="0"/>
              </a:spcBef>
              <a:spcAft>
                <a:spcPct val="0"/>
              </a:spcAft>
              <a:buFont typeface="Arial" panose="020B0604020202020204" pitchFamily="34" charset="0"/>
              <a:buChar char="•"/>
            </a:pPr>
            <a:r>
              <a:rPr lang="nl-NL" altLang="nl-NL">
                <a:latin typeface="Kermit" panose="020F0503040000060003" pitchFamily="34" charset="0"/>
                <a:hlinkClick r:id="rId2"/>
              </a:rPr>
              <a:t>https://nl.wikipedia.org/wiki/Olympische_Winterspelen</a:t>
            </a:r>
            <a:endParaRPr lang="nl-NL" altLang="nl-NL">
              <a:latin typeface="Kermit" panose="020F0503040000060003" pitchFamily="34" charset="0"/>
            </a:endParaRPr>
          </a:p>
          <a:p>
            <a:pPr marL="285750" lvl="0" indent="-285750" eaLnBrk="0" fontAlgn="base" hangingPunct="0">
              <a:spcBef>
                <a:spcPct val="0"/>
              </a:spcBef>
              <a:spcAft>
                <a:spcPct val="0"/>
              </a:spcAft>
              <a:buFont typeface="Arial" panose="020B0604020202020204" pitchFamily="34" charset="0"/>
              <a:buChar char="•"/>
            </a:pPr>
            <a:r>
              <a:rPr lang="nl-NL" altLang="nl-NL">
                <a:latin typeface="Kermit" panose="020F0503040000060003" pitchFamily="34" charset="0"/>
                <a:hlinkClick r:id="rId3"/>
              </a:rPr>
              <a:t>https://nocnsf.nl/olympische-geschiedenis/olympische-winterspelen</a:t>
            </a:r>
            <a:endParaRPr lang="nl-NL" altLang="nl-NL">
              <a:latin typeface="Kermit" panose="020F0503040000060003" pitchFamily="34" charset="0"/>
            </a:endParaRPr>
          </a:p>
          <a:p>
            <a:pPr marL="285750" lvl="0" indent="-285750" eaLnBrk="0" fontAlgn="base" hangingPunct="0">
              <a:spcBef>
                <a:spcPct val="0"/>
              </a:spcBef>
              <a:spcAft>
                <a:spcPct val="0"/>
              </a:spcAft>
              <a:buFont typeface="Arial" panose="020B0604020202020204" pitchFamily="34" charset="0"/>
              <a:buChar char="•"/>
            </a:pPr>
            <a:r>
              <a:rPr lang="nl-NL" altLang="nl-NL">
                <a:latin typeface="Kermit" panose="020F0503040000060003" pitchFamily="34" charset="0"/>
                <a:hlinkClick r:id="rId4"/>
              </a:rPr>
              <a:t>https://www.snowtrex.nl/magazine/evenement/olympische-winterspelen/</a:t>
            </a:r>
            <a:endParaRPr lang="nl-NL" altLang="nl-NL">
              <a:latin typeface="Kermit" panose="020F0503040000060003" pitchFamily="34" charset="0"/>
            </a:endParaRPr>
          </a:p>
          <a:p>
            <a:pPr marL="285750" lvl="0" indent="-285750" eaLnBrk="0" fontAlgn="base" hangingPunct="0">
              <a:spcBef>
                <a:spcPct val="0"/>
              </a:spcBef>
              <a:spcAft>
                <a:spcPct val="0"/>
              </a:spcAft>
              <a:buFont typeface="Arial" panose="020B0604020202020204" pitchFamily="34" charset="0"/>
              <a:buChar char="•"/>
            </a:pPr>
            <a:r>
              <a:rPr lang="nl-NL" altLang="nl-NL">
                <a:latin typeface="Kermit" panose="020F0503040000060003" pitchFamily="34" charset="0"/>
                <a:hlinkClick r:id="rId5"/>
              </a:rPr>
              <a:t>https://isgeschiedenis.nl/nieuws/geschiedenis-van-de-olympische-winterspelen</a:t>
            </a:r>
            <a:endParaRPr lang="nl-NL" altLang="nl-NL">
              <a:latin typeface="Kermit" panose="020F0503040000060003" pitchFamily="34" charset="0"/>
            </a:endParaRPr>
          </a:p>
          <a:p>
            <a:pPr marL="285750" lvl="0" indent="-285750" eaLnBrk="0" fontAlgn="base" hangingPunct="0">
              <a:spcBef>
                <a:spcPct val="0"/>
              </a:spcBef>
              <a:spcAft>
                <a:spcPct val="0"/>
              </a:spcAft>
              <a:buFont typeface="Arial" panose="020B0604020202020204" pitchFamily="34" charset="0"/>
              <a:buChar char="•"/>
            </a:pPr>
            <a:r>
              <a:rPr lang="nl-NL" altLang="nl-NL">
                <a:latin typeface="Kermit" panose="020F0503040000060003" pitchFamily="34" charset="0"/>
                <a:hlinkClick r:id="rId6"/>
              </a:rPr>
              <a:t>https://www.teamnl.org/milaan2026</a:t>
            </a:r>
            <a:endParaRPr lang="nl-NL" altLang="nl-NL">
              <a:latin typeface="Kermit" panose="020F0503040000060003" pitchFamily="34" charset="0"/>
            </a:endParaRPr>
          </a:p>
          <a:p>
            <a:pPr lvl="0" eaLnBrk="0" fontAlgn="base" hangingPunct="0">
              <a:spcBef>
                <a:spcPct val="0"/>
              </a:spcBef>
              <a:spcAft>
                <a:spcPct val="0"/>
              </a:spcAft>
            </a:pPr>
            <a:endParaRPr kumimoji="0" lang="nl-NL" altLang="nl-NL" sz="1800" b="0" i="0" u="none" strike="noStrike" cap="none" normalizeH="0" baseline="0">
              <a:ln>
                <a:noFill/>
              </a:ln>
              <a:effectLst/>
              <a:latin typeface="Kermit" panose="020F0503040000060003" pitchFamily="34" charset="0"/>
            </a:endParaRPr>
          </a:p>
        </p:txBody>
      </p:sp>
      <p:pic>
        <p:nvPicPr>
          <p:cNvPr id="5" name="Afbeelding 4" descr="Afbeelding met Lettertype, Graphics, rood, tekst&#10;&#10;Automatisch gegenereerde beschrijving">
            <a:extLst>
              <a:ext uri="{FF2B5EF4-FFF2-40B4-BE49-F238E27FC236}">
                <a16:creationId xmlns:a16="http://schemas.microsoft.com/office/drawing/2014/main" id="{26C0E5B8-CBB1-72F6-A7F8-848F8B35DB5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26222949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1FDD9-66A1-19FE-29BA-057DBC17C4B1}"/>
            </a:ext>
          </a:extLst>
        </p:cNvPr>
        <p:cNvGrpSpPr/>
        <p:nvPr/>
      </p:nvGrpSpPr>
      <p:grpSpPr>
        <a:xfrm>
          <a:off x="0" y="0"/>
          <a:ext cx="0" cy="0"/>
          <a:chOff x="0" y="0"/>
          <a:chExt cx="0" cy="0"/>
        </a:xfrm>
      </p:grpSpPr>
      <p:pic>
        <p:nvPicPr>
          <p:cNvPr id="13" name="Afbeelding 12">
            <a:extLst>
              <a:ext uri="{FF2B5EF4-FFF2-40B4-BE49-F238E27FC236}">
                <a16:creationId xmlns:a16="http://schemas.microsoft.com/office/drawing/2014/main" id="{242974B7-D6F0-A52F-2836-7D88E50B18B3}"/>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9829800" y="5934075"/>
            <a:ext cx="2125980" cy="839178"/>
          </a:xfrm>
          <a:prstGeom prst="rect">
            <a:avLst/>
          </a:prstGeom>
          <a:noFill/>
          <a:ln>
            <a:noFill/>
          </a:ln>
        </p:spPr>
      </p:pic>
      <p:sp>
        <p:nvSpPr>
          <p:cNvPr id="5" name="Tekstvak 4">
            <a:extLst>
              <a:ext uri="{FF2B5EF4-FFF2-40B4-BE49-F238E27FC236}">
                <a16:creationId xmlns:a16="http://schemas.microsoft.com/office/drawing/2014/main" id="{47BB9803-B902-694C-ED97-95536987B8C2}"/>
              </a:ext>
            </a:extLst>
          </p:cNvPr>
          <p:cNvSpPr txBox="1"/>
          <p:nvPr/>
        </p:nvSpPr>
        <p:spPr>
          <a:xfrm>
            <a:off x="0" y="342674"/>
            <a:ext cx="12192000"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Benodigdheden voor deze les:</a:t>
            </a:r>
          </a:p>
        </p:txBody>
      </p:sp>
      <p:graphicFrame>
        <p:nvGraphicFramePr>
          <p:cNvPr id="6" name="Tabel 5">
            <a:extLst>
              <a:ext uri="{FF2B5EF4-FFF2-40B4-BE49-F238E27FC236}">
                <a16:creationId xmlns:a16="http://schemas.microsoft.com/office/drawing/2014/main" id="{9E37A3F6-8D88-DCCD-56F8-CCE11AAC6268}"/>
              </a:ext>
            </a:extLst>
          </p:cNvPr>
          <p:cNvGraphicFramePr>
            <a:graphicFrameLocks noGrp="1"/>
          </p:cNvGraphicFramePr>
          <p:nvPr>
            <p:extLst>
              <p:ext uri="{D42A27DB-BD31-4B8C-83A1-F6EECF244321}">
                <p14:modId xmlns:p14="http://schemas.microsoft.com/office/powerpoint/2010/main" val="555476377"/>
              </p:ext>
            </p:extLst>
          </p:nvPr>
        </p:nvGraphicFramePr>
        <p:xfrm>
          <a:off x="2032001" y="1650530"/>
          <a:ext cx="8127999" cy="183388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246178973"/>
                    </a:ext>
                  </a:extLst>
                </a:gridCol>
                <a:gridCol w="2709333">
                  <a:extLst>
                    <a:ext uri="{9D8B030D-6E8A-4147-A177-3AD203B41FA5}">
                      <a16:colId xmlns:a16="http://schemas.microsoft.com/office/drawing/2014/main" val="74133126"/>
                    </a:ext>
                  </a:extLst>
                </a:gridCol>
                <a:gridCol w="2709333">
                  <a:extLst>
                    <a:ext uri="{9D8B030D-6E8A-4147-A177-3AD203B41FA5}">
                      <a16:colId xmlns:a16="http://schemas.microsoft.com/office/drawing/2014/main" val="20494042"/>
                    </a:ext>
                  </a:extLst>
                </a:gridCol>
              </a:tblGrid>
              <a:tr h="370840">
                <a:tc>
                  <a:txBody>
                    <a:bodyPr/>
                    <a:lstStyle/>
                    <a:p>
                      <a:r>
                        <a:rPr lang="nl-NL">
                          <a:solidFill>
                            <a:schemeClr val="tx1"/>
                          </a:solidFill>
                          <a:latin typeface="Kermit" panose="020F0503040000060003" pitchFamily="34" charset="0"/>
                        </a:rPr>
                        <a:t>Groep 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a:solidFill>
                            <a:schemeClr val="tx1"/>
                          </a:solidFill>
                          <a:latin typeface="Kermit" panose="020F0503040000060003" pitchFamily="34" charset="0"/>
                        </a:rPr>
                        <a:t>Groep 5-6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a:solidFill>
                            <a:schemeClr val="tx1"/>
                          </a:solidFill>
                          <a:latin typeface="Kermit" panose="020F0503040000060003" pitchFamily="34" charset="0"/>
                        </a:rPr>
                        <a:t>Groep 7-8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3294900"/>
                  </a:ext>
                </a:extLst>
              </a:tr>
              <a:tr h="370840">
                <a:tc>
                  <a:txBody>
                    <a:bodyPr/>
                    <a:lstStyle/>
                    <a:p>
                      <a:pPr marL="285750" indent="-285750">
                        <a:buFontTx/>
                        <a:buChar char="-"/>
                      </a:pPr>
                      <a:r>
                        <a:rPr lang="nl-NL">
                          <a:solidFill>
                            <a:schemeClr val="tx1"/>
                          </a:solidFill>
                          <a:latin typeface="Kermit" panose="020F0503040000060003" pitchFamily="34" charset="0"/>
                        </a:rPr>
                        <a:t>Wisbordjes</a:t>
                      </a:r>
                    </a:p>
                    <a:p>
                      <a:pPr marL="285750" indent="-285750">
                        <a:buFontTx/>
                        <a:buChar char="-"/>
                      </a:pPr>
                      <a:r>
                        <a:rPr lang="nl-NL">
                          <a:solidFill>
                            <a:schemeClr val="tx1"/>
                          </a:solidFill>
                          <a:latin typeface="Kermit" panose="020F0503040000060003" pitchFamily="34" charset="0"/>
                        </a:rPr>
                        <a:t>Pen en papier</a:t>
                      </a:r>
                    </a:p>
                    <a:p>
                      <a:pPr marL="285750" indent="-285750">
                        <a:buFontTx/>
                        <a:buChar char="-"/>
                      </a:pPr>
                      <a:endParaRPr lang="nl-NL">
                        <a:solidFill>
                          <a:schemeClr val="tx1"/>
                        </a:solidFill>
                        <a:latin typeface="Kermit" panose="020F0503040000060003" pitchFamily="34" charset="0"/>
                      </a:endParaRPr>
                    </a:p>
                    <a:p>
                      <a:pPr marL="285750" indent="-285750">
                        <a:buFontTx/>
                        <a:buChar char="-"/>
                      </a:pPr>
                      <a:endParaRPr lang="nl-NL">
                        <a:solidFill>
                          <a:schemeClr val="tx1"/>
                        </a:solidFill>
                        <a:latin typeface="Kermit" panose="020F05030400000600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Tx/>
                        <a:buChar char="-"/>
                      </a:pPr>
                      <a:r>
                        <a:rPr lang="nl-NL">
                          <a:solidFill>
                            <a:schemeClr val="tx1"/>
                          </a:solidFill>
                          <a:latin typeface="Kermit" panose="020F0503040000060003" pitchFamily="34" charset="0"/>
                        </a:rPr>
                        <a:t>Wisbordjes</a:t>
                      </a:r>
                    </a:p>
                    <a:p>
                      <a:pPr marL="285750" indent="-285750">
                        <a:buFontTx/>
                        <a:buChar char="-"/>
                      </a:pPr>
                      <a:r>
                        <a:rPr lang="nl-NL">
                          <a:solidFill>
                            <a:schemeClr val="tx1"/>
                          </a:solidFill>
                          <a:latin typeface="Kermit" panose="020F0503040000060003" pitchFamily="34" charset="0"/>
                        </a:rPr>
                        <a:t>Pen en papier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Tx/>
                        <a:buChar char="-"/>
                      </a:pPr>
                      <a:r>
                        <a:rPr lang="nl-NL">
                          <a:solidFill>
                            <a:schemeClr val="tx1"/>
                          </a:solidFill>
                          <a:latin typeface="Kermit" panose="020F0503040000060003" pitchFamily="34" charset="0"/>
                        </a:rPr>
                        <a:t>Wisbordjes</a:t>
                      </a:r>
                    </a:p>
                    <a:p>
                      <a:pPr marL="285750" indent="-285750">
                        <a:buFontTx/>
                        <a:buChar char="-"/>
                      </a:pPr>
                      <a:r>
                        <a:rPr lang="nl-NL">
                          <a:solidFill>
                            <a:schemeClr val="tx1"/>
                          </a:solidFill>
                          <a:latin typeface="Kermit" panose="020F0503040000060003" pitchFamily="34" charset="0"/>
                        </a:rPr>
                        <a:t>Pen en papier</a:t>
                      </a:r>
                    </a:p>
                    <a:p>
                      <a:pPr marL="285750" indent="-285750">
                        <a:buFontTx/>
                        <a:buChar char="-"/>
                      </a:pPr>
                      <a:r>
                        <a:rPr lang="nl-NL">
                          <a:solidFill>
                            <a:schemeClr val="tx1"/>
                          </a:solidFill>
                          <a:latin typeface="Kermit" panose="020F0503040000060003" pitchFamily="34" charset="0"/>
                        </a:rPr>
                        <a:t>8+: Klei of knutselspullen</a:t>
                      </a:r>
                    </a:p>
                    <a:p>
                      <a:pPr marL="285750" indent="-285750">
                        <a:buFontTx/>
                        <a:buChar char="-"/>
                      </a:pPr>
                      <a:endParaRPr lang="nl-NL">
                        <a:solidFill>
                          <a:schemeClr val="tx1"/>
                        </a:solidFill>
                        <a:latin typeface="Kermit" panose="020F05030400000600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26064073"/>
                  </a:ext>
                </a:extLst>
              </a:tr>
            </a:tbl>
          </a:graphicData>
        </a:graphic>
      </p:graphicFrame>
    </p:spTree>
    <p:extLst>
      <p:ext uri="{BB962C8B-B14F-4D97-AF65-F5344CB8AC3E}">
        <p14:creationId xmlns:p14="http://schemas.microsoft.com/office/powerpoint/2010/main" val="1399380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12C257-9CCD-8151-5C3B-E75D842A057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A04DA4E-19A9-A9E0-64D8-321F5957118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065C1A4-9B27-2861-D947-067866AC420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58391DD3-4EC2-EDDE-F843-4EC576CD3539}"/>
              </a:ext>
            </a:extLst>
          </p:cNvPr>
          <p:cNvSpPr txBox="1"/>
          <p:nvPr/>
        </p:nvSpPr>
        <p:spPr>
          <a:xfrm>
            <a:off x="2251819" y="2165110"/>
            <a:ext cx="6926896" cy="1446550"/>
          </a:xfrm>
          <a:prstGeom prst="rect">
            <a:avLst/>
          </a:prstGeom>
          <a:noFill/>
        </p:spPr>
        <p:txBody>
          <a:bodyPr wrap="none" lIns="91440" tIns="45720" rIns="91440" bIns="45720" rtlCol="0" anchor="t">
            <a:spAutoFit/>
          </a:bodyPr>
          <a:lstStyle/>
          <a:p>
            <a:r>
              <a:rPr lang="nl-NL" sz="8800">
                <a:solidFill>
                  <a:srgbClr val="E16C7F"/>
                </a:solidFill>
                <a:latin typeface="Kermit" panose="020F0503040000060003" pitchFamily="34" charset="0"/>
              </a:rPr>
              <a:t>Groepen 3-4</a:t>
            </a:r>
            <a:r>
              <a:rPr lang="nl-NL" sz="3600">
                <a:solidFill>
                  <a:srgbClr val="E16C7F"/>
                </a:solidFill>
                <a:latin typeface="Kermit" panose="020F0503040000060003" pitchFamily="34" charset="0"/>
              </a:rPr>
              <a:t> </a:t>
            </a:r>
          </a:p>
        </p:txBody>
      </p:sp>
      <p:sp>
        <p:nvSpPr>
          <p:cNvPr id="9" name="Tekstvak 8">
            <a:extLst>
              <a:ext uri="{FF2B5EF4-FFF2-40B4-BE49-F238E27FC236}">
                <a16:creationId xmlns:a16="http://schemas.microsoft.com/office/drawing/2014/main" id="{7C787C90-4DCB-F737-91A8-91AA89AC3A46}"/>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6CDC4E88-4604-8E35-F8FF-475234C55ED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9B361CFE-42BC-A6E6-D439-BE64551724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14603818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92FF9-2592-319D-7083-0F683F97FF48}"/>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E29189C2-10F1-BA08-70B2-2026A908E164}"/>
              </a:ext>
            </a:extLst>
          </p:cNvPr>
          <p:cNvSpPr txBox="1"/>
          <p:nvPr/>
        </p:nvSpPr>
        <p:spPr>
          <a:xfrm>
            <a:off x="120947" y="256478"/>
            <a:ext cx="11934756" cy="1200329"/>
          </a:xfrm>
          <a:prstGeom prst="rect">
            <a:avLst/>
          </a:prstGeom>
          <a:noFill/>
        </p:spPr>
        <p:txBody>
          <a:bodyPr wrap="square" rtlCol="0">
            <a:spAutoFit/>
          </a:bodyPr>
          <a:lstStyle/>
          <a:p>
            <a:pPr algn="ctr"/>
            <a:r>
              <a:rPr lang="nl-NL" sz="3600">
                <a:solidFill>
                  <a:srgbClr val="E16C7F"/>
                </a:solidFill>
                <a:latin typeface="Kermit" panose="020F0503040000060003" pitchFamily="34" charset="0"/>
                <a:ea typeface="American Typewriter" charset="0"/>
                <a:cs typeface="American Typewriter" charset="0"/>
              </a:rPr>
              <a:t>Doelen</a:t>
            </a:r>
          </a:p>
          <a:p>
            <a:pPr algn="ctr"/>
            <a:endParaRPr lang="nl-NL" sz="3600">
              <a:solidFill>
                <a:srgbClr val="E16C7F"/>
              </a:solidFill>
              <a:latin typeface="Kermit" panose="020F0503040000060003" pitchFamily="34" charset="0"/>
              <a:ea typeface="American Typewriter" charset="0"/>
              <a:cs typeface="American Typewriter" charset="0"/>
            </a:endParaRPr>
          </a:p>
        </p:txBody>
      </p:sp>
      <p:graphicFrame>
        <p:nvGraphicFramePr>
          <p:cNvPr id="4" name="Tabel 7">
            <a:extLst>
              <a:ext uri="{FF2B5EF4-FFF2-40B4-BE49-F238E27FC236}">
                <a16:creationId xmlns:a16="http://schemas.microsoft.com/office/drawing/2014/main" id="{E6A80182-7C9C-5D39-07BD-0306FA2800F8}"/>
              </a:ext>
            </a:extLst>
          </p:cNvPr>
          <p:cNvGraphicFramePr>
            <a:graphicFrameLocks noGrp="1"/>
          </p:cNvGraphicFramePr>
          <p:nvPr>
            <p:extLst>
              <p:ext uri="{D42A27DB-BD31-4B8C-83A1-F6EECF244321}">
                <p14:modId xmlns:p14="http://schemas.microsoft.com/office/powerpoint/2010/main" val="3458509977"/>
              </p:ext>
            </p:extLst>
          </p:nvPr>
        </p:nvGraphicFramePr>
        <p:xfrm>
          <a:off x="363310" y="1284515"/>
          <a:ext cx="11450029" cy="3314483"/>
        </p:xfrm>
        <a:graphic>
          <a:graphicData uri="http://schemas.openxmlformats.org/drawingml/2006/table">
            <a:tbl>
              <a:tblPr firstRow="1" bandRow="1">
                <a:tableStyleId>{5940675A-B579-460E-94D1-54222C63F5DA}</a:tableStyleId>
              </a:tblPr>
              <a:tblGrid>
                <a:gridCol w="4837144">
                  <a:extLst>
                    <a:ext uri="{9D8B030D-6E8A-4147-A177-3AD203B41FA5}">
                      <a16:colId xmlns:a16="http://schemas.microsoft.com/office/drawing/2014/main" val="2925078866"/>
                    </a:ext>
                  </a:extLst>
                </a:gridCol>
                <a:gridCol w="6612885">
                  <a:extLst>
                    <a:ext uri="{9D8B030D-6E8A-4147-A177-3AD203B41FA5}">
                      <a16:colId xmlns:a16="http://schemas.microsoft.com/office/drawing/2014/main" val="848919208"/>
                    </a:ext>
                  </a:extLst>
                </a:gridCol>
              </a:tblGrid>
              <a:tr h="673674">
                <a:tc>
                  <a:txBody>
                    <a:bodyPr/>
                    <a:lstStyle/>
                    <a:p>
                      <a:pPr>
                        <a:defRPr/>
                      </a:pPr>
                      <a:r>
                        <a:rPr lang="nl-NL" sz="1100" b="1">
                          <a:solidFill>
                            <a:srgbClr val="E16C7F"/>
                          </a:solidFill>
                          <a:latin typeface="Kermit" panose="020F0503040000060003" pitchFamily="34" charset="0"/>
                        </a:rPr>
                        <a:t>Kennis:	</a:t>
                      </a:r>
                    </a:p>
                    <a:p>
                      <a:pPr>
                        <a:defRPr/>
                      </a:pPr>
                      <a:r>
                        <a:rPr lang="nl-NL" sz="1100" b="1">
                          <a:solidFill>
                            <a:schemeClr val="tx1">
                              <a:lumMod val="65000"/>
                              <a:lumOff val="35000"/>
                            </a:schemeClr>
                          </a:solidFill>
                          <a:latin typeface="Kermit" panose="020F0503040000060003" pitchFamily="34" charset="0"/>
                        </a:rPr>
                        <a:t>"Ik heb een brede algemene ontwikkeling</a:t>
                      </a:r>
                      <a:r>
                        <a:rPr lang="ja-JP" altLang="nl-NL" sz="1100" b="1">
                          <a:solidFill>
                            <a:schemeClr val="tx1">
                              <a:lumMod val="65000"/>
                              <a:lumOff val="35000"/>
                            </a:schemeClr>
                          </a:solidFill>
                          <a:latin typeface="Kermit" panose="020F0503040000060003" pitchFamily="34" charset="0"/>
                        </a:rPr>
                        <a:t>”</a:t>
                      </a:r>
                      <a:endParaRPr lang="nl-NL" sz="1100" b="1">
                        <a:solidFill>
                          <a:schemeClr val="tx1">
                            <a:lumMod val="65000"/>
                            <a:lumOff val="35000"/>
                          </a:schemeClr>
                        </a:solidFill>
                        <a:latin typeface="Kermit" panose="020F0503040000060003" pitchFamily="34" charset="0"/>
                      </a:endParaRPr>
                    </a:p>
                    <a:p>
                      <a:pPr>
                        <a:defRPr/>
                      </a:pPr>
                      <a:r>
                        <a:rPr lang="nl-NL" sz="1100">
                          <a:solidFill>
                            <a:schemeClr val="tx1">
                              <a:lumMod val="65000"/>
                              <a:lumOff val="35000"/>
                            </a:schemeClr>
                          </a:solidFill>
                          <a:latin typeface="Kermit" panose="020F0503040000060003" pitchFamily="34" charset="0"/>
                        </a:rPr>
                        <a:t>kennis maken met de wereld om je heen</a:t>
                      </a:r>
                    </a:p>
                    <a:p>
                      <a:pPr>
                        <a:defRPr/>
                      </a:pPr>
                      <a:endParaRPr lang="nl-NL" sz="1100">
                        <a:latin typeface="Kermit" panose="020F0503040000060003" pitchFamily="34" charset="0"/>
                        <a:cs typeface="American Typewriter"/>
                      </a:endParaRPr>
                    </a:p>
                  </a:txBody>
                  <a:tcPr/>
                </a:tc>
                <a:tc>
                  <a:txBody>
                    <a:bodyPr/>
                    <a:lstStyle/>
                    <a:p>
                      <a:pPr marL="285750" indent="-285750" rtl="0" fontAlgn="base">
                        <a:buFont typeface="Arial" panose="020B0604020202020204" pitchFamily="34" charset="0"/>
                        <a:buChar char="•"/>
                      </a:pPr>
                      <a:r>
                        <a:rPr lang="nl-NL" sz="1100" b="0" i="0" kern="1200">
                          <a:solidFill>
                            <a:schemeClr val="tx1"/>
                          </a:solidFill>
                          <a:effectLst/>
                          <a:latin typeface="Kermit" panose="020F0503040000060003" pitchFamily="34" charset="0"/>
                          <a:ea typeface="+mn-ea"/>
                          <a:cs typeface="+mn-cs"/>
                        </a:rPr>
                        <a:t>Ik kan uitleggen wat de Olympische Winterspelen zijn.</a:t>
                      </a:r>
                    </a:p>
                    <a:p>
                      <a:pPr marL="285750" indent="-285750" rtl="0" fontAlgn="base">
                        <a:buFont typeface="Arial" panose="020B0604020202020204" pitchFamily="34" charset="0"/>
                        <a:buChar char="•"/>
                      </a:pPr>
                      <a:r>
                        <a:rPr lang="nl-NL" sz="1100" b="0" i="0" kern="1200">
                          <a:solidFill>
                            <a:schemeClr val="tx1"/>
                          </a:solidFill>
                          <a:effectLst/>
                          <a:latin typeface="Kermit" panose="020F0503040000060003" pitchFamily="34" charset="0"/>
                          <a:ea typeface="+mn-ea"/>
                          <a:cs typeface="+mn-cs"/>
                        </a:rPr>
                        <a:t>Ik kan verschillende Olympische Winterspelen sporten benoemen.</a:t>
                      </a:r>
                    </a:p>
                    <a:p>
                      <a:pPr marL="285750" indent="-285750" rtl="0" fontAlgn="base">
                        <a:buFont typeface="Arial" panose="020B0604020202020204" pitchFamily="34" charset="0"/>
                        <a:buChar char="•"/>
                      </a:pPr>
                      <a:r>
                        <a:rPr lang="nl-NL" sz="1100" b="0" i="0" kern="1200">
                          <a:solidFill>
                            <a:schemeClr val="tx1"/>
                          </a:solidFill>
                          <a:effectLst/>
                          <a:latin typeface="Kermit" panose="020F0503040000060003" pitchFamily="34" charset="0"/>
                          <a:ea typeface="+mn-ea"/>
                          <a:cs typeface="+mn-cs"/>
                        </a:rPr>
                        <a:t>Ik kan enkele bekende Nederlandse en internationale atleten van de Winterspelen noemen.</a:t>
                      </a:r>
                    </a:p>
                  </a:txBody>
                  <a:tcPr/>
                </a:tc>
                <a:extLst>
                  <a:ext uri="{0D108BD9-81ED-4DB2-BD59-A6C34878D82A}">
                    <a16:rowId xmlns:a16="http://schemas.microsoft.com/office/drawing/2014/main" val="2464076590"/>
                  </a:ext>
                </a:extLst>
              </a:tr>
              <a:tr h="1240037">
                <a:tc>
                  <a:txBody>
                    <a:bodyPr/>
                    <a:lstStyle/>
                    <a:p>
                      <a:pPr>
                        <a:defRPr/>
                      </a:pPr>
                      <a:r>
                        <a:rPr lang="nl-NL" sz="1100" b="1">
                          <a:solidFill>
                            <a:srgbClr val="E16C7F"/>
                          </a:solidFill>
                          <a:latin typeface="Kermit" panose="020F0503040000060003" pitchFamily="34" charset="0"/>
                        </a:rPr>
                        <a:t>Inzicht: (Denkbubbels)</a:t>
                      </a:r>
                    </a:p>
                    <a:p>
                      <a:pPr>
                        <a:defRPr/>
                      </a:pPr>
                      <a:r>
                        <a:rPr lang="nl-NL" sz="1100" b="1">
                          <a:solidFill>
                            <a:schemeClr val="tx1">
                              <a:lumMod val="65000"/>
                              <a:lumOff val="35000"/>
                            </a:schemeClr>
                          </a:solidFill>
                          <a:latin typeface="Kermit" panose="020F0503040000060003" pitchFamily="34" charset="0"/>
                        </a:rPr>
                        <a:t>"Ik weet wie ik ben en wat ik wil</a:t>
                      </a:r>
                      <a:r>
                        <a:rPr lang="ja-JP" altLang="nl-NL" sz="1100" b="1">
                          <a:solidFill>
                            <a:schemeClr val="tx1">
                              <a:lumMod val="65000"/>
                              <a:lumOff val="35000"/>
                            </a:schemeClr>
                          </a:solidFill>
                          <a:latin typeface="Kermit" panose="020F0503040000060003" pitchFamily="34" charset="0"/>
                        </a:rPr>
                        <a:t>”</a:t>
                      </a:r>
                      <a:endParaRPr lang="nl-NL" sz="1100" b="1">
                        <a:solidFill>
                          <a:schemeClr val="tx1">
                            <a:lumMod val="65000"/>
                            <a:lumOff val="35000"/>
                          </a:schemeClr>
                        </a:solidFill>
                        <a:latin typeface="Kermit" panose="020F0503040000060003" pitchFamily="34" charset="0"/>
                      </a:endParaRPr>
                    </a:p>
                    <a:p>
                      <a:pPr>
                        <a:defRPr/>
                      </a:pPr>
                      <a:r>
                        <a:rPr lang="nl-NL" sz="1100">
                          <a:solidFill>
                            <a:schemeClr val="tx1">
                              <a:lumMod val="65000"/>
                              <a:lumOff val="35000"/>
                            </a:schemeClr>
                          </a:solidFill>
                          <a:latin typeface="Kermit" panose="020F0503040000060003" pitchFamily="34" charset="0"/>
                        </a:rPr>
                        <a:t>reflectie op jezelf en de wereld</a:t>
                      </a:r>
                    </a:p>
                    <a:p>
                      <a:pPr>
                        <a:defRPr/>
                      </a:pPr>
                      <a:endParaRPr lang="nl-NL" sz="1100">
                        <a:solidFill>
                          <a:schemeClr val="tx1">
                            <a:lumMod val="65000"/>
                            <a:lumOff val="35000"/>
                          </a:schemeClr>
                        </a:solidFill>
                      </a:endParaRPr>
                    </a:p>
                  </a:txBody>
                  <a:tcPr/>
                </a:tc>
                <a:tc>
                  <a:txBody>
                    <a:bodyPr/>
                    <a:lstStyle/>
                    <a:p>
                      <a:pPr marL="285750" indent="-285750" rtl="0" fontAlgn="base">
                        <a:buFont typeface="Arial" panose="020B0604020202020204" pitchFamily="34" charset="0"/>
                        <a:buChar char="•"/>
                      </a:pPr>
                      <a:r>
                        <a:rPr lang="nl-NL" sz="1100" b="0" i="0" kern="1200">
                          <a:solidFill>
                            <a:schemeClr val="tx1"/>
                          </a:solidFill>
                          <a:effectLst/>
                          <a:latin typeface="Kermit"/>
                          <a:ea typeface="+mn-ea"/>
                          <a:cs typeface="+mn-cs"/>
                        </a:rPr>
                        <a:t>Ik kan nadenken over hoe ervaringen van een atleet invloed kunnen hebben op mijn eigen keuzes en gedrag. (Persoonlijke relevantie)</a:t>
                      </a:r>
                      <a:endParaRPr lang="nl-NL"/>
                    </a:p>
                    <a:p>
                      <a:pPr marL="285750" lvl="0" indent="-285750">
                        <a:buFont typeface="Arial" panose="020B0604020202020204" pitchFamily="34" charset="0"/>
                        <a:buChar char="•"/>
                      </a:pPr>
                      <a:r>
                        <a:rPr lang="nl-NL" sz="1100" b="0" i="0" kern="1200">
                          <a:solidFill>
                            <a:schemeClr val="tx1"/>
                          </a:solidFill>
                          <a:effectLst/>
                          <a:latin typeface="Kermit"/>
                          <a:ea typeface="+mn-ea"/>
                          <a:cs typeface="+mn-cs"/>
                        </a:rPr>
                        <a:t>Ik kan me verplaatsen in het perspectief van een atleet (Perspectief nemen)</a:t>
                      </a:r>
                    </a:p>
                    <a:p>
                      <a:pPr marL="285750" lvl="0" indent="-285750">
                        <a:buFont typeface="Arial" panose="020B0604020202020204" pitchFamily="34" charset="0"/>
                        <a:buChar char="•"/>
                      </a:pPr>
                      <a:r>
                        <a:rPr lang="nl-NL" sz="1100" b="0" i="0" kern="1200">
                          <a:solidFill>
                            <a:schemeClr val="tx1"/>
                          </a:solidFill>
                          <a:effectLst/>
                          <a:latin typeface="Kermit"/>
                          <a:ea typeface="+mn-ea"/>
                          <a:cs typeface="+mn-cs"/>
                        </a:rPr>
                        <a:t>Ik kan gerichte vragen bedenken voor een Olympisch atleet (persoonlijke relevantie, onthouden en begrijpen)</a:t>
                      </a:r>
                    </a:p>
                  </a:txBody>
                  <a:tcPr/>
                </a:tc>
                <a:extLst>
                  <a:ext uri="{0D108BD9-81ED-4DB2-BD59-A6C34878D82A}">
                    <a16:rowId xmlns:a16="http://schemas.microsoft.com/office/drawing/2014/main" val="1539926036"/>
                  </a:ext>
                </a:extLst>
              </a:tr>
              <a:tr h="1312446">
                <a:tc>
                  <a:txBody>
                    <a:bodyPr/>
                    <a:lstStyle/>
                    <a:p>
                      <a:pPr>
                        <a:defRPr/>
                      </a:pPr>
                      <a:r>
                        <a:rPr lang="nl-NL" sz="1100" b="1">
                          <a:solidFill>
                            <a:srgbClr val="E16C7F"/>
                          </a:solidFill>
                          <a:latin typeface="Kermit" panose="020F0503040000060003" pitchFamily="34" charset="0"/>
                        </a:rPr>
                        <a:t>Vaardigheden:</a:t>
                      </a:r>
                    </a:p>
                    <a:p>
                      <a:pPr>
                        <a:defRPr/>
                      </a:pPr>
                      <a:r>
                        <a:rPr lang="nl-NL" sz="1100" b="1">
                          <a:solidFill>
                            <a:schemeClr val="tx1">
                              <a:lumMod val="65000"/>
                              <a:lumOff val="35000"/>
                            </a:schemeClr>
                          </a:solidFill>
                          <a:latin typeface="Kermit" panose="020F0503040000060003" pitchFamily="34" charset="0"/>
                        </a:rPr>
                        <a:t>"Ik kan mijn kennis en inzicht toepassen in mijn leren, mijn leven en de omgang met de mensen om mij heen.</a:t>
                      </a:r>
                      <a:r>
                        <a:rPr lang="ja-JP" altLang="nl-NL" sz="1100" b="1">
                          <a:solidFill>
                            <a:schemeClr val="tx1">
                              <a:lumMod val="65000"/>
                              <a:lumOff val="35000"/>
                            </a:schemeClr>
                          </a:solidFill>
                          <a:latin typeface="Kermit" panose="020F0503040000060003" pitchFamily="34" charset="0"/>
                        </a:rPr>
                        <a:t>”</a:t>
                      </a:r>
                      <a:endParaRPr lang="nl-NL" sz="1100" b="1">
                        <a:solidFill>
                          <a:schemeClr val="tx1">
                            <a:lumMod val="65000"/>
                            <a:lumOff val="35000"/>
                          </a:schemeClr>
                        </a:solidFill>
                        <a:latin typeface="Kermit" panose="020F0503040000060003" pitchFamily="34" charset="0"/>
                      </a:endParaRPr>
                    </a:p>
                    <a:p>
                      <a:pPr>
                        <a:defRPr/>
                      </a:pPr>
                      <a:r>
                        <a:rPr lang="nl-NL" sz="1100">
                          <a:solidFill>
                            <a:schemeClr val="tx1">
                              <a:lumMod val="65000"/>
                              <a:lumOff val="35000"/>
                            </a:schemeClr>
                          </a:solidFill>
                          <a:latin typeface="Kermit" panose="020F0503040000060003" pitchFamily="34" charset="0"/>
                        </a:rPr>
                        <a:t>Werkvormen, toepassingen en de transfer van het geleerde naar nieuwe situaties.</a:t>
                      </a:r>
                    </a:p>
                    <a:p>
                      <a:pPr>
                        <a:defRPr/>
                      </a:pPr>
                      <a:endParaRPr lang="nl-NL" sz="1100">
                        <a:solidFill>
                          <a:srgbClr val="EE688E"/>
                        </a:solidFill>
                      </a:endParaRPr>
                    </a:p>
                  </a:txBody>
                  <a:tcPr/>
                </a:tc>
                <a:tc>
                  <a:txBody>
                    <a:bodyPr/>
                    <a:lstStyle/>
                    <a:p>
                      <a:pPr marL="171450" lvl="0" indent="-171450">
                        <a:buFont typeface="Arial"/>
                        <a:buChar char="•"/>
                      </a:pPr>
                      <a:r>
                        <a:rPr lang="nl-NL" sz="1100">
                          <a:solidFill>
                            <a:schemeClr val="tx1"/>
                          </a:solidFill>
                          <a:latin typeface="Kermit"/>
                        </a:rPr>
                        <a:t>   Ik kan een sport of scenario visueel uitwerken in Tableau Vivant.</a:t>
                      </a:r>
                      <a:endParaRPr lang="nl-NL" sz="1100">
                        <a:solidFill>
                          <a:schemeClr val="tx1"/>
                        </a:solidFill>
                        <a:highlight>
                          <a:srgbClr val="FFFF00"/>
                        </a:highlight>
                        <a:latin typeface="Kermit"/>
                      </a:endParaRPr>
                    </a:p>
                    <a:p>
                      <a:pPr marL="285750" lvl="0" indent="-285750" algn="l">
                        <a:lnSpc>
                          <a:spcPct val="100000"/>
                        </a:lnSpc>
                        <a:buFont typeface="Arial" panose="020B0604020202020204" pitchFamily="34" charset="0"/>
                        <a:buChar char="•"/>
                      </a:pPr>
                      <a:r>
                        <a:rPr lang="nl-NL" sz="1100" b="0" i="0" u="none" strike="noStrike" baseline="0" noProof="0">
                          <a:solidFill>
                            <a:srgbClr val="000000"/>
                          </a:solidFill>
                          <a:latin typeface="Kermit"/>
                        </a:rPr>
                        <a:t>Ik kan samenwerken in een groepje en taken verdelen om tot een gezamenlijk resultaat te komen.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100" b="0" i="0" kern="1200">
                          <a:solidFill>
                            <a:schemeClr val="tx1"/>
                          </a:solidFill>
                          <a:effectLst/>
                          <a:latin typeface="Kermit" panose="020F0503040000060003" pitchFamily="34" charset="0"/>
                          <a:ea typeface="+mn-ea"/>
                          <a:cs typeface="+mn-cs"/>
                        </a:rPr>
                        <a:t>Ik kan uitleggen wat de regels en belangrijkste vaardigheden zijn van een bepaalde Winterspelen sport</a:t>
                      </a:r>
                      <a:endParaRPr lang="nl-NL" sz="1100" b="0" i="0" u="none" strike="noStrike" baseline="0" noProof="0">
                        <a:solidFill>
                          <a:srgbClr val="000000"/>
                        </a:solidFill>
                        <a:latin typeface="Kermit"/>
                      </a:endParaRPr>
                    </a:p>
                    <a:p>
                      <a:pPr marL="285750" lvl="0" indent="-285750" algn="l">
                        <a:lnSpc>
                          <a:spcPct val="100000"/>
                        </a:lnSpc>
                        <a:buFont typeface="Arial" panose="020B0604020202020204" pitchFamily="34" charset="0"/>
                        <a:buChar char="•"/>
                      </a:pPr>
                      <a:r>
                        <a:rPr lang="nl-NL" sz="1100" b="0" i="0" u="none" strike="noStrike" baseline="0" noProof="0">
                          <a:solidFill>
                            <a:srgbClr val="000000"/>
                          </a:solidFill>
                          <a:latin typeface="Kermit"/>
                        </a:rPr>
                        <a:t>Ik kan reflecteren op mijn eigen werk en dat van anderen, en aangeven wat goed gaat en wat beter kan.</a:t>
                      </a:r>
                      <a:endParaRPr lang="nl-NL"/>
                    </a:p>
                  </a:txBody>
                  <a:tcPr/>
                </a:tc>
                <a:extLst>
                  <a:ext uri="{0D108BD9-81ED-4DB2-BD59-A6C34878D82A}">
                    <a16:rowId xmlns:a16="http://schemas.microsoft.com/office/drawing/2014/main" val="3799098409"/>
                  </a:ext>
                </a:extLst>
              </a:tr>
            </a:tbl>
          </a:graphicData>
        </a:graphic>
      </p:graphicFrame>
      <p:pic>
        <p:nvPicPr>
          <p:cNvPr id="2" name="Afbeelding 1" descr="Afbeelding met Lettertype, Graphics, rood, tekst&#10;&#10;Automatisch gegenereerde beschrijving">
            <a:extLst>
              <a:ext uri="{FF2B5EF4-FFF2-40B4-BE49-F238E27FC236}">
                <a16:creationId xmlns:a16="http://schemas.microsoft.com/office/drawing/2014/main" id="{37EA9B9E-D3FA-CAB3-DD26-5CA6994483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9504429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3"/>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1B86CCAF-1E50-CE49-8D62-37654D3DCB36}"/>
              </a:ext>
            </a:extLst>
          </p:cNvPr>
          <p:cNvSpPr txBox="1"/>
          <p:nvPr/>
        </p:nvSpPr>
        <p:spPr>
          <a:xfrm>
            <a:off x="0" y="627503"/>
            <a:ext cx="12191999"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Programma van vanmiddag</a:t>
            </a:r>
          </a:p>
        </p:txBody>
      </p:sp>
      <p:sp>
        <p:nvSpPr>
          <p:cNvPr id="9" name="Tekstvak 8">
            <a:extLst>
              <a:ext uri="{FF2B5EF4-FFF2-40B4-BE49-F238E27FC236}">
                <a16:creationId xmlns:a16="http://schemas.microsoft.com/office/drawing/2014/main" id="{C1557A40-B667-49D6-82B8-99BB3AFBE755}"/>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AE4369B1-BB13-4F9E-8E5C-413119610A8D}"/>
              </a:ext>
            </a:extLst>
          </p:cNvPr>
          <p:cNvSpPr>
            <a:spLocks noChangeArrowheads="1"/>
          </p:cNvSpPr>
          <p:nvPr/>
        </p:nvSpPr>
        <p:spPr bwMode="auto">
          <a:xfrm>
            <a:off x="722246" y="2503738"/>
            <a:ext cx="10987972" cy="2000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800">
                <a:solidFill>
                  <a:srgbClr val="E16C7F"/>
                </a:solidFill>
                <a:latin typeface="Kermit" panose="020F0503040000060003" pitchFamily="34" charset="0"/>
                <a:ea typeface="Cutive"/>
                <a:cs typeface="Cutive"/>
              </a:rPr>
              <a:t>We gaan vanmiddag aan de slag met de volgende opdrachten:</a:t>
            </a:r>
            <a:endParaRPr lang="nl-NL" sz="2800">
              <a:latin typeface="Times New Roman" panose="02020603050405020304" pitchFamily="18" charset="0"/>
              <a:ea typeface="Times New Roman" panose="02020603050405020304" pitchFamily="18" charset="0"/>
            </a:endParaRP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Raad de sport</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Interview met Olympisch Atleet</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Duik in de sport</a:t>
            </a:r>
          </a:p>
          <a:p>
            <a:pPr marL="342900" lvl="0" indent="-342900">
              <a:buFont typeface="Arial" panose="020B0604020202020204" pitchFamily="34" charset="0"/>
              <a:buChar char="•"/>
            </a:pPr>
            <a:r>
              <a:rPr lang="nl-NL" sz="2400" err="1">
                <a:latin typeface="Kermit" panose="020F0503040000060003" pitchFamily="34" charset="0"/>
                <a:ea typeface="Times New Roman" panose="02020603050405020304" pitchFamily="18" charset="0"/>
              </a:rPr>
              <a:t>Tableaux</a:t>
            </a:r>
            <a:r>
              <a:rPr lang="nl-NL" sz="2400">
                <a:latin typeface="Kermit" panose="020F0503040000060003" pitchFamily="34" charset="0"/>
                <a:ea typeface="Times New Roman" panose="02020603050405020304" pitchFamily="18" charset="0"/>
              </a:rPr>
              <a:t> Vivant</a:t>
            </a:r>
          </a:p>
        </p:txBody>
      </p:sp>
      <p:sp>
        <p:nvSpPr>
          <p:cNvPr id="4" name="Rectangle 3">
            <a:extLst>
              <a:ext uri="{FF2B5EF4-FFF2-40B4-BE49-F238E27FC236}">
                <a16:creationId xmlns:a16="http://schemas.microsoft.com/office/drawing/2014/main" id="{235B62E8-E014-4483-8E17-1B09228C5F36}"/>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5" name="Tekstvak 4">
            <a:extLst>
              <a:ext uri="{FF2B5EF4-FFF2-40B4-BE49-F238E27FC236}">
                <a16:creationId xmlns:a16="http://schemas.microsoft.com/office/drawing/2014/main" id="{E4491B22-6366-ED32-3C84-32395796A5A6}"/>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6" name="Afbeelding 5" descr="Afbeelding met Lettertype, Graphics, rood, tekst&#10;&#10;Automatisch gegenereerde beschrijving">
            <a:extLst>
              <a:ext uri="{FF2B5EF4-FFF2-40B4-BE49-F238E27FC236}">
                <a16:creationId xmlns:a16="http://schemas.microsoft.com/office/drawing/2014/main" id="{AAC573BD-159B-349A-648F-42BA08706B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17695333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4D9FA-CD8A-D800-DD6D-682875B01C7E}"/>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781D3F3F-8AA7-1C99-79E4-1B24703E4195}"/>
              </a:ext>
            </a:extLst>
          </p:cNvPr>
          <p:cNvPicPr>
            <a:picLocks noChangeAspect="1"/>
          </p:cNvPicPr>
          <p:nvPr/>
        </p:nvPicPr>
        <p:blipFill>
          <a:blip r:embed="rId3">
            <a:alphaModFix amt="23000"/>
            <a:extLst>
              <a:ext uri="{28A0092B-C50C-407E-A947-70E740481C1C}">
                <a14:useLocalDpi xmlns:a14="http://schemas.microsoft.com/office/drawing/2010/main" val="0"/>
              </a:ext>
            </a:extLst>
          </a:blip>
          <a:stretch>
            <a:fillRect/>
          </a:stretch>
        </p:blipFill>
        <p:spPr>
          <a:xfrm>
            <a:off x="-31389" y="-57150"/>
            <a:ext cx="12395200" cy="6972300"/>
          </a:xfrm>
          <a:prstGeom prst="rect">
            <a:avLst/>
          </a:prstGeom>
        </p:spPr>
      </p:pic>
      <p:pic>
        <p:nvPicPr>
          <p:cNvPr id="6" name="Afbeelding 5" descr="Afbeelding met schermopname&#10;&#10;Door AI gegenereerde inhoud is mogelijk onjuist.">
            <a:extLst>
              <a:ext uri="{FF2B5EF4-FFF2-40B4-BE49-F238E27FC236}">
                <a16:creationId xmlns:a16="http://schemas.microsoft.com/office/drawing/2014/main" id="{5E58AF79-F290-1113-251B-4A11CD30E018}"/>
              </a:ext>
            </a:extLst>
          </p:cNvPr>
          <p:cNvPicPr>
            <a:picLocks noChangeAspect="1"/>
          </p:cNvPicPr>
          <p:nvPr/>
        </p:nvPicPr>
        <p:blipFill>
          <a:blip r:embed="rId4">
            <a:extLst>
              <a:ext uri="{28A0092B-C50C-407E-A947-70E740481C1C}">
                <a14:useLocalDpi xmlns:a14="http://schemas.microsoft.com/office/drawing/2010/main" val="0"/>
              </a:ext>
            </a:extLst>
          </a:blip>
          <a:srcRect l="3830" t="44823" r="2409" b="31264"/>
          <a:stretch>
            <a:fillRect/>
          </a:stretch>
        </p:blipFill>
        <p:spPr>
          <a:xfrm>
            <a:off x="-31389" y="5124341"/>
            <a:ext cx="12223390" cy="1758106"/>
          </a:xfrm>
          <a:prstGeom prst="rect">
            <a:avLst/>
          </a:prstGeom>
        </p:spPr>
      </p:pic>
      <p:sp>
        <p:nvSpPr>
          <p:cNvPr id="74753" name="Rectangle 3">
            <a:extLst>
              <a:ext uri="{FF2B5EF4-FFF2-40B4-BE49-F238E27FC236}">
                <a16:creationId xmlns:a16="http://schemas.microsoft.com/office/drawing/2014/main" id="{591AA664-0513-2DDF-53E4-22731AD9A698}"/>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A2A2FB71-7598-1204-0156-95BC79EE5B7A}"/>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6A6D30DA-7FF8-8263-24EB-C2DCEE2B63EB}"/>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16" name="Tekstvak 15">
            <a:extLst>
              <a:ext uri="{FF2B5EF4-FFF2-40B4-BE49-F238E27FC236}">
                <a16:creationId xmlns:a16="http://schemas.microsoft.com/office/drawing/2014/main" id="{E1121C09-E1AC-6382-5E86-ACB6E173EA13}"/>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7AE33A45-96C4-B2F5-CC84-E593EBF25497}"/>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6F3AD04F-9BCD-BC8F-6974-50AA0B6E50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9" name="Tekstvak 8">
            <a:extLst>
              <a:ext uri="{FF2B5EF4-FFF2-40B4-BE49-F238E27FC236}">
                <a16:creationId xmlns:a16="http://schemas.microsoft.com/office/drawing/2014/main" id="{C8548BA5-9D00-8FB1-B419-A906C527862E}"/>
              </a:ext>
            </a:extLst>
          </p:cNvPr>
          <p:cNvSpPr txBox="1"/>
          <p:nvPr/>
        </p:nvSpPr>
        <p:spPr>
          <a:xfrm>
            <a:off x="4602666" y="4076881"/>
            <a:ext cx="6149896" cy="923330"/>
          </a:xfrm>
          <a:prstGeom prst="rect">
            <a:avLst/>
          </a:prstGeom>
          <a:noFill/>
        </p:spPr>
        <p:txBody>
          <a:bodyPr wrap="square">
            <a:spAutoFit/>
          </a:bodyPr>
          <a:lstStyle/>
          <a:p>
            <a:br>
              <a:rPr lang="nl-NL"/>
            </a:br>
            <a:endParaRPr lang="nl-NL"/>
          </a:p>
          <a:p>
            <a:endParaRPr lang="nl-NL"/>
          </a:p>
        </p:txBody>
      </p:sp>
      <p:pic>
        <p:nvPicPr>
          <p:cNvPr id="10" name="Afbeelding 9" descr="Afbeelding met creativiteit&#10;&#10;Door AI gegenereerde inhoud is mogelijk onjuist.">
            <a:extLst>
              <a:ext uri="{FF2B5EF4-FFF2-40B4-BE49-F238E27FC236}">
                <a16:creationId xmlns:a16="http://schemas.microsoft.com/office/drawing/2014/main" id="{2A7FE4B8-6BA8-C989-3229-15FA0DF42127}"/>
              </a:ext>
            </a:extLst>
          </p:cNvPr>
          <p:cNvPicPr>
            <a:picLocks noChangeAspect="1"/>
          </p:cNvPicPr>
          <p:nvPr/>
        </p:nvPicPr>
        <p:blipFill>
          <a:blip r:embed="rId6">
            <a:extLst>
              <a:ext uri="{28A0092B-C50C-407E-A947-70E740481C1C}">
                <a14:useLocalDpi xmlns:a14="http://schemas.microsoft.com/office/drawing/2010/main" val="0"/>
              </a:ext>
            </a:extLst>
          </a:blip>
          <a:srcRect r="30102"/>
          <a:stretch>
            <a:fillRect/>
          </a:stretch>
        </p:blipFill>
        <p:spPr>
          <a:xfrm>
            <a:off x="1116122" y="737872"/>
            <a:ext cx="10697170" cy="6086715"/>
          </a:xfrm>
          <a:prstGeom prst="rect">
            <a:avLst/>
          </a:prstGeom>
        </p:spPr>
      </p:pic>
      <p:sp>
        <p:nvSpPr>
          <p:cNvPr id="12" name="Tekstvak 11">
            <a:extLst>
              <a:ext uri="{FF2B5EF4-FFF2-40B4-BE49-F238E27FC236}">
                <a16:creationId xmlns:a16="http://schemas.microsoft.com/office/drawing/2014/main" id="{7604FD9B-AB90-1175-8A2A-DE4822CF5C85}"/>
              </a:ext>
            </a:extLst>
          </p:cNvPr>
          <p:cNvSpPr txBox="1"/>
          <p:nvPr/>
        </p:nvSpPr>
        <p:spPr>
          <a:xfrm rot="282605">
            <a:off x="2257081" y="1830708"/>
            <a:ext cx="8611123" cy="2677656"/>
          </a:xfrm>
          <a:prstGeom prst="rect">
            <a:avLst/>
          </a:prstGeom>
          <a:noFill/>
        </p:spPr>
        <p:txBody>
          <a:bodyPr wrap="square">
            <a:spAutoFit/>
          </a:bodyPr>
          <a:lstStyle/>
          <a:p>
            <a:pPr algn="ctr"/>
            <a:r>
              <a:rPr lang="nl-NL" sz="2400" b="0" i="0" u="none" strike="noStrike" kern="1200">
                <a:solidFill>
                  <a:schemeClr val="tx1"/>
                </a:solidFill>
                <a:effectLst/>
                <a:latin typeface="Kermit" panose="020F0503040000060003" pitchFamily="34" charset="0"/>
                <a:ea typeface="+mn-ea"/>
                <a:cs typeface="+mn-cs"/>
              </a:rPr>
              <a:t>Hallo kinderen, </a:t>
            </a:r>
          </a:p>
          <a:p>
            <a:pPr algn="ctr"/>
            <a:endParaRPr lang="nl-NL" sz="2400">
              <a:latin typeface="Kermit" panose="020F0503040000060003" pitchFamily="34" charset="0"/>
            </a:endParaRPr>
          </a:p>
          <a:p>
            <a:pPr algn="ctr"/>
            <a:r>
              <a:rPr lang="nl-NL" sz="2400">
                <a:latin typeface="Kermit" panose="020F0503040000060003" pitchFamily="34" charset="0"/>
              </a:rPr>
              <a:t>Ik keek naar de Olympische Winterspelen op televisie en zag een schaatser razendsnel over het ijs glijden. Ik was onder de indruk. Hoe krijgen sporters dat voor elkaar? Wat moeten ze daarvoor trainen? En zou ik dat ook kunnen, als ik genoeg oefen?</a:t>
            </a:r>
          </a:p>
        </p:txBody>
      </p:sp>
      <p:pic>
        <p:nvPicPr>
          <p:cNvPr id="5" name="Afbeelding 4">
            <a:extLst>
              <a:ext uri="{FF2B5EF4-FFF2-40B4-BE49-F238E27FC236}">
                <a16:creationId xmlns:a16="http://schemas.microsoft.com/office/drawing/2014/main" id="{496EFAE8-C3FE-675C-55B6-7AAD0CF17DF4}"/>
              </a:ext>
            </a:extLst>
          </p:cNvPr>
          <p:cNvPicPr>
            <a:picLocks noChangeAspect="1"/>
          </p:cNvPicPr>
          <p:nvPr/>
        </p:nvPicPr>
        <p:blipFill>
          <a:blip r:embed="rId7"/>
          <a:stretch>
            <a:fillRect/>
          </a:stretch>
        </p:blipFill>
        <p:spPr>
          <a:xfrm flipH="1">
            <a:off x="715112" y="4404423"/>
            <a:ext cx="2802164" cy="2409643"/>
          </a:xfrm>
          <a:prstGeom prst="rect">
            <a:avLst/>
          </a:prstGeom>
        </p:spPr>
      </p:pic>
      <p:sp>
        <p:nvSpPr>
          <p:cNvPr id="8" name="Tekstvak 7">
            <a:extLst>
              <a:ext uri="{FF2B5EF4-FFF2-40B4-BE49-F238E27FC236}">
                <a16:creationId xmlns:a16="http://schemas.microsoft.com/office/drawing/2014/main" id="{11478E78-C94A-BDF9-67E9-3FBDB72F1583}"/>
              </a:ext>
            </a:extLst>
          </p:cNvPr>
          <p:cNvSpPr txBox="1"/>
          <p:nvPr/>
        </p:nvSpPr>
        <p:spPr>
          <a:xfrm>
            <a:off x="1" y="305424"/>
            <a:ext cx="12191999" cy="1200329"/>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Boer Boris en de Olympische Spelen</a:t>
            </a:r>
          </a:p>
          <a:p>
            <a:pPr algn="ctr"/>
            <a:endParaRPr lang="nl-NL" sz="3600">
              <a:solidFill>
                <a:srgbClr val="E16C7F"/>
              </a:solidFill>
              <a:latin typeface="Kermit" panose="020F0503040000060003" pitchFamily="34" charset="0"/>
            </a:endParaRPr>
          </a:p>
        </p:txBody>
      </p:sp>
    </p:spTree>
    <p:extLst>
      <p:ext uri="{BB962C8B-B14F-4D97-AF65-F5344CB8AC3E}">
        <p14:creationId xmlns:p14="http://schemas.microsoft.com/office/powerpoint/2010/main" val="3100272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6FFAB9C6-8CB9-9014-A1BE-73038AF5F724}"/>
              </a:ext>
            </a:extLst>
          </p:cNvPr>
          <p:cNvPicPr>
            <a:picLocks noChangeAspect="1"/>
          </p:cNvPicPr>
          <p:nvPr/>
        </p:nvPicPr>
        <p:blipFill>
          <a:blip r:embed="rId2">
            <a:alphaModFix amt="23000"/>
            <a:extLst>
              <a:ext uri="{28A0092B-C50C-407E-A947-70E740481C1C}">
                <a14:useLocalDpi xmlns:a14="http://schemas.microsoft.com/office/drawing/2010/main" val="0"/>
              </a:ext>
            </a:extLst>
          </a:blip>
          <a:stretch>
            <a:fillRect/>
          </a:stretch>
        </p:blipFill>
        <p:spPr>
          <a:xfrm>
            <a:off x="0" y="-57150"/>
            <a:ext cx="12395200" cy="6972300"/>
          </a:xfrm>
          <a:prstGeom prst="rect">
            <a:avLst/>
          </a:prstGeom>
        </p:spPr>
      </p:pic>
      <p:pic>
        <p:nvPicPr>
          <p:cNvPr id="4" name="Afbeelding 3" descr="Afbeelding met schermopname&#10;&#10;Door AI gegenereerde inhoud is mogelijk onjuist.">
            <a:extLst>
              <a:ext uri="{FF2B5EF4-FFF2-40B4-BE49-F238E27FC236}">
                <a16:creationId xmlns:a16="http://schemas.microsoft.com/office/drawing/2014/main" id="{CD3C7BA2-5FBC-D2FD-78E5-46D568D9197E}"/>
              </a:ext>
            </a:extLst>
          </p:cNvPr>
          <p:cNvPicPr>
            <a:picLocks noChangeAspect="1"/>
          </p:cNvPicPr>
          <p:nvPr/>
        </p:nvPicPr>
        <p:blipFill>
          <a:blip r:embed="rId3">
            <a:extLst>
              <a:ext uri="{28A0092B-C50C-407E-A947-70E740481C1C}">
                <a14:useLocalDpi xmlns:a14="http://schemas.microsoft.com/office/drawing/2010/main" val="0"/>
              </a:ext>
            </a:extLst>
          </a:blip>
          <a:srcRect l="3830" t="44823" r="2409" b="31264"/>
          <a:stretch>
            <a:fillRect/>
          </a:stretch>
        </p:blipFill>
        <p:spPr>
          <a:xfrm>
            <a:off x="-31389" y="5124341"/>
            <a:ext cx="12223390" cy="1758106"/>
          </a:xfrm>
          <a:prstGeom prst="rect">
            <a:avLst/>
          </a:prstGeom>
        </p:spPr>
      </p:pic>
      <p:sp>
        <p:nvSpPr>
          <p:cNvPr id="5" name="Rectangle 3">
            <a:extLst>
              <a:ext uri="{FF2B5EF4-FFF2-40B4-BE49-F238E27FC236}">
                <a16:creationId xmlns:a16="http://schemas.microsoft.com/office/drawing/2014/main" id="{71687E2C-F9F5-5C10-656E-482F20377B5F}"/>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6" name="Rectangle 4">
            <a:extLst>
              <a:ext uri="{FF2B5EF4-FFF2-40B4-BE49-F238E27FC236}">
                <a16:creationId xmlns:a16="http://schemas.microsoft.com/office/drawing/2014/main" id="{63CC659F-67C4-EB3D-4286-4F64658F1612}"/>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 name="Rectangle 5">
            <a:extLst>
              <a:ext uri="{FF2B5EF4-FFF2-40B4-BE49-F238E27FC236}">
                <a16:creationId xmlns:a16="http://schemas.microsoft.com/office/drawing/2014/main" id="{D04E5B5E-5640-7268-7408-FDB837D24AC7}"/>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8" name="Tekstvak 7">
            <a:extLst>
              <a:ext uri="{FF2B5EF4-FFF2-40B4-BE49-F238E27FC236}">
                <a16:creationId xmlns:a16="http://schemas.microsoft.com/office/drawing/2014/main" id="{FB706C22-08CE-682C-F779-F98336F31D02}"/>
              </a:ext>
            </a:extLst>
          </p:cNvPr>
          <p:cNvSpPr txBox="1"/>
          <p:nvPr/>
        </p:nvSpPr>
        <p:spPr>
          <a:xfrm>
            <a:off x="0" y="-19134"/>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9" name="Tekstvak 8">
            <a:extLst>
              <a:ext uri="{FF2B5EF4-FFF2-40B4-BE49-F238E27FC236}">
                <a16:creationId xmlns:a16="http://schemas.microsoft.com/office/drawing/2014/main" id="{42901D04-631D-BD8B-02B4-9972D33EF942}"/>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endParaRPr lang="nl-NL"/>
          </a:p>
        </p:txBody>
      </p:sp>
      <p:pic>
        <p:nvPicPr>
          <p:cNvPr id="10" name="Afbeelding 9" descr="Afbeelding met Lettertype, Graphics, rood, tekst&#10;&#10;Automatisch gegenereerde beschrijving">
            <a:extLst>
              <a:ext uri="{FF2B5EF4-FFF2-40B4-BE49-F238E27FC236}">
                <a16:creationId xmlns:a16="http://schemas.microsoft.com/office/drawing/2014/main" id="{88103530-6C93-1B55-AD4A-9E5AD638C4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11" name="Tekstvak 10">
            <a:extLst>
              <a:ext uri="{FF2B5EF4-FFF2-40B4-BE49-F238E27FC236}">
                <a16:creationId xmlns:a16="http://schemas.microsoft.com/office/drawing/2014/main" id="{5A9B40AF-E48E-2795-8BC9-0A9B19C05FC7}"/>
              </a:ext>
            </a:extLst>
          </p:cNvPr>
          <p:cNvSpPr txBox="1"/>
          <p:nvPr/>
        </p:nvSpPr>
        <p:spPr>
          <a:xfrm>
            <a:off x="0" y="203750"/>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Boer Boris en de Olympische Spelen</a:t>
            </a:r>
          </a:p>
        </p:txBody>
      </p:sp>
      <p:pic>
        <p:nvPicPr>
          <p:cNvPr id="12" name="Afbeelding 11" descr="Afbeelding met creativiteit&#10;&#10;Door AI gegenereerde inhoud is mogelijk onjuist.">
            <a:extLst>
              <a:ext uri="{FF2B5EF4-FFF2-40B4-BE49-F238E27FC236}">
                <a16:creationId xmlns:a16="http://schemas.microsoft.com/office/drawing/2014/main" id="{41BC2E24-CE51-E1D6-C30A-CACC81B3C8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654183" y="703632"/>
            <a:ext cx="9071533" cy="4810385"/>
          </a:xfrm>
          <a:prstGeom prst="rect">
            <a:avLst/>
          </a:prstGeom>
        </p:spPr>
      </p:pic>
      <p:pic>
        <p:nvPicPr>
          <p:cNvPr id="13" name="Afbeelding 12">
            <a:extLst>
              <a:ext uri="{FF2B5EF4-FFF2-40B4-BE49-F238E27FC236}">
                <a16:creationId xmlns:a16="http://schemas.microsoft.com/office/drawing/2014/main" id="{4FA25475-4603-B267-79BE-C7BC39F7CD99}"/>
              </a:ext>
            </a:extLst>
          </p:cNvPr>
          <p:cNvPicPr>
            <a:picLocks noChangeAspect="1"/>
          </p:cNvPicPr>
          <p:nvPr/>
        </p:nvPicPr>
        <p:blipFill>
          <a:blip r:embed="rId6"/>
          <a:stretch>
            <a:fillRect/>
          </a:stretch>
        </p:blipFill>
        <p:spPr>
          <a:xfrm>
            <a:off x="6833630" y="3733070"/>
            <a:ext cx="3459894" cy="2975240"/>
          </a:xfrm>
          <a:prstGeom prst="rect">
            <a:avLst/>
          </a:prstGeom>
        </p:spPr>
      </p:pic>
      <p:sp>
        <p:nvSpPr>
          <p:cNvPr id="14" name="Tekstvak 13">
            <a:extLst>
              <a:ext uri="{FF2B5EF4-FFF2-40B4-BE49-F238E27FC236}">
                <a16:creationId xmlns:a16="http://schemas.microsoft.com/office/drawing/2014/main" id="{D5675042-2DA0-0E1E-060C-8CF9A76E8DB6}"/>
              </a:ext>
            </a:extLst>
          </p:cNvPr>
          <p:cNvSpPr txBox="1"/>
          <p:nvPr/>
        </p:nvSpPr>
        <p:spPr>
          <a:xfrm rot="21280037">
            <a:off x="2835807" y="1724342"/>
            <a:ext cx="4745972" cy="1938992"/>
          </a:xfrm>
          <a:prstGeom prst="rect">
            <a:avLst/>
          </a:prstGeom>
          <a:noFill/>
        </p:spPr>
        <p:txBody>
          <a:bodyPr wrap="square" rtlCol="0">
            <a:spAutoFit/>
          </a:bodyPr>
          <a:lstStyle/>
          <a:p>
            <a:pPr algn="ctr"/>
            <a:r>
              <a:rPr lang="nl-NL" sz="2400">
                <a:latin typeface="Kermit" panose="020F0503040000060003" pitchFamily="34" charset="0"/>
              </a:rPr>
              <a:t>Zou ik ook mee kunnen doen aan de Olympische Winterspelen als ik goed zou oefenen? Welke sport zou dan bij mij passen?</a:t>
            </a:r>
            <a:endParaRPr lang="nl-NL" sz="6000">
              <a:latin typeface="Kermit" panose="020F0503040000060003" pitchFamily="34" charset="0"/>
            </a:endParaRPr>
          </a:p>
        </p:txBody>
      </p:sp>
    </p:spTree>
    <p:extLst>
      <p:ext uri="{BB962C8B-B14F-4D97-AF65-F5344CB8AC3E}">
        <p14:creationId xmlns:p14="http://schemas.microsoft.com/office/powerpoint/2010/main" val="37217734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4D9FA-CD8A-D800-DD6D-682875B01C7E}"/>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591AA664-0513-2DDF-53E4-22731AD9A698}"/>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A2A2FB71-7598-1204-0156-95BC79EE5B7A}"/>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6A6D30DA-7FF8-8263-24EB-C2DCEE2B63EB}"/>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8F9E3D3A-8C0C-3199-9041-456BA6D3DBD7}"/>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E1121C09-E1AC-6382-5E86-ACB6E173EA13}"/>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F541D043-4A99-FF54-BC98-85D3B59723EA}"/>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3" name="Afbeelding 2" descr="Afbeelding met Lettertype, Graphics, rood, tekst&#10;&#10;Automatisch gegenereerde beschrijving">
            <a:extLst>
              <a:ext uri="{FF2B5EF4-FFF2-40B4-BE49-F238E27FC236}">
                <a16:creationId xmlns:a16="http://schemas.microsoft.com/office/drawing/2014/main" id="{DFC0DFF6-9D57-2A02-A754-EBEFECD2FE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pic>
        <p:nvPicPr>
          <p:cNvPr id="7" name="Onlinemedia 6" descr="Hoe zijn de Olympische Winterspelen ontstaan?">
            <a:hlinkClick r:id="" action="ppaction://media"/>
            <a:extLst>
              <a:ext uri="{FF2B5EF4-FFF2-40B4-BE49-F238E27FC236}">
                <a16:creationId xmlns:a16="http://schemas.microsoft.com/office/drawing/2014/main" id="{71AD27BE-73A3-FCAC-D0B6-FAD6C5F5928A}"/>
              </a:ext>
            </a:extLst>
          </p:cNvPr>
          <p:cNvPicPr>
            <a:picLocks noRot="1" noChangeAspect="1"/>
          </p:cNvPicPr>
          <p:nvPr>
            <a:videoFile r:link="rId1"/>
          </p:nvPr>
        </p:nvPicPr>
        <p:blipFill>
          <a:blip r:embed="rId5"/>
          <a:stretch>
            <a:fillRect/>
          </a:stretch>
        </p:blipFill>
        <p:spPr>
          <a:xfrm>
            <a:off x="1068767" y="413266"/>
            <a:ext cx="10054466" cy="5680774"/>
          </a:xfrm>
          <a:prstGeom prst="rect">
            <a:avLst/>
          </a:prstGeom>
        </p:spPr>
      </p:pic>
    </p:spTree>
    <p:extLst>
      <p:ext uri="{BB962C8B-B14F-4D97-AF65-F5344CB8AC3E}">
        <p14:creationId xmlns:p14="http://schemas.microsoft.com/office/powerpoint/2010/main" val="339921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B4697-9447-46C4-82CC-34045F2018D4}"/>
            </a:ext>
          </a:extLst>
        </p:cNvPr>
        <p:cNvGrpSpPr/>
        <p:nvPr/>
      </p:nvGrpSpPr>
      <p:grpSpPr>
        <a:xfrm>
          <a:off x="0" y="0"/>
          <a:ext cx="0" cy="0"/>
          <a:chOff x="0" y="0"/>
          <a:chExt cx="0" cy="0"/>
        </a:xfrm>
      </p:grpSpPr>
      <p:pic>
        <p:nvPicPr>
          <p:cNvPr id="6" name="Afbeelding 5" descr="Afbeelding met schermopname&#10;&#10;Door AI gegenereerde inhoud is mogelijk onjuist.">
            <a:extLst>
              <a:ext uri="{FF2B5EF4-FFF2-40B4-BE49-F238E27FC236}">
                <a16:creationId xmlns:a16="http://schemas.microsoft.com/office/drawing/2014/main" id="{3411ECC1-377D-FF56-4A6C-9B014CEA91CC}"/>
              </a:ext>
            </a:extLst>
          </p:cNvPr>
          <p:cNvPicPr>
            <a:picLocks noChangeAspect="1"/>
          </p:cNvPicPr>
          <p:nvPr/>
        </p:nvPicPr>
        <p:blipFill>
          <a:blip r:embed="rId3">
            <a:extLst>
              <a:ext uri="{28A0092B-C50C-407E-A947-70E740481C1C}">
                <a14:useLocalDpi xmlns:a14="http://schemas.microsoft.com/office/drawing/2010/main" val="0"/>
              </a:ext>
            </a:extLst>
          </a:blip>
          <a:srcRect t="54641"/>
          <a:stretch>
            <a:fillRect/>
          </a:stretch>
        </p:blipFill>
        <p:spPr>
          <a:xfrm>
            <a:off x="0" y="3747246"/>
            <a:ext cx="12192000" cy="3110753"/>
          </a:xfrm>
          <a:prstGeom prst="rect">
            <a:avLst/>
          </a:prstGeom>
        </p:spPr>
      </p:pic>
      <p:sp>
        <p:nvSpPr>
          <p:cNvPr id="74753" name="Rectangle 3">
            <a:extLst>
              <a:ext uri="{FF2B5EF4-FFF2-40B4-BE49-F238E27FC236}">
                <a16:creationId xmlns:a16="http://schemas.microsoft.com/office/drawing/2014/main" id="{619A49A2-7A5E-E548-2C91-E82E1D60D60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044DE2C9-7CB7-6F39-02CB-9B9B51633D05}"/>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BBB2272C-3DE6-342B-434F-CC45E1A0922E}"/>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BC0091B2-129D-0345-2CE5-0E4E787AB10D}"/>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2FC4B24B-3774-7BA9-36EA-842BAFE6AF10}"/>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94BFA869-33C2-F790-4F89-D8850A3BD507}"/>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3" name="Afbeelding 2" descr="Afbeelding met Lettertype, Graphics, rood, tekst&#10;&#10;Automatisch gegenereerde beschrijving">
            <a:extLst>
              <a:ext uri="{FF2B5EF4-FFF2-40B4-BE49-F238E27FC236}">
                <a16:creationId xmlns:a16="http://schemas.microsoft.com/office/drawing/2014/main" id="{E2CAD6E8-BB78-8899-7B3B-C6D4085751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5" name="Tekstvak 4">
            <a:extLst>
              <a:ext uri="{FF2B5EF4-FFF2-40B4-BE49-F238E27FC236}">
                <a16:creationId xmlns:a16="http://schemas.microsoft.com/office/drawing/2014/main" id="{D56378E8-CD23-6AC7-BB93-4CDD7FE5B51E}"/>
              </a:ext>
            </a:extLst>
          </p:cNvPr>
          <p:cNvSpPr txBox="1"/>
          <p:nvPr/>
        </p:nvSpPr>
        <p:spPr>
          <a:xfrm>
            <a:off x="1745457" y="1500188"/>
            <a:ext cx="8701087" cy="3539430"/>
          </a:xfrm>
          <a:prstGeom prst="rect">
            <a:avLst/>
          </a:prstGeom>
          <a:noFill/>
        </p:spPr>
        <p:txBody>
          <a:bodyPr wrap="square" rtlCol="0">
            <a:spAutoFit/>
          </a:bodyPr>
          <a:lstStyle/>
          <a:p>
            <a:pPr algn="ctr"/>
            <a:r>
              <a:rPr lang="nl-NL" sz="2800">
                <a:latin typeface="Kermit" panose="020F0503040000060003" pitchFamily="34" charset="0"/>
              </a:rPr>
              <a:t>Kun jij raden welke sport er wordt afgebeeld op de volgende afbeeldingen?</a:t>
            </a:r>
          </a:p>
          <a:p>
            <a:pPr algn="ctr"/>
            <a:endParaRPr lang="nl-NL" sz="2800">
              <a:latin typeface="Kermit" panose="020F0503040000060003" pitchFamily="34" charset="0"/>
            </a:endParaRPr>
          </a:p>
          <a:p>
            <a:pPr algn="ctr"/>
            <a:r>
              <a:rPr lang="nl-NL" sz="2800">
                <a:latin typeface="Kermit" panose="020F0503040000060003" pitchFamily="34" charset="0"/>
              </a:rPr>
              <a:t>Schrijf de letter van de goede sport op je wisbordje en houd je wisbordje in de lucht!</a:t>
            </a:r>
          </a:p>
          <a:p>
            <a:pPr algn="ctr"/>
            <a:endParaRPr lang="nl-NL" sz="2800">
              <a:latin typeface="Kermit" panose="020F0503040000060003" pitchFamily="34" charset="0"/>
            </a:endParaRPr>
          </a:p>
          <a:p>
            <a:pPr algn="ctr"/>
            <a:r>
              <a:rPr lang="nl-NL" sz="2800">
                <a:latin typeface="Kermit" panose="020F0503040000060003" pitchFamily="34" charset="0"/>
              </a:rPr>
              <a:t>Ga achter je tafel staan en beeld de sport uit die te zien is op de afbeelding. </a:t>
            </a:r>
          </a:p>
        </p:txBody>
      </p:sp>
      <p:sp>
        <p:nvSpPr>
          <p:cNvPr id="7" name="Tekstvak 6">
            <a:extLst>
              <a:ext uri="{FF2B5EF4-FFF2-40B4-BE49-F238E27FC236}">
                <a16:creationId xmlns:a16="http://schemas.microsoft.com/office/drawing/2014/main" id="{2CFDFCAC-5627-79B7-2415-BFBC61289327}"/>
              </a:ext>
            </a:extLst>
          </p:cNvPr>
          <p:cNvSpPr txBox="1"/>
          <p:nvPr/>
        </p:nvSpPr>
        <p:spPr>
          <a:xfrm>
            <a:off x="29937" y="216999"/>
            <a:ext cx="12162063"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Raad de sport</a:t>
            </a:r>
          </a:p>
        </p:txBody>
      </p:sp>
      <p:pic>
        <p:nvPicPr>
          <p:cNvPr id="9" name="Afbeelding 8" descr="Afbeelding met voedsel, ijsje&#10;&#10;Door AI gegenereerde inhoud is mogelijk onjuist.">
            <a:extLst>
              <a:ext uri="{FF2B5EF4-FFF2-40B4-BE49-F238E27FC236}">
                <a16:creationId xmlns:a16="http://schemas.microsoft.com/office/drawing/2014/main" id="{21E82F15-8600-9606-6540-B8F45272494F}"/>
              </a:ext>
            </a:extLst>
          </p:cNvPr>
          <p:cNvPicPr>
            <a:picLocks noChangeAspect="1"/>
          </p:cNvPicPr>
          <p:nvPr/>
        </p:nvPicPr>
        <p:blipFill>
          <a:blip r:embed="rId5">
            <a:alphaModFix amt="44000"/>
            <a:extLst>
              <a:ext uri="{28A0092B-C50C-407E-A947-70E740481C1C}">
                <a14:useLocalDpi xmlns:a14="http://schemas.microsoft.com/office/drawing/2010/main" val="0"/>
              </a:ext>
            </a:extLst>
          </a:blip>
          <a:srcRect r="80392"/>
          <a:stretch>
            <a:fillRect/>
          </a:stretch>
        </p:blipFill>
        <p:spPr>
          <a:xfrm rot="20657227">
            <a:off x="159883" y="263331"/>
            <a:ext cx="2428875" cy="6967831"/>
          </a:xfrm>
          <a:prstGeom prst="rect">
            <a:avLst/>
          </a:prstGeom>
        </p:spPr>
      </p:pic>
    </p:spTree>
    <p:extLst>
      <p:ext uri="{BB962C8B-B14F-4D97-AF65-F5344CB8AC3E}">
        <p14:creationId xmlns:p14="http://schemas.microsoft.com/office/powerpoint/2010/main" val="42835265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7FDF9-B2D9-F3FD-1520-B3D0A904A59D}"/>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183078F1-25FC-9550-3E3C-D4CA68901594}"/>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6081940C-3D17-9989-E91F-A16B7F941C1F}"/>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23338AA6-4B44-F2A7-C524-C92BEFFC2CE3}"/>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1B637322-E119-CB84-DDAF-ADCC9E638977}"/>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1658C4FD-C3C3-558F-57B1-0B5C20AFE594}"/>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77EAF7D9-B82C-231B-C3BA-7DEF772FF747}"/>
              </a:ext>
            </a:extLst>
          </p:cNvPr>
          <p:cNvSpPr txBox="1"/>
          <p:nvPr/>
        </p:nvSpPr>
        <p:spPr>
          <a:xfrm>
            <a:off x="2721" y="6336846"/>
            <a:ext cx="274320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a:p>
            <a:endParaRPr lang="nl-NL" sz="2800">
              <a:solidFill>
                <a:srgbClr val="E16C7F"/>
              </a:solidFill>
              <a:latin typeface="Kermit" panose="020F0503040000060003" pitchFamily="34" charset="0"/>
            </a:endParaRP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A31ABBCC-3EBD-7D41-3E53-EAF6FCBFF2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64FE8EBE-80FD-C197-859A-6C8B227976D6}"/>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622D8453-68E6-DB6F-3267-2BFAB49F2C22}"/>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C9406D85-4C97-FE3B-D506-D275EA58AEAB}"/>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0" name="Afbeelding 19" descr="Afbeelding met schermopname&#10;&#10;Door AI gegenereerde inhoud is mogelijk onjuist.">
            <a:extLst>
              <a:ext uri="{FF2B5EF4-FFF2-40B4-BE49-F238E27FC236}">
                <a16:creationId xmlns:a16="http://schemas.microsoft.com/office/drawing/2014/main" id="{BD032B5A-E260-EDD1-B11F-2FB15B5B29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271343"/>
            <a:ext cx="12191999" cy="6973913"/>
          </a:xfrm>
          <a:prstGeom prst="rect">
            <a:avLst/>
          </a:prstGeom>
        </p:spPr>
      </p:pic>
      <p:sp>
        <p:nvSpPr>
          <p:cNvPr id="5" name="Afgeronde rechthoek 4">
            <a:extLst>
              <a:ext uri="{FF2B5EF4-FFF2-40B4-BE49-F238E27FC236}">
                <a16:creationId xmlns:a16="http://schemas.microsoft.com/office/drawing/2014/main" id="{B0E48225-E706-F2D5-CE6E-11F11102AC3C}"/>
              </a:ext>
            </a:extLst>
          </p:cNvPr>
          <p:cNvSpPr/>
          <p:nvPr/>
        </p:nvSpPr>
        <p:spPr>
          <a:xfrm>
            <a:off x="1941806" y="972178"/>
            <a:ext cx="3416624" cy="2245271"/>
          </a:xfrm>
          <a:prstGeom prst="roundRect">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Afgeronde rechthoek 4">
            <a:extLst>
              <a:ext uri="{FF2B5EF4-FFF2-40B4-BE49-F238E27FC236}">
                <a16:creationId xmlns:a16="http://schemas.microsoft.com/office/drawing/2014/main" id="{EEFFCF54-DDDC-6E15-9EB8-39C8FC8D5EEC}"/>
              </a:ext>
            </a:extLst>
          </p:cNvPr>
          <p:cNvSpPr/>
          <p:nvPr/>
        </p:nvSpPr>
        <p:spPr>
          <a:xfrm>
            <a:off x="6096000" y="972177"/>
            <a:ext cx="3745832" cy="2245272"/>
          </a:xfrm>
          <a:prstGeom prst="roundRect">
            <a:avLst/>
          </a:prstGeom>
          <a:blipFill dpi="0" rotWithShape="1">
            <a:blip r:embed="rId6"/>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Afgeronde rechthoek 4">
            <a:extLst>
              <a:ext uri="{FF2B5EF4-FFF2-40B4-BE49-F238E27FC236}">
                <a16:creationId xmlns:a16="http://schemas.microsoft.com/office/drawing/2014/main" id="{EBA3AA29-735C-ECD6-65B7-7AD2AB2469B0}"/>
              </a:ext>
            </a:extLst>
          </p:cNvPr>
          <p:cNvSpPr/>
          <p:nvPr/>
        </p:nvSpPr>
        <p:spPr>
          <a:xfrm>
            <a:off x="1941806" y="3394394"/>
            <a:ext cx="3416624" cy="2122151"/>
          </a:xfrm>
          <a:prstGeom prst="roundRect">
            <a:avLst/>
          </a:prstGeom>
          <a:blipFill dpi="0" rotWithShape="1">
            <a:blip r:embed="rId7"/>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Afgeronde rechthoek 4">
            <a:extLst>
              <a:ext uri="{FF2B5EF4-FFF2-40B4-BE49-F238E27FC236}">
                <a16:creationId xmlns:a16="http://schemas.microsoft.com/office/drawing/2014/main" id="{8FB83710-B56F-C0FA-1219-909D5B8627C1}"/>
              </a:ext>
            </a:extLst>
          </p:cNvPr>
          <p:cNvSpPr/>
          <p:nvPr/>
        </p:nvSpPr>
        <p:spPr>
          <a:xfrm>
            <a:off x="6105426" y="3394394"/>
            <a:ext cx="3736406" cy="2069291"/>
          </a:xfrm>
          <a:prstGeom prst="roundRect">
            <a:avLst/>
          </a:prstGeom>
          <a:blipFill dpi="0" rotWithShape="1">
            <a:blip r:embed="rId8"/>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Afgeronde rechthoek 10">
            <a:extLst>
              <a:ext uri="{FF2B5EF4-FFF2-40B4-BE49-F238E27FC236}">
                <a16:creationId xmlns:a16="http://schemas.microsoft.com/office/drawing/2014/main" id="{A568D45A-37BD-1A89-7C83-A149083505EF}"/>
              </a:ext>
            </a:extLst>
          </p:cNvPr>
          <p:cNvSpPr/>
          <p:nvPr/>
        </p:nvSpPr>
        <p:spPr>
          <a:xfrm>
            <a:off x="1407529" y="4133146"/>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a:t>
            </a:r>
          </a:p>
        </p:txBody>
      </p:sp>
      <p:sp>
        <p:nvSpPr>
          <p:cNvPr id="19" name="Afgeronde rechthoek 10">
            <a:extLst>
              <a:ext uri="{FF2B5EF4-FFF2-40B4-BE49-F238E27FC236}">
                <a16:creationId xmlns:a16="http://schemas.microsoft.com/office/drawing/2014/main" id="{6B1FC2F6-14E4-81EF-CD9C-193836014133}"/>
              </a:ext>
            </a:extLst>
          </p:cNvPr>
          <p:cNvSpPr/>
          <p:nvPr/>
        </p:nvSpPr>
        <p:spPr>
          <a:xfrm>
            <a:off x="9539041" y="1640025"/>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a:t>
            </a:r>
          </a:p>
        </p:txBody>
      </p:sp>
      <p:sp>
        <p:nvSpPr>
          <p:cNvPr id="21" name="Afgeronde rechthoek 10">
            <a:extLst>
              <a:ext uri="{FF2B5EF4-FFF2-40B4-BE49-F238E27FC236}">
                <a16:creationId xmlns:a16="http://schemas.microsoft.com/office/drawing/2014/main" id="{89D894B1-E4E5-C2EC-3088-AEEF57220772}"/>
              </a:ext>
            </a:extLst>
          </p:cNvPr>
          <p:cNvSpPr/>
          <p:nvPr/>
        </p:nvSpPr>
        <p:spPr>
          <a:xfrm>
            <a:off x="9539041" y="4125514"/>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a:t>
            </a:r>
          </a:p>
        </p:txBody>
      </p:sp>
      <p:sp>
        <p:nvSpPr>
          <p:cNvPr id="22" name="Afgeronde rechthoek 10">
            <a:extLst>
              <a:ext uri="{FF2B5EF4-FFF2-40B4-BE49-F238E27FC236}">
                <a16:creationId xmlns:a16="http://schemas.microsoft.com/office/drawing/2014/main" id="{4D77C2A8-D875-6A73-23F1-B6874E355C85}"/>
              </a:ext>
            </a:extLst>
          </p:cNvPr>
          <p:cNvSpPr/>
          <p:nvPr/>
        </p:nvSpPr>
        <p:spPr>
          <a:xfrm>
            <a:off x="1407530" y="1797605"/>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a:t>
            </a:r>
          </a:p>
        </p:txBody>
      </p:sp>
    </p:spTree>
    <p:extLst>
      <p:ext uri="{BB962C8B-B14F-4D97-AF65-F5344CB8AC3E}">
        <p14:creationId xmlns:p14="http://schemas.microsoft.com/office/powerpoint/2010/main" val="3053052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1A90AD-67CB-92CC-0E51-A43D61FA711D}"/>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073B0D61-E671-D366-9EE1-5BC47C14CBBB}"/>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DEE70070-3C40-F72D-9D08-0493775032AB}"/>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5C761598-F087-439B-0CA7-18D87D0DD929}"/>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524C9172-72BF-598F-3D1C-7426433D3099}"/>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A55E6A6E-6A32-31EE-2572-F4E9B06BE327}"/>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4A49F22E-0B12-F6BC-1856-645E9ED92DB2}"/>
              </a:ext>
            </a:extLst>
          </p:cNvPr>
          <p:cNvSpPr txBox="1"/>
          <p:nvPr/>
        </p:nvSpPr>
        <p:spPr>
          <a:xfrm>
            <a:off x="2721" y="6336846"/>
            <a:ext cx="274320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a:p>
            <a:endParaRPr lang="nl-NL" sz="2800">
              <a:solidFill>
                <a:srgbClr val="E16C7F"/>
              </a:solidFill>
              <a:latin typeface="Kermit" panose="020F0503040000060003" pitchFamily="34" charset="0"/>
            </a:endParaRP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CF2EDB4A-44DC-0B25-FE29-11EBEF616E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30E4225A-8A4B-BCD9-870B-A07AFC6A947A}"/>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2068F1E2-28EA-2C7D-316F-8C367B726775}"/>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F44E1737-F0C1-6E1E-1702-D8468324E80A}"/>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schermopname&#10;&#10;Door AI gegenereerde inhoud is mogelijk onjuist.">
            <a:extLst>
              <a:ext uri="{FF2B5EF4-FFF2-40B4-BE49-F238E27FC236}">
                <a16:creationId xmlns:a16="http://schemas.microsoft.com/office/drawing/2014/main" id="{1AB09F5A-4E2A-97AF-10F6-722B464F4D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4C45CE02-4C25-4FC9-A4EC-45483A93167A}"/>
              </a:ext>
            </a:extLst>
          </p:cNvPr>
          <p:cNvSpPr/>
          <p:nvPr/>
        </p:nvSpPr>
        <p:spPr>
          <a:xfrm>
            <a:off x="2702351" y="685801"/>
            <a:ext cx="6806152" cy="4015819"/>
          </a:xfrm>
          <a:prstGeom prst="roundRect">
            <a:avLst/>
          </a:prstGeom>
          <a:blipFill>
            <a:blip r:embed="rId5"/>
            <a:stretch>
              <a:fillRect l="-10" r="-10"/>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B16D714E-8070-B0F1-8AF4-C65C36CB7868}"/>
              </a:ext>
            </a:extLst>
          </p:cNvPr>
          <p:cNvSpPr/>
          <p:nvPr/>
        </p:nvSpPr>
        <p:spPr>
          <a:xfrm>
            <a:off x="2745921" y="4881922"/>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Skiën</a:t>
            </a:r>
          </a:p>
        </p:txBody>
      </p:sp>
      <p:sp>
        <p:nvSpPr>
          <p:cNvPr id="10" name="Afgeronde rechthoek 9">
            <a:extLst>
              <a:ext uri="{FF2B5EF4-FFF2-40B4-BE49-F238E27FC236}">
                <a16:creationId xmlns:a16="http://schemas.microsoft.com/office/drawing/2014/main" id="{95CE7626-3A7F-B4C5-F961-5A965CEDAE3B}"/>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Snowboarden</a:t>
            </a:r>
          </a:p>
        </p:txBody>
      </p:sp>
      <p:sp>
        <p:nvSpPr>
          <p:cNvPr id="11" name="Afgeronde rechthoek 10">
            <a:extLst>
              <a:ext uri="{FF2B5EF4-FFF2-40B4-BE49-F238E27FC236}">
                <a16:creationId xmlns:a16="http://schemas.microsoft.com/office/drawing/2014/main" id="{2C4C4E94-645D-2CD6-C84B-3246B0D459D7}"/>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Shorttrack</a:t>
            </a:r>
          </a:p>
        </p:txBody>
      </p:sp>
      <p:sp>
        <p:nvSpPr>
          <p:cNvPr id="12" name="Afgeronde rechthoek 11">
            <a:extLst>
              <a:ext uri="{FF2B5EF4-FFF2-40B4-BE49-F238E27FC236}">
                <a16:creationId xmlns:a16="http://schemas.microsoft.com/office/drawing/2014/main" id="{22CDDB9D-0083-C462-0FF8-882DCB7ED582}"/>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a:t>
            </a:r>
            <a:r>
              <a:rPr lang="nl-NL" sz="2400" err="1">
                <a:latin typeface="Kermit" panose="020F0503040000060003" pitchFamily="34" charset="0"/>
              </a:rPr>
              <a:t>Skeleton</a:t>
            </a:r>
            <a:r>
              <a:rPr lang="nl-NL" sz="2400">
                <a:latin typeface="Kermit" panose="020F0503040000060003" pitchFamily="34" charset="0"/>
              </a:rPr>
              <a:t> </a:t>
            </a:r>
          </a:p>
        </p:txBody>
      </p:sp>
    </p:spTree>
    <p:extLst>
      <p:ext uri="{BB962C8B-B14F-4D97-AF65-F5344CB8AC3E}">
        <p14:creationId xmlns:p14="http://schemas.microsoft.com/office/powerpoint/2010/main" val="1147676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34EB0-60E9-8A2D-83FA-DB7C236B4323}"/>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F316CCBB-F4E3-DAF1-C294-F01BF8FEB3D3}"/>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FA60A768-3EA6-31AB-A65D-C11612011A1F}"/>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0DEC54BF-31F1-10D1-AD3C-C436591B761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094D3E78-1CC8-C28C-4030-D6DC5E01C7F7}"/>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FEC0F5EE-E2ED-AA30-988C-14AA1F688AEA}"/>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AE1D90A5-80C2-B3B2-CE49-DF7C01E28A58}"/>
              </a:ext>
            </a:extLst>
          </p:cNvPr>
          <p:cNvSpPr txBox="1"/>
          <p:nvPr/>
        </p:nvSpPr>
        <p:spPr>
          <a:xfrm>
            <a:off x="2721" y="6336846"/>
            <a:ext cx="274320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a:p>
            <a:endParaRPr lang="nl-NL" sz="2800">
              <a:solidFill>
                <a:srgbClr val="E16C7F"/>
              </a:solidFill>
              <a:latin typeface="Kermit" panose="020F0503040000060003" pitchFamily="34" charset="0"/>
            </a:endParaRP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1ABE9623-E923-3158-916D-FEBAAE1333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9D4401DC-F0A3-1782-4F4C-60CDED335701}"/>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AFC0298D-B7F2-5E07-1BBB-8624BAC86E1F}"/>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923F7287-5EC9-4069-A9FD-007EF2FF918C}"/>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0" name="Afbeelding 19" descr="Afbeelding met schermopname&#10;&#10;Door AI gegenereerde inhoud is mogelijk onjuist.">
            <a:extLst>
              <a:ext uri="{FF2B5EF4-FFF2-40B4-BE49-F238E27FC236}">
                <a16:creationId xmlns:a16="http://schemas.microsoft.com/office/drawing/2014/main" id="{5CB32829-6A24-6D6F-0B18-626B6EB55F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F1761A86-EE7A-5EDF-252B-6759BD2967D7}"/>
              </a:ext>
            </a:extLst>
          </p:cNvPr>
          <p:cNvSpPr/>
          <p:nvPr/>
        </p:nvSpPr>
        <p:spPr>
          <a:xfrm>
            <a:off x="6393462" y="923635"/>
            <a:ext cx="3628844" cy="211840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Afgeronde rechthoek 4">
            <a:extLst>
              <a:ext uri="{FF2B5EF4-FFF2-40B4-BE49-F238E27FC236}">
                <a16:creationId xmlns:a16="http://schemas.microsoft.com/office/drawing/2014/main" id="{ADD4935A-E77A-6F07-BDDE-47451154775A}"/>
              </a:ext>
            </a:extLst>
          </p:cNvPr>
          <p:cNvSpPr/>
          <p:nvPr/>
        </p:nvSpPr>
        <p:spPr>
          <a:xfrm>
            <a:off x="2169694" y="948209"/>
            <a:ext cx="3238478" cy="2066833"/>
          </a:xfrm>
          <a:prstGeom prst="roundRect">
            <a:avLst/>
          </a:prstGeom>
          <a:blipFill>
            <a:blip r:embed="rId6"/>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Afgeronde rechthoek 4">
            <a:extLst>
              <a:ext uri="{FF2B5EF4-FFF2-40B4-BE49-F238E27FC236}">
                <a16:creationId xmlns:a16="http://schemas.microsoft.com/office/drawing/2014/main" id="{BB7A8EF3-8951-DEF1-98C2-934A80E875D1}"/>
              </a:ext>
            </a:extLst>
          </p:cNvPr>
          <p:cNvSpPr/>
          <p:nvPr/>
        </p:nvSpPr>
        <p:spPr>
          <a:xfrm>
            <a:off x="2169694" y="3253369"/>
            <a:ext cx="3238478" cy="2156148"/>
          </a:xfrm>
          <a:prstGeom prst="roundRect">
            <a:avLst/>
          </a:prstGeom>
          <a:blipFill dpi="0" rotWithShape="1">
            <a:blip r:embed="rId7"/>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Afgeronde rechthoek 4">
            <a:extLst>
              <a:ext uri="{FF2B5EF4-FFF2-40B4-BE49-F238E27FC236}">
                <a16:creationId xmlns:a16="http://schemas.microsoft.com/office/drawing/2014/main" id="{7173ACF8-E7AF-7A44-4172-B86E30D803D7}"/>
              </a:ext>
            </a:extLst>
          </p:cNvPr>
          <p:cNvSpPr/>
          <p:nvPr/>
        </p:nvSpPr>
        <p:spPr>
          <a:xfrm>
            <a:off x="6393462" y="3253369"/>
            <a:ext cx="3628844" cy="2156149"/>
          </a:xfrm>
          <a:prstGeom prst="roundRect">
            <a:avLst/>
          </a:prstGeom>
          <a:blipFill dpi="0" rotWithShape="1">
            <a:blip r:embed="rId8"/>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Afgeronde rechthoek 10">
            <a:extLst>
              <a:ext uri="{FF2B5EF4-FFF2-40B4-BE49-F238E27FC236}">
                <a16:creationId xmlns:a16="http://schemas.microsoft.com/office/drawing/2014/main" id="{B64D21F1-9615-93B0-0BEF-A328448414E0}"/>
              </a:ext>
            </a:extLst>
          </p:cNvPr>
          <p:cNvSpPr/>
          <p:nvPr/>
        </p:nvSpPr>
        <p:spPr>
          <a:xfrm>
            <a:off x="1681426" y="3957745"/>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a:t>
            </a:r>
          </a:p>
        </p:txBody>
      </p:sp>
      <p:sp>
        <p:nvSpPr>
          <p:cNvPr id="18" name="Afgeronde rechthoek 10">
            <a:extLst>
              <a:ext uri="{FF2B5EF4-FFF2-40B4-BE49-F238E27FC236}">
                <a16:creationId xmlns:a16="http://schemas.microsoft.com/office/drawing/2014/main" id="{270176CD-0F26-8941-D8A8-9A86034990C0}"/>
              </a:ext>
            </a:extLst>
          </p:cNvPr>
          <p:cNvSpPr/>
          <p:nvPr/>
        </p:nvSpPr>
        <p:spPr>
          <a:xfrm>
            <a:off x="9539041" y="1640025"/>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a:t>
            </a:r>
          </a:p>
        </p:txBody>
      </p:sp>
      <p:sp>
        <p:nvSpPr>
          <p:cNvPr id="19" name="Afgeronde rechthoek 10">
            <a:extLst>
              <a:ext uri="{FF2B5EF4-FFF2-40B4-BE49-F238E27FC236}">
                <a16:creationId xmlns:a16="http://schemas.microsoft.com/office/drawing/2014/main" id="{6F7D7605-7D5B-266E-23D5-95705F26010F}"/>
              </a:ext>
            </a:extLst>
          </p:cNvPr>
          <p:cNvSpPr/>
          <p:nvPr/>
        </p:nvSpPr>
        <p:spPr>
          <a:xfrm>
            <a:off x="9539041" y="4125514"/>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a:t>
            </a:r>
          </a:p>
        </p:txBody>
      </p:sp>
      <p:sp>
        <p:nvSpPr>
          <p:cNvPr id="21" name="Afgeronde rechthoek 10">
            <a:extLst>
              <a:ext uri="{FF2B5EF4-FFF2-40B4-BE49-F238E27FC236}">
                <a16:creationId xmlns:a16="http://schemas.microsoft.com/office/drawing/2014/main" id="{102A0446-EC11-F8E1-1A13-93CD60277079}"/>
              </a:ext>
            </a:extLst>
          </p:cNvPr>
          <p:cNvSpPr/>
          <p:nvPr/>
        </p:nvSpPr>
        <p:spPr>
          <a:xfrm>
            <a:off x="1708732" y="1667030"/>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a:t>
            </a:r>
          </a:p>
        </p:txBody>
      </p:sp>
    </p:spTree>
    <p:extLst>
      <p:ext uri="{BB962C8B-B14F-4D97-AF65-F5344CB8AC3E}">
        <p14:creationId xmlns:p14="http://schemas.microsoft.com/office/powerpoint/2010/main" val="40594490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3ED54-9B3B-3EB7-7C5E-C76A854765AD}"/>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2FE00FF8-C8AF-87C0-784C-C3813F4C2600}"/>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5FFE3691-F247-B530-9FAB-851FF53F9983}"/>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303C8B4F-D2E9-F5AE-8B22-B518B7ED4AC8}"/>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3E8D7CDE-FABF-F0E2-88FD-36DEB21D0ED5}"/>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8F94FDE7-6A3A-1B64-C1CF-CF7F3E7723BB}"/>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CB961993-8356-E0D3-ED67-B3BA7A25C46A}"/>
              </a:ext>
            </a:extLst>
          </p:cNvPr>
          <p:cNvSpPr txBox="1"/>
          <p:nvPr/>
        </p:nvSpPr>
        <p:spPr>
          <a:xfrm>
            <a:off x="2721" y="6336846"/>
            <a:ext cx="274320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a:p>
            <a:endParaRPr lang="nl-NL" sz="2800">
              <a:solidFill>
                <a:srgbClr val="E16C7F"/>
              </a:solidFill>
              <a:latin typeface="Kermit" panose="020F0503040000060003" pitchFamily="34" charset="0"/>
            </a:endParaRP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E134012A-BD5B-5709-7C7B-D0A83C1ED3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8E9939EC-0E36-3F2C-D426-457DDD3456BA}"/>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EFEF104A-8F79-79AA-1B60-28D87F330127}"/>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6FA413C4-2667-2A30-D421-28A89A1FE282}"/>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239F94CF-5F3C-99F1-1CEF-887012AC1E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E7D375F9-2527-43F0-EA69-93F96CACCB79}"/>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4FCD360F-36E3-DA89-8414-4C83DB9671E6}"/>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Skiën</a:t>
            </a:r>
          </a:p>
        </p:txBody>
      </p:sp>
      <p:sp>
        <p:nvSpPr>
          <p:cNvPr id="10" name="Afgeronde rechthoek 9">
            <a:extLst>
              <a:ext uri="{FF2B5EF4-FFF2-40B4-BE49-F238E27FC236}">
                <a16:creationId xmlns:a16="http://schemas.microsoft.com/office/drawing/2014/main" id="{65FE861A-2C54-1A4F-6255-43A6FEFD417C}"/>
              </a:ext>
            </a:extLst>
          </p:cNvPr>
          <p:cNvSpPr/>
          <p:nvPr/>
        </p:nvSpPr>
        <p:spPr>
          <a:xfrm>
            <a:off x="6253113" y="4881974"/>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Schansspringen</a:t>
            </a:r>
          </a:p>
        </p:txBody>
      </p:sp>
      <p:sp>
        <p:nvSpPr>
          <p:cNvPr id="11" name="Afgeronde rechthoek 10">
            <a:extLst>
              <a:ext uri="{FF2B5EF4-FFF2-40B4-BE49-F238E27FC236}">
                <a16:creationId xmlns:a16="http://schemas.microsoft.com/office/drawing/2014/main" id="{FA2D06A9-E851-72CD-5F63-99D7DF5839A2}"/>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Curling</a:t>
            </a:r>
          </a:p>
        </p:txBody>
      </p:sp>
      <p:sp>
        <p:nvSpPr>
          <p:cNvPr id="12" name="Afgeronde rechthoek 11">
            <a:extLst>
              <a:ext uri="{FF2B5EF4-FFF2-40B4-BE49-F238E27FC236}">
                <a16:creationId xmlns:a16="http://schemas.microsoft.com/office/drawing/2014/main" id="{58EBE1D7-D83A-C574-3BDE-DA0277A2AD32}"/>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IJshockey </a:t>
            </a:r>
          </a:p>
        </p:txBody>
      </p:sp>
    </p:spTree>
    <p:extLst>
      <p:ext uri="{BB962C8B-B14F-4D97-AF65-F5344CB8AC3E}">
        <p14:creationId xmlns:p14="http://schemas.microsoft.com/office/powerpoint/2010/main" val="7633229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709ED-294F-6FB0-6A39-BB6B0F589C87}"/>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D40825DE-BB5F-16FB-555C-1A115F5AA052}"/>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0F7F5AD1-934D-42EF-5B78-F89C9BD41FE0}"/>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D3A17E67-F1F9-AB99-7A1C-3DF97882943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254E10AD-5FDB-68AE-B975-022CA25D29B4}"/>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3ACF3CE5-4823-3823-BB07-7E49E7318D05}"/>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8A582836-A947-E1F3-D519-62BFE18FC39B}"/>
              </a:ext>
            </a:extLst>
          </p:cNvPr>
          <p:cNvSpPr txBox="1"/>
          <p:nvPr/>
        </p:nvSpPr>
        <p:spPr>
          <a:xfrm>
            <a:off x="2721" y="6336846"/>
            <a:ext cx="274320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a:p>
            <a:endParaRPr lang="nl-NL" sz="2800">
              <a:solidFill>
                <a:srgbClr val="E16C7F"/>
              </a:solidFill>
              <a:latin typeface="Kermit" panose="020F0503040000060003" pitchFamily="34" charset="0"/>
            </a:endParaRP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E9A03740-4DB7-1E39-204B-1DA704A570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1C65B5B5-0710-B0FD-47F8-68F27AF0A7D9}"/>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9494F309-D710-AD1E-B1A3-88B0ACFD400D}"/>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9AB3064C-A2D6-124A-EEF9-11A0785AAD59}"/>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4" name="Afbeelding 13" descr="Afbeelding met schermopname&#10;&#10;Door AI gegenereerde inhoud is mogelijk onjuist.">
            <a:extLst>
              <a:ext uri="{FF2B5EF4-FFF2-40B4-BE49-F238E27FC236}">
                <a16:creationId xmlns:a16="http://schemas.microsoft.com/office/drawing/2014/main" id="{E6A51128-F250-65C5-4442-6307186930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5B00A107-20C4-3876-BD0D-B03F7126081C}"/>
              </a:ext>
            </a:extLst>
          </p:cNvPr>
          <p:cNvSpPr/>
          <p:nvPr/>
        </p:nvSpPr>
        <p:spPr>
          <a:xfrm>
            <a:off x="2267727" y="3523925"/>
            <a:ext cx="3554439" cy="1983853"/>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Afgeronde rechthoek 4">
            <a:extLst>
              <a:ext uri="{FF2B5EF4-FFF2-40B4-BE49-F238E27FC236}">
                <a16:creationId xmlns:a16="http://schemas.microsoft.com/office/drawing/2014/main" id="{2B3126FB-924F-2754-2095-6A91A6CA651B}"/>
              </a:ext>
            </a:extLst>
          </p:cNvPr>
          <p:cNvSpPr/>
          <p:nvPr/>
        </p:nvSpPr>
        <p:spPr>
          <a:xfrm>
            <a:off x="2267727" y="948210"/>
            <a:ext cx="3543525" cy="2260472"/>
          </a:xfrm>
          <a:prstGeom prst="roundRect">
            <a:avLst/>
          </a:prstGeom>
          <a:blipFill dpi="0" rotWithShape="1">
            <a:blip r:embed="rId6"/>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Afgeronde rechthoek 4">
            <a:extLst>
              <a:ext uri="{FF2B5EF4-FFF2-40B4-BE49-F238E27FC236}">
                <a16:creationId xmlns:a16="http://schemas.microsoft.com/office/drawing/2014/main" id="{D785289E-2086-24B0-4962-FA744FA6F299}"/>
              </a:ext>
            </a:extLst>
          </p:cNvPr>
          <p:cNvSpPr/>
          <p:nvPr/>
        </p:nvSpPr>
        <p:spPr>
          <a:xfrm>
            <a:off x="6096000" y="948211"/>
            <a:ext cx="3543525" cy="2260472"/>
          </a:xfrm>
          <a:prstGeom prst="roundRect">
            <a:avLst/>
          </a:prstGeom>
          <a:blipFill dpi="0" rotWithShape="1">
            <a:blip r:embed="rId7"/>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Afgeronde rechthoek 4">
            <a:extLst>
              <a:ext uri="{FF2B5EF4-FFF2-40B4-BE49-F238E27FC236}">
                <a16:creationId xmlns:a16="http://schemas.microsoft.com/office/drawing/2014/main" id="{F49CA801-90A8-CCCD-12A7-771061037BA7}"/>
              </a:ext>
            </a:extLst>
          </p:cNvPr>
          <p:cNvSpPr/>
          <p:nvPr/>
        </p:nvSpPr>
        <p:spPr>
          <a:xfrm>
            <a:off x="6105426" y="3523926"/>
            <a:ext cx="3554439" cy="1983852"/>
          </a:xfrm>
          <a:prstGeom prst="roundRect">
            <a:avLst/>
          </a:prstGeom>
          <a:blipFill dpi="0" rotWithShape="1">
            <a:blip r:embed="rId8"/>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Afgeronde rechthoek 10">
            <a:extLst>
              <a:ext uri="{FF2B5EF4-FFF2-40B4-BE49-F238E27FC236}">
                <a16:creationId xmlns:a16="http://schemas.microsoft.com/office/drawing/2014/main" id="{6251FF83-0C4D-FF24-DDAD-B6C4E2B7C72E}"/>
              </a:ext>
            </a:extLst>
          </p:cNvPr>
          <p:cNvSpPr/>
          <p:nvPr/>
        </p:nvSpPr>
        <p:spPr>
          <a:xfrm>
            <a:off x="1962815" y="4057548"/>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a:t>
            </a:r>
          </a:p>
        </p:txBody>
      </p:sp>
      <p:sp>
        <p:nvSpPr>
          <p:cNvPr id="19" name="Afgeronde rechthoek 10">
            <a:extLst>
              <a:ext uri="{FF2B5EF4-FFF2-40B4-BE49-F238E27FC236}">
                <a16:creationId xmlns:a16="http://schemas.microsoft.com/office/drawing/2014/main" id="{64688F10-B308-A4DE-298E-0FD6D2590ACD}"/>
              </a:ext>
            </a:extLst>
          </p:cNvPr>
          <p:cNvSpPr/>
          <p:nvPr/>
        </p:nvSpPr>
        <p:spPr>
          <a:xfrm>
            <a:off x="9363122" y="1722007"/>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a:t>
            </a:r>
          </a:p>
        </p:txBody>
      </p:sp>
      <p:sp>
        <p:nvSpPr>
          <p:cNvPr id="20" name="Afgeronde rechthoek 10">
            <a:extLst>
              <a:ext uri="{FF2B5EF4-FFF2-40B4-BE49-F238E27FC236}">
                <a16:creationId xmlns:a16="http://schemas.microsoft.com/office/drawing/2014/main" id="{13084509-7CB5-2F85-6AC5-DF6EFD8B1CEE}"/>
              </a:ext>
            </a:extLst>
          </p:cNvPr>
          <p:cNvSpPr/>
          <p:nvPr/>
        </p:nvSpPr>
        <p:spPr>
          <a:xfrm>
            <a:off x="9273922" y="4057548"/>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a:t>
            </a:r>
          </a:p>
        </p:txBody>
      </p:sp>
      <p:sp>
        <p:nvSpPr>
          <p:cNvPr id="21" name="Afgeronde rechthoek 10">
            <a:extLst>
              <a:ext uri="{FF2B5EF4-FFF2-40B4-BE49-F238E27FC236}">
                <a16:creationId xmlns:a16="http://schemas.microsoft.com/office/drawing/2014/main" id="{A854945D-1746-06E8-D94B-B34ACA6E8DC2}"/>
              </a:ext>
            </a:extLst>
          </p:cNvPr>
          <p:cNvSpPr/>
          <p:nvPr/>
        </p:nvSpPr>
        <p:spPr>
          <a:xfrm>
            <a:off x="1962816" y="1722007"/>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a:t>
            </a:r>
          </a:p>
        </p:txBody>
      </p:sp>
    </p:spTree>
    <p:extLst>
      <p:ext uri="{BB962C8B-B14F-4D97-AF65-F5344CB8AC3E}">
        <p14:creationId xmlns:p14="http://schemas.microsoft.com/office/powerpoint/2010/main" val="21518387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C2923-7FA3-C982-B1FD-2ECA9311804C}"/>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DB6564AF-A596-4E2B-3A7E-849C15A57966}"/>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A1723B15-0388-20F7-1AA4-0DCF47AA6C0D}"/>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1069E972-A4ED-2F3E-1413-0163FA6726D2}"/>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BF9DBB98-E9A9-27B0-8B70-18A40F058FDF}"/>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C374BAB9-1274-E449-55A4-201727EA39B3}"/>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D2901980-A0CD-3460-042D-2BC15E7BD0EF}"/>
              </a:ext>
            </a:extLst>
          </p:cNvPr>
          <p:cNvSpPr txBox="1"/>
          <p:nvPr/>
        </p:nvSpPr>
        <p:spPr>
          <a:xfrm>
            <a:off x="2721" y="6336846"/>
            <a:ext cx="274320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a:p>
            <a:endParaRPr lang="nl-NL" sz="2800">
              <a:solidFill>
                <a:srgbClr val="E16C7F"/>
              </a:solidFill>
              <a:latin typeface="Kermit" panose="020F0503040000060003" pitchFamily="34" charset="0"/>
            </a:endParaRP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3286F1CE-C0AF-A893-95F9-8E4240CF02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32BE041E-B212-5951-6980-48DB83208B1D}"/>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8D147A25-8DA0-3B38-7DA0-78545C989BF3}"/>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06F0E75D-59F4-C500-47D7-1123B1735DFB}"/>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72304A12-C53C-098D-46C6-21C5FC60FB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157A246F-A509-5E1A-26EC-3ACF05113207}"/>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B574AF5B-7E26-A4AC-CC41-0EED44AF1973}"/>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Curling</a:t>
            </a:r>
          </a:p>
        </p:txBody>
      </p:sp>
      <p:sp>
        <p:nvSpPr>
          <p:cNvPr id="10" name="Afgeronde rechthoek 9">
            <a:extLst>
              <a:ext uri="{FF2B5EF4-FFF2-40B4-BE49-F238E27FC236}">
                <a16:creationId xmlns:a16="http://schemas.microsoft.com/office/drawing/2014/main" id="{B2DB8350-956E-CD28-6D82-3D699E0B0389}"/>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Bobsleeën</a:t>
            </a:r>
          </a:p>
        </p:txBody>
      </p:sp>
      <p:sp>
        <p:nvSpPr>
          <p:cNvPr id="11" name="Afgeronde rechthoek 10">
            <a:extLst>
              <a:ext uri="{FF2B5EF4-FFF2-40B4-BE49-F238E27FC236}">
                <a16:creationId xmlns:a16="http://schemas.microsoft.com/office/drawing/2014/main" id="{604B82C7-D932-D43F-16DA-A51184B6E53E}"/>
              </a:ext>
            </a:extLst>
          </p:cNvPr>
          <p:cNvSpPr/>
          <p:nvPr/>
        </p:nvSpPr>
        <p:spPr>
          <a:xfrm>
            <a:off x="2745921" y="5756632"/>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Shortrack</a:t>
            </a:r>
          </a:p>
        </p:txBody>
      </p:sp>
      <p:sp>
        <p:nvSpPr>
          <p:cNvPr id="12" name="Afgeronde rechthoek 11">
            <a:extLst>
              <a:ext uri="{FF2B5EF4-FFF2-40B4-BE49-F238E27FC236}">
                <a16:creationId xmlns:a16="http://schemas.microsoft.com/office/drawing/2014/main" id="{F6CBAA2E-F816-DBDD-8628-AA2A1D9D004F}"/>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Kunstschaatsen </a:t>
            </a:r>
          </a:p>
        </p:txBody>
      </p:sp>
    </p:spTree>
    <p:extLst>
      <p:ext uri="{BB962C8B-B14F-4D97-AF65-F5344CB8AC3E}">
        <p14:creationId xmlns:p14="http://schemas.microsoft.com/office/powerpoint/2010/main" val="9954386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AC66F-DD1C-3184-FB18-C19B881BB875}"/>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44327DB8-E2E7-DB11-6C00-DDBAF99442A0}"/>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2C12B125-9F18-BF3B-9243-F115A14E43AC}"/>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EEEFC3A1-247F-CC58-8602-054B88305D81}"/>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D6B4EC7D-1259-E06A-3375-6EDE6D28FF03}"/>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30C1A9FE-A543-8F6C-C0F4-653FDF6EBFC1}"/>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E29BC9E4-24EB-7EE1-F1AA-71B70844C91F}"/>
              </a:ext>
            </a:extLst>
          </p:cNvPr>
          <p:cNvSpPr txBox="1"/>
          <p:nvPr/>
        </p:nvSpPr>
        <p:spPr>
          <a:xfrm>
            <a:off x="2721" y="6336846"/>
            <a:ext cx="274320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a:p>
            <a:endParaRPr lang="nl-NL" sz="2800">
              <a:solidFill>
                <a:srgbClr val="E16C7F"/>
              </a:solidFill>
              <a:latin typeface="Kermit" panose="020F0503040000060003" pitchFamily="34" charset="0"/>
            </a:endParaRP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80BC00DB-5C34-30B7-DEDB-AFD53519E7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3F5638F3-07D3-83AF-9973-870172DD0E73}"/>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3031FF3F-5F57-C547-51DA-355F680D40F3}"/>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71EF764E-4985-88EF-FFA9-4D8D5CC06EBE}"/>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A022613D-B2A8-47EE-1916-CA2612A930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13" name="Afgeronde rechthoek 4">
            <a:extLst>
              <a:ext uri="{FF2B5EF4-FFF2-40B4-BE49-F238E27FC236}">
                <a16:creationId xmlns:a16="http://schemas.microsoft.com/office/drawing/2014/main" id="{4FDD1609-67D1-EC54-5645-E35BB829E1E3}"/>
              </a:ext>
            </a:extLst>
          </p:cNvPr>
          <p:cNvSpPr/>
          <p:nvPr/>
        </p:nvSpPr>
        <p:spPr>
          <a:xfrm>
            <a:off x="2267727" y="948210"/>
            <a:ext cx="3543525" cy="2260472"/>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Afgeronde rechthoek 4">
            <a:extLst>
              <a:ext uri="{FF2B5EF4-FFF2-40B4-BE49-F238E27FC236}">
                <a16:creationId xmlns:a16="http://schemas.microsoft.com/office/drawing/2014/main" id="{581FDCB0-F64D-8804-6F58-42BC2442E8CB}"/>
              </a:ext>
            </a:extLst>
          </p:cNvPr>
          <p:cNvSpPr/>
          <p:nvPr/>
        </p:nvSpPr>
        <p:spPr>
          <a:xfrm>
            <a:off x="6105426" y="942065"/>
            <a:ext cx="3543525" cy="2260472"/>
          </a:xfrm>
          <a:prstGeom prst="roundRect">
            <a:avLst/>
          </a:prstGeom>
          <a:blipFill dpi="0" rotWithShape="1">
            <a:blip r:embed="rId6"/>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Afgeronde rechthoek 4">
            <a:extLst>
              <a:ext uri="{FF2B5EF4-FFF2-40B4-BE49-F238E27FC236}">
                <a16:creationId xmlns:a16="http://schemas.microsoft.com/office/drawing/2014/main" id="{A35A3EC5-8497-9D2D-34BE-954AD5049AEE}"/>
              </a:ext>
            </a:extLst>
          </p:cNvPr>
          <p:cNvSpPr/>
          <p:nvPr/>
        </p:nvSpPr>
        <p:spPr>
          <a:xfrm>
            <a:off x="2267727" y="3471065"/>
            <a:ext cx="3543525" cy="1943929"/>
          </a:xfrm>
          <a:prstGeom prst="roundRect">
            <a:avLst/>
          </a:prstGeom>
          <a:blipFill dpi="0" rotWithShape="1">
            <a:blip r:embed="rId7"/>
            <a:srcRect/>
            <a:tile tx="-495300" ty="8890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Afgeronde rechthoek 4">
            <a:extLst>
              <a:ext uri="{FF2B5EF4-FFF2-40B4-BE49-F238E27FC236}">
                <a16:creationId xmlns:a16="http://schemas.microsoft.com/office/drawing/2014/main" id="{07318B59-740C-E21D-BD22-E2237B4255D3}"/>
              </a:ext>
            </a:extLst>
          </p:cNvPr>
          <p:cNvSpPr/>
          <p:nvPr/>
        </p:nvSpPr>
        <p:spPr>
          <a:xfrm>
            <a:off x="6105426" y="3477127"/>
            <a:ext cx="3543525" cy="1932390"/>
          </a:xfrm>
          <a:prstGeom prst="roundRect">
            <a:avLst/>
          </a:prstGeom>
          <a:blipFill dpi="0" rotWithShape="1">
            <a:blip r:embed="rId8"/>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Afgeronde rechthoek 10">
            <a:extLst>
              <a:ext uri="{FF2B5EF4-FFF2-40B4-BE49-F238E27FC236}">
                <a16:creationId xmlns:a16="http://schemas.microsoft.com/office/drawing/2014/main" id="{0A8F5DC2-FD9E-1CE8-4C89-DF917468EEBE}"/>
              </a:ext>
            </a:extLst>
          </p:cNvPr>
          <p:cNvSpPr/>
          <p:nvPr/>
        </p:nvSpPr>
        <p:spPr>
          <a:xfrm>
            <a:off x="1883449" y="4072993"/>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a:t>
            </a:r>
          </a:p>
        </p:txBody>
      </p:sp>
      <p:sp>
        <p:nvSpPr>
          <p:cNvPr id="20" name="Afgeronde rechthoek 10">
            <a:extLst>
              <a:ext uri="{FF2B5EF4-FFF2-40B4-BE49-F238E27FC236}">
                <a16:creationId xmlns:a16="http://schemas.microsoft.com/office/drawing/2014/main" id="{7C60FA62-BB9A-2DB8-E533-247AA7B6A105}"/>
              </a:ext>
            </a:extLst>
          </p:cNvPr>
          <p:cNvSpPr/>
          <p:nvPr/>
        </p:nvSpPr>
        <p:spPr>
          <a:xfrm>
            <a:off x="9292775" y="1747096"/>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a:t>
            </a:r>
          </a:p>
        </p:txBody>
      </p:sp>
      <p:sp>
        <p:nvSpPr>
          <p:cNvPr id="21" name="Afgeronde rechthoek 10">
            <a:extLst>
              <a:ext uri="{FF2B5EF4-FFF2-40B4-BE49-F238E27FC236}">
                <a16:creationId xmlns:a16="http://schemas.microsoft.com/office/drawing/2014/main" id="{59F96BC9-3A7D-3CE3-9206-3765ABEDD508}"/>
              </a:ext>
            </a:extLst>
          </p:cNvPr>
          <p:cNvSpPr/>
          <p:nvPr/>
        </p:nvSpPr>
        <p:spPr>
          <a:xfrm>
            <a:off x="9283348" y="4092440"/>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a:t>
            </a:r>
          </a:p>
        </p:txBody>
      </p:sp>
      <p:sp>
        <p:nvSpPr>
          <p:cNvPr id="22" name="Afgeronde rechthoek 10">
            <a:extLst>
              <a:ext uri="{FF2B5EF4-FFF2-40B4-BE49-F238E27FC236}">
                <a16:creationId xmlns:a16="http://schemas.microsoft.com/office/drawing/2014/main" id="{4C360302-BF80-78B9-2215-AC20D20417CA}"/>
              </a:ext>
            </a:extLst>
          </p:cNvPr>
          <p:cNvSpPr/>
          <p:nvPr/>
        </p:nvSpPr>
        <p:spPr>
          <a:xfrm>
            <a:off x="1811844" y="1773897"/>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a:t>
            </a:r>
          </a:p>
        </p:txBody>
      </p:sp>
    </p:spTree>
    <p:extLst>
      <p:ext uri="{BB962C8B-B14F-4D97-AF65-F5344CB8AC3E}">
        <p14:creationId xmlns:p14="http://schemas.microsoft.com/office/powerpoint/2010/main" val="14863965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A3DF9-6425-BEBB-941C-511AAD4169C0}"/>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BE4AF00C-AEDD-CFE0-E6BB-6DFF6B1812BF}"/>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14BAF7B1-586E-A44F-9451-564654E3165F}"/>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7C8EE8C2-9213-2A92-29D2-A89AEF85B90A}"/>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6D4B27D1-9878-78D4-5F17-F62A060D484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1C85BC91-8900-4B96-1FAD-5626131F47A9}"/>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F74823AB-C01C-7007-2F9F-45508512C1D8}"/>
              </a:ext>
            </a:extLst>
          </p:cNvPr>
          <p:cNvSpPr txBox="1"/>
          <p:nvPr/>
        </p:nvSpPr>
        <p:spPr>
          <a:xfrm>
            <a:off x="2721" y="6336846"/>
            <a:ext cx="274320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a:p>
            <a:endParaRPr lang="nl-NL" sz="2800">
              <a:solidFill>
                <a:srgbClr val="E16C7F"/>
              </a:solidFill>
              <a:latin typeface="Kermit" panose="020F0503040000060003" pitchFamily="34" charset="0"/>
            </a:endParaRP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206CC059-3F80-41A9-05A0-2FCD34D01D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5CBCA6BF-E0EF-B65E-F2EB-C55022BF121E}"/>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1B10CB19-A62D-326C-BBEA-042EF979C3FD}"/>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70D1F1F8-71EB-AAEB-40C1-1FC341CACE06}"/>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1CBA06AA-4766-E5FA-A23A-E74AFE5316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5A3BAB71-2DA7-F1EF-8AFB-43F584AF256C}"/>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56D3A069-837E-53CC-3EF1-6ED341862A15}"/>
              </a:ext>
            </a:extLst>
          </p:cNvPr>
          <p:cNvSpPr/>
          <p:nvPr/>
        </p:nvSpPr>
        <p:spPr>
          <a:xfrm>
            <a:off x="2745921" y="4881922"/>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Curling</a:t>
            </a:r>
          </a:p>
        </p:txBody>
      </p:sp>
      <p:sp>
        <p:nvSpPr>
          <p:cNvPr id="10" name="Afgeronde rechthoek 9">
            <a:extLst>
              <a:ext uri="{FF2B5EF4-FFF2-40B4-BE49-F238E27FC236}">
                <a16:creationId xmlns:a16="http://schemas.microsoft.com/office/drawing/2014/main" id="{70565C03-56FA-4540-3A7A-7CD71EB52A83}"/>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a:t>
            </a:r>
            <a:r>
              <a:rPr lang="nl-NL" sz="2400" err="1">
                <a:latin typeface="Kermit" panose="020F0503040000060003" pitchFamily="34" charset="0"/>
              </a:rPr>
              <a:t>Skeleton</a:t>
            </a:r>
            <a:endParaRPr lang="nl-NL" sz="2400">
              <a:latin typeface="Kermit" panose="020F0503040000060003" pitchFamily="34" charset="0"/>
            </a:endParaRPr>
          </a:p>
        </p:txBody>
      </p:sp>
      <p:sp>
        <p:nvSpPr>
          <p:cNvPr id="11" name="Afgeronde rechthoek 10">
            <a:extLst>
              <a:ext uri="{FF2B5EF4-FFF2-40B4-BE49-F238E27FC236}">
                <a16:creationId xmlns:a16="http://schemas.microsoft.com/office/drawing/2014/main" id="{A1C8210A-9E1C-2C06-62DB-651FED68C1F3}"/>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Biatlon</a:t>
            </a:r>
          </a:p>
        </p:txBody>
      </p:sp>
      <p:sp>
        <p:nvSpPr>
          <p:cNvPr id="12" name="Afgeronde rechthoek 11">
            <a:extLst>
              <a:ext uri="{FF2B5EF4-FFF2-40B4-BE49-F238E27FC236}">
                <a16:creationId xmlns:a16="http://schemas.microsoft.com/office/drawing/2014/main" id="{16F19AB3-D8B8-9BA4-59B5-CE5BCABA16C1}"/>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Langlaufen </a:t>
            </a:r>
          </a:p>
        </p:txBody>
      </p:sp>
    </p:spTree>
    <p:extLst>
      <p:ext uri="{BB962C8B-B14F-4D97-AF65-F5344CB8AC3E}">
        <p14:creationId xmlns:p14="http://schemas.microsoft.com/office/powerpoint/2010/main" val="28598263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4C242-103C-E3DA-5B49-A06DEAF65FC8}"/>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16C732F7-E017-7F14-CF68-F0AFD75224DB}"/>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7662DC13-EE7A-C6D2-2B30-40DC2030DF65}"/>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779F595D-71A3-EFAB-D6E5-B3F0FD7FBB8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C451D206-6B47-C31C-A28C-B8030F913E5E}"/>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6896BB9A-5906-10A0-70E7-7965C0309660}"/>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B1376B53-BE60-DAB3-34BB-B7F5E31C07B1}"/>
              </a:ext>
            </a:extLst>
          </p:cNvPr>
          <p:cNvSpPr txBox="1"/>
          <p:nvPr/>
        </p:nvSpPr>
        <p:spPr>
          <a:xfrm>
            <a:off x="2721" y="6336846"/>
            <a:ext cx="274320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a:p>
            <a:endParaRPr lang="nl-NL" sz="2800">
              <a:solidFill>
                <a:srgbClr val="E16C7F"/>
              </a:solidFill>
              <a:latin typeface="Kermit" panose="020F0503040000060003" pitchFamily="34" charset="0"/>
            </a:endParaRP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9513F3C8-F7D1-D4FC-1AE3-BA2D53A518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DD4146E2-4FBB-E356-3A27-5748D7AB0FED}"/>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29BDB1BD-2F58-A694-64BC-C96194BB4A07}"/>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1029F023-CA9A-DE01-F0F0-EADB30EEC6DB}"/>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D40746EF-F0C9-D06A-AD91-77F879407E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13" name="Afgeronde rechthoek 4">
            <a:extLst>
              <a:ext uri="{FF2B5EF4-FFF2-40B4-BE49-F238E27FC236}">
                <a16:creationId xmlns:a16="http://schemas.microsoft.com/office/drawing/2014/main" id="{0A386868-5C18-A3F4-C1AC-E255470B1749}"/>
              </a:ext>
            </a:extLst>
          </p:cNvPr>
          <p:cNvSpPr/>
          <p:nvPr/>
        </p:nvSpPr>
        <p:spPr>
          <a:xfrm>
            <a:off x="6096000" y="948211"/>
            <a:ext cx="3543525" cy="2260472"/>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Afgeronde rechthoek 4">
            <a:extLst>
              <a:ext uri="{FF2B5EF4-FFF2-40B4-BE49-F238E27FC236}">
                <a16:creationId xmlns:a16="http://schemas.microsoft.com/office/drawing/2014/main" id="{A6FA3422-23D8-F68B-80EF-50651BC7762D}"/>
              </a:ext>
            </a:extLst>
          </p:cNvPr>
          <p:cNvSpPr/>
          <p:nvPr/>
        </p:nvSpPr>
        <p:spPr>
          <a:xfrm>
            <a:off x="2418316" y="3323169"/>
            <a:ext cx="3416624" cy="2212695"/>
          </a:xfrm>
          <a:prstGeom prst="roundRect">
            <a:avLst/>
          </a:prstGeom>
          <a:blipFill dpi="0" rotWithShape="1">
            <a:blip r:embed="rId6"/>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Afgeronde rechthoek 4">
            <a:extLst>
              <a:ext uri="{FF2B5EF4-FFF2-40B4-BE49-F238E27FC236}">
                <a16:creationId xmlns:a16="http://schemas.microsoft.com/office/drawing/2014/main" id="{7527EB66-7390-8671-6DD0-086998C0B119}"/>
              </a:ext>
            </a:extLst>
          </p:cNvPr>
          <p:cNvSpPr/>
          <p:nvPr/>
        </p:nvSpPr>
        <p:spPr>
          <a:xfrm>
            <a:off x="2418316" y="948209"/>
            <a:ext cx="3416624" cy="2245271"/>
          </a:xfrm>
          <a:prstGeom prst="roundRect">
            <a:avLst/>
          </a:prstGeom>
          <a:blipFill>
            <a:blip r:embed="rId7"/>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Afgeronde rechthoek 4">
            <a:extLst>
              <a:ext uri="{FF2B5EF4-FFF2-40B4-BE49-F238E27FC236}">
                <a16:creationId xmlns:a16="http://schemas.microsoft.com/office/drawing/2014/main" id="{D4EFDD96-02F8-CE92-4377-15368158597D}"/>
              </a:ext>
            </a:extLst>
          </p:cNvPr>
          <p:cNvSpPr/>
          <p:nvPr/>
        </p:nvSpPr>
        <p:spPr>
          <a:xfrm>
            <a:off x="6096000" y="3379715"/>
            <a:ext cx="3628844" cy="2156149"/>
          </a:xfrm>
          <a:prstGeom prst="roundRect">
            <a:avLst/>
          </a:prstGeom>
          <a:blipFill dpi="0" rotWithShape="1">
            <a:blip r:embed="rId8"/>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Afgeronde rechthoek 10">
            <a:extLst>
              <a:ext uri="{FF2B5EF4-FFF2-40B4-BE49-F238E27FC236}">
                <a16:creationId xmlns:a16="http://schemas.microsoft.com/office/drawing/2014/main" id="{96951FD0-B204-EA96-D825-A4B147E04C91}"/>
              </a:ext>
            </a:extLst>
          </p:cNvPr>
          <p:cNvSpPr/>
          <p:nvPr/>
        </p:nvSpPr>
        <p:spPr>
          <a:xfrm>
            <a:off x="2014715" y="4141684"/>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a:t>
            </a:r>
          </a:p>
        </p:txBody>
      </p:sp>
      <p:sp>
        <p:nvSpPr>
          <p:cNvPr id="20" name="Afgeronde rechthoek 10">
            <a:extLst>
              <a:ext uri="{FF2B5EF4-FFF2-40B4-BE49-F238E27FC236}">
                <a16:creationId xmlns:a16="http://schemas.microsoft.com/office/drawing/2014/main" id="{6A7A7A91-C45D-8645-C381-FB79C546D73E}"/>
              </a:ext>
            </a:extLst>
          </p:cNvPr>
          <p:cNvSpPr/>
          <p:nvPr/>
        </p:nvSpPr>
        <p:spPr>
          <a:xfrm>
            <a:off x="9273922" y="1694574"/>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a:t>
            </a:r>
          </a:p>
        </p:txBody>
      </p:sp>
      <p:sp>
        <p:nvSpPr>
          <p:cNvPr id="21" name="Afgeronde rechthoek 10">
            <a:extLst>
              <a:ext uri="{FF2B5EF4-FFF2-40B4-BE49-F238E27FC236}">
                <a16:creationId xmlns:a16="http://schemas.microsoft.com/office/drawing/2014/main" id="{FC0B1A1C-5B21-CBEF-82F5-CA3BBD4E3532}"/>
              </a:ext>
            </a:extLst>
          </p:cNvPr>
          <p:cNvSpPr/>
          <p:nvPr/>
        </p:nvSpPr>
        <p:spPr>
          <a:xfrm>
            <a:off x="9368668" y="4141684"/>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a:t>
            </a:r>
          </a:p>
        </p:txBody>
      </p:sp>
      <p:sp>
        <p:nvSpPr>
          <p:cNvPr id="22" name="Afgeronde rechthoek 10">
            <a:extLst>
              <a:ext uri="{FF2B5EF4-FFF2-40B4-BE49-F238E27FC236}">
                <a16:creationId xmlns:a16="http://schemas.microsoft.com/office/drawing/2014/main" id="{0877F1BF-5614-D478-F72E-21550BD62EBD}"/>
              </a:ext>
            </a:extLst>
          </p:cNvPr>
          <p:cNvSpPr/>
          <p:nvPr/>
        </p:nvSpPr>
        <p:spPr>
          <a:xfrm>
            <a:off x="2014716" y="1806143"/>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a:t>
            </a:r>
          </a:p>
        </p:txBody>
      </p:sp>
    </p:spTree>
    <p:extLst>
      <p:ext uri="{BB962C8B-B14F-4D97-AF65-F5344CB8AC3E}">
        <p14:creationId xmlns:p14="http://schemas.microsoft.com/office/powerpoint/2010/main" val="23150058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1FE85-AF23-7FDC-74A6-9E550C9D6790}"/>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5F7FCEF1-FA8A-6ECB-3B6E-40041A87A974}"/>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59B1976B-1F1F-7D12-E941-796A97D851E3}"/>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3D3E6772-F134-A96F-3EE0-7731BAF1DAF7}"/>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F300260D-B23C-66E8-D674-1DAF98E979E9}"/>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BEE855CE-EED0-B789-34F6-5958EB37BA51}"/>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097C0128-69FC-748E-FA1F-B16A7120A507}"/>
              </a:ext>
            </a:extLst>
          </p:cNvPr>
          <p:cNvSpPr txBox="1"/>
          <p:nvPr/>
        </p:nvSpPr>
        <p:spPr>
          <a:xfrm>
            <a:off x="2721" y="6336846"/>
            <a:ext cx="274320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a:p>
            <a:endParaRPr lang="nl-NL" sz="2800">
              <a:solidFill>
                <a:srgbClr val="E16C7F"/>
              </a:solidFill>
              <a:latin typeface="Kermit" panose="020F0503040000060003" pitchFamily="34" charset="0"/>
            </a:endParaRP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BABC584D-7E02-792A-BE2F-0259ECC86F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EBF34551-E616-E122-0A19-14B5B216E06C}"/>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D46CEB64-694B-E8D9-9B36-9C105D2BCC4D}"/>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E541CBED-1A61-5569-9694-6F9E219CA186}"/>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04E5194C-BFB9-AF05-EDC5-B21F4B71A4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33BE91FC-F73E-3CBE-90C9-FC91699521BF}"/>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8B8ED39A-4691-4EEA-116C-594DCEFDEB90}"/>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a:t>
            </a:r>
            <a:r>
              <a:rPr lang="nl-NL" sz="2400" err="1">
                <a:latin typeface="Kermit" panose="020F0503040000060003" pitchFamily="34" charset="0"/>
              </a:rPr>
              <a:t>Skieën</a:t>
            </a:r>
            <a:endParaRPr lang="nl-NL" sz="2400">
              <a:latin typeface="Kermit" panose="020F0503040000060003" pitchFamily="34" charset="0"/>
            </a:endParaRPr>
          </a:p>
        </p:txBody>
      </p:sp>
      <p:sp>
        <p:nvSpPr>
          <p:cNvPr id="10" name="Afgeronde rechthoek 9">
            <a:extLst>
              <a:ext uri="{FF2B5EF4-FFF2-40B4-BE49-F238E27FC236}">
                <a16:creationId xmlns:a16="http://schemas.microsoft.com/office/drawing/2014/main" id="{C214A57F-CDFC-9524-D508-BA6C9559955C}"/>
              </a:ext>
            </a:extLst>
          </p:cNvPr>
          <p:cNvSpPr/>
          <p:nvPr/>
        </p:nvSpPr>
        <p:spPr>
          <a:xfrm>
            <a:off x="6253113" y="4881974"/>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Bobsleeën</a:t>
            </a:r>
          </a:p>
        </p:txBody>
      </p:sp>
      <p:sp>
        <p:nvSpPr>
          <p:cNvPr id="11" name="Afgeronde rechthoek 10">
            <a:extLst>
              <a:ext uri="{FF2B5EF4-FFF2-40B4-BE49-F238E27FC236}">
                <a16:creationId xmlns:a16="http://schemas.microsoft.com/office/drawing/2014/main" id="{7407CEF7-374F-1FE7-8F80-824589B75478}"/>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a:t>
            </a:r>
            <a:r>
              <a:rPr lang="nl-NL" sz="2400" err="1">
                <a:latin typeface="Kermit" panose="020F0503040000060003" pitchFamily="34" charset="0"/>
              </a:rPr>
              <a:t>Skeleton</a:t>
            </a:r>
            <a:endParaRPr lang="nl-NL" sz="2400">
              <a:latin typeface="Kermit" panose="020F0503040000060003" pitchFamily="34" charset="0"/>
            </a:endParaRPr>
          </a:p>
        </p:txBody>
      </p:sp>
      <p:sp>
        <p:nvSpPr>
          <p:cNvPr id="12" name="Afgeronde rechthoek 11">
            <a:extLst>
              <a:ext uri="{FF2B5EF4-FFF2-40B4-BE49-F238E27FC236}">
                <a16:creationId xmlns:a16="http://schemas.microsoft.com/office/drawing/2014/main" id="{31797FD7-019C-EF95-F300-916CA32A70D8}"/>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IJshockey </a:t>
            </a:r>
          </a:p>
        </p:txBody>
      </p:sp>
    </p:spTree>
    <p:extLst>
      <p:ext uri="{BB962C8B-B14F-4D97-AF65-F5344CB8AC3E}">
        <p14:creationId xmlns:p14="http://schemas.microsoft.com/office/powerpoint/2010/main" val="9229035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47B511-E8B7-7EF2-6701-4132BFB0B80C}"/>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4FA348B6-E4AE-76E8-5F7A-9ABCED0AA6F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2A794833-BC37-5051-62F3-8B67A2BF27D2}"/>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AEF5EC0D-ED0E-1DEB-D4B5-A9BD9911FCDB}"/>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351B414E-B0EB-3C7F-1965-2F2A5DEDC02B}"/>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F26934F9-1AA5-D272-2BDF-C110C8BB999D}"/>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F9A4159C-0C47-3BDC-1DE8-E5372DA1EE05}"/>
              </a:ext>
            </a:extLst>
          </p:cNvPr>
          <p:cNvSpPr txBox="1"/>
          <p:nvPr/>
        </p:nvSpPr>
        <p:spPr>
          <a:xfrm>
            <a:off x="2721" y="6336846"/>
            <a:ext cx="274320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a:p>
            <a:endParaRPr lang="nl-NL" sz="2800">
              <a:solidFill>
                <a:srgbClr val="E16C7F"/>
              </a:solidFill>
              <a:latin typeface="Kermit" panose="020F0503040000060003" pitchFamily="34" charset="0"/>
            </a:endParaRP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226F7D6F-B0BC-BDFA-EC16-9BFBE2FBDB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6AEBFDBD-DFCD-9FC8-08D0-A2651405CAA4}"/>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7CA9EC09-4265-9EC8-A864-0AE13524AB20}"/>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69CEBAD4-20F3-083F-3D12-ACF460B2E4EE}"/>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4179A432-0A3E-3842-1403-2212890FB3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13" name="Afgeronde rechthoek 4">
            <a:extLst>
              <a:ext uri="{FF2B5EF4-FFF2-40B4-BE49-F238E27FC236}">
                <a16:creationId xmlns:a16="http://schemas.microsoft.com/office/drawing/2014/main" id="{E26C2D6C-3A54-F2AA-79F1-977C39440465}"/>
              </a:ext>
            </a:extLst>
          </p:cNvPr>
          <p:cNvSpPr/>
          <p:nvPr/>
        </p:nvSpPr>
        <p:spPr>
          <a:xfrm>
            <a:off x="6429557" y="3196822"/>
            <a:ext cx="3240180" cy="2212694"/>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Afgeronde rechthoek 4">
            <a:extLst>
              <a:ext uri="{FF2B5EF4-FFF2-40B4-BE49-F238E27FC236}">
                <a16:creationId xmlns:a16="http://schemas.microsoft.com/office/drawing/2014/main" id="{E57F7328-A648-BFD2-1919-5C75C9A62B66}"/>
              </a:ext>
            </a:extLst>
          </p:cNvPr>
          <p:cNvSpPr/>
          <p:nvPr/>
        </p:nvSpPr>
        <p:spPr>
          <a:xfrm>
            <a:off x="2698674" y="1020781"/>
            <a:ext cx="3554439" cy="1983852"/>
          </a:xfrm>
          <a:prstGeom prst="roundRect">
            <a:avLst/>
          </a:prstGeom>
          <a:blipFill dpi="0" rotWithShape="1">
            <a:blip r:embed="rId6"/>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Afgeronde rechthoek 4">
            <a:extLst>
              <a:ext uri="{FF2B5EF4-FFF2-40B4-BE49-F238E27FC236}">
                <a16:creationId xmlns:a16="http://schemas.microsoft.com/office/drawing/2014/main" id="{95CEA07A-7F58-5DC4-150B-20E15B27CB6E}"/>
              </a:ext>
            </a:extLst>
          </p:cNvPr>
          <p:cNvSpPr/>
          <p:nvPr/>
        </p:nvSpPr>
        <p:spPr>
          <a:xfrm>
            <a:off x="6429557" y="1047722"/>
            <a:ext cx="3240180" cy="1956911"/>
          </a:xfrm>
          <a:prstGeom prst="roundRect">
            <a:avLst/>
          </a:prstGeom>
          <a:blipFill dpi="0" rotWithShape="1">
            <a:blip r:embed="rId7"/>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Afgeronde rechthoek 4">
            <a:extLst>
              <a:ext uri="{FF2B5EF4-FFF2-40B4-BE49-F238E27FC236}">
                <a16:creationId xmlns:a16="http://schemas.microsoft.com/office/drawing/2014/main" id="{FACCA97B-504E-00E2-FD38-8DE266483544}"/>
              </a:ext>
            </a:extLst>
          </p:cNvPr>
          <p:cNvSpPr/>
          <p:nvPr/>
        </p:nvSpPr>
        <p:spPr>
          <a:xfrm>
            <a:off x="2745921" y="3218499"/>
            <a:ext cx="3359505" cy="2191016"/>
          </a:xfrm>
          <a:prstGeom prst="roundRect">
            <a:avLst/>
          </a:prstGeom>
          <a:blipFill dpi="0" rotWithShape="1">
            <a:blip r:embed="rId8"/>
            <a:srcRect/>
            <a:tile tx="-495300" ty="8890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Afgeronde rechthoek 10">
            <a:extLst>
              <a:ext uri="{FF2B5EF4-FFF2-40B4-BE49-F238E27FC236}">
                <a16:creationId xmlns:a16="http://schemas.microsoft.com/office/drawing/2014/main" id="{B6B0E58B-1A24-3BE9-CCA0-E6A970555617}"/>
              </a:ext>
            </a:extLst>
          </p:cNvPr>
          <p:cNvSpPr/>
          <p:nvPr/>
        </p:nvSpPr>
        <p:spPr>
          <a:xfrm>
            <a:off x="2380318" y="4001938"/>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a:t>
            </a:r>
          </a:p>
        </p:txBody>
      </p:sp>
      <p:sp>
        <p:nvSpPr>
          <p:cNvPr id="20" name="Afgeronde rechthoek 10">
            <a:extLst>
              <a:ext uri="{FF2B5EF4-FFF2-40B4-BE49-F238E27FC236}">
                <a16:creationId xmlns:a16="http://schemas.microsoft.com/office/drawing/2014/main" id="{11A68436-08E9-52EF-ADD1-AB4A6F61751D}"/>
              </a:ext>
            </a:extLst>
          </p:cNvPr>
          <p:cNvSpPr/>
          <p:nvPr/>
        </p:nvSpPr>
        <p:spPr>
          <a:xfrm>
            <a:off x="9313561" y="1652080"/>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a:t>
            </a:r>
          </a:p>
        </p:txBody>
      </p:sp>
      <p:sp>
        <p:nvSpPr>
          <p:cNvPr id="21" name="Afgeronde rechthoek 10">
            <a:extLst>
              <a:ext uri="{FF2B5EF4-FFF2-40B4-BE49-F238E27FC236}">
                <a16:creationId xmlns:a16="http://schemas.microsoft.com/office/drawing/2014/main" id="{16EAD91E-8F8C-0FF5-FD6E-E38CED6AB1FD}"/>
              </a:ext>
            </a:extLst>
          </p:cNvPr>
          <p:cNvSpPr/>
          <p:nvPr/>
        </p:nvSpPr>
        <p:spPr>
          <a:xfrm>
            <a:off x="9313561" y="4001938"/>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a:t>
            </a:r>
          </a:p>
        </p:txBody>
      </p:sp>
      <p:sp>
        <p:nvSpPr>
          <p:cNvPr id="22" name="Afgeronde rechthoek 10">
            <a:extLst>
              <a:ext uri="{FF2B5EF4-FFF2-40B4-BE49-F238E27FC236}">
                <a16:creationId xmlns:a16="http://schemas.microsoft.com/office/drawing/2014/main" id="{A85F1024-8DBB-D025-A1A4-C19CCAE01D89}"/>
              </a:ext>
            </a:extLst>
          </p:cNvPr>
          <p:cNvSpPr/>
          <p:nvPr/>
        </p:nvSpPr>
        <p:spPr>
          <a:xfrm>
            <a:off x="2380318" y="1672412"/>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a:t>
            </a:r>
          </a:p>
        </p:txBody>
      </p:sp>
    </p:spTree>
    <p:extLst>
      <p:ext uri="{BB962C8B-B14F-4D97-AF65-F5344CB8AC3E}">
        <p14:creationId xmlns:p14="http://schemas.microsoft.com/office/powerpoint/2010/main" val="10771281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27580-19AE-AB50-8C83-103D7ABD4A30}"/>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1B084A97-4E52-F912-4081-AE8E6B1934C0}"/>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293AAE42-3240-EC16-7D93-598253701AE2}"/>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CFA551B0-BBF9-CC5E-4440-A46FC2160EE8}"/>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18A20702-09DE-43AD-700C-1DDF52117236}"/>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F8046627-7CE0-49C9-A5E1-D905D60F807B}"/>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25E8C8E5-469A-B8B4-9930-29915C54554F}"/>
              </a:ext>
            </a:extLst>
          </p:cNvPr>
          <p:cNvSpPr txBox="1"/>
          <p:nvPr/>
        </p:nvSpPr>
        <p:spPr>
          <a:xfrm>
            <a:off x="2721" y="6336846"/>
            <a:ext cx="274320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a:p>
            <a:endParaRPr lang="nl-NL" sz="2800">
              <a:solidFill>
                <a:srgbClr val="E16C7F"/>
              </a:solidFill>
              <a:latin typeface="Kermit" panose="020F0503040000060003" pitchFamily="34" charset="0"/>
            </a:endParaRP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8DDDE9FE-F063-8FA8-7898-B7213BF0D7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907BC5B4-7ED3-9D99-948D-38B1DA5D648B}"/>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59674729-29E6-162A-AB76-98E5F48D6922}"/>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32E0BE19-10E9-E950-9526-527F9690D771}"/>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903BC457-2910-EE9C-7617-F5DC272730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8CE7C0DF-59E9-F015-0C64-C62E8A50FC0C}"/>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FC6DA458-A80B-5480-6EB9-E58F373FBB32}"/>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Kunstschaatsen</a:t>
            </a:r>
          </a:p>
        </p:txBody>
      </p:sp>
      <p:sp>
        <p:nvSpPr>
          <p:cNvPr id="10" name="Afgeronde rechthoek 9">
            <a:extLst>
              <a:ext uri="{FF2B5EF4-FFF2-40B4-BE49-F238E27FC236}">
                <a16:creationId xmlns:a16="http://schemas.microsoft.com/office/drawing/2014/main" id="{E2641C62-992D-A542-81E5-3AD2D1B6E345}"/>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Schoonspringen</a:t>
            </a:r>
          </a:p>
        </p:txBody>
      </p:sp>
      <p:sp>
        <p:nvSpPr>
          <p:cNvPr id="11" name="Afgeronde rechthoek 10">
            <a:extLst>
              <a:ext uri="{FF2B5EF4-FFF2-40B4-BE49-F238E27FC236}">
                <a16:creationId xmlns:a16="http://schemas.microsoft.com/office/drawing/2014/main" id="{A4B37760-A045-E8B0-CCFB-9B92F87B021D}"/>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Biatlon</a:t>
            </a:r>
          </a:p>
        </p:txBody>
      </p:sp>
      <p:sp>
        <p:nvSpPr>
          <p:cNvPr id="12" name="Afgeronde rechthoek 11">
            <a:extLst>
              <a:ext uri="{FF2B5EF4-FFF2-40B4-BE49-F238E27FC236}">
                <a16:creationId xmlns:a16="http://schemas.microsoft.com/office/drawing/2014/main" id="{E5517629-D553-9552-F108-A1EDA6BF6556}"/>
              </a:ext>
            </a:extLst>
          </p:cNvPr>
          <p:cNvSpPr/>
          <p:nvPr/>
        </p:nvSpPr>
        <p:spPr>
          <a:xfrm>
            <a:off x="6253113" y="5756684"/>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a:t>
            </a:r>
            <a:r>
              <a:rPr lang="nl-NL" sz="2400" err="1">
                <a:latin typeface="Kermit" panose="020F0503040000060003" pitchFamily="34" charset="0"/>
              </a:rPr>
              <a:t>Skeleton</a:t>
            </a:r>
            <a:r>
              <a:rPr lang="nl-NL" sz="2400">
                <a:latin typeface="Kermit" panose="020F0503040000060003" pitchFamily="34" charset="0"/>
              </a:rPr>
              <a:t> </a:t>
            </a:r>
          </a:p>
        </p:txBody>
      </p:sp>
    </p:spTree>
    <p:extLst>
      <p:ext uri="{BB962C8B-B14F-4D97-AF65-F5344CB8AC3E}">
        <p14:creationId xmlns:p14="http://schemas.microsoft.com/office/powerpoint/2010/main" val="15567339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4E114-160A-2FC4-1E68-C15F2A026797}"/>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916218AB-DDAA-A154-F7DF-A80895CA5F4F}"/>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D4E904D8-9D01-B8DA-A0CE-D5CA11538EB8}"/>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3C89578B-8D4D-C36A-7BD7-8595E1B7265E}"/>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9455AA85-09A0-29A6-A9D9-04DB69699AAF}"/>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06BCFD0C-CFE6-6B68-9B94-F322781E09A6}"/>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491C91E2-D292-F9E2-7185-D74C1B813C09}"/>
              </a:ext>
            </a:extLst>
          </p:cNvPr>
          <p:cNvSpPr txBox="1"/>
          <p:nvPr/>
        </p:nvSpPr>
        <p:spPr>
          <a:xfrm>
            <a:off x="2721" y="6336846"/>
            <a:ext cx="274320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a:p>
            <a:endParaRPr lang="nl-NL" sz="2800">
              <a:solidFill>
                <a:srgbClr val="E16C7F"/>
              </a:solidFill>
              <a:latin typeface="Kermit" panose="020F0503040000060003" pitchFamily="34" charset="0"/>
            </a:endParaRP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3172D802-2749-EFAB-8D57-FFE485FFA1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459916AF-FCEB-60DB-D219-042EFEEBB71E}"/>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8F0DE2C3-1C14-8728-C776-A50AF43A5979}"/>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FD23F7CA-DD70-A343-C26B-FFDA612DF2A0}"/>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3BED1D33-644F-1806-A37A-4CA2F1BEF2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13" name="Afgeronde rechthoek 4">
            <a:extLst>
              <a:ext uri="{FF2B5EF4-FFF2-40B4-BE49-F238E27FC236}">
                <a16:creationId xmlns:a16="http://schemas.microsoft.com/office/drawing/2014/main" id="{E54D2F67-0EE9-5F40-CC5F-FAD480B8AE5C}"/>
              </a:ext>
            </a:extLst>
          </p:cNvPr>
          <p:cNvSpPr/>
          <p:nvPr/>
        </p:nvSpPr>
        <p:spPr>
          <a:xfrm>
            <a:off x="6477711" y="3364427"/>
            <a:ext cx="3628844" cy="215614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Afgeronde rechthoek 4">
            <a:extLst>
              <a:ext uri="{FF2B5EF4-FFF2-40B4-BE49-F238E27FC236}">
                <a16:creationId xmlns:a16="http://schemas.microsoft.com/office/drawing/2014/main" id="{6C799439-B4AD-CE81-9C5F-A4D51064B25F}"/>
              </a:ext>
            </a:extLst>
          </p:cNvPr>
          <p:cNvSpPr/>
          <p:nvPr/>
        </p:nvSpPr>
        <p:spPr>
          <a:xfrm>
            <a:off x="2698674" y="1020781"/>
            <a:ext cx="3554439" cy="1983852"/>
          </a:xfrm>
          <a:prstGeom prst="roundRect">
            <a:avLst/>
          </a:prstGeom>
          <a:blipFill dpi="0" rotWithShape="1">
            <a:blip r:embed="rId6"/>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Afgeronde rechthoek 4">
            <a:extLst>
              <a:ext uri="{FF2B5EF4-FFF2-40B4-BE49-F238E27FC236}">
                <a16:creationId xmlns:a16="http://schemas.microsoft.com/office/drawing/2014/main" id="{2B046444-C729-2211-5AE2-2737804DCA84}"/>
              </a:ext>
            </a:extLst>
          </p:cNvPr>
          <p:cNvSpPr/>
          <p:nvPr/>
        </p:nvSpPr>
        <p:spPr>
          <a:xfrm>
            <a:off x="6477710" y="1020782"/>
            <a:ext cx="3554439" cy="2021266"/>
          </a:xfrm>
          <a:prstGeom prst="roundRect">
            <a:avLst/>
          </a:prstGeom>
          <a:blipFill dpi="0" rotWithShape="1">
            <a:blip r:embed="rId7"/>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Afgeronde rechthoek 4">
            <a:extLst>
              <a:ext uri="{FF2B5EF4-FFF2-40B4-BE49-F238E27FC236}">
                <a16:creationId xmlns:a16="http://schemas.microsoft.com/office/drawing/2014/main" id="{89B5C783-A8B4-2FE5-D381-9FE57A0D3310}"/>
              </a:ext>
            </a:extLst>
          </p:cNvPr>
          <p:cNvSpPr/>
          <p:nvPr/>
        </p:nvSpPr>
        <p:spPr>
          <a:xfrm>
            <a:off x="2698674" y="3364423"/>
            <a:ext cx="3543525" cy="2114459"/>
          </a:xfrm>
          <a:prstGeom prst="roundRect">
            <a:avLst/>
          </a:prstGeom>
          <a:blipFill dpi="0" rotWithShape="1">
            <a:blip r:embed="rId8"/>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Afgeronde rechthoek 10">
            <a:extLst>
              <a:ext uri="{FF2B5EF4-FFF2-40B4-BE49-F238E27FC236}">
                <a16:creationId xmlns:a16="http://schemas.microsoft.com/office/drawing/2014/main" id="{D1C289AD-2761-3643-129E-ED638937F13F}"/>
              </a:ext>
            </a:extLst>
          </p:cNvPr>
          <p:cNvSpPr/>
          <p:nvPr/>
        </p:nvSpPr>
        <p:spPr>
          <a:xfrm>
            <a:off x="2385852" y="4058628"/>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a:t>
            </a:r>
          </a:p>
        </p:txBody>
      </p:sp>
      <p:sp>
        <p:nvSpPr>
          <p:cNvPr id="20" name="Afgeronde rechthoek 10">
            <a:extLst>
              <a:ext uri="{FF2B5EF4-FFF2-40B4-BE49-F238E27FC236}">
                <a16:creationId xmlns:a16="http://schemas.microsoft.com/office/drawing/2014/main" id="{4F32DA20-1D60-A227-D3A8-E30434E08E76}"/>
              </a:ext>
            </a:extLst>
          </p:cNvPr>
          <p:cNvSpPr/>
          <p:nvPr/>
        </p:nvSpPr>
        <p:spPr>
          <a:xfrm>
            <a:off x="9675973" y="1712658"/>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a:t>
            </a:r>
          </a:p>
        </p:txBody>
      </p:sp>
      <p:sp>
        <p:nvSpPr>
          <p:cNvPr id="21" name="Afgeronde rechthoek 10">
            <a:extLst>
              <a:ext uri="{FF2B5EF4-FFF2-40B4-BE49-F238E27FC236}">
                <a16:creationId xmlns:a16="http://schemas.microsoft.com/office/drawing/2014/main" id="{92998802-8F15-2004-3659-BA5514A558A6}"/>
              </a:ext>
            </a:extLst>
          </p:cNvPr>
          <p:cNvSpPr/>
          <p:nvPr/>
        </p:nvSpPr>
        <p:spPr>
          <a:xfrm>
            <a:off x="9740952" y="4058628"/>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a:t>
            </a:r>
          </a:p>
        </p:txBody>
      </p:sp>
      <p:sp>
        <p:nvSpPr>
          <p:cNvPr id="22" name="Afgeronde rechthoek 10">
            <a:extLst>
              <a:ext uri="{FF2B5EF4-FFF2-40B4-BE49-F238E27FC236}">
                <a16:creationId xmlns:a16="http://schemas.microsoft.com/office/drawing/2014/main" id="{1EE5B9F0-DF46-FE4C-A862-AF8906B37D9F}"/>
              </a:ext>
            </a:extLst>
          </p:cNvPr>
          <p:cNvSpPr/>
          <p:nvPr/>
        </p:nvSpPr>
        <p:spPr>
          <a:xfrm>
            <a:off x="2385852" y="1667030"/>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a:t>
            </a:r>
          </a:p>
        </p:txBody>
      </p:sp>
    </p:spTree>
    <p:extLst>
      <p:ext uri="{BB962C8B-B14F-4D97-AF65-F5344CB8AC3E}">
        <p14:creationId xmlns:p14="http://schemas.microsoft.com/office/powerpoint/2010/main" val="13965810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369EB-7CDA-4D88-3F3A-2662C8DCDD9E}"/>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BCC8B5EB-E133-6991-9FED-D06F922F2149}"/>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E2C9F602-191B-6C9C-84AA-354EA24E01F8}"/>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FAE41129-7060-183C-DFCA-15475EF267C2}"/>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2A6E7144-6CA9-EF00-7192-B3780929F68F}"/>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7AF5FE86-C040-F251-627C-0295BAC4EB12}"/>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D3E4395F-9DF4-94DF-04C0-FEFB3E519A4B}"/>
              </a:ext>
            </a:extLst>
          </p:cNvPr>
          <p:cNvSpPr txBox="1"/>
          <p:nvPr/>
        </p:nvSpPr>
        <p:spPr>
          <a:xfrm>
            <a:off x="2721" y="6336846"/>
            <a:ext cx="274320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a:p>
            <a:endParaRPr lang="nl-NL" sz="2800">
              <a:solidFill>
                <a:srgbClr val="E16C7F"/>
              </a:solidFill>
              <a:latin typeface="Kermit" panose="020F0503040000060003" pitchFamily="34" charset="0"/>
            </a:endParaRP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25745A69-28E5-7759-C0DB-178AB5B8A9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D532F033-7D15-23E9-F5ED-682557A23475}"/>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CC21FC56-5560-5027-2498-7ABE98AA4A7B}"/>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1C0886B2-FC32-2506-98C7-65C4C6A7D3EB}"/>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A42B0307-0693-E6F9-5B93-71635A555A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B6B7AAB5-6403-9C6B-8C90-167D079F239D}"/>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EE9DABAA-D915-CCC5-FC2F-514B6591FD01}"/>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Kunstschaatsen</a:t>
            </a:r>
          </a:p>
        </p:txBody>
      </p:sp>
      <p:sp>
        <p:nvSpPr>
          <p:cNvPr id="10" name="Afgeronde rechthoek 9">
            <a:extLst>
              <a:ext uri="{FF2B5EF4-FFF2-40B4-BE49-F238E27FC236}">
                <a16:creationId xmlns:a16="http://schemas.microsoft.com/office/drawing/2014/main" id="{8E0C4D17-DEDD-9C38-E07A-2A64FAEB53C8}"/>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Shortrack</a:t>
            </a:r>
          </a:p>
        </p:txBody>
      </p:sp>
      <p:sp>
        <p:nvSpPr>
          <p:cNvPr id="11" name="Afgeronde rechthoek 10">
            <a:extLst>
              <a:ext uri="{FF2B5EF4-FFF2-40B4-BE49-F238E27FC236}">
                <a16:creationId xmlns:a16="http://schemas.microsoft.com/office/drawing/2014/main" id="{AD34D9D8-CA00-9B4B-E1C8-5D6F2FD93CE4}"/>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Langlaufen</a:t>
            </a:r>
          </a:p>
        </p:txBody>
      </p:sp>
      <p:sp>
        <p:nvSpPr>
          <p:cNvPr id="12" name="Afgeronde rechthoek 11">
            <a:extLst>
              <a:ext uri="{FF2B5EF4-FFF2-40B4-BE49-F238E27FC236}">
                <a16:creationId xmlns:a16="http://schemas.microsoft.com/office/drawing/2014/main" id="{C9AE0EC1-A872-64BF-ABDB-09FD8DB57A11}"/>
              </a:ext>
            </a:extLst>
          </p:cNvPr>
          <p:cNvSpPr/>
          <p:nvPr/>
        </p:nvSpPr>
        <p:spPr>
          <a:xfrm>
            <a:off x="6253113" y="5756684"/>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IJshockey </a:t>
            </a:r>
          </a:p>
        </p:txBody>
      </p:sp>
    </p:spTree>
    <p:extLst>
      <p:ext uri="{BB962C8B-B14F-4D97-AF65-F5344CB8AC3E}">
        <p14:creationId xmlns:p14="http://schemas.microsoft.com/office/powerpoint/2010/main" val="33437427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14672-9554-56B5-DFDC-F72FD559CB6A}"/>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134CD697-8304-3F70-5B44-36F7EC84C948}"/>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FE98E17F-C9E6-E93D-0C5C-C130BD31A267}"/>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A948B14F-CBE8-5E25-DB1D-21B26D901F7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37429700-2894-E0C8-88AB-D25AA9A47AA1}"/>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76931EE5-7A64-4DED-6EA1-58B55AAA7338}"/>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B7692B5D-5114-0429-6B09-69673D20C56B}"/>
              </a:ext>
            </a:extLst>
          </p:cNvPr>
          <p:cNvSpPr txBox="1"/>
          <p:nvPr/>
        </p:nvSpPr>
        <p:spPr>
          <a:xfrm>
            <a:off x="2721" y="6336846"/>
            <a:ext cx="274320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a:p>
            <a:endParaRPr lang="nl-NL" sz="2800">
              <a:solidFill>
                <a:srgbClr val="E16C7F"/>
              </a:solidFill>
              <a:latin typeface="Kermit" panose="020F0503040000060003" pitchFamily="34" charset="0"/>
            </a:endParaRP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C2A1BBBF-505E-C054-CC91-050CF99496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94686FEB-C5C9-8225-35C9-9428722B947C}"/>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13BAFFCD-9ACD-13B1-8960-6D929EF87E98}"/>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3118A2C9-12FA-51E1-D3DB-93FD93AAF249}"/>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A33E4D83-3EB0-9E03-F1D7-3DA5A77681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13" name="Afgeronde rechthoek 4">
            <a:extLst>
              <a:ext uri="{FF2B5EF4-FFF2-40B4-BE49-F238E27FC236}">
                <a16:creationId xmlns:a16="http://schemas.microsoft.com/office/drawing/2014/main" id="{68D85CF5-B382-85C1-77E3-6294109E5C31}"/>
              </a:ext>
            </a:extLst>
          </p:cNvPr>
          <p:cNvSpPr/>
          <p:nvPr/>
        </p:nvSpPr>
        <p:spPr>
          <a:xfrm>
            <a:off x="2698674" y="1020781"/>
            <a:ext cx="3554439" cy="1983852"/>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Afgeronde rechthoek 4">
            <a:extLst>
              <a:ext uri="{FF2B5EF4-FFF2-40B4-BE49-F238E27FC236}">
                <a16:creationId xmlns:a16="http://schemas.microsoft.com/office/drawing/2014/main" id="{6F93E172-E059-8CFB-2FE3-8C041CBFD6CA}"/>
              </a:ext>
            </a:extLst>
          </p:cNvPr>
          <p:cNvSpPr/>
          <p:nvPr/>
        </p:nvSpPr>
        <p:spPr>
          <a:xfrm>
            <a:off x="6477710" y="1020782"/>
            <a:ext cx="3554439" cy="2021266"/>
          </a:xfrm>
          <a:prstGeom prst="roundRect">
            <a:avLst/>
          </a:prstGeom>
          <a:blipFill dpi="0" rotWithShape="1">
            <a:blip r:embed="rId6"/>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Afgeronde rechthoek 4">
            <a:extLst>
              <a:ext uri="{FF2B5EF4-FFF2-40B4-BE49-F238E27FC236}">
                <a16:creationId xmlns:a16="http://schemas.microsoft.com/office/drawing/2014/main" id="{0593C6F7-3F02-3B43-899D-276222804004}"/>
              </a:ext>
            </a:extLst>
          </p:cNvPr>
          <p:cNvSpPr/>
          <p:nvPr/>
        </p:nvSpPr>
        <p:spPr>
          <a:xfrm>
            <a:off x="6477711" y="3364427"/>
            <a:ext cx="3628844" cy="2156149"/>
          </a:xfrm>
          <a:prstGeom prst="roundRect">
            <a:avLst/>
          </a:prstGeom>
          <a:blipFill dpi="0" rotWithShape="1">
            <a:blip r:embed="rId7"/>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Afgeronde rechthoek 4">
            <a:extLst>
              <a:ext uri="{FF2B5EF4-FFF2-40B4-BE49-F238E27FC236}">
                <a16:creationId xmlns:a16="http://schemas.microsoft.com/office/drawing/2014/main" id="{C3EC7FD3-D89E-BDCE-588A-0B3D8E165212}"/>
              </a:ext>
            </a:extLst>
          </p:cNvPr>
          <p:cNvSpPr/>
          <p:nvPr/>
        </p:nvSpPr>
        <p:spPr>
          <a:xfrm>
            <a:off x="2698674" y="3364427"/>
            <a:ext cx="3566508" cy="2156147"/>
          </a:xfrm>
          <a:prstGeom prst="roundRect">
            <a:avLst/>
          </a:prstGeom>
          <a:blipFill dpi="0" rotWithShape="1">
            <a:blip r:embed="rId8"/>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Afgeronde rechthoek 10">
            <a:extLst>
              <a:ext uri="{FF2B5EF4-FFF2-40B4-BE49-F238E27FC236}">
                <a16:creationId xmlns:a16="http://schemas.microsoft.com/office/drawing/2014/main" id="{6542ADF5-B91A-CE88-DEB4-9748400E4BC2}"/>
              </a:ext>
            </a:extLst>
          </p:cNvPr>
          <p:cNvSpPr/>
          <p:nvPr/>
        </p:nvSpPr>
        <p:spPr>
          <a:xfrm>
            <a:off x="2226807" y="4058627"/>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a:t>
            </a:r>
          </a:p>
        </p:txBody>
      </p:sp>
      <p:sp>
        <p:nvSpPr>
          <p:cNvPr id="20" name="Afgeronde rechthoek 10">
            <a:extLst>
              <a:ext uri="{FF2B5EF4-FFF2-40B4-BE49-F238E27FC236}">
                <a16:creationId xmlns:a16="http://schemas.microsoft.com/office/drawing/2014/main" id="{6BA13ACC-3639-4A14-8A0B-A86AA3AD380E}"/>
              </a:ext>
            </a:extLst>
          </p:cNvPr>
          <p:cNvSpPr/>
          <p:nvPr/>
        </p:nvSpPr>
        <p:spPr>
          <a:xfrm>
            <a:off x="9755609" y="1592951"/>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a:t>
            </a:r>
          </a:p>
        </p:txBody>
      </p:sp>
      <p:sp>
        <p:nvSpPr>
          <p:cNvPr id="21" name="Afgeronde rechthoek 10">
            <a:extLst>
              <a:ext uri="{FF2B5EF4-FFF2-40B4-BE49-F238E27FC236}">
                <a16:creationId xmlns:a16="http://schemas.microsoft.com/office/drawing/2014/main" id="{5446B32B-F38A-4ACD-BCB1-448EBE7BCA36}"/>
              </a:ext>
            </a:extLst>
          </p:cNvPr>
          <p:cNvSpPr/>
          <p:nvPr/>
        </p:nvSpPr>
        <p:spPr>
          <a:xfrm>
            <a:off x="9755609" y="4078440"/>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a:t>
            </a:r>
          </a:p>
        </p:txBody>
      </p:sp>
      <p:sp>
        <p:nvSpPr>
          <p:cNvPr id="22" name="Afgeronde rechthoek 10">
            <a:extLst>
              <a:ext uri="{FF2B5EF4-FFF2-40B4-BE49-F238E27FC236}">
                <a16:creationId xmlns:a16="http://schemas.microsoft.com/office/drawing/2014/main" id="{6C9AFE93-D59F-94FA-6657-964CC9A69622}"/>
              </a:ext>
            </a:extLst>
          </p:cNvPr>
          <p:cNvSpPr/>
          <p:nvPr/>
        </p:nvSpPr>
        <p:spPr>
          <a:xfrm>
            <a:off x="2323645" y="1718602"/>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a:t>
            </a:r>
          </a:p>
        </p:txBody>
      </p:sp>
    </p:spTree>
    <p:extLst>
      <p:ext uri="{BB962C8B-B14F-4D97-AF65-F5344CB8AC3E}">
        <p14:creationId xmlns:p14="http://schemas.microsoft.com/office/powerpoint/2010/main" val="23333331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E63E3-3C21-174B-AF3D-CBED057E76D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463867CE-EA2F-1B68-CA76-C21536A17911}"/>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7243964A-C81F-0F70-9C30-33BC1C2BDA20}"/>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2AF07F5F-6FBE-BD29-512E-761AD9395C32}"/>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00220063-D7DD-B549-05FB-AEDCE5F0A927}"/>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8B3FC409-A5D8-30C8-B10A-41C6871DA5CB}"/>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743A71E5-7346-DE00-AF03-CDB1E270667D}"/>
              </a:ext>
            </a:extLst>
          </p:cNvPr>
          <p:cNvSpPr txBox="1"/>
          <p:nvPr/>
        </p:nvSpPr>
        <p:spPr>
          <a:xfrm>
            <a:off x="2721" y="6336846"/>
            <a:ext cx="274320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a:p>
            <a:endParaRPr lang="nl-NL" sz="2800">
              <a:solidFill>
                <a:srgbClr val="E16C7F"/>
              </a:solidFill>
              <a:latin typeface="Kermit" panose="020F0503040000060003" pitchFamily="34" charset="0"/>
            </a:endParaRP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782AAD1D-2CB6-F82D-F00E-8D73D46751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997EF802-6865-406A-5880-47463425EC13}"/>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3ABC945E-0617-CD39-3200-BA4B1938DDC2}"/>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99E54D87-64A8-CD4D-F20A-AA3566E57441}"/>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schermopname&#10;&#10;Door AI gegenereerde inhoud is mogelijk onjuist.">
            <a:extLst>
              <a:ext uri="{FF2B5EF4-FFF2-40B4-BE49-F238E27FC236}">
                <a16:creationId xmlns:a16="http://schemas.microsoft.com/office/drawing/2014/main" id="{F35DBC61-99EE-88C4-6EEB-9EE7E793DF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5C3D4A35-D86E-FB50-8243-1686F5960F3B}"/>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29516C2A-3231-9EBF-59D4-A9DDDCBA6DA3}"/>
              </a:ext>
            </a:extLst>
          </p:cNvPr>
          <p:cNvSpPr/>
          <p:nvPr/>
        </p:nvSpPr>
        <p:spPr>
          <a:xfrm>
            <a:off x="2745921" y="4881922"/>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Kunstschaatsen</a:t>
            </a:r>
          </a:p>
        </p:txBody>
      </p:sp>
      <p:sp>
        <p:nvSpPr>
          <p:cNvPr id="10" name="Afgeronde rechthoek 9">
            <a:extLst>
              <a:ext uri="{FF2B5EF4-FFF2-40B4-BE49-F238E27FC236}">
                <a16:creationId xmlns:a16="http://schemas.microsoft.com/office/drawing/2014/main" id="{AB38D85B-0B4D-B0B0-0C7A-33A8EB7B0224}"/>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Shortrack</a:t>
            </a:r>
          </a:p>
        </p:txBody>
      </p:sp>
      <p:sp>
        <p:nvSpPr>
          <p:cNvPr id="11" name="Afgeronde rechthoek 10">
            <a:extLst>
              <a:ext uri="{FF2B5EF4-FFF2-40B4-BE49-F238E27FC236}">
                <a16:creationId xmlns:a16="http://schemas.microsoft.com/office/drawing/2014/main" id="{C66FD24C-EBF0-9355-0D0A-4201663D0370}"/>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Snowboarden</a:t>
            </a:r>
          </a:p>
        </p:txBody>
      </p:sp>
      <p:sp>
        <p:nvSpPr>
          <p:cNvPr id="12" name="Afgeronde rechthoek 11">
            <a:extLst>
              <a:ext uri="{FF2B5EF4-FFF2-40B4-BE49-F238E27FC236}">
                <a16:creationId xmlns:a16="http://schemas.microsoft.com/office/drawing/2014/main" id="{C4DBD3DB-3BFF-FB64-C785-23854BD3E8C4}"/>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IJshockey </a:t>
            </a:r>
          </a:p>
        </p:txBody>
      </p:sp>
    </p:spTree>
    <p:extLst>
      <p:ext uri="{BB962C8B-B14F-4D97-AF65-F5344CB8AC3E}">
        <p14:creationId xmlns:p14="http://schemas.microsoft.com/office/powerpoint/2010/main" val="1864255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B86E2-2081-6BE8-0D45-02892F27DD7C}"/>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0BCE5FA6-5E1C-4ADF-7836-C205B0A97355}"/>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D34C6908-C178-CC02-4371-13B5960F90BF}"/>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DBF20158-1597-5135-C40D-9A5F92A0D9F2}"/>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6E368D8F-7E49-D453-AABD-3C3C5D7B8981}"/>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09385FC5-FD67-4B98-7F15-A9FD4F882E20}"/>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760F0D64-F808-4D61-CE5F-4CA2730B0EB3}"/>
              </a:ext>
            </a:extLst>
          </p:cNvPr>
          <p:cNvSpPr txBox="1"/>
          <p:nvPr/>
        </p:nvSpPr>
        <p:spPr>
          <a:xfrm>
            <a:off x="2721" y="6336846"/>
            <a:ext cx="274320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a:p>
            <a:endParaRPr lang="nl-NL" sz="2800">
              <a:solidFill>
                <a:srgbClr val="E16C7F"/>
              </a:solidFill>
              <a:latin typeface="Kermit" panose="020F0503040000060003" pitchFamily="34" charset="0"/>
            </a:endParaRP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7343A790-11E6-1167-1A4A-3020241BE9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A1F7C37E-E696-61CF-1B41-258091FE9041}"/>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3B2B79CA-EDE8-D7EF-9C7F-2BBF86C3C538}"/>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6FC152C4-79A5-795D-9E91-0F220B1058AD}"/>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624C8E7A-94A1-3C6E-D14B-7A0FF38FCE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13" name="Afgeronde rechthoek 4">
            <a:extLst>
              <a:ext uri="{FF2B5EF4-FFF2-40B4-BE49-F238E27FC236}">
                <a16:creationId xmlns:a16="http://schemas.microsoft.com/office/drawing/2014/main" id="{858209C2-352A-64BF-0212-00E7BCF7E42E}"/>
              </a:ext>
            </a:extLst>
          </p:cNvPr>
          <p:cNvSpPr/>
          <p:nvPr/>
        </p:nvSpPr>
        <p:spPr>
          <a:xfrm>
            <a:off x="6259142" y="1045483"/>
            <a:ext cx="3543525" cy="2191016"/>
          </a:xfrm>
          <a:prstGeom prst="roundRect">
            <a:avLst/>
          </a:prstGeom>
          <a:blipFill dpi="0" rotWithShape="1">
            <a:blip r:embed="rId5"/>
            <a:srcRect/>
            <a:tile tx="-495300" ty="8890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Afgeronde rechthoek 4">
            <a:extLst>
              <a:ext uri="{FF2B5EF4-FFF2-40B4-BE49-F238E27FC236}">
                <a16:creationId xmlns:a16="http://schemas.microsoft.com/office/drawing/2014/main" id="{990285D0-081E-A94D-D11E-EA80B3E8A358}"/>
              </a:ext>
            </a:extLst>
          </p:cNvPr>
          <p:cNvSpPr/>
          <p:nvPr/>
        </p:nvSpPr>
        <p:spPr>
          <a:xfrm>
            <a:off x="6259142" y="3389796"/>
            <a:ext cx="3543525" cy="2114459"/>
          </a:xfrm>
          <a:prstGeom prst="roundRect">
            <a:avLst/>
          </a:prstGeom>
          <a:blipFill dpi="0" rotWithShape="1">
            <a:blip r:embed="rId6"/>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Afgeronde rechthoek 4">
            <a:extLst>
              <a:ext uri="{FF2B5EF4-FFF2-40B4-BE49-F238E27FC236}">
                <a16:creationId xmlns:a16="http://schemas.microsoft.com/office/drawing/2014/main" id="{BD1006DD-E846-AFAA-8B91-BBE52D6C2FA1}"/>
              </a:ext>
            </a:extLst>
          </p:cNvPr>
          <p:cNvSpPr/>
          <p:nvPr/>
        </p:nvSpPr>
        <p:spPr>
          <a:xfrm>
            <a:off x="2490537" y="1070523"/>
            <a:ext cx="3442322" cy="2165976"/>
          </a:xfrm>
          <a:prstGeom prst="roundRect">
            <a:avLst/>
          </a:prstGeom>
          <a:blipFill>
            <a:blip r:embed="rId7"/>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Afgeronde rechthoek 4">
            <a:extLst>
              <a:ext uri="{FF2B5EF4-FFF2-40B4-BE49-F238E27FC236}">
                <a16:creationId xmlns:a16="http://schemas.microsoft.com/office/drawing/2014/main" id="{31F67C6F-A91B-4495-0FA6-064660BCEB88}"/>
              </a:ext>
            </a:extLst>
          </p:cNvPr>
          <p:cNvSpPr/>
          <p:nvPr/>
        </p:nvSpPr>
        <p:spPr>
          <a:xfrm>
            <a:off x="2490537" y="3429000"/>
            <a:ext cx="3442322" cy="2106595"/>
          </a:xfrm>
          <a:prstGeom prst="roundRect">
            <a:avLst/>
          </a:prstGeom>
          <a:blipFill dpi="0" rotWithShape="1">
            <a:blip r:embed="rId8"/>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Afgeronde rechthoek 10">
            <a:extLst>
              <a:ext uri="{FF2B5EF4-FFF2-40B4-BE49-F238E27FC236}">
                <a16:creationId xmlns:a16="http://schemas.microsoft.com/office/drawing/2014/main" id="{3660F2DF-1B08-02E0-2F83-50813907ED8D}"/>
              </a:ext>
            </a:extLst>
          </p:cNvPr>
          <p:cNvSpPr/>
          <p:nvPr/>
        </p:nvSpPr>
        <p:spPr>
          <a:xfrm>
            <a:off x="2172193" y="4125514"/>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a:t>
            </a:r>
          </a:p>
        </p:txBody>
      </p:sp>
      <p:sp>
        <p:nvSpPr>
          <p:cNvPr id="20" name="Afgeronde rechthoek 10">
            <a:extLst>
              <a:ext uri="{FF2B5EF4-FFF2-40B4-BE49-F238E27FC236}">
                <a16:creationId xmlns:a16="http://schemas.microsoft.com/office/drawing/2014/main" id="{E13A9088-1CFA-B0BB-8A70-3BBB0DC698DA}"/>
              </a:ext>
            </a:extLst>
          </p:cNvPr>
          <p:cNvSpPr/>
          <p:nvPr/>
        </p:nvSpPr>
        <p:spPr>
          <a:xfrm>
            <a:off x="9539041" y="1640025"/>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a:t>
            </a:r>
          </a:p>
        </p:txBody>
      </p:sp>
      <p:sp>
        <p:nvSpPr>
          <p:cNvPr id="21" name="Afgeronde rechthoek 10">
            <a:extLst>
              <a:ext uri="{FF2B5EF4-FFF2-40B4-BE49-F238E27FC236}">
                <a16:creationId xmlns:a16="http://schemas.microsoft.com/office/drawing/2014/main" id="{4463AE56-E3F6-9C0B-799A-B8605A7C4C98}"/>
              </a:ext>
            </a:extLst>
          </p:cNvPr>
          <p:cNvSpPr/>
          <p:nvPr/>
        </p:nvSpPr>
        <p:spPr>
          <a:xfrm>
            <a:off x="9539041" y="4125514"/>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a:t>
            </a:r>
          </a:p>
        </p:txBody>
      </p:sp>
      <p:sp>
        <p:nvSpPr>
          <p:cNvPr id="22" name="Afgeronde rechthoek 10">
            <a:extLst>
              <a:ext uri="{FF2B5EF4-FFF2-40B4-BE49-F238E27FC236}">
                <a16:creationId xmlns:a16="http://schemas.microsoft.com/office/drawing/2014/main" id="{22D86C73-D566-5F10-AA84-7AE039BFFB47}"/>
              </a:ext>
            </a:extLst>
          </p:cNvPr>
          <p:cNvSpPr/>
          <p:nvPr/>
        </p:nvSpPr>
        <p:spPr>
          <a:xfrm>
            <a:off x="2164254" y="1858745"/>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a:t>
            </a:r>
          </a:p>
        </p:txBody>
      </p:sp>
    </p:spTree>
    <p:extLst>
      <p:ext uri="{BB962C8B-B14F-4D97-AF65-F5344CB8AC3E}">
        <p14:creationId xmlns:p14="http://schemas.microsoft.com/office/powerpoint/2010/main" val="10810287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7A3ED8-67A9-9241-8212-3ED213BCD4D3}"/>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ADEB271-18C7-C17D-34A3-FF785F79C6BE}"/>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DDD264C3-8E01-3B56-A925-AA9DC65899EA}"/>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810E08DC-BE50-D7C8-66E2-93B8A9299F55}"/>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CD4BCBFC-729C-C4C3-EEE0-1623E0CF3ED4}"/>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8FA4CD23-09F7-B2E7-4722-9D0E7684518D}"/>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EECA90AA-24C7-ED89-5CAC-39EEAB2AB748}"/>
              </a:ext>
            </a:extLst>
          </p:cNvPr>
          <p:cNvSpPr txBox="1"/>
          <p:nvPr/>
        </p:nvSpPr>
        <p:spPr>
          <a:xfrm>
            <a:off x="2721" y="6336846"/>
            <a:ext cx="274320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a:p>
            <a:endParaRPr lang="nl-NL" sz="2800">
              <a:solidFill>
                <a:srgbClr val="E16C7F"/>
              </a:solidFill>
              <a:latin typeface="Kermit" panose="020F0503040000060003" pitchFamily="34" charset="0"/>
            </a:endParaRP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329D0721-E25D-48BB-BDAB-23D29616E7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2AC04996-43B7-565A-D6DC-2B726A329AD2}"/>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1820D5E1-841C-ECEE-3CBC-5F4D038A6627}"/>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843834F1-EC83-153C-4C21-CE5B382CBB96}"/>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4DEDA43E-D3F5-096E-65CA-8346735A5B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16FB2B29-E954-16E3-225B-2A48ACFED992}"/>
              </a:ext>
            </a:extLst>
          </p:cNvPr>
          <p:cNvSpPr/>
          <p:nvPr/>
        </p:nvSpPr>
        <p:spPr>
          <a:xfrm>
            <a:off x="2711778" y="685801"/>
            <a:ext cx="6806152" cy="4015819"/>
          </a:xfrm>
          <a:prstGeom prst="roundRect">
            <a:avLst/>
          </a:prstGeom>
          <a:blipFill dpi="0" rotWithShape="1">
            <a:blip r:embed="rId5"/>
            <a:srcRect/>
            <a:tile tx="-495300" ty="8890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EB9F14E7-EBD8-AE25-3947-C473D7288B1B}"/>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a:t>
            </a:r>
            <a:r>
              <a:rPr lang="nl-NL" sz="2400" err="1">
                <a:latin typeface="Kermit" panose="020F0503040000060003" pitchFamily="34" charset="0"/>
              </a:rPr>
              <a:t>Skieën</a:t>
            </a:r>
            <a:endParaRPr lang="nl-NL" sz="2400">
              <a:latin typeface="Kermit" panose="020F0503040000060003" pitchFamily="34" charset="0"/>
            </a:endParaRPr>
          </a:p>
        </p:txBody>
      </p:sp>
      <p:sp>
        <p:nvSpPr>
          <p:cNvPr id="10" name="Afgeronde rechthoek 9">
            <a:extLst>
              <a:ext uri="{FF2B5EF4-FFF2-40B4-BE49-F238E27FC236}">
                <a16:creationId xmlns:a16="http://schemas.microsoft.com/office/drawing/2014/main" id="{A2852553-1E76-E035-A038-2947D4F7368D}"/>
              </a:ext>
            </a:extLst>
          </p:cNvPr>
          <p:cNvSpPr/>
          <p:nvPr/>
        </p:nvSpPr>
        <p:spPr>
          <a:xfrm>
            <a:off x="6253113" y="4881974"/>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Biatlon</a:t>
            </a:r>
          </a:p>
        </p:txBody>
      </p:sp>
      <p:sp>
        <p:nvSpPr>
          <p:cNvPr id="11" name="Afgeronde rechthoek 10">
            <a:extLst>
              <a:ext uri="{FF2B5EF4-FFF2-40B4-BE49-F238E27FC236}">
                <a16:creationId xmlns:a16="http://schemas.microsoft.com/office/drawing/2014/main" id="{FB945E77-1C15-80D4-345C-B857ACEA7D83}"/>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Snowboarden</a:t>
            </a:r>
          </a:p>
        </p:txBody>
      </p:sp>
      <p:sp>
        <p:nvSpPr>
          <p:cNvPr id="12" name="Afgeronde rechthoek 11">
            <a:extLst>
              <a:ext uri="{FF2B5EF4-FFF2-40B4-BE49-F238E27FC236}">
                <a16:creationId xmlns:a16="http://schemas.microsoft.com/office/drawing/2014/main" id="{E5902DC3-E67E-70F4-42AA-7FF7186A0C76}"/>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Langlaufen </a:t>
            </a:r>
          </a:p>
        </p:txBody>
      </p:sp>
    </p:spTree>
    <p:extLst>
      <p:ext uri="{BB962C8B-B14F-4D97-AF65-F5344CB8AC3E}">
        <p14:creationId xmlns:p14="http://schemas.microsoft.com/office/powerpoint/2010/main" val="24330545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5F883-2135-5D18-47F5-92636FF13487}"/>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C46F0ECA-2176-F9B8-3533-6D98BEC6F7B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2EDE5416-1D4E-E0EB-6C7A-91BCB58643F3}"/>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E4B69ECC-8494-CED7-CC61-90311813A26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7BEC5435-8402-3E64-63E9-EB67EBD0E831}"/>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3FE41C93-00B2-AD5B-7D8F-EBBFAA88EE6C}"/>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95A8544B-8CA1-073A-E6EA-86E1BC5FC0E4}"/>
              </a:ext>
            </a:extLst>
          </p:cNvPr>
          <p:cNvSpPr txBox="1"/>
          <p:nvPr/>
        </p:nvSpPr>
        <p:spPr>
          <a:xfrm>
            <a:off x="2721" y="6336846"/>
            <a:ext cx="274320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a:p>
            <a:endParaRPr lang="nl-NL" sz="2800">
              <a:solidFill>
                <a:srgbClr val="E16C7F"/>
              </a:solidFill>
              <a:latin typeface="Kermit" panose="020F0503040000060003" pitchFamily="34" charset="0"/>
            </a:endParaRP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4FBC1237-594C-9CD9-0558-6EFB1E28A8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CC46AA92-817B-0452-3E04-BDBF5D237D4A}"/>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BB96FCE1-9434-9628-5D0E-6C37C0FD4CD0}"/>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BCB7D507-845F-071C-7F84-DE51C0606698}"/>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E725D585-C44A-CB5F-62DB-DB2F26513A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14" name="Afgeronde rechthoek 4">
            <a:extLst>
              <a:ext uri="{FF2B5EF4-FFF2-40B4-BE49-F238E27FC236}">
                <a16:creationId xmlns:a16="http://schemas.microsoft.com/office/drawing/2014/main" id="{8231743C-7866-AB1C-CF32-62BB447A4356}"/>
              </a:ext>
            </a:extLst>
          </p:cNvPr>
          <p:cNvSpPr/>
          <p:nvPr/>
        </p:nvSpPr>
        <p:spPr>
          <a:xfrm>
            <a:off x="6259142" y="1042658"/>
            <a:ext cx="3543525" cy="211445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7" name="Afgeronde rechthoek 4">
            <a:extLst>
              <a:ext uri="{FF2B5EF4-FFF2-40B4-BE49-F238E27FC236}">
                <a16:creationId xmlns:a16="http://schemas.microsoft.com/office/drawing/2014/main" id="{6190F835-7ADF-173E-8C24-9225E9C3B4C9}"/>
              </a:ext>
            </a:extLst>
          </p:cNvPr>
          <p:cNvSpPr/>
          <p:nvPr/>
        </p:nvSpPr>
        <p:spPr>
          <a:xfrm>
            <a:off x="2490537" y="1070523"/>
            <a:ext cx="3442322" cy="2165976"/>
          </a:xfrm>
          <a:prstGeom prst="roundRect">
            <a:avLst/>
          </a:prstGeom>
          <a:blipFill>
            <a:blip r:embed="rId6"/>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Afgeronde rechthoek 4">
            <a:extLst>
              <a:ext uri="{FF2B5EF4-FFF2-40B4-BE49-F238E27FC236}">
                <a16:creationId xmlns:a16="http://schemas.microsoft.com/office/drawing/2014/main" id="{8272D81D-88BA-D6FC-2678-2AF5B76C8AEE}"/>
              </a:ext>
            </a:extLst>
          </p:cNvPr>
          <p:cNvSpPr/>
          <p:nvPr/>
        </p:nvSpPr>
        <p:spPr>
          <a:xfrm>
            <a:off x="6360345" y="3471066"/>
            <a:ext cx="3442322" cy="1985148"/>
          </a:xfrm>
          <a:prstGeom prst="roundRect">
            <a:avLst/>
          </a:prstGeom>
          <a:blipFill dpi="0" rotWithShape="1">
            <a:blip r:embed="rId7"/>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Afgeronde rechthoek 4">
            <a:extLst>
              <a:ext uri="{FF2B5EF4-FFF2-40B4-BE49-F238E27FC236}">
                <a16:creationId xmlns:a16="http://schemas.microsoft.com/office/drawing/2014/main" id="{C1E73BCB-64B5-0F3C-7ABE-1E4C50BEECD3}"/>
              </a:ext>
            </a:extLst>
          </p:cNvPr>
          <p:cNvSpPr/>
          <p:nvPr/>
        </p:nvSpPr>
        <p:spPr>
          <a:xfrm>
            <a:off x="2490536" y="3471065"/>
            <a:ext cx="3366233" cy="1938452"/>
          </a:xfrm>
          <a:prstGeom prst="roundRect">
            <a:avLst/>
          </a:prstGeom>
          <a:blipFill dpi="0" rotWithShape="1">
            <a:blip r:embed="rId8"/>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10">
            <a:extLst>
              <a:ext uri="{FF2B5EF4-FFF2-40B4-BE49-F238E27FC236}">
                <a16:creationId xmlns:a16="http://schemas.microsoft.com/office/drawing/2014/main" id="{D86CFFE6-C79B-6126-17FD-D2D462F547D0}"/>
              </a:ext>
            </a:extLst>
          </p:cNvPr>
          <p:cNvSpPr/>
          <p:nvPr/>
        </p:nvSpPr>
        <p:spPr>
          <a:xfrm>
            <a:off x="2164254" y="4125514"/>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a:t>
            </a:r>
          </a:p>
        </p:txBody>
      </p:sp>
      <p:sp>
        <p:nvSpPr>
          <p:cNvPr id="10" name="Afgeronde rechthoek 10">
            <a:extLst>
              <a:ext uri="{FF2B5EF4-FFF2-40B4-BE49-F238E27FC236}">
                <a16:creationId xmlns:a16="http://schemas.microsoft.com/office/drawing/2014/main" id="{C89D0E3B-80ED-8159-D391-10554824E6D6}"/>
              </a:ext>
            </a:extLst>
          </p:cNvPr>
          <p:cNvSpPr/>
          <p:nvPr/>
        </p:nvSpPr>
        <p:spPr>
          <a:xfrm>
            <a:off x="9539041" y="1640025"/>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a:t>
            </a:r>
          </a:p>
        </p:txBody>
      </p:sp>
      <p:sp>
        <p:nvSpPr>
          <p:cNvPr id="11" name="Afgeronde rechthoek 10">
            <a:extLst>
              <a:ext uri="{FF2B5EF4-FFF2-40B4-BE49-F238E27FC236}">
                <a16:creationId xmlns:a16="http://schemas.microsoft.com/office/drawing/2014/main" id="{9D4EFFE2-35BF-22E2-F004-F3638ABB9465}"/>
              </a:ext>
            </a:extLst>
          </p:cNvPr>
          <p:cNvSpPr/>
          <p:nvPr/>
        </p:nvSpPr>
        <p:spPr>
          <a:xfrm>
            <a:off x="9539041" y="4125514"/>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a:t>
            </a:r>
          </a:p>
        </p:txBody>
      </p:sp>
      <p:sp>
        <p:nvSpPr>
          <p:cNvPr id="12" name="Afgeronde rechthoek 10">
            <a:extLst>
              <a:ext uri="{FF2B5EF4-FFF2-40B4-BE49-F238E27FC236}">
                <a16:creationId xmlns:a16="http://schemas.microsoft.com/office/drawing/2014/main" id="{F4C563DF-8DBF-A1E9-49DC-5D0059DF2E1D}"/>
              </a:ext>
            </a:extLst>
          </p:cNvPr>
          <p:cNvSpPr/>
          <p:nvPr/>
        </p:nvSpPr>
        <p:spPr>
          <a:xfrm>
            <a:off x="2164254" y="1769638"/>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a:t>
            </a:r>
          </a:p>
        </p:txBody>
      </p:sp>
    </p:spTree>
    <p:extLst>
      <p:ext uri="{BB962C8B-B14F-4D97-AF65-F5344CB8AC3E}">
        <p14:creationId xmlns:p14="http://schemas.microsoft.com/office/powerpoint/2010/main" val="38064198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5A22F-3423-997A-E09F-F2DA5C16D5CC}"/>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C9B18BFC-0DE5-C0EF-78A7-CB57DF5C92C2}"/>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CC2D32D-E34E-DCA4-03D4-98B1063D2DEA}"/>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744DC02F-2FDC-7643-7B71-A37DC356E6EF}"/>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AC998E86-4E41-109E-07DE-E692507A860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7FF61C76-D5F9-0C0E-B7AC-D536BA62A4C3}"/>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3041DAFC-B033-24B1-3707-515C8F90CC48}"/>
              </a:ext>
            </a:extLst>
          </p:cNvPr>
          <p:cNvSpPr txBox="1"/>
          <p:nvPr/>
        </p:nvSpPr>
        <p:spPr>
          <a:xfrm>
            <a:off x="2721" y="6336846"/>
            <a:ext cx="274320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a:p>
            <a:endParaRPr lang="nl-NL" sz="2800">
              <a:solidFill>
                <a:srgbClr val="E16C7F"/>
              </a:solidFill>
              <a:latin typeface="Kermit" panose="020F0503040000060003" pitchFamily="34" charset="0"/>
            </a:endParaRP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F1B80FC3-5643-13F4-7760-E65A5AD017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0DDEAE56-8BD5-5175-7A9B-841DF4606AD7}"/>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BA3EC4D9-E0A5-ADD8-D1E2-3678C7CAF84B}"/>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43A8F460-5436-0EEB-122E-84B15B6BE775}"/>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21FA0A63-6BB8-920E-2037-601AF4CEC2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72342057-9705-8336-F873-392912487ADC}"/>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BED1EDE9-1BF0-3409-AEFF-29416F740518}"/>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Skiën</a:t>
            </a:r>
          </a:p>
        </p:txBody>
      </p:sp>
      <p:sp>
        <p:nvSpPr>
          <p:cNvPr id="10" name="Afgeronde rechthoek 9">
            <a:extLst>
              <a:ext uri="{FF2B5EF4-FFF2-40B4-BE49-F238E27FC236}">
                <a16:creationId xmlns:a16="http://schemas.microsoft.com/office/drawing/2014/main" id="{D99DF48B-D116-E70E-B558-FA44DCE91BF6}"/>
              </a:ext>
            </a:extLst>
          </p:cNvPr>
          <p:cNvSpPr/>
          <p:nvPr/>
        </p:nvSpPr>
        <p:spPr>
          <a:xfrm>
            <a:off x="6253113" y="4881974"/>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Langlaufen</a:t>
            </a:r>
          </a:p>
        </p:txBody>
      </p:sp>
      <p:sp>
        <p:nvSpPr>
          <p:cNvPr id="11" name="Afgeronde rechthoek 10">
            <a:extLst>
              <a:ext uri="{FF2B5EF4-FFF2-40B4-BE49-F238E27FC236}">
                <a16:creationId xmlns:a16="http://schemas.microsoft.com/office/drawing/2014/main" id="{098290A1-838D-22CC-9EAC-065DC284727A}"/>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Schansspringen</a:t>
            </a:r>
          </a:p>
        </p:txBody>
      </p:sp>
      <p:sp>
        <p:nvSpPr>
          <p:cNvPr id="12" name="Afgeronde rechthoek 11">
            <a:extLst>
              <a:ext uri="{FF2B5EF4-FFF2-40B4-BE49-F238E27FC236}">
                <a16:creationId xmlns:a16="http://schemas.microsoft.com/office/drawing/2014/main" id="{C2034854-48FA-EA5C-7EE4-6AB5D42EB0FD}"/>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Snowboarden </a:t>
            </a:r>
          </a:p>
        </p:txBody>
      </p:sp>
    </p:spTree>
    <p:extLst>
      <p:ext uri="{BB962C8B-B14F-4D97-AF65-F5344CB8AC3E}">
        <p14:creationId xmlns:p14="http://schemas.microsoft.com/office/powerpoint/2010/main" val="400407366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E29632-64F6-2C84-00BA-01386B5AB9D0}"/>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091C7B61-CB38-A2C1-DB93-309E2EB11A4C}"/>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259FEEA0-1B34-29A3-C8A5-A1FF670E3E7B}"/>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A58A3970-C0E2-0158-4969-FBE611071CA7}"/>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E1D3F3DE-E35C-BFF7-CF35-3C93617EA8ED}"/>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769419CB-F772-A817-C48B-17EA943DA8A6}"/>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837D0FE3-5E75-64D4-217F-3D652F5A03B5}"/>
              </a:ext>
            </a:extLst>
          </p:cNvPr>
          <p:cNvSpPr txBox="1"/>
          <p:nvPr/>
        </p:nvSpPr>
        <p:spPr>
          <a:xfrm>
            <a:off x="2721" y="6336846"/>
            <a:ext cx="274320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a:p>
            <a:endParaRPr lang="nl-NL" sz="2800">
              <a:solidFill>
                <a:srgbClr val="E16C7F"/>
              </a:solidFill>
              <a:latin typeface="Kermit" panose="020F0503040000060003" pitchFamily="34" charset="0"/>
            </a:endParaRP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489BE976-7665-BB6E-E5A1-3A1762979E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BFC38F2C-C498-04CC-E2B1-FB9B0FD5D821}"/>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F36BA4E8-F69A-9FF6-04D8-42B224005E49}"/>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B01E7141-6222-91B1-6D68-CA6CAAC135E0}"/>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074475A1-734C-ED70-3F96-8143D840FC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17" name="Afgeronde rechthoek 4">
            <a:extLst>
              <a:ext uri="{FF2B5EF4-FFF2-40B4-BE49-F238E27FC236}">
                <a16:creationId xmlns:a16="http://schemas.microsoft.com/office/drawing/2014/main" id="{692F5F80-D74C-EF93-7606-DBDD7A0C21DC}"/>
              </a:ext>
            </a:extLst>
          </p:cNvPr>
          <p:cNvSpPr/>
          <p:nvPr/>
        </p:nvSpPr>
        <p:spPr>
          <a:xfrm>
            <a:off x="2490537" y="1070523"/>
            <a:ext cx="3442322" cy="2165976"/>
          </a:xfrm>
          <a:prstGeom prst="roundRect">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Afgeronde rechthoek 4">
            <a:extLst>
              <a:ext uri="{FF2B5EF4-FFF2-40B4-BE49-F238E27FC236}">
                <a16:creationId xmlns:a16="http://schemas.microsoft.com/office/drawing/2014/main" id="{015CA3B7-CA36-5D6D-3DD9-4B4669560BC7}"/>
              </a:ext>
            </a:extLst>
          </p:cNvPr>
          <p:cNvSpPr/>
          <p:nvPr/>
        </p:nvSpPr>
        <p:spPr>
          <a:xfrm>
            <a:off x="6360345" y="3471066"/>
            <a:ext cx="3442322" cy="1985148"/>
          </a:xfrm>
          <a:prstGeom prst="roundRect">
            <a:avLst/>
          </a:prstGeom>
          <a:blipFill dpi="0" rotWithShape="1">
            <a:blip r:embed="rId6"/>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Afgeronde rechthoek 4">
            <a:extLst>
              <a:ext uri="{FF2B5EF4-FFF2-40B4-BE49-F238E27FC236}">
                <a16:creationId xmlns:a16="http://schemas.microsoft.com/office/drawing/2014/main" id="{440D771F-BD99-9362-D496-7D0BA19B27B7}"/>
              </a:ext>
            </a:extLst>
          </p:cNvPr>
          <p:cNvSpPr/>
          <p:nvPr/>
        </p:nvSpPr>
        <p:spPr>
          <a:xfrm>
            <a:off x="2490536" y="3471065"/>
            <a:ext cx="3366233" cy="1938452"/>
          </a:xfrm>
          <a:prstGeom prst="roundRect">
            <a:avLst/>
          </a:prstGeom>
          <a:blipFill dpi="0" rotWithShape="1">
            <a:blip r:embed="rId7"/>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4">
            <a:extLst>
              <a:ext uri="{FF2B5EF4-FFF2-40B4-BE49-F238E27FC236}">
                <a16:creationId xmlns:a16="http://schemas.microsoft.com/office/drawing/2014/main" id="{1680F55F-F36A-C7C4-E09D-B887542FFC1F}"/>
              </a:ext>
            </a:extLst>
          </p:cNvPr>
          <p:cNvSpPr/>
          <p:nvPr/>
        </p:nvSpPr>
        <p:spPr>
          <a:xfrm>
            <a:off x="6360346" y="1019409"/>
            <a:ext cx="3442322" cy="2165976"/>
          </a:xfrm>
          <a:prstGeom prst="roundRect">
            <a:avLst/>
          </a:prstGeom>
          <a:blipFill dpi="0" rotWithShape="1">
            <a:blip r:embed="rId8"/>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Afgeronde rechthoek 10">
            <a:extLst>
              <a:ext uri="{FF2B5EF4-FFF2-40B4-BE49-F238E27FC236}">
                <a16:creationId xmlns:a16="http://schemas.microsoft.com/office/drawing/2014/main" id="{6309A8FE-A118-E981-E76A-3C327B593F0F}"/>
              </a:ext>
            </a:extLst>
          </p:cNvPr>
          <p:cNvSpPr/>
          <p:nvPr/>
        </p:nvSpPr>
        <p:spPr>
          <a:xfrm>
            <a:off x="2192657" y="4125514"/>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a:t>
            </a:r>
          </a:p>
        </p:txBody>
      </p:sp>
      <p:sp>
        <p:nvSpPr>
          <p:cNvPr id="11" name="Afgeronde rechthoek 10">
            <a:extLst>
              <a:ext uri="{FF2B5EF4-FFF2-40B4-BE49-F238E27FC236}">
                <a16:creationId xmlns:a16="http://schemas.microsoft.com/office/drawing/2014/main" id="{66CF7D8E-890C-3737-C971-C56CB77BAD77}"/>
              </a:ext>
            </a:extLst>
          </p:cNvPr>
          <p:cNvSpPr/>
          <p:nvPr/>
        </p:nvSpPr>
        <p:spPr>
          <a:xfrm>
            <a:off x="9539041" y="1640025"/>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a:t>
            </a:r>
          </a:p>
        </p:txBody>
      </p:sp>
      <p:sp>
        <p:nvSpPr>
          <p:cNvPr id="12" name="Afgeronde rechthoek 10">
            <a:extLst>
              <a:ext uri="{FF2B5EF4-FFF2-40B4-BE49-F238E27FC236}">
                <a16:creationId xmlns:a16="http://schemas.microsoft.com/office/drawing/2014/main" id="{4F38ED2A-16D9-6F27-DBA4-EB2E4DB08A8F}"/>
              </a:ext>
            </a:extLst>
          </p:cNvPr>
          <p:cNvSpPr/>
          <p:nvPr/>
        </p:nvSpPr>
        <p:spPr>
          <a:xfrm>
            <a:off x="9539041" y="4125514"/>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a:t>
            </a:r>
          </a:p>
        </p:txBody>
      </p:sp>
      <p:sp>
        <p:nvSpPr>
          <p:cNvPr id="13" name="Afgeronde rechthoek 10">
            <a:extLst>
              <a:ext uri="{FF2B5EF4-FFF2-40B4-BE49-F238E27FC236}">
                <a16:creationId xmlns:a16="http://schemas.microsoft.com/office/drawing/2014/main" id="{06BA52AE-6A5F-9961-90BE-519BDCB9A122}"/>
              </a:ext>
            </a:extLst>
          </p:cNvPr>
          <p:cNvSpPr/>
          <p:nvPr/>
        </p:nvSpPr>
        <p:spPr>
          <a:xfrm>
            <a:off x="2192658" y="1792423"/>
            <a:ext cx="731205"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a:t>
            </a:r>
          </a:p>
        </p:txBody>
      </p:sp>
    </p:spTree>
    <p:extLst>
      <p:ext uri="{BB962C8B-B14F-4D97-AF65-F5344CB8AC3E}">
        <p14:creationId xmlns:p14="http://schemas.microsoft.com/office/powerpoint/2010/main" val="16158870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98170-289C-5279-6D6A-82A32D2E2D07}"/>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A863AD52-91BE-8C9E-F0EF-3D26CE73B4EF}"/>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A72C0A22-E6B0-BAAE-6A8D-D47267916D1F}"/>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3370B90-BBF9-C67D-AED9-2D9C3E1ABA43}"/>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464DF4CA-4392-51AF-0BE4-769CE1D62D33}"/>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58F1C2F4-71CB-CAC9-6584-D99D2861CCCF}"/>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132FB777-C401-9A51-F36F-B7EADC35CFDA}"/>
              </a:ext>
            </a:extLst>
          </p:cNvPr>
          <p:cNvSpPr txBox="1"/>
          <p:nvPr/>
        </p:nvSpPr>
        <p:spPr>
          <a:xfrm>
            <a:off x="2721" y="6336846"/>
            <a:ext cx="2743200"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a:p>
            <a:endParaRPr lang="nl-NL" sz="2800">
              <a:solidFill>
                <a:srgbClr val="E16C7F"/>
              </a:solidFill>
              <a:latin typeface="Kermit" panose="020F0503040000060003" pitchFamily="34" charset="0"/>
            </a:endParaRP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88CDC14F-8C9A-3E25-85F5-F7895372AA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D723F8C4-AA4C-061F-4D47-A67552785911}"/>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E150802E-1BD8-0462-AD3F-38354B83CF7C}"/>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159DFD22-873B-523D-F1FB-10EF7C0571D5}"/>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7A8BCD34-0FC8-4C67-9B6F-8D4D083837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FABEBB6A-A3FA-BADB-D8E6-CA8CE1784A36}"/>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8016E1C3-2766-59E7-9F7D-1A9DFCB998DF}"/>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Skiën</a:t>
            </a:r>
          </a:p>
        </p:txBody>
      </p:sp>
      <p:sp>
        <p:nvSpPr>
          <p:cNvPr id="10" name="Afgeronde rechthoek 9">
            <a:extLst>
              <a:ext uri="{FF2B5EF4-FFF2-40B4-BE49-F238E27FC236}">
                <a16:creationId xmlns:a16="http://schemas.microsoft.com/office/drawing/2014/main" id="{EB820192-F944-B645-D31D-A964FEC8A611}"/>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a:t>
            </a:r>
            <a:r>
              <a:rPr lang="nl-NL" sz="2400" err="1">
                <a:latin typeface="Kermit" panose="020F0503040000060003" pitchFamily="34" charset="0"/>
              </a:rPr>
              <a:t>Skeleton</a:t>
            </a:r>
            <a:endParaRPr lang="nl-NL" sz="2400">
              <a:latin typeface="Kermit" panose="020F0503040000060003" pitchFamily="34" charset="0"/>
            </a:endParaRPr>
          </a:p>
        </p:txBody>
      </p:sp>
      <p:sp>
        <p:nvSpPr>
          <p:cNvPr id="11" name="Afgeronde rechthoek 10">
            <a:extLst>
              <a:ext uri="{FF2B5EF4-FFF2-40B4-BE49-F238E27FC236}">
                <a16:creationId xmlns:a16="http://schemas.microsoft.com/office/drawing/2014/main" id="{5DBD502C-695C-F64A-02E6-4D5BC60AA290}"/>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Schansspringen</a:t>
            </a:r>
          </a:p>
        </p:txBody>
      </p:sp>
      <p:sp>
        <p:nvSpPr>
          <p:cNvPr id="12" name="Afgeronde rechthoek 11">
            <a:extLst>
              <a:ext uri="{FF2B5EF4-FFF2-40B4-BE49-F238E27FC236}">
                <a16:creationId xmlns:a16="http://schemas.microsoft.com/office/drawing/2014/main" id="{3953583B-0650-C6EC-114A-74DED1F1D403}"/>
              </a:ext>
            </a:extLst>
          </p:cNvPr>
          <p:cNvSpPr/>
          <p:nvPr/>
        </p:nvSpPr>
        <p:spPr>
          <a:xfrm>
            <a:off x="6253113" y="5756684"/>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Snowboarden </a:t>
            </a:r>
          </a:p>
        </p:txBody>
      </p:sp>
    </p:spTree>
    <p:extLst>
      <p:ext uri="{BB962C8B-B14F-4D97-AF65-F5344CB8AC3E}">
        <p14:creationId xmlns:p14="http://schemas.microsoft.com/office/powerpoint/2010/main" val="39208642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5C32F-955F-BFC1-29C2-AB42A3E87236}"/>
            </a:ext>
          </a:extLst>
        </p:cNvPr>
        <p:cNvGrpSpPr/>
        <p:nvPr/>
      </p:nvGrpSpPr>
      <p:grpSpPr>
        <a:xfrm>
          <a:off x="0" y="0"/>
          <a:ext cx="0" cy="0"/>
          <a:chOff x="0" y="0"/>
          <a:chExt cx="0" cy="0"/>
        </a:xfrm>
      </p:grpSpPr>
      <p:pic>
        <p:nvPicPr>
          <p:cNvPr id="7" name="Afbeelding 6" descr="Afbeelding met schermopname&#10;&#10;Door AI gegenereerde inhoud is mogelijk onjuist.">
            <a:extLst>
              <a:ext uri="{FF2B5EF4-FFF2-40B4-BE49-F238E27FC236}">
                <a16:creationId xmlns:a16="http://schemas.microsoft.com/office/drawing/2014/main" id="{B01CC093-AE84-437F-EEF1-ED99E7FA62BE}"/>
              </a:ext>
            </a:extLst>
          </p:cNvPr>
          <p:cNvPicPr>
            <a:picLocks noChangeAspect="1"/>
          </p:cNvPicPr>
          <p:nvPr/>
        </p:nvPicPr>
        <p:blipFill>
          <a:blip r:embed="rId3">
            <a:extLst>
              <a:ext uri="{28A0092B-C50C-407E-A947-70E740481C1C}">
                <a14:useLocalDpi xmlns:a14="http://schemas.microsoft.com/office/drawing/2010/main" val="0"/>
              </a:ext>
            </a:extLst>
          </a:blip>
          <a:srcRect t="54641"/>
          <a:stretch>
            <a:fillRect/>
          </a:stretch>
        </p:blipFill>
        <p:spPr>
          <a:xfrm>
            <a:off x="0" y="3747246"/>
            <a:ext cx="12192000" cy="3110753"/>
          </a:xfrm>
          <a:prstGeom prst="rect">
            <a:avLst/>
          </a:prstGeom>
        </p:spPr>
      </p:pic>
      <p:sp>
        <p:nvSpPr>
          <p:cNvPr id="74753" name="Rectangle 3">
            <a:extLst>
              <a:ext uri="{FF2B5EF4-FFF2-40B4-BE49-F238E27FC236}">
                <a16:creationId xmlns:a16="http://schemas.microsoft.com/office/drawing/2014/main" id="{C1343B82-BA59-0BBC-1C86-74ACCAA87503}"/>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67EC7D34-88B3-35A8-A3D5-920B584455F3}"/>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2C722D13-A268-4827-A9B7-40EB79CE560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C1C11CE8-41B0-BFFD-2065-D3C703FFC811}"/>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2" name="Tekstvak 1">
            <a:extLst>
              <a:ext uri="{FF2B5EF4-FFF2-40B4-BE49-F238E27FC236}">
                <a16:creationId xmlns:a16="http://schemas.microsoft.com/office/drawing/2014/main" id="{3264FBAE-1ABA-EE9A-87AF-45CA5548ECAA}"/>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94369151-99DA-1F63-EEBD-2C2AB82BF9FE}"/>
              </a:ext>
            </a:extLst>
          </p:cNvPr>
          <p:cNvSpPr txBox="1"/>
          <p:nvPr/>
        </p:nvSpPr>
        <p:spPr>
          <a:xfrm>
            <a:off x="29936" y="6255204"/>
            <a:ext cx="2743200"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a:p>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D60451C2-9478-DCCB-F5D7-BF62DF422E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9" name="Tekstvak 8">
            <a:extLst>
              <a:ext uri="{FF2B5EF4-FFF2-40B4-BE49-F238E27FC236}">
                <a16:creationId xmlns:a16="http://schemas.microsoft.com/office/drawing/2014/main" id="{D38CE5FA-E8BC-0D89-3AA1-58FBB7030576}"/>
              </a:ext>
            </a:extLst>
          </p:cNvPr>
          <p:cNvSpPr txBox="1"/>
          <p:nvPr/>
        </p:nvSpPr>
        <p:spPr>
          <a:xfrm>
            <a:off x="1995083" y="1024569"/>
            <a:ext cx="8201835" cy="3416320"/>
          </a:xfrm>
          <a:prstGeom prst="rect">
            <a:avLst/>
          </a:prstGeom>
          <a:noFill/>
        </p:spPr>
        <p:txBody>
          <a:bodyPr wrap="square" rtlCol="0">
            <a:spAutoFit/>
          </a:bodyPr>
          <a:lstStyle/>
          <a:p>
            <a:pPr algn="ctr"/>
            <a:r>
              <a:rPr lang="nl-NL">
                <a:latin typeface="Kermit" panose="020F0503040000060003" pitchFamily="34" charset="0"/>
              </a:rPr>
              <a:t>We gaan de </a:t>
            </a:r>
            <a:r>
              <a:rPr lang="nl-NL" err="1">
                <a:latin typeface="Kermit" panose="020F0503040000060003" pitchFamily="34" charset="0"/>
              </a:rPr>
              <a:t>Skeletonster</a:t>
            </a:r>
            <a:r>
              <a:rPr lang="nl-NL">
                <a:latin typeface="Kermit" panose="020F0503040000060003" pitchFamily="34" charset="0"/>
              </a:rPr>
              <a:t> Kimberley Bos interviewen met de klas.</a:t>
            </a:r>
          </a:p>
          <a:p>
            <a:pPr algn="ctr"/>
            <a:endParaRPr lang="nl-NL">
              <a:latin typeface="Kermit" panose="020F0503040000060003" pitchFamily="34" charset="0"/>
            </a:endParaRPr>
          </a:p>
          <a:p>
            <a:pPr algn="ctr"/>
            <a:r>
              <a:rPr lang="nl-NL">
                <a:latin typeface="Kermit" panose="020F0503040000060003" pitchFamily="34" charset="0"/>
              </a:rPr>
              <a:t>We gaan kijken naar een filmpje over Kimberley Bos. Tijdens het kijken naar het filmpje bedenk je één vraag die je aan Kimberley Bos zou willen stellen. </a:t>
            </a:r>
          </a:p>
          <a:p>
            <a:pPr algn="ctr"/>
            <a:endParaRPr lang="nl-NL">
              <a:latin typeface="Kermit" panose="020F0503040000060003" pitchFamily="34" charset="0"/>
            </a:endParaRPr>
          </a:p>
          <a:p>
            <a:pPr algn="ctr"/>
            <a:r>
              <a:rPr lang="nl-NL" b="1">
                <a:solidFill>
                  <a:srgbClr val="E16C7F"/>
                </a:solidFill>
                <a:latin typeface="Kermit" panose="020F0503040000060003" pitchFamily="34" charset="0"/>
              </a:rPr>
              <a:t>Persoonlijke relevantie</a:t>
            </a:r>
          </a:p>
          <a:p>
            <a:pPr algn="ctr"/>
            <a:r>
              <a:rPr lang="nl-NL">
                <a:latin typeface="Kermit" panose="020F0503040000060003" pitchFamily="34" charset="0"/>
              </a:rPr>
              <a:t>of</a:t>
            </a:r>
          </a:p>
          <a:p>
            <a:pPr algn="ctr"/>
            <a:r>
              <a:rPr lang="nl-NL" b="1">
                <a:solidFill>
                  <a:srgbClr val="E16C7F"/>
                </a:solidFill>
                <a:latin typeface="Kermit" panose="020F0503040000060003" pitchFamily="34" charset="0"/>
              </a:rPr>
              <a:t>Onthouden en begrijpen</a:t>
            </a:r>
          </a:p>
          <a:p>
            <a:pPr marL="285750" indent="-285750" algn="ctr">
              <a:buFontTx/>
              <a:buChar char="-"/>
            </a:pPr>
            <a:endParaRPr lang="nl-NL">
              <a:latin typeface="Kermit" panose="020F0503040000060003" pitchFamily="34" charset="0"/>
            </a:endParaRPr>
          </a:p>
          <a:p>
            <a:pPr algn="ctr"/>
            <a:r>
              <a:rPr lang="nl-NL">
                <a:latin typeface="Kermit" panose="020F0503040000060003" pitchFamily="34" charset="0"/>
              </a:rPr>
              <a:t>Teken deze vraag op je wisbordje.</a:t>
            </a:r>
          </a:p>
          <a:p>
            <a:pPr lvl="0"/>
            <a:endParaRPr lang="nl-NL">
              <a:latin typeface="Kermit" panose="020F0503040000060003" pitchFamily="34" charset="0"/>
            </a:endParaRPr>
          </a:p>
        </p:txBody>
      </p:sp>
      <p:sp>
        <p:nvSpPr>
          <p:cNvPr id="10" name="Tekstvak 9">
            <a:extLst>
              <a:ext uri="{FF2B5EF4-FFF2-40B4-BE49-F238E27FC236}">
                <a16:creationId xmlns:a16="http://schemas.microsoft.com/office/drawing/2014/main" id="{C693BE5D-5615-0EEE-930A-75B24105A125}"/>
              </a:ext>
            </a:extLst>
          </p:cNvPr>
          <p:cNvSpPr txBox="1"/>
          <p:nvPr/>
        </p:nvSpPr>
        <p:spPr>
          <a:xfrm>
            <a:off x="0" y="138734"/>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Interview met Kimberley Bos</a:t>
            </a:r>
            <a:endParaRPr lang="nl-NL" sz="3200"/>
          </a:p>
        </p:txBody>
      </p:sp>
      <p:pic>
        <p:nvPicPr>
          <p:cNvPr id="13" name="Afbeelding 12">
            <a:extLst>
              <a:ext uri="{FF2B5EF4-FFF2-40B4-BE49-F238E27FC236}">
                <a16:creationId xmlns:a16="http://schemas.microsoft.com/office/drawing/2014/main" id="{E1D195B5-94AB-4831-CD0F-2D843CCF0D62}"/>
              </a:ext>
            </a:extLst>
          </p:cNvPr>
          <p:cNvPicPr/>
          <p:nvPr/>
        </p:nvPicPr>
        <p:blipFill>
          <a:blip r:embed="rId5">
            <a:extLst>
              <a:ext uri="{28A0092B-C50C-407E-A947-70E740481C1C}">
                <a14:useLocalDpi xmlns:a14="http://schemas.microsoft.com/office/drawing/2010/main" val="0"/>
              </a:ext>
            </a:extLst>
          </a:blip>
          <a:srcRect t="1290" b="1290"/>
          <a:stretch/>
        </p:blipFill>
        <p:spPr bwMode="auto">
          <a:xfrm>
            <a:off x="3548820" y="4503652"/>
            <a:ext cx="2411033" cy="2215229"/>
          </a:xfrm>
          <a:prstGeom prst="rect">
            <a:avLst/>
          </a:prstGeom>
          <a:noFill/>
          <a:ln>
            <a:noFill/>
          </a:ln>
          <a:extLst>
            <a:ext uri="{53640926-AAD7-44D8-BBD7-CCE9431645EC}">
              <a14:shadowObscured xmlns:a14="http://schemas.microsoft.com/office/drawing/2010/main"/>
            </a:ext>
          </a:extLst>
        </p:spPr>
      </p:pic>
      <p:pic>
        <p:nvPicPr>
          <p:cNvPr id="14" name="Afbeelding 13">
            <a:extLst>
              <a:ext uri="{FF2B5EF4-FFF2-40B4-BE49-F238E27FC236}">
                <a16:creationId xmlns:a16="http://schemas.microsoft.com/office/drawing/2014/main" id="{CB07D5A0-41E0-CAB9-449F-ED9DB909706A}"/>
              </a:ext>
            </a:extLst>
          </p:cNvPr>
          <p:cNvPicPr/>
          <p:nvPr/>
        </p:nvPicPr>
        <p:blipFill>
          <a:blip r:embed="rId6">
            <a:extLst>
              <a:ext uri="{28A0092B-C50C-407E-A947-70E740481C1C}">
                <a14:useLocalDpi xmlns:a14="http://schemas.microsoft.com/office/drawing/2010/main" val="0"/>
              </a:ext>
            </a:extLst>
          </a:blip>
          <a:srcRect/>
          <a:stretch/>
        </p:blipFill>
        <p:spPr bwMode="auto">
          <a:xfrm>
            <a:off x="6232149" y="4446502"/>
            <a:ext cx="2243988" cy="2272379"/>
          </a:xfrm>
          <a:prstGeom prst="rect">
            <a:avLst/>
          </a:prstGeom>
          <a:noFill/>
          <a:ln>
            <a:noFill/>
          </a:ln>
        </p:spPr>
      </p:pic>
    </p:spTree>
    <p:extLst>
      <p:ext uri="{BB962C8B-B14F-4D97-AF65-F5344CB8AC3E}">
        <p14:creationId xmlns:p14="http://schemas.microsoft.com/office/powerpoint/2010/main" val="28544666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1394CE-DD7E-B9CF-72A7-8F90C7F20A59}"/>
            </a:ext>
          </a:extLst>
        </p:cNvPr>
        <p:cNvGrpSpPr/>
        <p:nvPr/>
      </p:nvGrpSpPr>
      <p:grpSpPr>
        <a:xfrm>
          <a:off x="0" y="0"/>
          <a:ext cx="0" cy="0"/>
          <a:chOff x="0" y="0"/>
          <a:chExt cx="0" cy="0"/>
        </a:xfrm>
      </p:grpSpPr>
      <p:pic>
        <p:nvPicPr>
          <p:cNvPr id="6" name="Afbeelding 5" descr="Afbeelding met schermopname&#10;&#10;Door AI gegenereerde inhoud is mogelijk onjuist.">
            <a:extLst>
              <a:ext uri="{FF2B5EF4-FFF2-40B4-BE49-F238E27FC236}">
                <a16:creationId xmlns:a16="http://schemas.microsoft.com/office/drawing/2014/main" id="{4681A646-286E-E575-055E-7DBEB0FF285A}"/>
              </a:ext>
            </a:extLst>
          </p:cNvPr>
          <p:cNvPicPr>
            <a:picLocks noChangeAspect="1"/>
          </p:cNvPicPr>
          <p:nvPr/>
        </p:nvPicPr>
        <p:blipFill>
          <a:blip r:embed="rId3">
            <a:extLst>
              <a:ext uri="{28A0092B-C50C-407E-A947-70E740481C1C}">
                <a14:useLocalDpi xmlns:a14="http://schemas.microsoft.com/office/drawing/2010/main" val="0"/>
              </a:ext>
            </a:extLst>
          </a:blip>
          <a:srcRect t="54641"/>
          <a:stretch>
            <a:fillRect/>
          </a:stretch>
        </p:blipFill>
        <p:spPr>
          <a:xfrm>
            <a:off x="0" y="3747246"/>
            <a:ext cx="12192000" cy="3110753"/>
          </a:xfrm>
          <a:prstGeom prst="rect">
            <a:avLst/>
          </a:prstGeom>
        </p:spPr>
      </p:pic>
      <p:pic>
        <p:nvPicPr>
          <p:cNvPr id="14" name="Afbeelding 13">
            <a:extLst>
              <a:ext uri="{FF2B5EF4-FFF2-40B4-BE49-F238E27FC236}">
                <a16:creationId xmlns:a16="http://schemas.microsoft.com/office/drawing/2014/main" id="{78481626-C6B9-C6C4-B387-B47C3661A791}"/>
              </a:ext>
            </a:extLst>
          </p:cNvPr>
          <p:cNvPicPr/>
          <p:nvPr/>
        </p:nvPicPr>
        <p:blipFill>
          <a:blip r:embed="rId4">
            <a:extLst>
              <a:ext uri="{28A0092B-C50C-407E-A947-70E740481C1C}">
                <a14:useLocalDpi xmlns:a14="http://schemas.microsoft.com/office/drawing/2010/main" val="0"/>
              </a:ext>
            </a:extLst>
          </a:blip>
          <a:srcRect/>
          <a:stretch/>
        </p:blipFill>
        <p:spPr bwMode="auto">
          <a:xfrm rot="20400899">
            <a:off x="265579" y="4126052"/>
            <a:ext cx="2271914" cy="1955695"/>
          </a:xfrm>
          <a:prstGeom prst="rect">
            <a:avLst/>
          </a:prstGeom>
          <a:noFill/>
          <a:ln>
            <a:noFill/>
          </a:ln>
        </p:spPr>
      </p:pic>
      <p:pic>
        <p:nvPicPr>
          <p:cNvPr id="13" name="Afbeelding 12">
            <a:extLst>
              <a:ext uri="{FF2B5EF4-FFF2-40B4-BE49-F238E27FC236}">
                <a16:creationId xmlns:a16="http://schemas.microsoft.com/office/drawing/2014/main" id="{C5FB1A6F-1A75-BB74-C057-6096A30E7F5D}"/>
              </a:ext>
            </a:extLst>
          </p:cNvPr>
          <p:cNvPicPr/>
          <p:nvPr/>
        </p:nvPicPr>
        <p:blipFill>
          <a:blip r:embed="rId5">
            <a:extLst>
              <a:ext uri="{28A0092B-C50C-407E-A947-70E740481C1C}">
                <a14:useLocalDpi xmlns:a14="http://schemas.microsoft.com/office/drawing/2010/main" val="0"/>
              </a:ext>
            </a:extLst>
          </a:blip>
          <a:srcRect t="1290" b="1290"/>
          <a:stretch/>
        </p:blipFill>
        <p:spPr bwMode="auto">
          <a:xfrm rot="1028106">
            <a:off x="9627229" y="786336"/>
            <a:ext cx="2164416" cy="2157073"/>
          </a:xfrm>
          <a:prstGeom prst="rect">
            <a:avLst/>
          </a:prstGeom>
          <a:noFill/>
          <a:ln>
            <a:noFill/>
          </a:ln>
          <a:extLst>
            <a:ext uri="{53640926-AAD7-44D8-BBD7-CCE9431645EC}">
              <a14:shadowObscured xmlns:a14="http://schemas.microsoft.com/office/drawing/2010/main"/>
            </a:ext>
          </a:extLst>
        </p:spPr>
      </p:pic>
      <p:sp>
        <p:nvSpPr>
          <p:cNvPr id="74753" name="Rectangle 3">
            <a:extLst>
              <a:ext uri="{FF2B5EF4-FFF2-40B4-BE49-F238E27FC236}">
                <a16:creationId xmlns:a16="http://schemas.microsoft.com/office/drawing/2014/main" id="{73DFFA99-AC5D-66B8-B53A-2832C8F7B3DF}"/>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91EDC01D-3F51-298F-224F-253AD7D961CC}"/>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63BA33A8-76A2-A7C5-C132-3C039FF2E7E0}"/>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A96CBF13-8B53-B5A9-7365-DAAE13ED0ED3}"/>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2" name="Tekstvak 1">
            <a:extLst>
              <a:ext uri="{FF2B5EF4-FFF2-40B4-BE49-F238E27FC236}">
                <a16:creationId xmlns:a16="http://schemas.microsoft.com/office/drawing/2014/main" id="{E04BC748-FC2B-6368-873F-EA9C9F7FEBB4}"/>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C9983517-A7AD-0738-AFB0-CAD25BE24977}"/>
              </a:ext>
            </a:extLst>
          </p:cNvPr>
          <p:cNvSpPr txBox="1"/>
          <p:nvPr/>
        </p:nvSpPr>
        <p:spPr>
          <a:xfrm>
            <a:off x="29936" y="6255204"/>
            <a:ext cx="2743200"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a:p>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A07648D8-57C0-AF5E-1C74-5F82ECD7743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9" name="Tekstvak 8">
            <a:extLst>
              <a:ext uri="{FF2B5EF4-FFF2-40B4-BE49-F238E27FC236}">
                <a16:creationId xmlns:a16="http://schemas.microsoft.com/office/drawing/2014/main" id="{23BDE049-BFF8-7C74-3C47-DBF3D5C0F6A0}"/>
              </a:ext>
            </a:extLst>
          </p:cNvPr>
          <p:cNvSpPr txBox="1"/>
          <p:nvPr/>
        </p:nvSpPr>
        <p:spPr>
          <a:xfrm>
            <a:off x="1995082" y="1359200"/>
            <a:ext cx="8201835" cy="3970318"/>
          </a:xfrm>
          <a:prstGeom prst="rect">
            <a:avLst/>
          </a:prstGeom>
          <a:noFill/>
        </p:spPr>
        <p:txBody>
          <a:bodyPr wrap="square" rtlCol="0">
            <a:spAutoFit/>
          </a:bodyPr>
          <a:lstStyle/>
          <a:p>
            <a:pPr algn="ctr"/>
            <a:r>
              <a:rPr lang="nl-NL" b="1">
                <a:solidFill>
                  <a:srgbClr val="E16C7F"/>
                </a:solidFill>
                <a:latin typeface="Kermit" panose="020F0503040000060003" pitchFamily="34" charset="0"/>
              </a:rPr>
              <a:t>Persoonlijke relevantie</a:t>
            </a:r>
            <a:r>
              <a:rPr lang="nl-NL">
                <a:solidFill>
                  <a:srgbClr val="E16C7F"/>
                </a:solidFill>
                <a:latin typeface="Kermit" panose="020F0503040000060003" pitchFamily="34" charset="0"/>
              </a:rPr>
              <a:t>: </a:t>
            </a:r>
          </a:p>
          <a:p>
            <a:pPr algn="ctr"/>
            <a:r>
              <a:rPr lang="nl-NL">
                <a:latin typeface="Kermit" panose="020F0503040000060003" pitchFamily="34" charset="0"/>
              </a:rPr>
              <a:t>Hoe hebben de ervaringen van Kimberley invloed op je eigen leven?</a:t>
            </a:r>
          </a:p>
          <a:p>
            <a:pPr algn="ctr"/>
            <a:endParaRPr lang="nl-NL">
              <a:latin typeface="Kermit" panose="020F0503040000060003" pitchFamily="34" charset="0"/>
            </a:endParaRPr>
          </a:p>
          <a:p>
            <a:pPr algn="ctr"/>
            <a:r>
              <a:rPr lang="nl-NL" i="1">
                <a:latin typeface="Kermit" panose="020F0503040000060003" pitchFamily="34" charset="0"/>
              </a:rPr>
              <a:t>Bijvoorbeeld</a:t>
            </a:r>
            <a:r>
              <a:rPr lang="nl-NL">
                <a:latin typeface="Kermit" panose="020F0503040000060003" pitchFamily="34" charset="0"/>
              </a:rPr>
              <a:t>: Wat zou je tegen iemand zeggen die geïnteresseerd is om ook te gaan </a:t>
            </a:r>
            <a:r>
              <a:rPr lang="nl-NL" err="1">
                <a:latin typeface="Kermit" panose="020F0503040000060003" pitchFamily="34" charset="0"/>
              </a:rPr>
              <a:t>skeletonnen</a:t>
            </a:r>
            <a:r>
              <a:rPr lang="nl-NL">
                <a:latin typeface="Kermit" panose="020F0503040000060003" pitchFamily="34" charset="0"/>
              </a:rPr>
              <a:t>?</a:t>
            </a:r>
          </a:p>
          <a:p>
            <a:pPr algn="ctr"/>
            <a:endParaRPr lang="nl-NL">
              <a:latin typeface="Kermit" panose="020F0503040000060003" pitchFamily="34" charset="0"/>
            </a:endParaRPr>
          </a:p>
          <a:p>
            <a:pPr algn="ctr"/>
            <a:endParaRPr lang="nl-NL">
              <a:latin typeface="Kermit" panose="020F0503040000060003" pitchFamily="34" charset="0"/>
            </a:endParaRPr>
          </a:p>
          <a:p>
            <a:pPr algn="ctr"/>
            <a:endParaRPr lang="nl-NL">
              <a:latin typeface="Kermit" panose="020F0503040000060003" pitchFamily="34" charset="0"/>
            </a:endParaRPr>
          </a:p>
          <a:p>
            <a:pPr algn="ctr"/>
            <a:r>
              <a:rPr lang="nl-NL" b="1">
                <a:solidFill>
                  <a:srgbClr val="E16C7F"/>
                </a:solidFill>
                <a:latin typeface="Kermit" panose="020F0503040000060003" pitchFamily="34" charset="0"/>
              </a:rPr>
              <a:t>Onthouden en begrijpen</a:t>
            </a:r>
            <a:r>
              <a:rPr lang="nl-NL">
                <a:solidFill>
                  <a:srgbClr val="E16C7F"/>
                </a:solidFill>
                <a:latin typeface="Kermit" panose="020F0503040000060003" pitchFamily="34" charset="0"/>
              </a:rPr>
              <a:t>: </a:t>
            </a:r>
          </a:p>
          <a:p>
            <a:pPr algn="ctr"/>
            <a:r>
              <a:rPr lang="nl-NL">
                <a:latin typeface="Kermit" panose="020F0503040000060003" pitchFamily="34" charset="0"/>
              </a:rPr>
              <a:t>Dit zijn vragen die gebaseerd zijn op feitelijke kennis over de sport en het trainingsproces van Kimberley. </a:t>
            </a:r>
          </a:p>
          <a:p>
            <a:pPr algn="ctr"/>
            <a:endParaRPr lang="nl-NL">
              <a:latin typeface="Kermit" panose="020F0503040000060003" pitchFamily="34" charset="0"/>
            </a:endParaRPr>
          </a:p>
          <a:p>
            <a:pPr algn="ctr"/>
            <a:r>
              <a:rPr lang="nl-NL" i="1">
                <a:latin typeface="Kermit" panose="020F0503040000060003" pitchFamily="34" charset="0"/>
              </a:rPr>
              <a:t>Bijvoorbeeld</a:t>
            </a:r>
            <a:r>
              <a:rPr lang="nl-NL">
                <a:latin typeface="Kermit" panose="020F0503040000060003" pitchFamily="34" charset="0"/>
              </a:rPr>
              <a:t>: Wat eet je voor een belangrijke wedstrijd?</a:t>
            </a:r>
          </a:p>
          <a:p>
            <a:pPr lvl="0"/>
            <a:endParaRPr lang="nl-NL">
              <a:latin typeface="Kermit" panose="020F0503040000060003" pitchFamily="34" charset="0"/>
            </a:endParaRPr>
          </a:p>
        </p:txBody>
      </p:sp>
      <p:sp>
        <p:nvSpPr>
          <p:cNvPr id="10" name="Tekstvak 9">
            <a:extLst>
              <a:ext uri="{FF2B5EF4-FFF2-40B4-BE49-F238E27FC236}">
                <a16:creationId xmlns:a16="http://schemas.microsoft.com/office/drawing/2014/main" id="{5149E93F-1A21-2DF1-C30C-A1FA6801FFF6}"/>
              </a:ext>
            </a:extLst>
          </p:cNvPr>
          <p:cNvSpPr txBox="1"/>
          <p:nvPr/>
        </p:nvSpPr>
        <p:spPr>
          <a:xfrm>
            <a:off x="0" y="138734"/>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Soorten vragen</a:t>
            </a:r>
            <a:endParaRPr lang="nl-NL" sz="3200"/>
          </a:p>
        </p:txBody>
      </p:sp>
    </p:spTree>
    <p:extLst>
      <p:ext uri="{BB962C8B-B14F-4D97-AF65-F5344CB8AC3E}">
        <p14:creationId xmlns:p14="http://schemas.microsoft.com/office/powerpoint/2010/main" val="18715325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0CFA9A-2DBE-06FC-6DF9-0E3C131DAA9A}"/>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1470EF32-0FDA-79EE-6E30-3F724D6C0208}"/>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00E2FDE1-241D-AF74-5463-223B10D43229}"/>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D6282DB2-5CF2-06A8-23AB-50FDAC838D29}"/>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0AF1FEF6-C496-4D45-11F2-6008B74874CA}"/>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2" name="Tekstvak 1">
            <a:extLst>
              <a:ext uri="{FF2B5EF4-FFF2-40B4-BE49-F238E27FC236}">
                <a16:creationId xmlns:a16="http://schemas.microsoft.com/office/drawing/2014/main" id="{A265AEA9-819B-7027-60A6-CD01BE427561}"/>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4E40A21A-B3BA-F7FD-080A-7729B224226C}"/>
              </a:ext>
            </a:extLst>
          </p:cNvPr>
          <p:cNvSpPr txBox="1"/>
          <p:nvPr/>
        </p:nvSpPr>
        <p:spPr>
          <a:xfrm>
            <a:off x="29936" y="6255204"/>
            <a:ext cx="2743200"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a:p>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3000F2DC-D7C5-55EE-2E59-140ED54932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7" name="Tekstvak 6">
            <a:extLst>
              <a:ext uri="{FF2B5EF4-FFF2-40B4-BE49-F238E27FC236}">
                <a16:creationId xmlns:a16="http://schemas.microsoft.com/office/drawing/2014/main" id="{8BEED145-3324-918A-6A74-9B54AC2AA350}"/>
              </a:ext>
            </a:extLst>
          </p:cNvPr>
          <p:cNvSpPr txBox="1"/>
          <p:nvPr/>
        </p:nvSpPr>
        <p:spPr>
          <a:xfrm>
            <a:off x="0" y="138734"/>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Wie is Kimberley Bos</a:t>
            </a:r>
            <a:endParaRPr lang="nl-NL" sz="3200"/>
          </a:p>
        </p:txBody>
      </p:sp>
      <p:pic>
        <p:nvPicPr>
          <p:cNvPr id="10" name="Onlinemedia 9" descr="Kimberley Bos wint als eerste Nederlander ooit WK-goud bij skeleton">
            <a:hlinkClick r:id="" action="ppaction://media"/>
            <a:extLst>
              <a:ext uri="{FF2B5EF4-FFF2-40B4-BE49-F238E27FC236}">
                <a16:creationId xmlns:a16="http://schemas.microsoft.com/office/drawing/2014/main" id="{F3331149-626A-B69A-67AC-0D6CBB4DE691}"/>
              </a:ext>
            </a:extLst>
          </p:cNvPr>
          <p:cNvPicPr>
            <a:picLocks noRot="1" noChangeAspect="1"/>
          </p:cNvPicPr>
          <p:nvPr>
            <a:videoFile r:link="rId1"/>
          </p:nvPr>
        </p:nvPicPr>
        <p:blipFill>
          <a:blip r:embed="rId5"/>
          <a:stretch>
            <a:fillRect/>
          </a:stretch>
        </p:blipFill>
        <p:spPr>
          <a:xfrm>
            <a:off x="1196975" y="759809"/>
            <a:ext cx="10147300" cy="5733225"/>
          </a:xfrm>
          <a:prstGeom prst="rect">
            <a:avLst/>
          </a:prstGeom>
        </p:spPr>
      </p:pic>
    </p:spTree>
    <p:extLst>
      <p:ext uri="{BB962C8B-B14F-4D97-AF65-F5344CB8AC3E}">
        <p14:creationId xmlns:p14="http://schemas.microsoft.com/office/powerpoint/2010/main" val="429064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EBB8F-1CBA-13BF-F15D-038FAD0340EE}"/>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7070617B-CE56-783C-5CEC-61B74A4B3DAB}"/>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F96CFAC0-E916-BBDC-881B-6CCC33ACBA17}"/>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CC78E85B-82FC-8413-DC15-89B7238F9A32}"/>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3E17AD29-057A-D6AA-76CA-4C2281ED91DC}"/>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2" name="Tekstvak 1">
            <a:extLst>
              <a:ext uri="{FF2B5EF4-FFF2-40B4-BE49-F238E27FC236}">
                <a16:creationId xmlns:a16="http://schemas.microsoft.com/office/drawing/2014/main" id="{31AAF6F2-CF08-D71A-0AF8-FAD7E5DBA361}"/>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62ECBBC8-CABA-7A2E-1D3D-1C7071D2A1E3}"/>
              </a:ext>
            </a:extLst>
          </p:cNvPr>
          <p:cNvSpPr txBox="1"/>
          <p:nvPr/>
        </p:nvSpPr>
        <p:spPr>
          <a:xfrm>
            <a:off x="29936" y="6255204"/>
            <a:ext cx="2743200"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a:p>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5B6506FC-DB82-A663-E0EA-4F54AC1D78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7" name="Tekstvak 6">
            <a:extLst>
              <a:ext uri="{FF2B5EF4-FFF2-40B4-BE49-F238E27FC236}">
                <a16:creationId xmlns:a16="http://schemas.microsoft.com/office/drawing/2014/main" id="{69844E0B-6F9B-2A15-30F6-5A8249DF866F}"/>
              </a:ext>
            </a:extLst>
          </p:cNvPr>
          <p:cNvSpPr txBox="1"/>
          <p:nvPr/>
        </p:nvSpPr>
        <p:spPr>
          <a:xfrm>
            <a:off x="0" y="138734"/>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Interview met Kimberley Bos</a:t>
            </a:r>
            <a:endParaRPr lang="nl-NL" sz="3200"/>
          </a:p>
        </p:txBody>
      </p:sp>
      <p:sp>
        <p:nvSpPr>
          <p:cNvPr id="9" name="Tekstvak 8">
            <a:extLst>
              <a:ext uri="{FF2B5EF4-FFF2-40B4-BE49-F238E27FC236}">
                <a16:creationId xmlns:a16="http://schemas.microsoft.com/office/drawing/2014/main" id="{0D459265-56F0-9838-BD46-682860105687}"/>
              </a:ext>
            </a:extLst>
          </p:cNvPr>
          <p:cNvSpPr txBox="1"/>
          <p:nvPr/>
        </p:nvSpPr>
        <p:spPr>
          <a:xfrm>
            <a:off x="906933" y="712350"/>
            <a:ext cx="10378134" cy="523220"/>
          </a:xfrm>
          <a:prstGeom prst="rect">
            <a:avLst/>
          </a:prstGeom>
          <a:noFill/>
        </p:spPr>
        <p:txBody>
          <a:bodyPr wrap="square" rtlCol="0">
            <a:spAutoFit/>
          </a:bodyPr>
          <a:lstStyle/>
          <a:p>
            <a:pPr algn="ctr"/>
            <a:r>
              <a:rPr lang="nl-NL" sz="2800">
                <a:latin typeface="Kermit" panose="020F0503040000060003" pitchFamily="34" charset="0"/>
              </a:rPr>
              <a:t>Stel om de beurt jullie vragen aan Kimberley Bos!</a:t>
            </a:r>
          </a:p>
        </p:txBody>
      </p:sp>
      <p:pic>
        <p:nvPicPr>
          <p:cNvPr id="11" name="Afbeelding 10">
            <a:extLst>
              <a:ext uri="{FF2B5EF4-FFF2-40B4-BE49-F238E27FC236}">
                <a16:creationId xmlns:a16="http://schemas.microsoft.com/office/drawing/2014/main" id="{9737CF3E-78E4-FC15-284B-7C92EB64D26C}"/>
              </a:ext>
            </a:extLst>
          </p:cNvPr>
          <p:cNvPicPr>
            <a:picLocks noChangeAspect="1"/>
          </p:cNvPicPr>
          <p:nvPr/>
        </p:nvPicPr>
        <p:blipFill>
          <a:blip r:embed="rId4"/>
          <a:stretch>
            <a:fillRect/>
          </a:stretch>
        </p:blipFill>
        <p:spPr>
          <a:xfrm>
            <a:off x="2209800" y="1784448"/>
            <a:ext cx="7772400" cy="4993976"/>
          </a:xfrm>
          <a:prstGeom prst="rect">
            <a:avLst/>
          </a:prstGeom>
        </p:spPr>
      </p:pic>
    </p:spTree>
    <p:extLst>
      <p:ext uri="{BB962C8B-B14F-4D97-AF65-F5344CB8AC3E}">
        <p14:creationId xmlns:p14="http://schemas.microsoft.com/office/powerpoint/2010/main" val="26448060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631CA-7985-4B30-0734-777F286FB4EE}"/>
            </a:ext>
          </a:extLst>
        </p:cNvPr>
        <p:cNvGrpSpPr/>
        <p:nvPr/>
      </p:nvGrpSpPr>
      <p:grpSpPr>
        <a:xfrm>
          <a:off x="0" y="0"/>
          <a:ext cx="0" cy="0"/>
          <a:chOff x="0" y="0"/>
          <a:chExt cx="0" cy="0"/>
        </a:xfrm>
      </p:grpSpPr>
      <p:pic>
        <p:nvPicPr>
          <p:cNvPr id="14" name="Afbeelding 13">
            <a:extLst>
              <a:ext uri="{FF2B5EF4-FFF2-40B4-BE49-F238E27FC236}">
                <a16:creationId xmlns:a16="http://schemas.microsoft.com/office/drawing/2014/main" id="{F19E15C8-D9F4-EB78-2614-EC903ED365D6}"/>
              </a:ext>
            </a:extLst>
          </p:cNvPr>
          <p:cNvPicPr/>
          <p:nvPr/>
        </p:nvPicPr>
        <p:blipFill>
          <a:blip r:embed="rId3">
            <a:extLst>
              <a:ext uri="{28A0092B-C50C-407E-A947-70E740481C1C}">
                <a14:useLocalDpi xmlns:a14="http://schemas.microsoft.com/office/drawing/2010/main" val="0"/>
              </a:ext>
            </a:extLst>
          </a:blip>
          <a:srcRect/>
          <a:stretch/>
        </p:blipFill>
        <p:spPr bwMode="auto">
          <a:xfrm>
            <a:off x="9113068" y="2107734"/>
            <a:ext cx="853993" cy="851399"/>
          </a:xfrm>
          <a:prstGeom prst="rect">
            <a:avLst/>
          </a:prstGeom>
          <a:noFill/>
          <a:ln>
            <a:noFill/>
          </a:ln>
        </p:spPr>
      </p:pic>
      <p:pic>
        <p:nvPicPr>
          <p:cNvPr id="16" name="Afbeelding 15">
            <a:extLst>
              <a:ext uri="{FF2B5EF4-FFF2-40B4-BE49-F238E27FC236}">
                <a16:creationId xmlns:a16="http://schemas.microsoft.com/office/drawing/2014/main" id="{C3FE6D9C-AE9B-8110-BD8D-8E4D3D690A4D}"/>
              </a:ext>
            </a:extLst>
          </p:cNvPr>
          <p:cNvPicPr/>
          <p:nvPr/>
        </p:nvPicPr>
        <p:blipFill>
          <a:blip r:embed="rId4">
            <a:extLst>
              <a:ext uri="{28A0092B-C50C-407E-A947-70E740481C1C}">
                <a14:useLocalDpi xmlns:a14="http://schemas.microsoft.com/office/drawing/2010/main" val="0"/>
              </a:ext>
            </a:extLst>
          </a:blip>
          <a:srcRect t="1290" b="1290"/>
          <a:stretch/>
        </p:blipFill>
        <p:spPr bwMode="auto">
          <a:xfrm rot="1028106">
            <a:off x="9106673" y="3117256"/>
            <a:ext cx="866779" cy="760942"/>
          </a:xfrm>
          <a:prstGeom prst="rect">
            <a:avLst/>
          </a:prstGeom>
          <a:noFill/>
          <a:ln>
            <a:noFill/>
          </a:ln>
          <a:extLst>
            <a:ext uri="{53640926-AAD7-44D8-BBD7-CCE9431645EC}">
              <a14:shadowObscured xmlns:a14="http://schemas.microsoft.com/office/drawing/2010/main"/>
            </a:ext>
          </a:extLst>
        </p:spPr>
      </p:pic>
      <p:sp>
        <p:nvSpPr>
          <p:cNvPr id="74753" name="Rectangle 3">
            <a:extLst>
              <a:ext uri="{FF2B5EF4-FFF2-40B4-BE49-F238E27FC236}">
                <a16:creationId xmlns:a16="http://schemas.microsoft.com/office/drawing/2014/main" id="{A503E04D-874A-4026-3252-82561A152661}"/>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5DD36404-9EAB-B0F1-E45F-DF8CB94EA6D5}"/>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DFC01BB8-5A1E-AD4D-0340-992BD0F3644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9" name="Tekstvak 8">
            <a:extLst>
              <a:ext uri="{FF2B5EF4-FFF2-40B4-BE49-F238E27FC236}">
                <a16:creationId xmlns:a16="http://schemas.microsoft.com/office/drawing/2014/main" id="{C4170A51-DDB4-110C-B3F9-EAF9E94F7D30}"/>
              </a:ext>
            </a:extLst>
          </p:cNvPr>
          <p:cNvSpPr txBox="1"/>
          <p:nvPr/>
        </p:nvSpPr>
        <p:spPr>
          <a:xfrm>
            <a:off x="282891" y="1083869"/>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6FCF399A-0616-1BF3-36E8-44DEB38E2CE6}"/>
              </a:ext>
            </a:extLst>
          </p:cNvPr>
          <p:cNvSpPr>
            <a:spLocks noChangeArrowheads="1"/>
          </p:cNvSpPr>
          <p:nvPr/>
        </p:nvSpPr>
        <p:spPr bwMode="auto">
          <a:xfrm>
            <a:off x="282891" y="362635"/>
            <a:ext cx="10987972" cy="5909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b="1">
                <a:effectLst/>
                <a:latin typeface="Kermit" panose="020F0503040000060003" pitchFamily="34" charset="0"/>
                <a:ea typeface="Times New Roman" panose="02020603050405020304" pitchFamily="18" charset="0"/>
              </a:rPr>
              <a:t>Werkvorm: </a:t>
            </a:r>
            <a:endParaRPr lang="nl-NL" b="1">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a:latin typeface="Kermit" panose="020F0503040000060003" pitchFamily="34" charset="0"/>
                <a:ea typeface="Times New Roman" panose="02020603050405020304" pitchFamily="18" charset="0"/>
              </a:rPr>
              <a:t>Maak een verhaal over een Olympische Winterspelen sport die je zelf kiest. Bedenk wat er gebeurt met de atleet, welke uitdagingen hij of zij tegenkomt en maak het verhaal spannend of grappig. Werk daarna samen met je groepje om het verhaal uit te beelden in een tableau vivant, waarbij jullie de acties van de atleet stilstaand laten zien terwijl één leerling het verhaal vertelt. Zo laten jullie zien wat er in het verhaal gebeurt aan de rest van de klas.</a:t>
            </a:r>
          </a:p>
          <a:p>
            <a:pPr marL="342900" indent="-342900">
              <a:buFont typeface="Arial" panose="020B0604020202020204" pitchFamily="34" charset="0"/>
              <a:buChar char="•"/>
            </a:pPr>
            <a:r>
              <a:rPr lang="nl-NL">
                <a:latin typeface="Kermit"/>
                <a:ea typeface="Times New Roman" panose="02020603050405020304" pitchFamily="18" charset="0"/>
              </a:rPr>
              <a:t>Je werkt in groepjes van vier. </a:t>
            </a:r>
            <a:endParaRPr lang="nl-NL">
              <a:effectLst/>
              <a:latin typeface="Kermit"/>
              <a:ea typeface="Times New Roman" panose="02020603050405020304" pitchFamily="18" charset="0"/>
            </a:endParaRPr>
          </a:p>
          <a:p>
            <a:endParaRPr lang="nl-NL">
              <a:effectLst/>
              <a:latin typeface="Kermit" panose="020F0503040000060003" pitchFamily="34" charset="0"/>
              <a:ea typeface="Times New Roman" panose="02020603050405020304" pitchFamily="18" charset="0"/>
            </a:endParaRPr>
          </a:p>
          <a:p>
            <a:r>
              <a:rPr lang="nl-NL" b="1">
                <a:latin typeface="Kermit" panose="020F0503040000060003" pitchFamily="34" charset="0"/>
                <a:ea typeface="Times New Roman" panose="02020603050405020304" pitchFamily="18" charset="0"/>
              </a:rPr>
              <a:t>Checklist bij werkvorm (wanneer heb je de opdracht behaald?)</a:t>
            </a:r>
          </a:p>
          <a:p>
            <a:pPr marL="342900" indent="-342900">
              <a:buFont typeface="Arial" panose="020B0604020202020204" pitchFamily="34" charset="0"/>
              <a:buChar char="•"/>
            </a:pPr>
            <a:r>
              <a:rPr lang="nl-NL">
                <a:latin typeface="Kermit" panose="020F0503040000060003" pitchFamily="34" charset="0"/>
                <a:ea typeface="Times New Roman" panose="02020603050405020304" pitchFamily="18" charset="0"/>
              </a:rPr>
              <a:t>Ik heb een sport gekozen om een verhaal over te maken.</a:t>
            </a:r>
          </a:p>
          <a:p>
            <a:pPr marL="342900" indent="-342900">
              <a:buFont typeface="Arial" panose="020B0604020202020204" pitchFamily="34" charset="0"/>
              <a:buChar char="•"/>
            </a:pPr>
            <a:r>
              <a:rPr lang="nl-NL">
                <a:latin typeface="Kermit" panose="020F0503040000060003" pitchFamily="34" charset="0"/>
                <a:ea typeface="Times New Roman" panose="02020603050405020304" pitchFamily="18" charset="0"/>
              </a:rPr>
              <a:t>Ik heb een spannend of grappig verhaal bedacht waarin de atleet iets meemaakt.</a:t>
            </a:r>
          </a:p>
          <a:p>
            <a:pPr marL="342900" indent="-342900">
              <a:buFont typeface="Arial" panose="020B0604020202020204" pitchFamily="34" charset="0"/>
              <a:buChar char="•"/>
            </a:pPr>
            <a:r>
              <a:rPr lang="nl-NL">
                <a:latin typeface="Kermit" panose="020F0503040000060003" pitchFamily="34" charset="0"/>
                <a:ea typeface="Times New Roman" panose="02020603050405020304" pitchFamily="18" charset="0"/>
              </a:rPr>
              <a:t>Mijn verhaal heeft een begin, midden en eind.</a:t>
            </a:r>
          </a:p>
          <a:p>
            <a:pPr marL="342900" indent="-342900">
              <a:buFont typeface="Arial" panose="020B0604020202020204" pitchFamily="34" charset="0"/>
              <a:buChar char="•"/>
            </a:pPr>
            <a:r>
              <a:rPr lang="nl-NL">
                <a:latin typeface="Kermit" panose="020F0503040000060003" pitchFamily="34" charset="0"/>
                <a:ea typeface="Times New Roman" panose="02020603050405020304" pitchFamily="18" charset="0"/>
              </a:rPr>
              <a:t>Mijn groepje beeldt het verhaal uit in een tableau vivant.</a:t>
            </a:r>
          </a:p>
          <a:p>
            <a:pPr marL="342900" indent="-342900">
              <a:buFont typeface="Arial" panose="020B0604020202020204" pitchFamily="34" charset="0"/>
              <a:buChar char="•"/>
            </a:pPr>
            <a:r>
              <a:rPr lang="nl-NL">
                <a:latin typeface="Kermit" panose="020F0503040000060003" pitchFamily="34" charset="0"/>
                <a:ea typeface="Times New Roman" panose="02020603050405020304" pitchFamily="18" charset="0"/>
              </a:rPr>
              <a:t>De verteller vertelt het verhaal duidelijk terwijl het tableau vivant wordt uitgevoerd.</a:t>
            </a:r>
          </a:p>
          <a:p>
            <a:pPr marL="342900" indent="-342900">
              <a:buFont typeface="Arial" panose="020B0604020202020204" pitchFamily="34" charset="0"/>
              <a:buChar char="•"/>
            </a:pPr>
            <a:r>
              <a:rPr lang="nl-NL">
                <a:latin typeface="Kermit" panose="020F0503040000060003" pitchFamily="34" charset="0"/>
                <a:ea typeface="Times New Roman" panose="02020603050405020304" pitchFamily="18" charset="0"/>
              </a:rPr>
              <a:t>Alle groepsleden hebben een actieve rol in het tableau vivant.</a:t>
            </a:r>
          </a:p>
          <a:p>
            <a:pPr marL="342900" indent="-342900">
              <a:buFont typeface="Arial" panose="020B0604020202020204" pitchFamily="34" charset="0"/>
              <a:buChar char="•"/>
            </a:pPr>
            <a:endParaRPr lang="nl-NL">
              <a:latin typeface="Kermit" panose="020F0503040000060003" pitchFamily="34" charset="0"/>
              <a:ea typeface="Times New Roman" panose="02020603050405020304" pitchFamily="18" charset="0"/>
            </a:endParaRPr>
          </a:p>
          <a:p>
            <a:r>
              <a:rPr lang="nl-NL" b="1">
                <a:effectLst/>
                <a:latin typeface="Kermit" panose="020F0503040000060003" pitchFamily="34" charset="0"/>
                <a:ea typeface="Times New Roman" panose="02020603050405020304" pitchFamily="18" charset="0"/>
              </a:rPr>
              <a:t>Klaar-/verdiepingsopdracht</a:t>
            </a:r>
            <a:r>
              <a:rPr lang="nl-NL" b="1">
                <a:latin typeface="Kermit" panose="020F0503040000060003" pitchFamily="34" charset="0"/>
                <a:ea typeface="Times New Roman" panose="02020603050405020304" pitchFamily="18" charset="0"/>
              </a:rPr>
              <a:t>en:</a:t>
            </a:r>
          </a:p>
          <a:p>
            <a:pPr marL="457200" indent="-457200">
              <a:buFont typeface="+mj-lt"/>
              <a:buAutoNum type="arabicPeriod"/>
            </a:pPr>
            <a:r>
              <a:rPr lang="nl-NL">
                <a:effectLst/>
                <a:latin typeface="Kermit" panose="020F0503040000060003" pitchFamily="34" charset="0"/>
                <a:ea typeface="Times New Roman" panose="02020603050405020304" pitchFamily="18" charset="0"/>
              </a:rPr>
              <a:t>Teken de atleet of een scène uit je verhaal en laat zien wat hij of zij doet in de sport.</a:t>
            </a:r>
          </a:p>
          <a:p>
            <a:pPr marL="457200" indent="-457200">
              <a:buFont typeface="+mj-lt"/>
              <a:buAutoNum type="arabicPeriod"/>
            </a:pPr>
            <a:r>
              <a:rPr lang="nl-NL">
                <a:effectLst/>
                <a:latin typeface="Kermit" panose="020F0503040000060003" pitchFamily="34" charset="0"/>
                <a:ea typeface="Times New Roman" panose="02020603050405020304" pitchFamily="18" charset="0"/>
              </a:rPr>
              <a:t>Bedenk een nieuwe uitdaging voor de atleet en pas het tableau vivant aan om dit uit te beelden.</a:t>
            </a:r>
          </a:p>
          <a:p>
            <a:pPr marL="457200" indent="-457200">
              <a:buFont typeface="+mj-lt"/>
              <a:buAutoNum type="arabicPeriod"/>
            </a:pPr>
            <a:r>
              <a:rPr lang="nl-NL">
                <a:effectLst/>
                <a:latin typeface="Kermit" panose="020F0503040000060003" pitchFamily="34" charset="0"/>
                <a:ea typeface="Times New Roman" panose="02020603050405020304" pitchFamily="18" charset="0"/>
              </a:rPr>
              <a:t>Vertel je verhaal aan een ander groepje en laat hen raden welke sport jullie uitbeelden in het tableau vivant.</a:t>
            </a:r>
            <a:endParaRPr kumimoji="0" lang="nl-NL" altLang="nl-NL" sz="1200" b="0" i="0" u="none" strike="noStrike" cap="none" normalizeH="0" baseline="0">
              <a:ln>
                <a:noFill/>
              </a:ln>
              <a:solidFill>
                <a:schemeClr val="tx1"/>
              </a:solidFill>
              <a:effectLst/>
              <a:latin typeface="Kermit" panose="020F0503040000060003" pitchFamily="34" charset="0"/>
            </a:endParaRPr>
          </a:p>
        </p:txBody>
      </p:sp>
      <p:sp>
        <p:nvSpPr>
          <p:cNvPr id="4" name="Rectangle 3">
            <a:extLst>
              <a:ext uri="{FF2B5EF4-FFF2-40B4-BE49-F238E27FC236}">
                <a16:creationId xmlns:a16="http://schemas.microsoft.com/office/drawing/2014/main" id="{1F8B5DEC-0D08-2EDB-6575-A2C0A157558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3" name="Tekstvak 12">
            <a:extLst>
              <a:ext uri="{FF2B5EF4-FFF2-40B4-BE49-F238E27FC236}">
                <a16:creationId xmlns:a16="http://schemas.microsoft.com/office/drawing/2014/main" id="{2FDE28B8-C9D9-2FF4-2505-9A1B76C5FF70}"/>
              </a:ext>
            </a:extLst>
          </p:cNvPr>
          <p:cNvSpPr txBox="1"/>
          <p:nvPr/>
        </p:nvSpPr>
        <p:spPr>
          <a:xfrm>
            <a:off x="5199698" y="1574"/>
            <a:ext cx="1330429" cy="307777"/>
          </a:xfrm>
          <a:prstGeom prst="rect">
            <a:avLst/>
          </a:prstGeom>
          <a:noFill/>
        </p:spPr>
        <p:txBody>
          <a:bodyPr wrap="none" rtlCol="0">
            <a:spAutoFit/>
          </a:bodyPr>
          <a:lstStyle/>
          <a:p>
            <a:r>
              <a:rPr lang="nl-NL" sz="1400">
                <a:solidFill>
                  <a:srgbClr val="E16C7F"/>
                </a:solidFill>
                <a:latin typeface="Kermit" panose="020F0503040000060003" pitchFamily="34" charset="0"/>
              </a:rPr>
              <a:t>Vaardigheden</a:t>
            </a:r>
          </a:p>
        </p:txBody>
      </p:sp>
      <p:sp>
        <p:nvSpPr>
          <p:cNvPr id="2" name="Tekstvak 1">
            <a:extLst>
              <a:ext uri="{FF2B5EF4-FFF2-40B4-BE49-F238E27FC236}">
                <a16:creationId xmlns:a16="http://schemas.microsoft.com/office/drawing/2014/main" id="{D074B9DA-6823-9088-19EA-F31F205C7C87}"/>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5" name="Afbeelding 4" descr="Afbeelding met Lettertype, Graphics, rood, tekst&#10;&#10;Automatisch gegenereerde beschrijving">
            <a:extLst>
              <a:ext uri="{FF2B5EF4-FFF2-40B4-BE49-F238E27FC236}">
                <a16:creationId xmlns:a16="http://schemas.microsoft.com/office/drawing/2014/main" id="{2D9EB1F6-5F4A-6F71-4F71-CF1EF6750EB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3571A29A-487B-C14E-0492-42B12F2B4E89}"/>
              </a:ext>
            </a:extLst>
          </p:cNvPr>
          <p:cNvSpPr txBox="1"/>
          <p:nvPr/>
        </p:nvSpPr>
        <p:spPr>
          <a:xfrm>
            <a:off x="0" y="138734"/>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Tableau Vivant!</a:t>
            </a:r>
            <a:endParaRPr lang="nl-NL" sz="3200"/>
          </a:p>
        </p:txBody>
      </p:sp>
      <p:sp>
        <p:nvSpPr>
          <p:cNvPr id="12" name="Tekstvak 11">
            <a:extLst>
              <a:ext uri="{FF2B5EF4-FFF2-40B4-BE49-F238E27FC236}">
                <a16:creationId xmlns:a16="http://schemas.microsoft.com/office/drawing/2014/main" id="{4ED7AFB9-7C75-491E-15A8-5712E59DBFCA}"/>
              </a:ext>
            </a:extLst>
          </p:cNvPr>
          <p:cNvSpPr txBox="1"/>
          <p:nvPr/>
        </p:nvSpPr>
        <p:spPr>
          <a:xfrm>
            <a:off x="9725025" y="2107734"/>
            <a:ext cx="2466975" cy="2031325"/>
          </a:xfrm>
          <a:prstGeom prst="rect">
            <a:avLst/>
          </a:prstGeom>
          <a:noFill/>
        </p:spPr>
        <p:txBody>
          <a:bodyPr wrap="square">
            <a:spAutoFit/>
          </a:bodyPr>
          <a:lstStyle/>
          <a:p>
            <a:r>
              <a:rPr lang="nl-NL" sz="1400">
                <a:solidFill>
                  <a:srgbClr val="D8542C"/>
                </a:solidFill>
                <a:latin typeface="Kermit" panose="020F0503040000060003" pitchFamily="34" charset="0"/>
              </a:rPr>
              <a:t>Hoe voelt de atleet zich tijdens de sport en hoe kun je dat laten zien in je tableau vivant?</a:t>
            </a:r>
          </a:p>
          <a:p>
            <a:endParaRPr lang="nl-NL" sz="1400">
              <a:latin typeface="Kermit" panose="020F0503040000060003" pitchFamily="34" charset="0"/>
            </a:endParaRPr>
          </a:p>
          <a:p>
            <a:r>
              <a:rPr lang="nl-NL" sz="1400">
                <a:solidFill>
                  <a:srgbClr val="3DA17B"/>
                </a:solidFill>
                <a:latin typeface="Kermit" panose="020F0503040000060003" pitchFamily="34" charset="0"/>
              </a:rPr>
              <a:t>Welke actie in het verhaal vond je het spannendst of grappigst om uit te beelden?</a:t>
            </a:r>
          </a:p>
        </p:txBody>
      </p:sp>
    </p:spTree>
    <p:extLst>
      <p:ext uri="{BB962C8B-B14F-4D97-AF65-F5344CB8AC3E}">
        <p14:creationId xmlns:p14="http://schemas.microsoft.com/office/powerpoint/2010/main" val="7906645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DF3A8-BAB3-5C07-18EB-999EFEB86E7F}"/>
            </a:ext>
          </a:extLst>
        </p:cNvPr>
        <p:cNvGrpSpPr/>
        <p:nvPr/>
      </p:nvGrpSpPr>
      <p:grpSpPr>
        <a:xfrm>
          <a:off x="0" y="0"/>
          <a:ext cx="0" cy="0"/>
          <a:chOff x="0" y="0"/>
          <a:chExt cx="0" cy="0"/>
        </a:xfrm>
      </p:grpSpPr>
      <p:pic>
        <p:nvPicPr>
          <p:cNvPr id="9" name="Afbeelding 8">
            <a:extLst>
              <a:ext uri="{FF2B5EF4-FFF2-40B4-BE49-F238E27FC236}">
                <a16:creationId xmlns:a16="http://schemas.microsoft.com/office/drawing/2014/main" id="{4F077FA5-CB55-1632-2C30-890539C247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789"/>
            <a:ext cx="12287250" cy="6911578"/>
          </a:xfrm>
          <a:prstGeom prst="rect">
            <a:avLst/>
          </a:prstGeom>
        </p:spPr>
      </p:pic>
      <p:pic>
        <p:nvPicPr>
          <p:cNvPr id="7" name="Afbeelding 6" descr="Afbeelding met schermopname&#10;&#10;Door AI gegenereerde inhoud is mogelijk onjuist.">
            <a:extLst>
              <a:ext uri="{FF2B5EF4-FFF2-40B4-BE49-F238E27FC236}">
                <a16:creationId xmlns:a16="http://schemas.microsoft.com/office/drawing/2014/main" id="{50F3B8D1-F2F8-69B2-EFB9-350C42C949E6}"/>
              </a:ext>
            </a:extLst>
          </p:cNvPr>
          <p:cNvPicPr>
            <a:picLocks noChangeAspect="1"/>
          </p:cNvPicPr>
          <p:nvPr/>
        </p:nvPicPr>
        <p:blipFill>
          <a:blip r:embed="rId3">
            <a:extLst>
              <a:ext uri="{28A0092B-C50C-407E-A947-70E740481C1C}">
                <a14:useLocalDpi xmlns:a14="http://schemas.microsoft.com/office/drawing/2010/main" val="0"/>
              </a:ext>
            </a:extLst>
          </a:blip>
          <a:srcRect t="54637"/>
          <a:stretch>
            <a:fillRect/>
          </a:stretch>
        </p:blipFill>
        <p:spPr>
          <a:xfrm>
            <a:off x="0" y="3790950"/>
            <a:ext cx="12192000" cy="3110984"/>
          </a:xfrm>
          <a:prstGeom prst="rect">
            <a:avLst/>
          </a:prstGeom>
        </p:spPr>
      </p:pic>
      <p:sp>
        <p:nvSpPr>
          <p:cNvPr id="74753" name="Rectangle 3">
            <a:extLst>
              <a:ext uri="{FF2B5EF4-FFF2-40B4-BE49-F238E27FC236}">
                <a16:creationId xmlns:a16="http://schemas.microsoft.com/office/drawing/2014/main" id="{ED3336B9-AD67-84B7-A264-A8A025DDA161}"/>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5194A8AA-FF54-67D4-847A-4774CBCADA5C}"/>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EBA9CF03-369B-0BDF-E452-6D43E1FD3203}"/>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13" name="Tekstvak 12">
            <a:extLst>
              <a:ext uri="{FF2B5EF4-FFF2-40B4-BE49-F238E27FC236}">
                <a16:creationId xmlns:a16="http://schemas.microsoft.com/office/drawing/2014/main" id="{7E8AFA8A-BD44-62DA-7954-95E5D89D102D}"/>
              </a:ext>
            </a:extLst>
          </p:cNvPr>
          <p:cNvSpPr txBox="1"/>
          <p:nvPr/>
        </p:nvSpPr>
        <p:spPr>
          <a:xfrm>
            <a:off x="0" y="5423"/>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Reflectiewerkvorm</a:t>
            </a:r>
          </a:p>
        </p:txBody>
      </p:sp>
      <p:sp>
        <p:nvSpPr>
          <p:cNvPr id="2" name="Tekstvak 1">
            <a:extLst>
              <a:ext uri="{FF2B5EF4-FFF2-40B4-BE49-F238E27FC236}">
                <a16:creationId xmlns:a16="http://schemas.microsoft.com/office/drawing/2014/main" id="{0164066F-FBFF-6E72-9652-73F5857170A6}"/>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B3E10412-A2B1-1F60-475A-B06BFA598F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5" name="Tekstvak 4">
            <a:extLst>
              <a:ext uri="{FF2B5EF4-FFF2-40B4-BE49-F238E27FC236}">
                <a16:creationId xmlns:a16="http://schemas.microsoft.com/office/drawing/2014/main" id="{7095A4C4-3B10-F850-A65B-F3447E893C44}"/>
              </a:ext>
            </a:extLst>
          </p:cNvPr>
          <p:cNvSpPr txBox="1"/>
          <p:nvPr/>
        </p:nvSpPr>
        <p:spPr>
          <a:xfrm>
            <a:off x="0" y="104710"/>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Tableau </a:t>
            </a:r>
            <a:r>
              <a:rPr lang="nl-NL" sz="3200" err="1">
                <a:solidFill>
                  <a:srgbClr val="E16C7F"/>
                </a:solidFill>
                <a:latin typeface="Kermit" panose="020F0503040000060003" pitchFamily="34" charset="0"/>
              </a:rPr>
              <a:t>Vinvant</a:t>
            </a:r>
            <a:r>
              <a:rPr lang="nl-NL" sz="3200">
                <a:solidFill>
                  <a:srgbClr val="E16C7F"/>
                </a:solidFill>
                <a:latin typeface="Kermit" panose="020F0503040000060003" pitchFamily="34" charset="0"/>
              </a:rPr>
              <a:t>!</a:t>
            </a:r>
            <a:endParaRPr lang="nl-NL" sz="3200"/>
          </a:p>
        </p:txBody>
      </p:sp>
      <p:sp>
        <p:nvSpPr>
          <p:cNvPr id="10" name="Tekstvak 9">
            <a:extLst>
              <a:ext uri="{FF2B5EF4-FFF2-40B4-BE49-F238E27FC236}">
                <a16:creationId xmlns:a16="http://schemas.microsoft.com/office/drawing/2014/main" id="{2F8309D9-4B86-4F5B-EB87-C2CF321F0060}"/>
              </a:ext>
            </a:extLst>
          </p:cNvPr>
          <p:cNvSpPr txBox="1"/>
          <p:nvPr/>
        </p:nvSpPr>
        <p:spPr>
          <a:xfrm>
            <a:off x="1357312" y="1661721"/>
            <a:ext cx="9477375" cy="2554545"/>
          </a:xfrm>
          <a:prstGeom prst="rect">
            <a:avLst/>
          </a:prstGeom>
          <a:noFill/>
        </p:spPr>
        <p:txBody>
          <a:bodyPr wrap="square" rtlCol="0">
            <a:spAutoFit/>
          </a:bodyPr>
          <a:lstStyle/>
          <a:p>
            <a:pPr algn="ctr"/>
            <a:r>
              <a:rPr lang="nl-NL" sz="3200">
                <a:latin typeface="Kermit" panose="020F0503040000060003" pitchFamily="34" charset="0"/>
              </a:rPr>
              <a:t>Elk groepje voert om de beurt hun Tableau Vivant uit. </a:t>
            </a:r>
          </a:p>
          <a:p>
            <a:pPr algn="ctr"/>
            <a:endParaRPr lang="nl-NL" sz="3200">
              <a:latin typeface="Kermit" panose="020F0503040000060003" pitchFamily="34" charset="0"/>
            </a:endParaRPr>
          </a:p>
          <a:p>
            <a:pPr algn="ctr"/>
            <a:r>
              <a:rPr lang="nl-NL" sz="3200">
                <a:latin typeface="Kermit" panose="020F0503040000060003" pitchFamily="34" charset="0"/>
              </a:rPr>
              <a:t>Kunnen jullie raden welke sport er wordt uitgebeeld?</a:t>
            </a:r>
          </a:p>
        </p:txBody>
      </p:sp>
      <p:pic>
        <p:nvPicPr>
          <p:cNvPr id="12" name="Afbeelding 11" descr="Afbeelding met cirkel, Graphics, Kleurrijkheid, Lettertype&#10;&#10;Door AI gegenereerde inhoud is mogelijk onjuist.">
            <a:extLst>
              <a:ext uri="{FF2B5EF4-FFF2-40B4-BE49-F238E27FC236}">
                <a16:creationId xmlns:a16="http://schemas.microsoft.com/office/drawing/2014/main" id="{E94E3F14-0C0C-0CA5-02C6-566E586A22B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67075" y="4009134"/>
            <a:ext cx="5753100" cy="3236119"/>
          </a:xfrm>
          <a:prstGeom prst="rect">
            <a:avLst/>
          </a:prstGeom>
        </p:spPr>
      </p:pic>
    </p:spTree>
    <p:extLst>
      <p:ext uri="{BB962C8B-B14F-4D97-AF65-F5344CB8AC3E}">
        <p14:creationId xmlns:p14="http://schemas.microsoft.com/office/powerpoint/2010/main" val="18201975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12C257-9CCD-8151-5C3B-E75D842A057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A04DA4E-19A9-A9E0-64D8-321F5957118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065C1A4-9B27-2861-D947-067866AC420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58391DD3-4EC2-EDDE-F843-4EC576CD3539}"/>
              </a:ext>
            </a:extLst>
          </p:cNvPr>
          <p:cNvSpPr txBox="1"/>
          <p:nvPr/>
        </p:nvSpPr>
        <p:spPr>
          <a:xfrm>
            <a:off x="2251819" y="2165110"/>
            <a:ext cx="6926896" cy="1446550"/>
          </a:xfrm>
          <a:prstGeom prst="rect">
            <a:avLst/>
          </a:prstGeom>
          <a:noFill/>
        </p:spPr>
        <p:txBody>
          <a:bodyPr wrap="none" lIns="91440" tIns="45720" rIns="91440" bIns="45720" rtlCol="0" anchor="t">
            <a:spAutoFit/>
          </a:bodyPr>
          <a:lstStyle/>
          <a:p>
            <a:r>
              <a:rPr lang="nl-NL" sz="8800">
                <a:solidFill>
                  <a:srgbClr val="E16C7F"/>
                </a:solidFill>
                <a:latin typeface="Kermit" panose="020F0503040000060003" pitchFamily="34" charset="0"/>
              </a:rPr>
              <a:t>Groepen 5-6</a:t>
            </a:r>
            <a:r>
              <a:rPr lang="nl-NL" sz="3600">
                <a:solidFill>
                  <a:srgbClr val="E16C7F"/>
                </a:solidFill>
                <a:latin typeface="Kermit" panose="020F0503040000060003" pitchFamily="34" charset="0"/>
              </a:rPr>
              <a:t> </a:t>
            </a:r>
          </a:p>
        </p:txBody>
      </p:sp>
      <p:sp>
        <p:nvSpPr>
          <p:cNvPr id="9" name="Tekstvak 8">
            <a:extLst>
              <a:ext uri="{FF2B5EF4-FFF2-40B4-BE49-F238E27FC236}">
                <a16:creationId xmlns:a16="http://schemas.microsoft.com/office/drawing/2014/main" id="{7C787C90-4DCB-F737-91A8-91AA89AC3A46}"/>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6CDC4E88-4604-8E35-F8FF-475234C55ED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040D8050-CEE2-EB1E-B3BF-6C3A023758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184428454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E586D4-7F91-084E-0D3C-B068E972A363}"/>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C13DEB15-41ED-7293-C294-E893D4CB9C1A}"/>
              </a:ext>
            </a:extLst>
          </p:cNvPr>
          <p:cNvSpPr txBox="1"/>
          <p:nvPr/>
        </p:nvSpPr>
        <p:spPr>
          <a:xfrm>
            <a:off x="120947" y="256478"/>
            <a:ext cx="11934756" cy="1200329"/>
          </a:xfrm>
          <a:prstGeom prst="rect">
            <a:avLst/>
          </a:prstGeom>
          <a:noFill/>
        </p:spPr>
        <p:txBody>
          <a:bodyPr wrap="square" rtlCol="0">
            <a:spAutoFit/>
          </a:bodyPr>
          <a:lstStyle/>
          <a:p>
            <a:pPr algn="ctr"/>
            <a:r>
              <a:rPr lang="nl-NL" sz="3600">
                <a:solidFill>
                  <a:srgbClr val="E16C7F"/>
                </a:solidFill>
                <a:latin typeface="Kermit" panose="020F0503040000060003" pitchFamily="34" charset="0"/>
                <a:ea typeface="American Typewriter" charset="0"/>
                <a:cs typeface="American Typewriter" charset="0"/>
              </a:rPr>
              <a:t>Doelen</a:t>
            </a:r>
          </a:p>
          <a:p>
            <a:pPr algn="ctr"/>
            <a:endParaRPr lang="nl-NL" sz="3600">
              <a:solidFill>
                <a:srgbClr val="E16C7F"/>
              </a:solidFill>
              <a:latin typeface="Kermit" panose="020F0503040000060003" pitchFamily="34" charset="0"/>
              <a:ea typeface="American Typewriter" charset="0"/>
              <a:cs typeface="American Typewriter" charset="0"/>
            </a:endParaRPr>
          </a:p>
        </p:txBody>
      </p:sp>
      <p:graphicFrame>
        <p:nvGraphicFramePr>
          <p:cNvPr id="4" name="Tabel 7">
            <a:extLst>
              <a:ext uri="{FF2B5EF4-FFF2-40B4-BE49-F238E27FC236}">
                <a16:creationId xmlns:a16="http://schemas.microsoft.com/office/drawing/2014/main" id="{B39DDF09-A8DA-D08D-6193-229FCC0FAE7B}"/>
              </a:ext>
            </a:extLst>
          </p:cNvPr>
          <p:cNvGraphicFramePr>
            <a:graphicFrameLocks noGrp="1"/>
          </p:cNvGraphicFramePr>
          <p:nvPr>
            <p:extLst>
              <p:ext uri="{D42A27DB-BD31-4B8C-83A1-F6EECF244321}">
                <p14:modId xmlns:p14="http://schemas.microsoft.com/office/powerpoint/2010/main" val="2721618681"/>
              </p:ext>
            </p:extLst>
          </p:nvPr>
        </p:nvGraphicFramePr>
        <p:xfrm>
          <a:off x="363310" y="1284515"/>
          <a:ext cx="11450029" cy="3794760"/>
        </p:xfrm>
        <a:graphic>
          <a:graphicData uri="http://schemas.openxmlformats.org/drawingml/2006/table">
            <a:tbl>
              <a:tblPr firstRow="1" bandRow="1">
                <a:tableStyleId>{5940675A-B579-460E-94D1-54222C63F5DA}</a:tableStyleId>
              </a:tblPr>
              <a:tblGrid>
                <a:gridCol w="4837144">
                  <a:extLst>
                    <a:ext uri="{9D8B030D-6E8A-4147-A177-3AD203B41FA5}">
                      <a16:colId xmlns:a16="http://schemas.microsoft.com/office/drawing/2014/main" val="2925078866"/>
                    </a:ext>
                  </a:extLst>
                </a:gridCol>
                <a:gridCol w="6612885">
                  <a:extLst>
                    <a:ext uri="{9D8B030D-6E8A-4147-A177-3AD203B41FA5}">
                      <a16:colId xmlns:a16="http://schemas.microsoft.com/office/drawing/2014/main" val="848919208"/>
                    </a:ext>
                  </a:extLst>
                </a:gridCol>
              </a:tblGrid>
              <a:tr h="673674">
                <a:tc>
                  <a:txBody>
                    <a:bodyPr/>
                    <a:lstStyle/>
                    <a:p>
                      <a:pPr>
                        <a:defRPr/>
                      </a:pPr>
                      <a:r>
                        <a:rPr lang="nl-NL" sz="1100" b="1">
                          <a:solidFill>
                            <a:srgbClr val="E16C7F"/>
                          </a:solidFill>
                          <a:latin typeface="Kermit"/>
                        </a:rPr>
                        <a:t>Kennis:	</a:t>
                      </a:r>
                    </a:p>
                    <a:p>
                      <a:pPr>
                        <a:defRPr/>
                      </a:pPr>
                      <a:r>
                        <a:rPr lang="nl-NL" sz="1100" b="1">
                          <a:solidFill>
                            <a:schemeClr val="tx1">
                              <a:lumMod val="65000"/>
                              <a:lumOff val="35000"/>
                            </a:schemeClr>
                          </a:solidFill>
                          <a:latin typeface="Kermit"/>
                        </a:rPr>
                        <a:t>"Ik heb een brede algemene ontwikkeling</a:t>
                      </a:r>
                      <a:r>
                        <a:rPr lang="ja-JP" altLang="nl-NL" sz="1100" b="1">
                          <a:solidFill>
                            <a:schemeClr val="tx1">
                              <a:lumMod val="65000"/>
                              <a:lumOff val="35000"/>
                            </a:schemeClr>
                          </a:solidFill>
                          <a:latin typeface="Kermit"/>
                        </a:rPr>
                        <a:t>”</a:t>
                      </a:r>
                      <a:endParaRPr lang="nl-NL" sz="1100" b="1">
                        <a:solidFill>
                          <a:schemeClr val="tx1">
                            <a:lumMod val="65000"/>
                            <a:lumOff val="35000"/>
                          </a:schemeClr>
                        </a:solidFill>
                        <a:latin typeface="Kermit"/>
                      </a:endParaRPr>
                    </a:p>
                    <a:p>
                      <a:pPr>
                        <a:defRPr/>
                      </a:pPr>
                      <a:r>
                        <a:rPr lang="nl-NL" sz="1100">
                          <a:solidFill>
                            <a:schemeClr val="tx1">
                              <a:lumMod val="65000"/>
                              <a:lumOff val="35000"/>
                            </a:schemeClr>
                          </a:solidFill>
                          <a:latin typeface="Kermit"/>
                        </a:rPr>
                        <a:t>kennis maken met de wereld om je heen</a:t>
                      </a:r>
                    </a:p>
                    <a:p>
                      <a:pPr>
                        <a:defRPr/>
                      </a:pPr>
                      <a:endParaRPr lang="nl-NL" sz="1100">
                        <a:latin typeface="Kermit" panose="020F0503040000060003" pitchFamily="34" charset="0"/>
                        <a:cs typeface="American Typewriter"/>
                      </a:endParaRPr>
                    </a:p>
                  </a:txBody>
                  <a:tcPr/>
                </a:tc>
                <a:tc>
                  <a:txBody>
                    <a:bodyPr/>
                    <a:lstStyle/>
                    <a:p>
                      <a:pPr marL="285750" indent="-285750" rtl="0" fontAlgn="base">
                        <a:buFont typeface="Arial" panose="020B0604020202020204" pitchFamily="34" charset="0"/>
                        <a:buChar char="•"/>
                      </a:pPr>
                      <a:r>
                        <a:rPr lang="nl-NL" sz="1100" b="0" i="0" kern="1200">
                          <a:solidFill>
                            <a:schemeClr val="tx1"/>
                          </a:solidFill>
                          <a:effectLst/>
                          <a:latin typeface="Kermit"/>
                          <a:ea typeface="+mn-ea"/>
                          <a:cs typeface="+mn-cs"/>
                        </a:rPr>
                        <a:t>Ik kan uitleggen wat de Olympische Winterspelen zijn.</a:t>
                      </a:r>
                    </a:p>
                    <a:p>
                      <a:pPr marL="285750" indent="-285750" rtl="0" fontAlgn="base">
                        <a:buFont typeface="Arial" panose="020B0604020202020204" pitchFamily="34" charset="0"/>
                        <a:buChar char="•"/>
                      </a:pPr>
                      <a:r>
                        <a:rPr lang="nl-NL" sz="1100" b="0" i="0" kern="1200">
                          <a:solidFill>
                            <a:schemeClr val="tx1"/>
                          </a:solidFill>
                          <a:effectLst/>
                          <a:latin typeface="Kermit"/>
                          <a:ea typeface="+mn-ea"/>
                          <a:cs typeface="+mn-cs"/>
                        </a:rPr>
                        <a:t>Ik kan verschillende Olympische Winterspelen sporten benoemen.</a:t>
                      </a:r>
                    </a:p>
                    <a:p>
                      <a:pPr marL="285750" indent="-285750" rtl="0" fontAlgn="base">
                        <a:buFont typeface="Arial" panose="020B0604020202020204" pitchFamily="34" charset="0"/>
                        <a:buChar char="•"/>
                      </a:pPr>
                      <a:r>
                        <a:rPr lang="nl-NL" sz="1100" b="0" i="0" kern="1200">
                          <a:solidFill>
                            <a:schemeClr val="tx1"/>
                          </a:solidFill>
                          <a:effectLst/>
                          <a:latin typeface="Kermit"/>
                          <a:ea typeface="+mn-ea"/>
                          <a:cs typeface="+mn-cs"/>
                        </a:rPr>
                        <a:t>Ik kan enkele bekende Nederlandse en internationale atleten van de Winterspelen noemen.</a:t>
                      </a:r>
                    </a:p>
                  </a:txBody>
                  <a:tcPr/>
                </a:tc>
                <a:extLst>
                  <a:ext uri="{0D108BD9-81ED-4DB2-BD59-A6C34878D82A}">
                    <a16:rowId xmlns:a16="http://schemas.microsoft.com/office/drawing/2014/main" val="2464076590"/>
                  </a:ext>
                </a:extLst>
              </a:tr>
              <a:tr h="1240037">
                <a:tc>
                  <a:txBody>
                    <a:bodyPr/>
                    <a:lstStyle/>
                    <a:p>
                      <a:pPr>
                        <a:defRPr/>
                      </a:pPr>
                      <a:r>
                        <a:rPr lang="nl-NL" sz="1100" b="1">
                          <a:solidFill>
                            <a:srgbClr val="E16C7F"/>
                          </a:solidFill>
                          <a:latin typeface="Kermit"/>
                        </a:rPr>
                        <a:t>Inzicht: (Denkbubbels)</a:t>
                      </a:r>
                    </a:p>
                    <a:p>
                      <a:pPr>
                        <a:defRPr/>
                      </a:pPr>
                      <a:r>
                        <a:rPr lang="nl-NL" sz="1100" b="1">
                          <a:solidFill>
                            <a:schemeClr val="tx1">
                              <a:lumMod val="65000"/>
                              <a:lumOff val="35000"/>
                            </a:schemeClr>
                          </a:solidFill>
                          <a:latin typeface="Kermit"/>
                        </a:rPr>
                        <a:t>"Ik weet wie ik ben en wat ik wil</a:t>
                      </a:r>
                      <a:r>
                        <a:rPr lang="ja-JP" altLang="nl-NL" sz="1100" b="1">
                          <a:solidFill>
                            <a:schemeClr val="tx1">
                              <a:lumMod val="65000"/>
                              <a:lumOff val="35000"/>
                            </a:schemeClr>
                          </a:solidFill>
                          <a:latin typeface="Kermit"/>
                        </a:rPr>
                        <a:t>”</a:t>
                      </a:r>
                      <a:endParaRPr lang="nl-NL" sz="1100" b="1">
                        <a:solidFill>
                          <a:schemeClr val="tx1">
                            <a:lumMod val="65000"/>
                            <a:lumOff val="35000"/>
                          </a:schemeClr>
                        </a:solidFill>
                        <a:latin typeface="Kermit"/>
                      </a:endParaRPr>
                    </a:p>
                    <a:p>
                      <a:pPr>
                        <a:defRPr/>
                      </a:pPr>
                      <a:r>
                        <a:rPr lang="nl-NL" sz="1100">
                          <a:solidFill>
                            <a:schemeClr val="tx1">
                              <a:lumMod val="65000"/>
                              <a:lumOff val="35000"/>
                            </a:schemeClr>
                          </a:solidFill>
                          <a:latin typeface="Kermit"/>
                        </a:rPr>
                        <a:t>reflectie op jezelf en de wereld</a:t>
                      </a:r>
                    </a:p>
                    <a:p>
                      <a:pPr>
                        <a:defRPr/>
                      </a:pPr>
                      <a:endParaRPr lang="nl-NL" sz="1100">
                        <a:solidFill>
                          <a:schemeClr val="tx1">
                            <a:lumMod val="65000"/>
                            <a:lumOff val="35000"/>
                          </a:schemeClr>
                        </a:solidFill>
                      </a:endParaRPr>
                    </a:p>
                  </a:txBody>
                  <a:tcPr/>
                </a:tc>
                <a:tc>
                  <a:txBody>
                    <a:bodyPr/>
                    <a:lstStyle/>
                    <a:p>
                      <a:pPr marL="285750" lvl="0" indent="-285750" algn="l" rtl="0" fontAlgn="base">
                        <a:lnSpc>
                          <a:spcPct val="100000"/>
                        </a:lnSpc>
                        <a:buFont typeface="Arial" panose="020B0604020202020204" pitchFamily="34" charset="0"/>
                        <a:buChar char="•"/>
                      </a:pPr>
                      <a:r>
                        <a:rPr lang="nl-NL" sz="1100" b="0" i="0" kern="1200">
                          <a:solidFill>
                            <a:schemeClr val="tx1"/>
                          </a:solidFill>
                          <a:effectLst/>
                          <a:latin typeface="Kermit"/>
                          <a:ea typeface="+mn-ea"/>
                          <a:cs typeface="+mn-cs"/>
                        </a:rPr>
                        <a:t>Ik kan verbanden leggen tussen de eigenschappen van atleten en hun succes in de sport (Verbanden leggen).</a:t>
                      </a:r>
                    </a:p>
                    <a:p>
                      <a:pPr marL="285750" lvl="0" indent="-285750" algn="l">
                        <a:lnSpc>
                          <a:spcPct val="100000"/>
                        </a:lnSpc>
                        <a:buFont typeface="Arial" panose="020B0604020202020204" pitchFamily="34" charset="0"/>
                        <a:buChar char="•"/>
                      </a:pPr>
                      <a:r>
                        <a:rPr lang="nl-NL" sz="1100" b="0" i="0" u="none" strike="noStrike" kern="1200" baseline="0" noProof="0">
                          <a:solidFill>
                            <a:srgbClr val="000000"/>
                          </a:solidFill>
                          <a:effectLst/>
                          <a:latin typeface="Kermit"/>
                        </a:rPr>
                        <a:t>Ik kan nadenken over hoe ervaringen van een atleet invloed kunnen hebben op mijn eigen keuzes en gedrag (Persoonlijke relevantie).</a:t>
                      </a:r>
                    </a:p>
                    <a:p>
                      <a:pPr marL="285750" lvl="0" indent="-285750" algn="l">
                        <a:lnSpc>
                          <a:spcPct val="100000"/>
                        </a:lnSpc>
                        <a:buFont typeface="Arial" panose="020B0604020202020204" pitchFamily="34" charset="0"/>
                        <a:buChar char="•"/>
                      </a:pPr>
                      <a:r>
                        <a:rPr lang="nl-NL" sz="1100" b="0" i="0" u="none" strike="noStrike" kern="1200" baseline="0" noProof="0">
                          <a:solidFill>
                            <a:srgbClr val="000000"/>
                          </a:solidFill>
                          <a:effectLst/>
                          <a:latin typeface="Kermit"/>
                        </a:rPr>
                        <a:t>Ik kan me verplaatsen in het perspectief van een atleet of coach en de keuzes die zij maken begrijpen (Perspectief nemen).</a:t>
                      </a:r>
                    </a:p>
                    <a:p>
                      <a:pPr marL="285750" lvl="0" indent="-285750" algn="l">
                        <a:lnSpc>
                          <a:spcPct val="100000"/>
                        </a:lnSpc>
                        <a:buFont typeface="Arial" panose="020B0604020202020204" pitchFamily="34" charset="0"/>
                        <a:buChar char="•"/>
                      </a:pPr>
                      <a:r>
                        <a:rPr lang="nl-NL" sz="1100" b="0" i="0" u="none" strike="noStrike" kern="1200" baseline="0" noProof="0">
                          <a:solidFill>
                            <a:srgbClr val="000000"/>
                          </a:solidFill>
                          <a:effectLst/>
                          <a:latin typeface="Kermit"/>
                        </a:rPr>
                        <a:t>Ik kan gerichte vragen bedenken voor een Olympisch atleet (persoonlijke relevantie, creatief denken, onthouden en begrijpen)</a:t>
                      </a:r>
                    </a:p>
                  </a:txBody>
                  <a:tcPr/>
                </a:tc>
                <a:extLst>
                  <a:ext uri="{0D108BD9-81ED-4DB2-BD59-A6C34878D82A}">
                    <a16:rowId xmlns:a16="http://schemas.microsoft.com/office/drawing/2014/main" val="1539926036"/>
                  </a:ext>
                </a:extLst>
              </a:tr>
              <a:tr h="1312446">
                <a:tc>
                  <a:txBody>
                    <a:bodyPr/>
                    <a:lstStyle/>
                    <a:p>
                      <a:pPr>
                        <a:defRPr/>
                      </a:pPr>
                      <a:r>
                        <a:rPr lang="nl-NL" sz="1100" b="1">
                          <a:solidFill>
                            <a:srgbClr val="E16C7F"/>
                          </a:solidFill>
                          <a:latin typeface="Kermit"/>
                        </a:rPr>
                        <a:t>Vaardigheden:</a:t>
                      </a:r>
                    </a:p>
                    <a:p>
                      <a:pPr>
                        <a:defRPr/>
                      </a:pPr>
                      <a:r>
                        <a:rPr lang="nl-NL" sz="1100" b="1">
                          <a:solidFill>
                            <a:schemeClr val="tx1">
                              <a:lumMod val="65000"/>
                              <a:lumOff val="35000"/>
                            </a:schemeClr>
                          </a:solidFill>
                          <a:latin typeface="Kermit"/>
                        </a:rPr>
                        <a:t>"Ik kan mijn kennis en inzicht toepassen in mijn leren, mijn leven en de omgang met de mensen om mij heen.</a:t>
                      </a:r>
                      <a:r>
                        <a:rPr lang="ja-JP" altLang="nl-NL" sz="1100" b="1">
                          <a:solidFill>
                            <a:schemeClr val="tx1">
                              <a:lumMod val="65000"/>
                              <a:lumOff val="35000"/>
                            </a:schemeClr>
                          </a:solidFill>
                          <a:latin typeface="Kermit"/>
                        </a:rPr>
                        <a:t>”</a:t>
                      </a:r>
                      <a:endParaRPr lang="nl-NL" sz="1100" b="1">
                        <a:solidFill>
                          <a:schemeClr val="tx1">
                            <a:lumMod val="65000"/>
                            <a:lumOff val="35000"/>
                          </a:schemeClr>
                        </a:solidFill>
                        <a:latin typeface="Kermit"/>
                      </a:endParaRPr>
                    </a:p>
                    <a:p>
                      <a:pPr>
                        <a:defRPr/>
                      </a:pPr>
                      <a:r>
                        <a:rPr lang="nl-NL" sz="1100">
                          <a:solidFill>
                            <a:schemeClr val="tx1">
                              <a:lumMod val="65000"/>
                              <a:lumOff val="35000"/>
                            </a:schemeClr>
                          </a:solidFill>
                          <a:latin typeface="Kermit"/>
                        </a:rPr>
                        <a:t>Werkvormen, toepassingen en de transfer van het geleerde naar nieuwe situaties.</a:t>
                      </a:r>
                    </a:p>
                    <a:p>
                      <a:pPr>
                        <a:defRPr/>
                      </a:pPr>
                      <a:endParaRPr lang="nl-NL" sz="1100">
                        <a:solidFill>
                          <a:srgbClr val="EE688E"/>
                        </a:solidFill>
                      </a:endParaRPr>
                    </a:p>
                  </a:txBody>
                  <a:tcPr/>
                </a:tc>
                <a:tc>
                  <a:txBody>
                    <a:bodyPr/>
                    <a:lstStyle/>
                    <a:p>
                      <a:pPr marL="285750" lvl="0" indent="-285750" algn="l">
                        <a:lnSpc>
                          <a:spcPct val="100000"/>
                        </a:lnSpc>
                        <a:buFont typeface="Arial" panose="020B0604020202020204" pitchFamily="34" charset="0"/>
                        <a:buChar char="•"/>
                      </a:pPr>
                      <a:r>
                        <a:rPr lang="nl-NL" sz="1100">
                          <a:solidFill>
                            <a:schemeClr val="tx1"/>
                          </a:solidFill>
                          <a:latin typeface="Kermit"/>
                        </a:rPr>
                        <a:t>Ik kan een sport of scenario visueel uitwerken in Tableau Vivant.</a:t>
                      </a:r>
                      <a:endParaRPr lang="nl-NL"/>
                    </a:p>
                    <a:p>
                      <a:pPr marL="285750" lvl="0" indent="-285750" algn="l">
                        <a:lnSpc>
                          <a:spcPct val="100000"/>
                        </a:lnSpc>
                        <a:buFont typeface="Arial" panose="020B0604020202020204" pitchFamily="34" charset="0"/>
                        <a:buChar char="•"/>
                      </a:pPr>
                      <a:r>
                        <a:rPr lang="nl-NL" sz="1100" b="0" i="0" u="none" strike="noStrike" baseline="0" noProof="0">
                          <a:solidFill>
                            <a:srgbClr val="000000"/>
                          </a:solidFill>
                          <a:latin typeface="Kermit"/>
                        </a:rPr>
                        <a:t>Ik kan samenwerken in een groepje en taken verdelen om tot een gezamenlijk resultaat te komen.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100" b="0" i="0" kern="1200">
                          <a:solidFill>
                            <a:schemeClr val="tx1"/>
                          </a:solidFill>
                          <a:effectLst/>
                          <a:latin typeface="Kermit"/>
                          <a:ea typeface="+mn-ea"/>
                          <a:cs typeface="+mn-cs"/>
                        </a:rPr>
                        <a:t>Ik kan uitleggen wat de regels en belangrijkste vaardigheden zijn van een bepaalde Winterspelen sport.</a:t>
                      </a:r>
                      <a:endParaRPr lang="nl-NL" sz="1100" b="0" i="0" u="none" strike="noStrike" baseline="0" noProof="0">
                        <a:solidFill>
                          <a:srgbClr val="000000"/>
                        </a:solidFill>
                        <a:latin typeface="Kermit"/>
                      </a:endParaRPr>
                    </a:p>
                    <a:p>
                      <a:pPr marL="285750" lvl="0" indent="-285750" algn="l">
                        <a:lnSpc>
                          <a:spcPct val="100000"/>
                        </a:lnSpc>
                        <a:buFont typeface="Arial" panose="020B0604020202020204" pitchFamily="34" charset="0"/>
                        <a:buChar char="•"/>
                      </a:pPr>
                      <a:r>
                        <a:rPr lang="nl-NL" sz="1100" b="0" i="0" kern="1200">
                          <a:solidFill>
                            <a:schemeClr val="tx1"/>
                          </a:solidFill>
                          <a:effectLst/>
                          <a:latin typeface="Kermit"/>
                          <a:ea typeface="+mn-ea"/>
                          <a:cs typeface="+mn-cs"/>
                        </a:rPr>
                        <a:t>Ik kan de voorbereiding van een atleet beschrijven, inclusief fysieke en mentale aspecten.</a:t>
                      </a:r>
                      <a:endParaRPr lang="nl-NL" sz="1100" b="0" i="0" u="none" strike="noStrike" baseline="0" noProof="0">
                        <a:solidFill>
                          <a:srgbClr val="000000"/>
                        </a:solidFill>
                        <a:latin typeface="Kermit"/>
                      </a:endParaRPr>
                    </a:p>
                    <a:p>
                      <a:pPr marL="285750" lvl="0" indent="-285750" algn="l">
                        <a:lnSpc>
                          <a:spcPct val="100000"/>
                        </a:lnSpc>
                        <a:buFont typeface="Arial" panose="020B0604020202020204" pitchFamily="34" charset="0"/>
                        <a:buChar char="•"/>
                      </a:pPr>
                      <a:r>
                        <a:rPr lang="nl-NL" sz="1100" b="0" i="0" u="none" strike="noStrike" baseline="0" noProof="0">
                          <a:solidFill>
                            <a:srgbClr val="000000"/>
                          </a:solidFill>
                          <a:latin typeface="Kermit"/>
                        </a:rPr>
                        <a:t>Ik kan reflecteren op mijn eigen werk en dat van anderen, en aangeven wat goed gaat en wat beter kan.</a:t>
                      </a:r>
                    </a:p>
                    <a:p>
                      <a:pPr marL="285750" lvl="0" indent="-285750">
                        <a:buFont typeface="Arial" panose="020B0604020202020204" pitchFamily="34" charset="0"/>
                        <a:buChar char="•"/>
                      </a:pPr>
                      <a:endParaRPr lang="nl-NL" sz="1100">
                        <a:solidFill>
                          <a:schemeClr val="tx1"/>
                        </a:solidFill>
                        <a:latin typeface="Kermit"/>
                      </a:endParaRPr>
                    </a:p>
                  </a:txBody>
                  <a:tcPr/>
                </a:tc>
                <a:extLst>
                  <a:ext uri="{0D108BD9-81ED-4DB2-BD59-A6C34878D82A}">
                    <a16:rowId xmlns:a16="http://schemas.microsoft.com/office/drawing/2014/main" val="3799098409"/>
                  </a:ext>
                </a:extLst>
              </a:tr>
            </a:tbl>
          </a:graphicData>
        </a:graphic>
      </p:graphicFrame>
      <p:pic>
        <p:nvPicPr>
          <p:cNvPr id="2" name="Afbeelding 1" descr="Afbeelding met Lettertype, Graphics, rood, tekst&#10;&#10;Automatisch gegenereerde beschrijving">
            <a:extLst>
              <a:ext uri="{FF2B5EF4-FFF2-40B4-BE49-F238E27FC236}">
                <a16:creationId xmlns:a16="http://schemas.microsoft.com/office/drawing/2014/main" id="{4026CCEB-F971-577B-EB78-7FCB769B6C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40908736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12C257-9CCD-8151-5C3B-E75D842A057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A04DA4E-19A9-A9E0-64D8-321F5957118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065C1A4-9B27-2861-D947-067866AC420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58391DD3-4EC2-EDDE-F843-4EC576CD3539}"/>
              </a:ext>
            </a:extLst>
          </p:cNvPr>
          <p:cNvSpPr txBox="1"/>
          <p:nvPr/>
        </p:nvSpPr>
        <p:spPr>
          <a:xfrm>
            <a:off x="29936" y="627503"/>
            <a:ext cx="12162063"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Programma van vanmiddag</a:t>
            </a:r>
          </a:p>
        </p:txBody>
      </p:sp>
      <p:sp>
        <p:nvSpPr>
          <p:cNvPr id="9" name="Tekstvak 8">
            <a:extLst>
              <a:ext uri="{FF2B5EF4-FFF2-40B4-BE49-F238E27FC236}">
                <a16:creationId xmlns:a16="http://schemas.microsoft.com/office/drawing/2014/main" id="{7C787C90-4DCB-F737-91A8-91AA89AC3A46}"/>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F27CC29E-FC49-9306-9821-9BC52F0C95D5}"/>
              </a:ext>
            </a:extLst>
          </p:cNvPr>
          <p:cNvSpPr>
            <a:spLocks noChangeArrowheads="1"/>
          </p:cNvSpPr>
          <p:nvPr/>
        </p:nvSpPr>
        <p:spPr bwMode="auto">
          <a:xfrm>
            <a:off x="722246" y="2503737"/>
            <a:ext cx="10987972" cy="2000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800">
                <a:solidFill>
                  <a:srgbClr val="E16C7F"/>
                </a:solidFill>
                <a:latin typeface="Kermit" panose="020F0503040000060003" pitchFamily="34" charset="0"/>
                <a:ea typeface="Cutive"/>
                <a:cs typeface="Cutive"/>
              </a:rPr>
              <a:t>We gaan vanmiddag aan de slag met de volgende opdrachten:</a:t>
            </a:r>
            <a:endParaRPr lang="nl-NL" sz="2800">
              <a:effectLst/>
              <a:latin typeface="Times New Roman" panose="02020603050405020304" pitchFamily="18" charset="0"/>
              <a:ea typeface="Times New Roman" panose="02020603050405020304" pitchFamily="18" charset="0"/>
            </a:endParaRP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Raad de sport</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Interview met Olympisch Atleet</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Duik in de sport</a:t>
            </a:r>
          </a:p>
          <a:p>
            <a:pPr marL="342900" lvl="0" indent="-342900">
              <a:buFont typeface="Arial" panose="020B0604020202020204" pitchFamily="34" charset="0"/>
              <a:buChar char="•"/>
            </a:pPr>
            <a:r>
              <a:rPr lang="nl-NL" sz="2400" err="1">
                <a:latin typeface="Kermit" panose="020F0503040000060003" pitchFamily="34" charset="0"/>
                <a:ea typeface="Times New Roman" panose="02020603050405020304" pitchFamily="18" charset="0"/>
              </a:rPr>
              <a:t>Tableaux</a:t>
            </a:r>
            <a:r>
              <a:rPr lang="nl-NL" sz="2400">
                <a:latin typeface="Kermit" panose="020F0503040000060003" pitchFamily="34" charset="0"/>
                <a:ea typeface="Times New Roman" panose="02020603050405020304" pitchFamily="18" charset="0"/>
              </a:rPr>
              <a:t> Vivant</a:t>
            </a:r>
          </a:p>
        </p:txBody>
      </p:sp>
      <p:sp>
        <p:nvSpPr>
          <p:cNvPr id="4" name="Rectangle 3">
            <a:extLst>
              <a:ext uri="{FF2B5EF4-FFF2-40B4-BE49-F238E27FC236}">
                <a16:creationId xmlns:a16="http://schemas.microsoft.com/office/drawing/2014/main" id="{6CDC4E88-4604-8E35-F8FF-475234C55ED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5" name="Tekstvak 4">
            <a:extLst>
              <a:ext uri="{FF2B5EF4-FFF2-40B4-BE49-F238E27FC236}">
                <a16:creationId xmlns:a16="http://schemas.microsoft.com/office/drawing/2014/main" id="{7C712844-7DE5-A5A7-7110-AE2CC2F67D18}"/>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6" name="Afbeelding 5" descr="Afbeelding met Lettertype, Graphics, rood, tekst&#10;&#10;Automatisch gegenereerde beschrijving">
            <a:extLst>
              <a:ext uri="{FF2B5EF4-FFF2-40B4-BE49-F238E27FC236}">
                <a16:creationId xmlns:a16="http://schemas.microsoft.com/office/drawing/2014/main" id="{AE944C1A-C0D3-EA21-0850-85BA8BE8DB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36211778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B4697-9447-46C4-82CC-34045F2018D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619A49A2-7A5E-E548-2C91-E82E1D60D60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044DE2C9-7CB7-6F39-02CB-9B9B51633D05}"/>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BBB2272C-3DE6-342B-434F-CC45E1A0922E}"/>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BC0091B2-129D-0345-2CE5-0E4E787AB10D}"/>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2FC4B24B-3774-7BA9-36EA-842BAFE6AF10}"/>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94BFA869-33C2-F790-4F89-D8850A3BD507}"/>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3" name="Afbeelding 2" descr="Afbeelding met Lettertype, Graphics, rood, tekst&#10;&#10;Automatisch gegenereerde beschrijving">
            <a:extLst>
              <a:ext uri="{FF2B5EF4-FFF2-40B4-BE49-F238E27FC236}">
                <a16:creationId xmlns:a16="http://schemas.microsoft.com/office/drawing/2014/main" id="{E2CAD6E8-BB78-8899-7B3B-C6D4085751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pic>
        <p:nvPicPr>
          <p:cNvPr id="7" name="Onlinemedia 6" descr="Hoe zijn de Olympische Winterspelen ontstaan?">
            <a:hlinkClick r:id="" action="ppaction://media"/>
            <a:extLst>
              <a:ext uri="{FF2B5EF4-FFF2-40B4-BE49-F238E27FC236}">
                <a16:creationId xmlns:a16="http://schemas.microsoft.com/office/drawing/2014/main" id="{3D008EC8-8951-46EB-8F79-0BA67049CEE4}"/>
              </a:ext>
            </a:extLst>
          </p:cNvPr>
          <p:cNvPicPr>
            <a:picLocks noRot="1" noChangeAspect="1"/>
          </p:cNvPicPr>
          <p:nvPr>
            <a:videoFile r:link="rId1"/>
          </p:nvPr>
        </p:nvPicPr>
        <p:blipFill>
          <a:blip r:embed="rId5"/>
          <a:stretch>
            <a:fillRect/>
          </a:stretch>
        </p:blipFill>
        <p:spPr>
          <a:xfrm>
            <a:off x="862890" y="373015"/>
            <a:ext cx="10109911" cy="5712100"/>
          </a:xfrm>
          <a:prstGeom prst="rect">
            <a:avLst/>
          </a:prstGeom>
        </p:spPr>
      </p:pic>
    </p:spTree>
    <p:extLst>
      <p:ext uri="{BB962C8B-B14F-4D97-AF65-F5344CB8AC3E}">
        <p14:creationId xmlns:p14="http://schemas.microsoft.com/office/powerpoint/2010/main" val="544752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C3981-38C9-613B-D2F5-CF70ECC9D238}"/>
            </a:ext>
          </a:extLst>
        </p:cNvPr>
        <p:cNvGrpSpPr/>
        <p:nvPr/>
      </p:nvGrpSpPr>
      <p:grpSpPr>
        <a:xfrm>
          <a:off x="0" y="0"/>
          <a:ext cx="0" cy="0"/>
          <a:chOff x="0" y="0"/>
          <a:chExt cx="0" cy="0"/>
        </a:xfrm>
      </p:grpSpPr>
      <p:pic>
        <p:nvPicPr>
          <p:cNvPr id="6" name="Afbeelding 5" descr="Afbeelding met schermopname&#10;&#10;Door AI gegenereerde inhoud is mogelijk onjuist.">
            <a:extLst>
              <a:ext uri="{FF2B5EF4-FFF2-40B4-BE49-F238E27FC236}">
                <a16:creationId xmlns:a16="http://schemas.microsoft.com/office/drawing/2014/main" id="{D531A5BA-9654-0CA1-E7D8-47EDADA9D368}"/>
              </a:ext>
            </a:extLst>
          </p:cNvPr>
          <p:cNvPicPr>
            <a:picLocks noChangeAspect="1"/>
          </p:cNvPicPr>
          <p:nvPr/>
        </p:nvPicPr>
        <p:blipFill>
          <a:blip r:embed="rId3">
            <a:extLst>
              <a:ext uri="{28A0092B-C50C-407E-A947-70E740481C1C}">
                <a14:useLocalDpi xmlns:a14="http://schemas.microsoft.com/office/drawing/2010/main" val="0"/>
              </a:ext>
            </a:extLst>
          </a:blip>
          <a:srcRect t="54641"/>
          <a:stretch>
            <a:fillRect/>
          </a:stretch>
        </p:blipFill>
        <p:spPr>
          <a:xfrm>
            <a:off x="0" y="3747246"/>
            <a:ext cx="12192000" cy="3110753"/>
          </a:xfrm>
          <a:prstGeom prst="rect">
            <a:avLst/>
          </a:prstGeom>
        </p:spPr>
      </p:pic>
      <p:sp>
        <p:nvSpPr>
          <p:cNvPr id="74753" name="Rectangle 3">
            <a:extLst>
              <a:ext uri="{FF2B5EF4-FFF2-40B4-BE49-F238E27FC236}">
                <a16:creationId xmlns:a16="http://schemas.microsoft.com/office/drawing/2014/main" id="{B0A4D88E-CD73-5167-8BE7-642C61C84DAA}"/>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31B1A31D-87A1-F7D8-A95F-542CCAF9DB6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BE091DCD-AB9A-3D76-AA70-0B05CDB4D24A}"/>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B842992C-77A3-3B4E-B02A-188BFC06EAD1}"/>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D4F3AC91-4C42-155D-EB4A-B015BE313BD0}"/>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5810B61D-F98A-299E-04CA-2381DDF81087}"/>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3" name="Afbeelding 2" descr="Afbeelding met Lettertype, Graphics, rood, tekst&#10;&#10;Automatisch gegenereerde beschrijving">
            <a:extLst>
              <a:ext uri="{FF2B5EF4-FFF2-40B4-BE49-F238E27FC236}">
                <a16:creationId xmlns:a16="http://schemas.microsoft.com/office/drawing/2014/main" id="{8C472893-98F1-9718-CDEE-F7A5EC5C6D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5" name="Tekstvak 4">
            <a:extLst>
              <a:ext uri="{FF2B5EF4-FFF2-40B4-BE49-F238E27FC236}">
                <a16:creationId xmlns:a16="http://schemas.microsoft.com/office/drawing/2014/main" id="{0FFA701F-2559-C39F-C859-95E47A06AC64}"/>
              </a:ext>
            </a:extLst>
          </p:cNvPr>
          <p:cNvSpPr txBox="1"/>
          <p:nvPr/>
        </p:nvSpPr>
        <p:spPr>
          <a:xfrm>
            <a:off x="1745457" y="1500188"/>
            <a:ext cx="8701087" cy="3539430"/>
          </a:xfrm>
          <a:prstGeom prst="rect">
            <a:avLst/>
          </a:prstGeom>
          <a:noFill/>
        </p:spPr>
        <p:txBody>
          <a:bodyPr wrap="square" rtlCol="0">
            <a:spAutoFit/>
          </a:bodyPr>
          <a:lstStyle/>
          <a:p>
            <a:pPr algn="ctr"/>
            <a:r>
              <a:rPr lang="nl-NL" sz="2800">
                <a:latin typeface="Kermit" panose="020F0503040000060003" pitchFamily="34" charset="0"/>
              </a:rPr>
              <a:t>Kun jij raden welke sport er wordt afgebeeld op de volgende afbeeldingen?</a:t>
            </a:r>
          </a:p>
          <a:p>
            <a:pPr algn="ctr"/>
            <a:endParaRPr lang="nl-NL" sz="2800">
              <a:latin typeface="Kermit" panose="020F0503040000060003" pitchFamily="34" charset="0"/>
            </a:endParaRPr>
          </a:p>
          <a:p>
            <a:pPr algn="ctr"/>
            <a:r>
              <a:rPr lang="nl-NL" sz="2800">
                <a:latin typeface="Kermit" panose="020F0503040000060003" pitchFamily="34" charset="0"/>
              </a:rPr>
              <a:t>Schrijf de letter van de goede sport op je wisbordje en houd je wisbordje in de lucht!</a:t>
            </a:r>
          </a:p>
          <a:p>
            <a:pPr algn="ctr"/>
            <a:endParaRPr lang="nl-NL" sz="2800">
              <a:latin typeface="Kermit" panose="020F0503040000060003" pitchFamily="34" charset="0"/>
            </a:endParaRPr>
          </a:p>
          <a:p>
            <a:pPr algn="ctr"/>
            <a:r>
              <a:rPr lang="nl-NL" sz="2800">
                <a:latin typeface="Kermit" panose="020F0503040000060003" pitchFamily="34" charset="0"/>
              </a:rPr>
              <a:t>Ga achter je tafel staan en beeld de sport uit die te zien is op de afbeelding. </a:t>
            </a:r>
          </a:p>
        </p:txBody>
      </p:sp>
      <p:sp>
        <p:nvSpPr>
          <p:cNvPr id="7" name="Tekstvak 6">
            <a:extLst>
              <a:ext uri="{FF2B5EF4-FFF2-40B4-BE49-F238E27FC236}">
                <a16:creationId xmlns:a16="http://schemas.microsoft.com/office/drawing/2014/main" id="{8579E66B-5614-8689-4389-DCCA14D1B033}"/>
              </a:ext>
            </a:extLst>
          </p:cNvPr>
          <p:cNvSpPr txBox="1"/>
          <p:nvPr/>
        </p:nvSpPr>
        <p:spPr>
          <a:xfrm>
            <a:off x="29937" y="216999"/>
            <a:ext cx="12162063"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Raad de sport</a:t>
            </a:r>
          </a:p>
        </p:txBody>
      </p:sp>
      <p:pic>
        <p:nvPicPr>
          <p:cNvPr id="9" name="Afbeelding 8" descr="Afbeelding met voedsel, ijsje&#10;&#10;Door AI gegenereerde inhoud is mogelijk onjuist.">
            <a:extLst>
              <a:ext uri="{FF2B5EF4-FFF2-40B4-BE49-F238E27FC236}">
                <a16:creationId xmlns:a16="http://schemas.microsoft.com/office/drawing/2014/main" id="{5F960E96-2D78-EC5D-F34E-D22F8BAFC511}"/>
              </a:ext>
            </a:extLst>
          </p:cNvPr>
          <p:cNvPicPr>
            <a:picLocks noChangeAspect="1"/>
          </p:cNvPicPr>
          <p:nvPr/>
        </p:nvPicPr>
        <p:blipFill>
          <a:blip r:embed="rId5">
            <a:alphaModFix amt="44000"/>
            <a:extLst>
              <a:ext uri="{28A0092B-C50C-407E-A947-70E740481C1C}">
                <a14:useLocalDpi xmlns:a14="http://schemas.microsoft.com/office/drawing/2010/main" val="0"/>
              </a:ext>
            </a:extLst>
          </a:blip>
          <a:srcRect r="80392"/>
          <a:stretch>
            <a:fillRect/>
          </a:stretch>
        </p:blipFill>
        <p:spPr>
          <a:xfrm rot="20657227">
            <a:off x="159883" y="263331"/>
            <a:ext cx="2428875" cy="6967831"/>
          </a:xfrm>
          <a:prstGeom prst="rect">
            <a:avLst/>
          </a:prstGeom>
        </p:spPr>
      </p:pic>
    </p:spTree>
    <p:extLst>
      <p:ext uri="{BB962C8B-B14F-4D97-AF65-F5344CB8AC3E}">
        <p14:creationId xmlns:p14="http://schemas.microsoft.com/office/powerpoint/2010/main" val="3251207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5DC7D-F3C2-C3A1-92DF-EBFC32887DA8}"/>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04B02919-474D-56F8-9187-0B8452A0E391}"/>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E3F27795-1F7F-4A30-6CC4-CDBCB97382E7}"/>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F4548C11-9B8B-66EC-85C8-3DBCA7C885C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C71DFBA8-356C-B510-0015-A355C6370E36}"/>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C0A72847-47C1-8A29-1696-27697BAC19C3}"/>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FA158271-36F1-DBDA-C70A-25581CC6F415}"/>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EBAD5549-E490-F2B4-3E9D-7AC6349F98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6C708CB4-4B44-20A3-4C43-6696CD6400A1}"/>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F1B6CE57-89FB-726C-E97F-D2C5665185C8}"/>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38E4D351-0AFF-083A-5C2E-7C92D92DA5CC}"/>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0" name="Afbeelding 19" descr="Afbeelding met schermopname&#10;&#10;Door AI gegenereerde inhoud is mogelijk onjuist.">
            <a:extLst>
              <a:ext uri="{FF2B5EF4-FFF2-40B4-BE49-F238E27FC236}">
                <a16:creationId xmlns:a16="http://schemas.microsoft.com/office/drawing/2014/main" id="{F22F76D4-6810-8A1D-D061-E39C867DCA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973106"/>
            <a:ext cx="12191999" cy="6973913"/>
          </a:xfrm>
          <a:prstGeom prst="rect">
            <a:avLst/>
          </a:prstGeom>
        </p:spPr>
      </p:pic>
      <p:sp>
        <p:nvSpPr>
          <p:cNvPr id="5" name="Afgeronde rechthoek 4">
            <a:extLst>
              <a:ext uri="{FF2B5EF4-FFF2-40B4-BE49-F238E27FC236}">
                <a16:creationId xmlns:a16="http://schemas.microsoft.com/office/drawing/2014/main" id="{3C6DFAC2-BF19-FDC0-F0D9-550F6489ECFC}"/>
              </a:ext>
            </a:extLst>
          </p:cNvPr>
          <p:cNvSpPr/>
          <p:nvPr/>
        </p:nvSpPr>
        <p:spPr>
          <a:xfrm>
            <a:off x="2702351" y="685801"/>
            <a:ext cx="6806152" cy="4015819"/>
          </a:xfrm>
          <a:prstGeom prst="roundRect">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E6F4D514-6177-DE68-7C44-A95015C4489C}"/>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Skiën</a:t>
            </a:r>
          </a:p>
        </p:txBody>
      </p:sp>
      <p:sp>
        <p:nvSpPr>
          <p:cNvPr id="10" name="Afgeronde rechthoek 9">
            <a:extLst>
              <a:ext uri="{FF2B5EF4-FFF2-40B4-BE49-F238E27FC236}">
                <a16:creationId xmlns:a16="http://schemas.microsoft.com/office/drawing/2014/main" id="{7E4F88F2-3CB9-DDDC-7228-7B3E26641CBA}"/>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Snowboarden</a:t>
            </a:r>
          </a:p>
        </p:txBody>
      </p:sp>
      <p:sp>
        <p:nvSpPr>
          <p:cNvPr id="11" name="Afgeronde rechthoek 10">
            <a:extLst>
              <a:ext uri="{FF2B5EF4-FFF2-40B4-BE49-F238E27FC236}">
                <a16:creationId xmlns:a16="http://schemas.microsoft.com/office/drawing/2014/main" id="{84B1E676-452D-FC99-512B-FD0A3524D7BE}"/>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Slalommen</a:t>
            </a:r>
          </a:p>
        </p:txBody>
      </p:sp>
      <p:sp>
        <p:nvSpPr>
          <p:cNvPr id="12" name="Afgeronde rechthoek 11">
            <a:extLst>
              <a:ext uri="{FF2B5EF4-FFF2-40B4-BE49-F238E27FC236}">
                <a16:creationId xmlns:a16="http://schemas.microsoft.com/office/drawing/2014/main" id="{6D07BFDA-F748-8246-E6DA-90CB20905E2C}"/>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Langlaufen </a:t>
            </a:r>
          </a:p>
        </p:txBody>
      </p:sp>
    </p:spTree>
    <p:extLst>
      <p:ext uri="{BB962C8B-B14F-4D97-AF65-F5344CB8AC3E}">
        <p14:creationId xmlns:p14="http://schemas.microsoft.com/office/powerpoint/2010/main" val="37410796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69F720-D6E5-B202-EAB8-C5800429FB65}"/>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F3C91B71-9FA6-94E2-C45F-018A51DFE408}"/>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6EE1A2F7-93F4-49CA-E277-05B5D881E985}"/>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75EBFB06-B5DD-9AFA-FE9A-60ABBCC9D4A0}"/>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FD8D1231-66CE-9524-D729-78D444FBE340}"/>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B7993DDE-BD10-4C10-5D1F-6209FB7D97EE}"/>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D5E938F9-BAB0-CBBF-06FB-9D4AA40A6ED9}"/>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CEED807A-EB44-DB65-C7AB-91914F37D9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D1046E2A-B342-28A3-54DA-640485ECEF6A}"/>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A3B2D5C1-BE5B-6CA4-2E12-69CD26D2E7DF}"/>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D4F9F3B0-1CF2-538D-9F29-CF0CFDD6BAB6}"/>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schermopname&#10;&#10;Door AI gegenereerde inhoud is mogelijk onjuist.">
            <a:extLst>
              <a:ext uri="{FF2B5EF4-FFF2-40B4-BE49-F238E27FC236}">
                <a16:creationId xmlns:a16="http://schemas.microsoft.com/office/drawing/2014/main" id="{A54A65DA-AB0C-80AB-5A7C-9F2582CD90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79629C35-CAA2-384D-5E87-646CB241F2FF}"/>
              </a:ext>
            </a:extLst>
          </p:cNvPr>
          <p:cNvSpPr/>
          <p:nvPr/>
        </p:nvSpPr>
        <p:spPr>
          <a:xfrm>
            <a:off x="2702351" y="685801"/>
            <a:ext cx="6806152" cy="4015819"/>
          </a:xfrm>
          <a:prstGeom prst="roundRect">
            <a:avLst/>
          </a:prstGeom>
          <a:blipFill>
            <a:blip r:embed="rId5"/>
            <a:stretch>
              <a:fillRect l="-10" r="-10"/>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64C7F49A-5138-B90E-24D1-6C428F7C196D}"/>
              </a:ext>
            </a:extLst>
          </p:cNvPr>
          <p:cNvSpPr/>
          <p:nvPr/>
        </p:nvSpPr>
        <p:spPr>
          <a:xfrm>
            <a:off x="2745921" y="4881922"/>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Skiën</a:t>
            </a:r>
          </a:p>
        </p:txBody>
      </p:sp>
      <p:sp>
        <p:nvSpPr>
          <p:cNvPr id="10" name="Afgeronde rechthoek 9">
            <a:extLst>
              <a:ext uri="{FF2B5EF4-FFF2-40B4-BE49-F238E27FC236}">
                <a16:creationId xmlns:a16="http://schemas.microsoft.com/office/drawing/2014/main" id="{7E315A3F-F023-F4A8-3981-A91300071134}"/>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Snowboarden</a:t>
            </a:r>
          </a:p>
        </p:txBody>
      </p:sp>
      <p:sp>
        <p:nvSpPr>
          <p:cNvPr id="11" name="Afgeronde rechthoek 10">
            <a:extLst>
              <a:ext uri="{FF2B5EF4-FFF2-40B4-BE49-F238E27FC236}">
                <a16:creationId xmlns:a16="http://schemas.microsoft.com/office/drawing/2014/main" id="{EFBAAF09-9B55-D5C6-0995-4A5C19962BE3}"/>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Slalommen</a:t>
            </a:r>
          </a:p>
        </p:txBody>
      </p:sp>
      <p:sp>
        <p:nvSpPr>
          <p:cNvPr id="12" name="Afgeronde rechthoek 11">
            <a:extLst>
              <a:ext uri="{FF2B5EF4-FFF2-40B4-BE49-F238E27FC236}">
                <a16:creationId xmlns:a16="http://schemas.microsoft.com/office/drawing/2014/main" id="{C4D6CD24-B365-0FEE-A642-74DEC67FFD5B}"/>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Sleeën </a:t>
            </a:r>
          </a:p>
        </p:txBody>
      </p:sp>
    </p:spTree>
    <p:extLst>
      <p:ext uri="{BB962C8B-B14F-4D97-AF65-F5344CB8AC3E}">
        <p14:creationId xmlns:p14="http://schemas.microsoft.com/office/powerpoint/2010/main" val="6011713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88EB3-DD4F-0934-4400-B91D2E1B3C41}"/>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FEDBF600-379F-3C0D-11AD-CD4F9602D24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DAAAD04-9951-3A6C-625D-177F6342D8AA}"/>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3EAC9F41-F39E-8C03-983E-0498AFAF8F48}"/>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A4850D85-2BE6-7712-6453-BF9FE40FEB54}"/>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8AD82522-1004-4CB7-C873-F17E94DD98AB}"/>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0CEC6851-BFFA-64C8-135B-52D5E3B1EC31}"/>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CEBA4097-B661-8D7A-7072-FBB8C6D579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72309BDC-C83E-72AD-4E94-44D3A3062112}"/>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E09960D6-84B7-FDEC-025C-AF6C8CEAC68B}"/>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AE6089A1-62A5-B81C-1AFC-75F3A0874E37}"/>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0" name="Afbeelding 19" descr="Afbeelding met schermopname&#10;&#10;Door AI gegenereerde inhoud is mogelijk onjuist.">
            <a:extLst>
              <a:ext uri="{FF2B5EF4-FFF2-40B4-BE49-F238E27FC236}">
                <a16:creationId xmlns:a16="http://schemas.microsoft.com/office/drawing/2014/main" id="{3C0056C3-1CF7-4E10-514A-3E99F92D8E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F859A5C2-E7A9-0BE6-9819-BFD89D9EEA3A}"/>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9DB849BD-8E9B-4B7B-72CB-AAD0330E635A}"/>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Skiën</a:t>
            </a:r>
          </a:p>
        </p:txBody>
      </p:sp>
      <p:sp>
        <p:nvSpPr>
          <p:cNvPr id="10" name="Afgeronde rechthoek 9">
            <a:extLst>
              <a:ext uri="{FF2B5EF4-FFF2-40B4-BE49-F238E27FC236}">
                <a16:creationId xmlns:a16="http://schemas.microsoft.com/office/drawing/2014/main" id="{DBE68EF4-4725-DC49-D2D1-EADED205F2CE}"/>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Schansspringen</a:t>
            </a:r>
          </a:p>
        </p:txBody>
      </p:sp>
      <p:sp>
        <p:nvSpPr>
          <p:cNvPr id="11" name="Afgeronde rechthoek 10">
            <a:extLst>
              <a:ext uri="{FF2B5EF4-FFF2-40B4-BE49-F238E27FC236}">
                <a16:creationId xmlns:a16="http://schemas.microsoft.com/office/drawing/2014/main" id="{D8C4304E-0940-3D47-409B-5D6C83F59A87}"/>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Freestylen</a:t>
            </a:r>
          </a:p>
        </p:txBody>
      </p:sp>
      <p:sp>
        <p:nvSpPr>
          <p:cNvPr id="12" name="Afgeronde rechthoek 11">
            <a:extLst>
              <a:ext uri="{FF2B5EF4-FFF2-40B4-BE49-F238E27FC236}">
                <a16:creationId xmlns:a16="http://schemas.microsoft.com/office/drawing/2014/main" id="{75A37EA9-3EEC-7E29-4858-104ECA237F35}"/>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Langlaufen </a:t>
            </a:r>
          </a:p>
        </p:txBody>
      </p:sp>
    </p:spTree>
    <p:extLst>
      <p:ext uri="{BB962C8B-B14F-4D97-AF65-F5344CB8AC3E}">
        <p14:creationId xmlns:p14="http://schemas.microsoft.com/office/powerpoint/2010/main" val="38595785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1FA33-40ED-78C9-E539-0F800E8FC655}"/>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38BDDDA5-02A8-1F01-AF82-A4C942AB4E64}"/>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6F1628F-0B00-5403-37DE-D32C2D65303B}"/>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DED01324-08E8-A22F-327E-83BAD25401E5}"/>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938536BA-F47A-3568-C108-68E22A821E6E}"/>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496BFEE5-A52E-0A32-1A3A-702D6C870201}"/>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ED32C577-2F47-B0CE-6659-8FAF4BC2CA87}"/>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15EF33A1-AABE-3377-368A-DA1AECA741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52D61185-5F87-B69C-63C1-5F779B5C599B}"/>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BAC36D4C-6F0A-EDEC-6997-F3D33646338E}"/>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9ED952EB-88C7-5F9D-CD9E-7520435C799E}"/>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49427188-1E3D-9EEF-EFBB-71395EB49C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6B5ABB2D-C07D-4AF8-62F2-3CEABA73CE22}"/>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85EFDCA3-5868-C9FB-B86B-9DF9F0C7F8AF}"/>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Skiën</a:t>
            </a:r>
          </a:p>
        </p:txBody>
      </p:sp>
      <p:sp>
        <p:nvSpPr>
          <p:cNvPr id="10" name="Afgeronde rechthoek 9">
            <a:extLst>
              <a:ext uri="{FF2B5EF4-FFF2-40B4-BE49-F238E27FC236}">
                <a16:creationId xmlns:a16="http://schemas.microsoft.com/office/drawing/2014/main" id="{8DAC2E0D-12BE-8390-CA9A-16B3C82A0872}"/>
              </a:ext>
            </a:extLst>
          </p:cNvPr>
          <p:cNvSpPr/>
          <p:nvPr/>
        </p:nvSpPr>
        <p:spPr>
          <a:xfrm>
            <a:off x="6253113" y="4881974"/>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Schansspringen</a:t>
            </a:r>
          </a:p>
        </p:txBody>
      </p:sp>
      <p:sp>
        <p:nvSpPr>
          <p:cNvPr id="11" name="Afgeronde rechthoek 10">
            <a:extLst>
              <a:ext uri="{FF2B5EF4-FFF2-40B4-BE49-F238E27FC236}">
                <a16:creationId xmlns:a16="http://schemas.microsoft.com/office/drawing/2014/main" id="{3118EB1F-8BBF-5634-C0A8-D8520EE8A8E2}"/>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Freestylen</a:t>
            </a:r>
          </a:p>
        </p:txBody>
      </p:sp>
      <p:sp>
        <p:nvSpPr>
          <p:cNvPr id="12" name="Afgeronde rechthoek 11">
            <a:extLst>
              <a:ext uri="{FF2B5EF4-FFF2-40B4-BE49-F238E27FC236}">
                <a16:creationId xmlns:a16="http://schemas.microsoft.com/office/drawing/2014/main" id="{1585656F-379B-BE62-19E8-70043A9E419B}"/>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Langlaufen </a:t>
            </a:r>
          </a:p>
        </p:txBody>
      </p:sp>
    </p:spTree>
    <p:extLst>
      <p:ext uri="{BB962C8B-B14F-4D97-AF65-F5344CB8AC3E}">
        <p14:creationId xmlns:p14="http://schemas.microsoft.com/office/powerpoint/2010/main" val="258384134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2F05D-3EA8-C0B1-C777-FAE4FE5DC276}"/>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B7985068-256B-3AB3-4A1E-E9028BCE9E19}"/>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C5B4384E-9C88-7FC0-B3A0-DED4F3230D34}"/>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8B25EA81-31C8-9685-7F2D-CAAE2D64AD95}"/>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D8DED71F-AD26-6A8C-E92A-913581321AD5}"/>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256B65DE-C649-4D89-61DD-DD07D8C0120B}"/>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93936480-2FE1-7A54-DD62-8171CFBC1F84}"/>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D08E66C9-99CB-3184-C622-8563E810FD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A4F9B05D-0324-0BD8-7BAC-BBFCA8A3425F}"/>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A6696973-FD06-2066-1B43-17BAE20E565F}"/>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D293A738-91DF-126B-D4F9-E426FCF6A132}"/>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4" name="Afbeelding 13" descr="Afbeelding met schermopname&#10;&#10;Door AI gegenereerde inhoud is mogelijk onjuist.">
            <a:extLst>
              <a:ext uri="{FF2B5EF4-FFF2-40B4-BE49-F238E27FC236}">
                <a16:creationId xmlns:a16="http://schemas.microsoft.com/office/drawing/2014/main" id="{BD2B1020-D0F8-0E0F-3BB1-229D4FEEAB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C62FAB15-76B3-5DBD-5EE5-A5E3ABB49791}"/>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827F1C16-DBB9-49E4-A757-C0FF16D770F1}"/>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Schaatsen</a:t>
            </a:r>
          </a:p>
        </p:txBody>
      </p:sp>
      <p:sp>
        <p:nvSpPr>
          <p:cNvPr id="10" name="Afgeronde rechthoek 9">
            <a:extLst>
              <a:ext uri="{FF2B5EF4-FFF2-40B4-BE49-F238E27FC236}">
                <a16:creationId xmlns:a16="http://schemas.microsoft.com/office/drawing/2014/main" id="{F52CDADD-BAA9-5724-B57A-B0A7D2187DCC}"/>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a:t>
            </a:r>
            <a:r>
              <a:rPr lang="nl-NL" sz="2400" err="1">
                <a:latin typeface="Kermit" panose="020F0503040000060003" pitchFamily="34" charset="0"/>
              </a:rPr>
              <a:t>Skeleton</a:t>
            </a:r>
            <a:endParaRPr lang="nl-NL" sz="2400">
              <a:latin typeface="Kermit" panose="020F0503040000060003" pitchFamily="34" charset="0"/>
            </a:endParaRPr>
          </a:p>
        </p:txBody>
      </p:sp>
      <p:sp>
        <p:nvSpPr>
          <p:cNvPr id="11" name="Afgeronde rechthoek 10">
            <a:extLst>
              <a:ext uri="{FF2B5EF4-FFF2-40B4-BE49-F238E27FC236}">
                <a16:creationId xmlns:a16="http://schemas.microsoft.com/office/drawing/2014/main" id="{9925775E-6B2B-58FC-BCC3-B5A3115EDAC9}"/>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Shortrack</a:t>
            </a:r>
          </a:p>
        </p:txBody>
      </p:sp>
      <p:sp>
        <p:nvSpPr>
          <p:cNvPr id="12" name="Afgeronde rechthoek 11">
            <a:extLst>
              <a:ext uri="{FF2B5EF4-FFF2-40B4-BE49-F238E27FC236}">
                <a16:creationId xmlns:a16="http://schemas.microsoft.com/office/drawing/2014/main" id="{602EF97F-2D7F-8C2C-3767-8076ECEED4CC}"/>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Skiën </a:t>
            </a:r>
          </a:p>
        </p:txBody>
      </p:sp>
    </p:spTree>
    <p:extLst>
      <p:ext uri="{BB962C8B-B14F-4D97-AF65-F5344CB8AC3E}">
        <p14:creationId xmlns:p14="http://schemas.microsoft.com/office/powerpoint/2010/main" val="5817531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D3D389-E58F-EFB9-45B6-7DD414AE2C99}"/>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4DA203BC-9AB0-CAE3-20CA-2050745C30AC}"/>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DAF28455-0F76-2F0B-1967-0DD17A4A1A4D}"/>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553745AA-AF71-1611-A703-4DE843A7F22D}"/>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19AAC4FE-FF28-7C26-E75E-B4168F2350C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DD19D4F9-5737-49E5-3213-02D29012DE4B}"/>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88516770-968C-35A2-BE4F-60D9316D2660}"/>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056F339B-3A43-01BC-6FFF-9B5A0F7694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E1675586-432B-4DBD-FBA8-F812AF9F3466}"/>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BD422070-497C-6589-B209-5207E9D80F4E}"/>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21C9B56C-F7A1-7F6E-FC4E-A0A7981382AD}"/>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5A299A31-EAB7-0BE7-095C-48DA53F8BF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9F6DEED3-C72E-D63F-6E9B-EDE155A84EFA}"/>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3117ACB6-1BB2-EB0D-FFF4-C181681D55DC}"/>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Schaatsen</a:t>
            </a:r>
          </a:p>
        </p:txBody>
      </p:sp>
      <p:sp>
        <p:nvSpPr>
          <p:cNvPr id="10" name="Afgeronde rechthoek 9">
            <a:extLst>
              <a:ext uri="{FF2B5EF4-FFF2-40B4-BE49-F238E27FC236}">
                <a16:creationId xmlns:a16="http://schemas.microsoft.com/office/drawing/2014/main" id="{AC951168-BB1D-69D5-FF09-599B30A65AA5}"/>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a:t>
            </a:r>
            <a:r>
              <a:rPr lang="nl-NL" sz="2400" err="1">
                <a:latin typeface="Kermit" panose="020F0503040000060003" pitchFamily="34" charset="0"/>
              </a:rPr>
              <a:t>Skeleton</a:t>
            </a:r>
            <a:endParaRPr lang="nl-NL" sz="2400">
              <a:latin typeface="Kermit" panose="020F0503040000060003" pitchFamily="34" charset="0"/>
            </a:endParaRPr>
          </a:p>
        </p:txBody>
      </p:sp>
      <p:sp>
        <p:nvSpPr>
          <p:cNvPr id="11" name="Afgeronde rechthoek 10">
            <a:extLst>
              <a:ext uri="{FF2B5EF4-FFF2-40B4-BE49-F238E27FC236}">
                <a16:creationId xmlns:a16="http://schemas.microsoft.com/office/drawing/2014/main" id="{B8B261E9-EBEA-6618-28D4-C2B1CCCE0C5B}"/>
              </a:ext>
            </a:extLst>
          </p:cNvPr>
          <p:cNvSpPr/>
          <p:nvPr/>
        </p:nvSpPr>
        <p:spPr>
          <a:xfrm>
            <a:off x="2745921" y="5756632"/>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Shortrack</a:t>
            </a:r>
          </a:p>
        </p:txBody>
      </p:sp>
      <p:sp>
        <p:nvSpPr>
          <p:cNvPr id="12" name="Afgeronde rechthoek 11">
            <a:extLst>
              <a:ext uri="{FF2B5EF4-FFF2-40B4-BE49-F238E27FC236}">
                <a16:creationId xmlns:a16="http://schemas.microsoft.com/office/drawing/2014/main" id="{3AF09980-1D21-A0E9-457D-BD81FB9ACC39}"/>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Skiën </a:t>
            </a:r>
          </a:p>
        </p:txBody>
      </p:sp>
    </p:spTree>
    <p:extLst>
      <p:ext uri="{BB962C8B-B14F-4D97-AF65-F5344CB8AC3E}">
        <p14:creationId xmlns:p14="http://schemas.microsoft.com/office/powerpoint/2010/main" val="28890513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0D472-17A8-158E-6A6A-2531BF79BA40}"/>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2BDA527D-46F1-6342-E97A-4F76EE32535B}"/>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798E80AF-93B7-6150-5243-9B509C57A878}"/>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A08A0636-A88A-EA68-EDF6-6707E17C82A1}"/>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5DA4DBB9-DC3B-3897-635C-E8DD85C76576}"/>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A77D97E5-FC25-8E80-6A02-2534BBE0584B}"/>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E393C328-3955-5B11-F415-4F02BC4A6104}"/>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C38101E1-7110-9A16-23A3-C494F92742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1B230B7D-63B1-4E60-1867-02477BC0AB6C}"/>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D531AE3D-F3F1-2755-B0EB-618D201AF2A8}"/>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B624535E-2216-8D6D-9432-E8873B90220A}"/>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27566D7E-41E7-9229-7DEC-BA4598EE81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06C9E70C-9C47-E6CC-5A92-D5A679A1431A}"/>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CD8DE582-78BB-49E4-DCB5-1C4A4FA21AE9}"/>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Curling</a:t>
            </a:r>
          </a:p>
        </p:txBody>
      </p:sp>
      <p:sp>
        <p:nvSpPr>
          <p:cNvPr id="10" name="Afgeronde rechthoek 9">
            <a:extLst>
              <a:ext uri="{FF2B5EF4-FFF2-40B4-BE49-F238E27FC236}">
                <a16:creationId xmlns:a16="http://schemas.microsoft.com/office/drawing/2014/main" id="{A80E2785-8B86-FC5F-781A-7B75FB906F26}"/>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Bobslee</a:t>
            </a:r>
          </a:p>
        </p:txBody>
      </p:sp>
      <p:sp>
        <p:nvSpPr>
          <p:cNvPr id="11" name="Afgeronde rechthoek 10">
            <a:extLst>
              <a:ext uri="{FF2B5EF4-FFF2-40B4-BE49-F238E27FC236}">
                <a16:creationId xmlns:a16="http://schemas.microsoft.com/office/drawing/2014/main" id="{6A7EEC8D-D11E-6C0D-E0D1-FCFCE313055B}"/>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Schuiven</a:t>
            </a:r>
          </a:p>
        </p:txBody>
      </p:sp>
      <p:sp>
        <p:nvSpPr>
          <p:cNvPr id="12" name="Afgeronde rechthoek 11">
            <a:extLst>
              <a:ext uri="{FF2B5EF4-FFF2-40B4-BE49-F238E27FC236}">
                <a16:creationId xmlns:a16="http://schemas.microsoft.com/office/drawing/2014/main" id="{AE1AEA92-3E6B-B42A-58C6-E215626BB5CB}"/>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Borstelbaan </a:t>
            </a:r>
          </a:p>
        </p:txBody>
      </p:sp>
    </p:spTree>
    <p:extLst>
      <p:ext uri="{BB962C8B-B14F-4D97-AF65-F5344CB8AC3E}">
        <p14:creationId xmlns:p14="http://schemas.microsoft.com/office/powerpoint/2010/main" val="17848910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ECE4A-34A9-F702-F879-52E3C6FB6977}"/>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178051DA-AE3E-EAFD-E096-A147CCE6D16E}"/>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D961BA6-9E52-6AB4-A292-DD09C11A020F}"/>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37CC3F9A-C8DA-D4E2-D178-FEAAA9F7C0F0}"/>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E79543A3-AA18-14E3-7F9C-71FD9212AA4C}"/>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A856043B-C612-9F1E-064A-D032027E4272}"/>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E9A9E53E-F352-B103-FDB4-C3D2956544FA}"/>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F587D113-C391-17C7-23D3-354BAD2167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DBAC51BC-AF23-FA87-89BB-C15D9BD110EA}"/>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DE3B3411-4C5B-F085-AC26-E4413A266D56}"/>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D85E612B-5500-AB29-5E9A-8C1C0BBA08E5}"/>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EC5C9990-82A9-C848-C408-DC5126A518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E52C5A2F-E57C-FFAC-08BF-F3E5D22257A8}"/>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C2266CAE-71BF-DC10-DBBD-7065D01E2F15}"/>
              </a:ext>
            </a:extLst>
          </p:cNvPr>
          <p:cNvSpPr/>
          <p:nvPr/>
        </p:nvSpPr>
        <p:spPr>
          <a:xfrm>
            <a:off x="2745921" y="4881922"/>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Curling</a:t>
            </a:r>
          </a:p>
        </p:txBody>
      </p:sp>
      <p:sp>
        <p:nvSpPr>
          <p:cNvPr id="10" name="Afgeronde rechthoek 9">
            <a:extLst>
              <a:ext uri="{FF2B5EF4-FFF2-40B4-BE49-F238E27FC236}">
                <a16:creationId xmlns:a16="http://schemas.microsoft.com/office/drawing/2014/main" id="{B4832371-58FE-0C50-1CFB-2AC686303363}"/>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Bobslee</a:t>
            </a:r>
          </a:p>
        </p:txBody>
      </p:sp>
      <p:sp>
        <p:nvSpPr>
          <p:cNvPr id="11" name="Afgeronde rechthoek 10">
            <a:extLst>
              <a:ext uri="{FF2B5EF4-FFF2-40B4-BE49-F238E27FC236}">
                <a16:creationId xmlns:a16="http://schemas.microsoft.com/office/drawing/2014/main" id="{9C6ACA7F-3638-FD4F-75EF-ED542A9264D4}"/>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Schuiven</a:t>
            </a:r>
          </a:p>
        </p:txBody>
      </p:sp>
      <p:sp>
        <p:nvSpPr>
          <p:cNvPr id="12" name="Afgeronde rechthoek 11">
            <a:extLst>
              <a:ext uri="{FF2B5EF4-FFF2-40B4-BE49-F238E27FC236}">
                <a16:creationId xmlns:a16="http://schemas.microsoft.com/office/drawing/2014/main" id="{0E440F5B-4777-D08F-A656-F4F50E9DAF58}"/>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Borstelbaan </a:t>
            </a:r>
          </a:p>
        </p:txBody>
      </p:sp>
    </p:spTree>
    <p:extLst>
      <p:ext uri="{BB962C8B-B14F-4D97-AF65-F5344CB8AC3E}">
        <p14:creationId xmlns:p14="http://schemas.microsoft.com/office/powerpoint/2010/main" val="39200105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730A8-D29F-15FA-4B28-ACB41C787FDB}"/>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6507F242-16FD-B8D9-2713-CD5D70FC7AAC}"/>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6BFE6AF9-F504-EC00-9619-36FB2B368F5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A3DF4A85-56A9-B9BD-12BA-8946AAB45FAB}"/>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568DFA90-CD0E-74F9-4FDA-2064F5E50BBB}"/>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4BCA125C-A20A-3266-E7F6-9A176E9E4879}"/>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03F7CEC5-8F16-57E4-616D-1D20BB44E160}"/>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FB2EB14F-0B76-8D3B-982F-09EC22FF68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A5A64671-4DAB-6AA4-846E-1F11D0FC1B70}"/>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27B5729F-265A-611A-D42E-4D5C56B338CE}"/>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3793C0C9-A91F-C6BF-527E-4A13F4DBCD12}"/>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FBB90496-75A3-C4DA-BA34-C2C108635A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8872DDE6-70ED-6C7B-2FA4-150C6FE41442}"/>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45711C9F-4B5D-2AC1-DA4D-5362430EE4CE}"/>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Sleeën</a:t>
            </a:r>
          </a:p>
        </p:txBody>
      </p:sp>
      <p:sp>
        <p:nvSpPr>
          <p:cNvPr id="10" name="Afgeronde rechthoek 9">
            <a:extLst>
              <a:ext uri="{FF2B5EF4-FFF2-40B4-BE49-F238E27FC236}">
                <a16:creationId xmlns:a16="http://schemas.microsoft.com/office/drawing/2014/main" id="{9DE6A35E-6A56-E4B1-A70D-EBBECCC9711B}"/>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Bobsleeën</a:t>
            </a:r>
          </a:p>
        </p:txBody>
      </p:sp>
      <p:sp>
        <p:nvSpPr>
          <p:cNvPr id="11" name="Afgeronde rechthoek 10">
            <a:extLst>
              <a:ext uri="{FF2B5EF4-FFF2-40B4-BE49-F238E27FC236}">
                <a16:creationId xmlns:a16="http://schemas.microsoft.com/office/drawing/2014/main" id="{F9CE254A-DAD3-A1B8-DD54-2E448CD8DB63}"/>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Rodelen</a:t>
            </a:r>
          </a:p>
        </p:txBody>
      </p:sp>
      <p:sp>
        <p:nvSpPr>
          <p:cNvPr id="12" name="Afgeronde rechthoek 11">
            <a:extLst>
              <a:ext uri="{FF2B5EF4-FFF2-40B4-BE49-F238E27FC236}">
                <a16:creationId xmlns:a16="http://schemas.microsoft.com/office/drawing/2014/main" id="{360BCBB4-9F6B-FCFD-CC45-48DF21B3BA0F}"/>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a:t>
            </a:r>
            <a:r>
              <a:rPr lang="nl-NL" sz="2400" err="1">
                <a:latin typeface="Kermit" panose="020F0503040000060003" pitchFamily="34" charset="0"/>
              </a:rPr>
              <a:t>Skeleton</a:t>
            </a:r>
            <a:r>
              <a:rPr lang="nl-NL" sz="2400">
                <a:latin typeface="Kermit" panose="020F0503040000060003" pitchFamily="34" charset="0"/>
              </a:rPr>
              <a:t> </a:t>
            </a:r>
          </a:p>
        </p:txBody>
      </p:sp>
    </p:spTree>
    <p:extLst>
      <p:ext uri="{BB962C8B-B14F-4D97-AF65-F5344CB8AC3E}">
        <p14:creationId xmlns:p14="http://schemas.microsoft.com/office/powerpoint/2010/main" val="6873986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1DB15-9BB2-796C-6763-2F0DA91B1858}"/>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2F539C6E-3DFD-0A81-A186-126DA50026C5}"/>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D5286C79-F629-D5D6-2FE3-8AD70302611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6C68D9C3-04EE-F600-0AB2-C288484EDFB9}"/>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35BE9DAF-650F-810A-FF5C-933CD7F7AA6C}"/>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4198FF8C-8C51-175B-64FF-3BE8B9702246}"/>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C362298F-5D43-3753-8A6D-48801CE36C47}"/>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4F34A618-F1E5-544E-BC91-E381418352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B188C83C-E974-FA76-0709-8E416FBF9E9F}"/>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BBCAE67E-BA94-5B3C-D564-6DD0C411CB9B}"/>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C5245E2C-DF03-04E9-466A-0C9D86CA2430}"/>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97C269F2-BAD1-6E97-6E79-E6BEB336F1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22F10983-0653-279A-1A72-31B2537B151B}"/>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22CFB968-E75F-B1EB-7F0E-4054C86DAC27}"/>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Sleeën</a:t>
            </a:r>
          </a:p>
        </p:txBody>
      </p:sp>
      <p:sp>
        <p:nvSpPr>
          <p:cNvPr id="10" name="Afgeronde rechthoek 9">
            <a:extLst>
              <a:ext uri="{FF2B5EF4-FFF2-40B4-BE49-F238E27FC236}">
                <a16:creationId xmlns:a16="http://schemas.microsoft.com/office/drawing/2014/main" id="{41B09FCB-E263-A468-D9EA-B9E236EF3598}"/>
              </a:ext>
            </a:extLst>
          </p:cNvPr>
          <p:cNvSpPr/>
          <p:nvPr/>
        </p:nvSpPr>
        <p:spPr>
          <a:xfrm>
            <a:off x="6253113" y="4881974"/>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Bobsleeën</a:t>
            </a:r>
          </a:p>
        </p:txBody>
      </p:sp>
      <p:sp>
        <p:nvSpPr>
          <p:cNvPr id="11" name="Afgeronde rechthoek 10">
            <a:extLst>
              <a:ext uri="{FF2B5EF4-FFF2-40B4-BE49-F238E27FC236}">
                <a16:creationId xmlns:a16="http://schemas.microsoft.com/office/drawing/2014/main" id="{4DD8555D-B967-8C7F-AEA9-B2DAFECA29E3}"/>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Rodelen</a:t>
            </a:r>
          </a:p>
        </p:txBody>
      </p:sp>
      <p:sp>
        <p:nvSpPr>
          <p:cNvPr id="12" name="Afgeronde rechthoek 11">
            <a:extLst>
              <a:ext uri="{FF2B5EF4-FFF2-40B4-BE49-F238E27FC236}">
                <a16:creationId xmlns:a16="http://schemas.microsoft.com/office/drawing/2014/main" id="{FF63B1AC-E90F-3412-6B9C-7250B4A59E27}"/>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a:t>
            </a:r>
            <a:r>
              <a:rPr lang="nl-NL" sz="2400" err="1">
                <a:latin typeface="Kermit" panose="020F0503040000060003" pitchFamily="34" charset="0"/>
              </a:rPr>
              <a:t>Skeleton</a:t>
            </a:r>
            <a:r>
              <a:rPr lang="nl-NL" sz="2400">
                <a:latin typeface="Kermit" panose="020F0503040000060003" pitchFamily="34" charset="0"/>
              </a:rPr>
              <a:t> </a:t>
            </a:r>
          </a:p>
        </p:txBody>
      </p:sp>
    </p:spTree>
    <p:extLst>
      <p:ext uri="{BB962C8B-B14F-4D97-AF65-F5344CB8AC3E}">
        <p14:creationId xmlns:p14="http://schemas.microsoft.com/office/powerpoint/2010/main" val="20150023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912F4-25E5-3359-3C4E-2EED44B94F95}"/>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1B100481-70FF-C84C-9AF2-6BDA7722C696}"/>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5B82962C-240D-6C23-2A34-C19961E4CAE4}"/>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AB780FF5-1AA2-F243-47F6-8C4AF1AD51C9}"/>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82A9820D-0E83-9270-1B4F-D4FC05A3505C}"/>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ABAF06DA-836F-F29E-6601-603462A122BF}"/>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8C222238-E6BD-0052-0CB8-F7365547D808}"/>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E4C38241-A00E-64D4-28F5-C286101CDE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FE9E9F45-DB07-8177-6408-BBC29C9B62CC}"/>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EB4CA73D-1B37-D586-E7F4-7E843F196232}"/>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EE45FEE7-2D10-5412-062E-42FE8FCCF3A6}"/>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8E09BBFD-0A2A-8948-8EB5-E70D58660F6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CF0FCEB9-89ED-1001-5918-04262143CCB6}"/>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E00531EC-35F9-AEF7-DABF-9F3FE828507F}"/>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Sleeën</a:t>
            </a:r>
          </a:p>
        </p:txBody>
      </p:sp>
      <p:sp>
        <p:nvSpPr>
          <p:cNvPr id="10" name="Afgeronde rechthoek 9">
            <a:extLst>
              <a:ext uri="{FF2B5EF4-FFF2-40B4-BE49-F238E27FC236}">
                <a16:creationId xmlns:a16="http://schemas.microsoft.com/office/drawing/2014/main" id="{3325F5DA-93FC-3AD6-5C16-154ED5698A38}"/>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Bobsleeën</a:t>
            </a:r>
          </a:p>
        </p:txBody>
      </p:sp>
      <p:sp>
        <p:nvSpPr>
          <p:cNvPr id="11" name="Afgeronde rechthoek 10">
            <a:extLst>
              <a:ext uri="{FF2B5EF4-FFF2-40B4-BE49-F238E27FC236}">
                <a16:creationId xmlns:a16="http://schemas.microsoft.com/office/drawing/2014/main" id="{40329801-650C-C46E-964A-DC839DCFAB23}"/>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Rodelen</a:t>
            </a:r>
          </a:p>
        </p:txBody>
      </p:sp>
      <p:sp>
        <p:nvSpPr>
          <p:cNvPr id="12" name="Afgeronde rechthoek 11">
            <a:extLst>
              <a:ext uri="{FF2B5EF4-FFF2-40B4-BE49-F238E27FC236}">
                <a16:creationId xmlns:a16="http://schemas.microsoft.com/office/drawing/2014/main" id="{A9E05B6D-F856-0261-E4BB-D648D543CC80}"/>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a:t>
            </a:r>
            <a:r>
              <a:rPr lang="nl-NL" sz="2400" err="1">
                <a:latin typeface="Kermit" panose="020F0503040000060003" pitchFamily="34" charset="0"/>
              </a:rPr>
              <a:t>Skeleton</a:t>
            </a:r>
            <a:r>
              <a:rPr lang="nl-NL" sz="2400">
                <a:latin typeface="Kermit" panose="020F0503040000060003" pitchFamily="34" charset="0"/>
              </a:rPr>
              <a:t> </a:t>
            </a:r>
          </a:p>
        </p:txBody>
      </p:sp>
    </p:spTree>
    <p:extLst>
      <p:ext uri="{BB962C8B-B14F-4D97-AF65-F5344CB8AC3E}">
        <p14:creationId xmlns:p14="http://schemas.microsoft.com/office/powerpoint/2010/main" val="425291236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5F42E-9D99-7FA8-EBB6-045D02BEDB86}"/>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A0F09DB7-F430-587A-D1D4-9E00C5C98C01}"/>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64125FEB-45A2-9CFD-F6B7-589D4CEC1ECA}"/>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47EEA23E-5907-0B6E-E70A-70E01B2990B1}"/>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58CF22FD-0633-312B-83C7-3CBFC902625D}"/>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D979B650-6DB9-E85A-8D1D-845570A2EFE4}"/>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5235D6CA-E607-0183-BD6B-C19CBE10CDE1}"/>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5BB9EAFC-C526-AD3B-0D10-96EE8033ED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2F4BE717-CEA5-BAB4-FADE-4AA8ACFC2A29}"/>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5386CE0A-AAA8-F40B-D286-7BAAD8BB1340}"/>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3570DE4D-4FDB-45FE-FBE7-91B65FF5E455}"/>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888888D4-CC61-4313-D74A-E09716BC76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91A1406B-0A8E-2F8A-57E3-35A9751C7B8C}"/>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AFD7B2B0-9C0F-705A-8836-D556AD516666}"/>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Sleeën</a:t>
            </a:r>
          </a:p>
        </p:txBody>
      </p:sp>
      <p:sp>
        <p:nvSpPr>
          <p:cNvPr id="10" name="Afgeronde rechthoek 9">
            <a:extLst>
              <a:ext uri="{FF2B5EF4-FFF2-40B4-BE49-F238E27FC236}">
                <a16:creationId xmlns:a16="http://schemas.microsoft.com/office/drawing/2014/main" id="{74B96D65-74C8-503B-4482-FE6BD96BCB3B}"/>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Bobsleeën</a:t>
            </a:r>
          </a:p>
        </p:txBody>
      </p:sp>
      <p:sp>
        <p:nvSpPr>
          <p:cNvPr id="11" name="Afgeronde rechthoek 10">
            <a:extLst>
              <a:ext uri="{FF2B5EF4-FFF2-40B4-BE49-F238E27FC236}">
                <a16:creationId xmlns:a16="http://schemas.microsoft.com/office/drawing/2014/main" id="{75CAE459-A242-41A2-3267-658BB52D80A3}"/>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Rodelen</a:t>
            </a:r>
          </a:p>
        </p:txBody>
      </p:sp>
      <p:sp>
        <p:nvSpPr>
          <p:cNvPr id="12" name="Afgeronde rechthoek 11">
            <a:extLst>
              <a:ext uri="{FF2B5EF4-FFF2-40B4-BE49-F238E27FC236}">
                <a16:creationId xmlns:a16="http://schemas.microsoft.com/office/drawing/2014/main" id="{998396F4-FF4E-01C3-5F64-00FFA6D12E45}"/>
              </a:ext>
            </a:extLst>
          </p:cNvPr>
          <p:cNvSpPr/>
          <p:nvPr/>
        </p:nvSpPr>
        <p:spPr>
          <a:xfrm>
            <a:off x="6253113" y="5756684"/>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a:t>
            </a:r>
            <a:r>
              <a:rPr lang="nl-NL" sz="2400" err="1">
                <a:latin typeface="Kermit" panose="020F0503040000060003" pitchFamily="34" charset="0"/>
              </a:rPr>
              <a:t>Skeleton</a:t>
            </a:r>
            <a:r>
              <a:rPr lang="nl-NL" sz="2400">
                <a:latin typeface="Kermit" panose="020F0503040000060003" pitchFamily="34" charset="0"/>
              </a:rPr>
              <a:t> </a:t>
            </a:r>
          </a:p>
        </p:txBody>
      </p:sp>
    </p:spTree>
    <p:extLst>
      <p:ext uri="{BB962C8B-B14F-4D97-AF65-F5344CB8AC3E}">
        <p14:creationId xmlns:p14="http://schemas.microsoft.com/office/powerpoint/2010/main" val="19999442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18A38-5C40-5721-E830-FD9E2347C3D2}"/>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A5E91FA1-84E9-3D9E-183E-FB783D3345E4}"/>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7AA2F3CF-0CF7-B979-4049-784B54FB563D}"/>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13D96976-BA2D-0E62-A980-A803EF89922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7DCEDC91-2A76-DC7C-5F78-84F92DED266C}"/>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0F9A63F7-3364-D938-46F3-0B84CA830815}"/>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20C30B63-A7E3-BCAE-38C7-CAD20505713E}"/>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7C75A16B-AA94-B1DE-52AD-496878B80E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995D0984-E2F1-3EDE-F483-6078753D8717}"/>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CBD6F340-6196-AC91-5745-438BC38DE4ED}"/>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51208080-A251-1A6E-8B85-7F6540C971CD}"/>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EBB2EB9D-FE56-5474-463B-01F56E2F2C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77AE1FEC-5A73-4612-6844-B3675B8475E9}"/>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A85480A1-3FCC-A88D-22D4-0D57FE0F17D1}"/>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Kunstschaatsen</a:t>
            </a:r>
          </a:p>
        </p:txBody>
      </p:sp>
      <p:sp>
        <p:nvSpPr>
          <p:cNvPr id="10" name="Afgeronde rechthoek 9">
            <a:extLst>
              <a:ext uri="{FF2B5EF4-FFF2-40B4-BE49-F238E27FC236}">
                <a16:creationId xmlns:a16="http://schemas.microsoft.com/office/drawing/2014/main" id="{70696C5A-55B9-44CB-C6A1-16A58C5A333A}"/>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Shortrack</a:t>
            </a:r>
          </a:p>
        </p:txBody>
      </p:sp>
      <p:sp>
        <p:nvSpPr>
          <p:cNvPr id="11" name="Afgeronde rechthoek 10">
            <a:extLst>
              <a:ext uri="{FF2B5EF4-FFF2-40B4-BE49-F238E27FC236}">
                <a16:creationId xmlns:a16="http://schemas.microsoft.com/office/drawing/2014/main" id="{55226D16-ADD0-2A04-2D66-541D2B23EB11}"/>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Schaatsen</a:t>
            </a:r>
          </a:p>
        </p:txBody>
      </p:sp>
      <p:sp>
        <p:nvSpPr>
          <p:cNvPr id="12" name="Afgeronde rechthoek 11">
            <a:extLst>
              <a:ext uri="{FF2B5EF4-FFF2-40B4-BE49-F238E27FC236}">
                <a16:creationId xmlns:a16="http://schemas.microsoft.com/office/drawing/2014/main" id="{DBFC5C9F-5B82-F13F-0715-3E8ADD203E4B}"/>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IJshockey </a:t>
            </a:r>
          </a:p>
        </p:txBody>
      </p:sp>
    </p:spTree>
    <p:extLst>
      <p:ext uri="{BB962C8B-B14F-4D97-AF65-F5344CB8AC3E}">
        <p14:creationId xmlns:p14="http://schemas.microsoft.com/office/powerpoint/2010/main" val="36255231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5BCED-8E89-5665-0291-182E697060F1}"/>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90984A97-0456-FC1E-9800-8D9170A4BF8A}"/>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EEBB543C-9E33-A540-2DB0-5E81992F7A2C}"/>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6223B4DC-19FB-F4C2-BC07-ABFE91E247E9}"/>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BAFE35E8-B130-C709-A9A6-12AE0312F32B}"/>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1596F0BB-2476-5308-1350-646175B62C5F}"/>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0AB5AB0C-300D-98B8-1068-93444F76A882}"/>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DF8D22A8-6CF8-026F-F0AB-FEC5759D7B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4320F33C-A9CB-0204-120E-35DDDB836528}"/>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CF8D24D6-237D-03B4-B9FF-0A977DC67E0D}"/>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06DEC369-E64E-574D-79D5-1206C4C32478}"/>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6DCE615D-AF2C-D429-0612-8D78E80927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D301AC5F-D4D7-7DA5-2BC8-1785AB698748}"/>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52A2F509-8278-2E67-B3DE-E39A0B687ADD}"/>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Kunstschaatsen</a:t>
            </a:r>
          </a:p>
        </p:txBody>
      </p:sp>
      <p:sp>
        <p:nvSpPr>
          <p:cNvPr id="10" name="Afgeronde rechthoek 9">
            <a:extLst>
              <a:ext uri="{FF2B5EF4-FFF2-40B4-BE49-F238E27FC236}">
                <a16:creationId xmlns:a16="http://schemas.microsoft.com/office/drawing/2014/main" id="{A06D4CD0-E2C4-63A7-0466-1FDC79A833E8}"/>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Shortrack</a:t>
            </a:r>
          </a:p>
        </p:txBody>
      </p:sp>
      <p:sp>
        <p:nvSpPr>
          <p:cNvPr id="11" name="Afgeronde rechthoek 10">
            <a:extLst>
              <a:ext uri="{FF2B5EF4-FFF2-40B4-BE49-F238E27FC236}">
                <a16:creationId xmlns:a16="http://schemas.microsoft.com/office/drawing/2014/main" id="{E6A95CD0-D552-BDA4-7B33-AD9E672399EC}"/>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Schaatsen</a:t>
            </a:r>
          </a:p>
        </p:txBody>
      </p:sp>
      <p:sp>
        <p:nvSpPr>
          <p:cNvPr id="12" name="Afgeronde rechthoek 11">
            <a:extLst>
              <a:ext uri="{FF2B5EF4-FFF2-40B4-BE49-F238E27FC236}">
                <a16:creationId xmlns:a16="http://schemas.microsoft.com/office/drawing/2014/main" id="{54C348B6-660B-CCBA-6F45-506C89C6AF07}"/>
              </a:ext>
            </a:extLst>
          </p:cNvPr>
          <p:cNvSpPr/>
          <p:nvPr/>
        </p:nvSpPr>
        <p:spPr>
          <a:xfrm>
            <a:off x="6253113" y="5756684"/>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IJshockey </a:t>
            </a:r>
          </a:p>
        </p:txBody>
      </p:sp>
    </p:spTree>
    <p:extLst>
      <p:ext uri="{BB962C8B-B14F-4D97-AF65-F5344CB8AC3E}">
        <p14:creationId xmlns:p14="http://schemas.microsoft.com/office/powerpoint/2010/main" val="22188143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66B92-06F7-5CD2-26A4-7037A2EC1AED}"/>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99548028-F986-436A-8F6D-2F7E4F2174CB}"/>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CD2C92FB-C868-539B-49FD-2ED748541F3B}"/>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4C4E4954-9183-4237-99FD-017CA464F3C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F87D39EE-4ADE-A5D6-83EE-76C63F2DED26}"/>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08562C36-8071-B5B4-B619-7C285363BE9C}"/>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0D20B891-D256-F4A5-7302-D6FEE4600700}"/>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2935F169-D55B-C5FD-AB95-E995BD73FF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4352D91A-3D23-0995-F50E-1CC705BE4DCD}"/>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1764EFD5-5C89-574C-D664-17EB771BE6A0}"/>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53527CD8-10F3-5210-B64B-61A32280D68B}"/>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68FD1EFF-5C08-2A29-4B74-68137DF643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EBBF4E4E-0F8A-556E-C217-4D5B1C3BAB7A}"/>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25CA5C90-F7C3-3025-1B57-FE638C1CDEAF}"/>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Kunstschaatsen</a:t>
            </a:r>
          </a:p>
        </p:txBody>
      </p:sp>
      <p:sp>
        <p:nvSpPr>
          <p:cNvPr id="10" name="Afgeronde rechthoek 9">
            <a:extLst>
              <a:ext uri="{FF2B5EF4-FFF2-40B4-BE49-F238E27FC236}">
                <a16:creationId xmlns:a16="http://schemas.microsoft.com/office/drawing/2014/main" id="{34104EFB-3BE5-852B-AB58-C6EFA11F3686}"/>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Shortrack</a:t>
            </a:r>
          </a:p>
        </p:txBody>
      </p:sp>
      <p:sp>
        <p:nvSpPr>
          <p:cNvPr id="11" name="Afgeronde rechthoek 10">
            <a:extLst>
              <a:ext uri="{FF2B5EF4-FFF2-40B4-BE49-F238E27FC236}">
                <a16:creationId xmlns:a16="http://schemas.microsoft.com/office/drawing/2014/main" id="{533D99B7-2212-E561-85DC-5DFEA164A0F4}"/>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Schaatsen</a:t>
            </a:r>
          </a:p>
        </p:txBody>
      </p:sp>
      <p:sp>
        <p:nvSpPr>
          <p:cNvPr id="12" name="Afgeronde rechthoek 11">
            <a:extLst>
              <a:ext uri="{FF2B5EF4-FFF2-40B4-BE49-F238E27FC236}">
                <a16:creationId xmlns:a16="http://schemas.microsoft.com/office/drawing/2014/main" id="{81B93805-3B5E-066A-E61E-E3AC7D01AF53}"/>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IJshockey </a:t>
            </a:r>
          </a:p>
        </p:txBody>
      </p:sp>
    </p:spTree>
    <p:extLst>
      <p:ext uri="{BB962C8B-B14F-4D97-AF65-F5344CB8AC3E}">
        <p14:creationId xmlns:p14="http://schemas.microsoft.com/office/powerpoint/2010/main" val="19795343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FCDC1-1DF6-6FA7-54D6-5B535BEABDD0}"/>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67ED6C27-3F2B-4C86-745F-9BF24A54B188}"/>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F639C84C-9FB3-2AA1-5FC6-B2B3795D9A1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8F7B5023-3959-6F95-9720-7DDA1FE03BC1}"/>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70A97C6D-32D1-8A37-C759-4E38F6BD338F}"/>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F682AFAE-2480-4145-D7CB-ED38A379B4B9}"/>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CEE28A91-C911-1C45-B9BC-5D07F7059D1E}"/>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13E812A3-2FBF-DE2C-5258-96EFC3BE8E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90406E3A-3A9F-8424-88C6-AB3CAC8582E0}"/>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5E8C4765-85C8-8691-34AE-28F7B6D1452B}"/>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1BEE5F30-4922-9A46-D15F-C75B68E8ADF6}"/>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schermopname&#10;&#10;Door AI gegenereerde inhoud is mogelijk onjuist.">
            <a:extLst>
              <a:ext uri="{FF2B5EF4-FFF2-40B4-BE49-F238E27FC236}">
                <a16:creationId xmlns:a16="http://schemas.microsoft.com/office/drawing/2014/main" id="{208124DC-9F39-3F3F-383A-D81893C275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3E4F369F-C7C8-EC56-6678-A7112862F5A4}"/>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3FBE5814-0D61-81C6-C10E-CD11D9063661}"/>
              </a:ext>
            </a:extLst>
          </p:cNvPr>
          <p:cNvSpPr/>
          <p:nvPr/>
        </p:nvSpPr>
        <p:spPr>
          <a:xfrm>
            <a:off x="2745921" y="4881922"/>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Kunstschaatsen</a:t>
            </a:r>
          </a:p>
        </p:txBody>
      </p:sp>
      <p:sp>
        <p:nvSpPr>
          <p:cNvPr id="10" name="Afgeronde rechthoek 9">
            <a:extLst>
              <a:ext uri="{FF2B5EF4-FFF2-40B4-BE49-F238E27FC236}">
                <a16:creationId xmlns:a16="http://schemas.microsoft.com/office/drawing/2014/main" id="{6623380A-0732-8B73-41AB-3BF6B62B923B}"/>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Shortrack</a:t>
            </a:r>
          </a:p>
        </p:txBody>
      </p:sp>
      <p:sp>
        <p:nvSpPr>
          <p:cNvPr id="11" name="Afgeronde rechthoek 10">
            <a:extLst>
              <a:ext uri="{FF2B5EF4-FFF2-40B4-BE49-F238E27FC236}">
                <a16:creationId xmlns:a16="http://schemas.microsoft.com/office/drawing/2014/main" id="{A5C2117C-42B9-A7F4-C4A1-2DBFF993A789}"/>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Schaatsen</a:t>
            </a:r>
          </a:p>
        </p:txBody>
      </p:sp>
      <p:sp>
        <p:nvSpPr>
          <p:cNvPr id="12" name="Afgeronde rechthoek 11">
            <a:extLst>
              <a:ext uri="{FF2B5EF4-FFF2-40B4-BE49-F238E27FC236}">
                <a16:creationId xmlns:a16="http://schemas.microsoft.com/office/drawing/2014/main" id="{CEF22DC6-FB78-8CD0-EAFB-5EBB10422B2D}"/>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IJshockey </a:t>
            </a:r>
          </a:p>
        </p:txBody>
      </p:sp>
    </p:spTree>
    <p:extLst>
      <p:ext uri="{BB962C8B-B14F-4D97-AF65-F5344CB8AC3E}">
        <p14:creationId xmlns:p14="http://schemas.microsoft.com/office/powerpoint/2010/main" val="390134149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FF110-599A-7814-6A18-EE8369328CC2}"/>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344F6B9B-06EB-BE79-A506-43841BA3FB47}"/>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D15F2183-38D1-1CD6-8E37-BF115FD2D07C}"/>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DB6B7ADD-9CAD-7754-FF5C-C16D41715CD1}"/>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619DC757-ADBE-F3C8-AA69-BD5AD4641E10}"/>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AD5DFDAA-ACD4-8CED-FF30-4CE4F7DC2350}"/>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5354B89D-D7D5-062E-2704-C2BD7C6EC9AC}"/>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15757A8C-78BD-946B-D3DA-E4A7BC687A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D2833736-905F-7932-E0FB-50ED180A503F}"/>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FE4AE0A0-D6A1-D484-0C91-BAD6882B03E2}"/>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BAE92ABF-E133-318E-62E1-C781AF6EBB17}"/>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B2EFB29D-5979-9E14-D8CD-8CB3347FC0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992A2782-BC32-0D53-8364-C6E287FB40CE}"/>
              </a:ext>
            </a:extLst>
          </p:cNvPr>
          <p:cNvSpPr/>
          <p:nvPr/>
        </p:nvSpPr>
        <p:spPr>
          <a:xfrm>
            <a:off x="2711778" y="685801"/>
            <a:ext cx="6806152" cy="4015819"/>
          </a:xfrm>
          <a:prstGeom prst="roundRect">
            <a:avLst/>
          </a:prstGeom>
          <a:blipFill dpi="0" rotWithShape="1">
            <a:blip r:embed="rId5"/>
            <a:srcRect/>
            <a:tile tx="-495300" ty="8890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11B68799-07BE-9A36-1CC0-5B3B84F77D10}"/>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Triatlon</a:t>
            </a:r>
          </a:p>
        </p:txBody>
      </p:sp>
      <p:sp>
        <p:nvSpPr>
          <p:cNvPr id="10" name="Afgeronde rechthoek 9">
            <a:extLst>
              <a:ext uri="{FF2B5EF4-FFF2-40B4-BE49-F238E27FC236}">
                <a16:creationId xmlns:a16="http://schemas.microsoft.com/office/drawing/2014/main" id="{C95282ED-D715-78E1-3CCB-728BBD068DCF}"/>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Biatlon</a:t>
            </a:r>
          </a:p>
        </p:txBody>
      </p:sp>
      <p:sp>
        <p:nvSpPr>
          <p:cNvPr id="11" name="Afgeronde rechthoek 10">
            <a:extLst>
              <a:ext uri="{FF2B5EF4-FFF2-40B4-BE49-F238E27FC236}">
                <a16:creationId xmlns:a16="http://schemas.microsoft.com/office/drawing/2014/main" id="{BCD72AC0-4624-91C9-4BAD-AE4EF6427656}"/>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Schieten</a:t>
            </a:r>
          </a:p>
        </p:txBody>
      </p:sp>
      <p:sp>
        <p:nvSpPr>
          <p:cNvPr id="12" name="Afgeronde rechthoek 11">
            <a:extLst>
              <a:ext uri="{FF2B5EF4-FFF2-40B4-BE49-F238E27FC236}">
                <a16:creationId xmlns:a16="http://schemas.microsoft.com/office/drawing/2014/main" id="{7F859A36-51FB-8D4E-F4D0-D6D948EFD378}"/>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Langlaufen </a:t>
            </a:r>
          </a:p>
        </p:txBody>
      </p:sp>
    </p:spTree>
    <p:extLst>
      <p:ext uri="{BB962C8B-B14F-4D97-AF65-F5344CB8AC3E}">
        <p14:creationId xmlns:p14="http://schemas.microsoft.com/office/powerpoint/2010/main" val="35723250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B92D4-BC60-B4CD-069F-163B16C507DC}"/>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3DF7AD50-D06F-B27A-3EA8-0D65448E7313}"/>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F730ED10-730F-EE9C-F9A5-87A6ABEE4B5C}"/>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E3FC6107-3ACB-7C77-9D07-51464FDFF72A}"/>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EA614B87-F433-54D7-6371-24363602394A}"/>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C838E100-2D9D-086F-DA23-E5945A93DE2B}"/>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6E09FD8F-B895-B590-B2EE-60AE035BDBF2}"/>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502DBD00-0FC8-1663-7EB9-BCEC0F4DB7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7019B6E6-2D56-D8E1-40C2-2EED4624B850}"/>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77507AFE-9EC8-4685-7973-33FA5F63873F}"/>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48306514-0B96-DD92-716C-E24B7AF50CF8}"/>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52702A01-0A2C-35F4-499C-3E4D3CA447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828489CC-27B7-9295-ABB0-5E4004B765EF}"/>
              </a:ext>
            </a:extLst>
          </p:cNvPr>
          <p:cNvSpPr/>
          <p:nvPr/>
        </p:nvSpPr>
        <p:spPr>
          <a:xfrm>
            <a:off x="2711778" y="685801"/>
            <a:ext cx="6806152" cy="4015819"/>
          </a:xfrm>
          <a:prstGeom prst="roundRect">
            <a:avLst/>
          </a:prstGeom>
          <a:blipFill dpi="0" rotWithShape="1">
            <a:blip r:embed="rId5"/>
            <a:srcRect/>
            <a:tile tx="-495300" ty="8890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7A58B97C-C7D5-91FD-270E-EA96C50FE820}"/>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Triatlon</a:t>
            </a:r>
          </a:p>
        </p:txBody>
      </p:sp>
      <p:sp>
        <p:nvSpPr>
          <p:cNvPr id="10" name="Afgeronde rechthoek 9">
            <a:extLst>
              <a:ext uri="{FF2B5EF4-FFF2-40B4-BE49-F238E27FC236}">
                <a16:creationId xmlns:a16="http://schemas.microsoft.com/office/drawing/2014/main" id="{571D8217-9661-AD74-D850-4A3AF8B23F28}"/>
              </a:ext>
            </a:extLst>
          </p:cNvPr>
          <p:cNvSpPr/>
          <p:nvPr/>
        </p:nvSpPr>
        <p:spPr>
          <a:xfrm>
            <a:off x="6253113" y="4881974"/>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Biatlon</a:t>
            </a:r>
          </a:p>
        </p:txBody>
      </p:sp>
      <p:sp>
        <p:nvSpPr>
          <p:cNvPr id="11" name="Afgeronde rechthoek 10">
            <a:extLst>
              <a:ext uri="{FF2B5EF4-FFF2-40B4-BE49-F238E27FC236}">
                <a16:creationId xmlns:a16="http://schemas.microsoft.com/office/drawing/2014/main" id="{D6957AF1-10DC-1E14-1E55-84D16AEEE6B4}"/>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Schieten</a:t>
            </a:r>
          </a:p>
        </p:txBody>
      </p:sp>
      <p:sp>
        <p:nvSpPr>
          <p:cNvPr id="12" name="Afgeronde rechthoek 11">
            <a:extLst>
              <a:ext uri="{FF2B5EF4-FFF2-40B4-BE49-F238E27FC236}">
                <a16:creationId xmlns:a16="http://schemas.microsoft.com/office/drawing/2014/main" id="{6B0CD52F-BA92-F76E-9458-FA42EBF275AC}"/>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Langlaufen </a:t>
            </a:r>
          </a:p>
        </p:txBody>
      </p:sp>
    </p:spTree>
    <p:extLst>
      <p:ext uri="{BB962C8B-B14F-4D97-AF65-F5344CB8AC3E}">
        <p14:creationId xmlns:p14="http://schemas.microsoft.com/office/powerpoint/2010/main" val="6604155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42F43-1949-0C99-7CDF-10E745FC04BC}"/>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4912A880-2F32-B45E-F36F-0E05D96ACE9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13E719A5-65C5-F59F-125C-704FC3BE74E9}"/>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B9A67F82-6441-8347-01BE-35C5443D9440}"/>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BA8CC568-4E7D-9630-16C1-3D87C8F47165}"/>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F3E72C2C-5F8E-D8BF-562D-B3A3D1AE38FA}"/>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599F0011-FFF4-17F3-B4AB-86C8998469C8}"/>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5CE1E496-D84D-76A8-DF9F-32590F406A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64144A8D-0770-61C6-B46E-55AEDA3A6384}"/>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5293CD1B-A695-E345-91FA-33AAB9BCCEFE}"/>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A2E8515B-082F-BC65-8117-375B9AAB4E50}"/>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FA752B95-1F93-EF94-BDA9-72701936DB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8930CE30-B4E9-89AD-D191-1D3B695CB145}"/>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680E501C-9D4B-CBDA-3523-4468B4E2C7ED}"/>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Skiën</a:t>
            </a:r>
          </a:p>
        </p:txBody>
      </p:sp>
      <p:sp>
        <p:nvSpPr>
          <p:cNvPr id="10" name="Afgeronde rechthoek 9">
            <a:extLst>
              <a:ext uri="{FF2B5EF4-FFF2-40B4-BE49-F238E27FC236}">
                <a16:creationId xmlns:a16="http://schemas.microsoft.com/office/drawing/2014/main" id="{E10A2502-C1D5-8806-FEE7-8A5C2A59DA9E}"/>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Langlaufen</a:t>
            </a:r>
          </a:p>
        </p:txBody>
      </p:sp>
      <p:sp>
        <p:nvSpPr>
          <p:cNvPr id="11" name="Afgeronde rechthoek 10">
            <a:extLst>
              <a:ext uri="{FF2B5EF4-FFF2-40B4-BE49-F238E27FC236}">
                <a16:creationId xmlns:a16="http://schemas.microsoft.com/office/drawing/2014/main" id="{2428D36B-9825-BDF8-1056-59C48D84A909}"/>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Schansspringen</a:t>
            </a:r>
          </a:p>
        </p:txBody>
      </p:sp>
      <p:sp>
        <p:nvSpPr>
          <p:cNvPr id="12" name="Afgeronde rechthoek 11">
            <a:extLst>
              <a:ext uri="{FF2B5EF4-FFF2-40B4-BE49-F238E27FC236}">
                <a16:creationId xmlns:a16="http://schemas.microsoft.com/office/drawing/2014/main" id="{7C1827E2-E2A9-AE6C-E925-1F620719D462}"/>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Snowboarden </a:t>
            </a:r>
          </a:p>
        </p:txBody>
      </p:sp>
    </p:spTree>
    <p:extLst>
      <p:ext uri="{BB962C8B-B14F-4D97-AF65-F5344CB8AC3E}">
        <p14:creationId xmlns:p14="http://schemas.microsoft.com/office/powerpoint/2010/main" val="41490733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8B97B-F218-4097-9C22-1B91861C8B31}"/>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7E11F218-AFB5-3103-3BA1-D4DBDCEDD953}"/>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112788DC-ED2B-BD3B-04CD-65D4C218DABD}"/>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3FF9D093-750E-BA8E-8AD7-8E76C97809A3}"/>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C8D16D8C-F3ED-FDFE-2D15-634DAD0CBE5F}"/>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FBF65B9A-CA43-9E39-78E4-DFB0EAF78CAD}"/>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9348AE67-8B91-9766-A6DB-93B5B927C878}"/>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2944703F-BA2B-B70B-8636-DB4C605C39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398C3976-BF9B-30A8-D1F1-5CE5B7C40802}"/>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B9563605-8B35-B3A3-C49B-DDCBE4FEB99D}"/>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81DAFBE2-3A3F-2B40-4600-CD89B32FFB45}"/>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67C34FB1-B4B5-6E08-5E85-EDFC641DA54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B24C7D29-B9AE-E169-1976-EB26C138C917}"/>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1491A2FF-1062-FC53-8635-71768D4AC5AD}"/>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Skiën</a:t>
            </a:r>
          </a:p>
        </p:txBody>
      </p:sp>
      <p:sp>
        <p:nvSpPr>
          <p:cNvPr id="10" name="Afgeronde rechthoek 9">
            <a:extLst>
              <a:ext uri="{FF2B5EF4-FFF2-40B4-BE49-F238E27FC236}">
                <a16:creationId xmlns:a16="http://schemas.microsoft.com/office/drawing/2014/main" id="{088D15CF-C803-41E8-018A-4B06BA42A831}"/>
              </a:ext>
            </a:extLst>
          </p:cNvPr>
          <p:cNvSpPr/>
          <p:nvPr/>
        </p:nvSpPr>
        <p:spPr>
          <a:xfrm>
            <a:off x="6253113" y="4881974"/>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Langlaufen</a:t>
            </a:r>
          </a:p>
        </p:txBody>
      </p:sp>
      <p:sp>
        <p:nvSpPr>
          <p:cNvPr id="11" name="Afgeronde rechthoek 10">
            <a:extLst>
              <a:ext uri="{FF2B5EF4-FFF2-40B4-BE49-F238E27FC236}">
                <a16:creationId xmlns:a16="http://schemas.microsoft.com/office/drawing/2014/main" id="{D4C4E717-37E4-4A6D-EA57-61258E346500}"/>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Schansspringen</a:t>
            </a:r>
          </a:p>
        </p:txBody>
      </p:sp>
      <p:sp>
        <p:nvSpPr>
          <p:cNvPr id="12" name="Afgeronde rechthoek 11">
            <a:extLst>
              <a:ext uri="{FF2B5EF4-FFF2-40B4-BE49-F238E27FC236}">
                <a16:creationId xmlns:a16="http://schemas.microsoft.com/office/drawing/2014/main" id="{A63B0577-15DE-4BF0-727A-623481EFFCC6}"/>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Snowboarden </a:t>
            </a:r>
          </a:p>
        </p:txBody>
      </p:sp>
    </p:spTree>
    <p:extLst>
      <p:ext uri="{BB962C8B-B14F-4D97-AF65-F5344CB8AC3E}">
        <p14:creationId xmlns:p14="http://schemas.microsoft.com/office/powerpoint/2010/main" val="55803531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A05E8-E2C1-3A8D-C47E-4B9B1226A54C}"/>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3FADB2C8-4439-0385-B87E-F24C5FE6F1D6}"/>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FFAFEEDC-D6F8-3CE4-FB04-FDF5D3D2013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7E214116-7E8A-C25F-2D6D-727AE4A7629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512CF656-7DB7-8D65-4C2E-652DEB3940E5}"/>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F68619E4-E65A-2950-C720-8DA15A6817F8}"/>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2F26D603-2B7D-76CD-220D-ED58C5A896AD}"/>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02CB4E30-CF2E-0CF1-6ED5-8C3BE798C8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78F536D6-D733-48F8-0F1B-672933BA67A8}"/>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5530F0C6-8600-FA46-151C-550AAE50AD30}"/>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77195C54-AC46-5EAA-F8F5-1A17F1FA19B0}"/>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21270311-6077-A30B-6F9A-FFC5284CA0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012820A7-74F8-3763-D430-739F77CC17E1}"/>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E1D47E5C-E6B1-07B6-26AC-36025C7032FC}"/>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Skiën</a:t>
            </a:r>
          </a:p>
        </p:txBody>
      </p:sp>
      <p:sp>
        <p:nvSpPr>
          <p:cNvPr id="10" name="Afgeronde rechthoek 9">
            <a:extLst>
              <a:ext uri="{FF2B5EF4-FFF2-40B4-BE49-F238E27FC236}">
                <a16:creationId xmlns:a16="http://schemas.microsoft.com/office/drawing/2014/main" id="{E566E97D-C694-6C76-C27F-48C7321DA6DF}"/>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Freestylen</a:t>
            </a:r>
          </a:p>
        </p:txBody>
      </p:sp>
      <p:sp>
        <p:nvSpPr>
          <p:cNvPr id="11" name="Afgeronde rechthoek 10">
            <a:extLst>
              <a:ext uri="{FF2B5EF4-FFF2-40B4-BE49-F238E27FC236}">
                <a16:creationId xmlns:a16="http://schemas.microsoft.com/office/drawing/2014/main" id="{5BA31D65-497F-657A-43E9-C2E0B4AA947C}"/>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Schansspringen</a:t>
            </a:r>
          </a:p>
        </p:txBody>
      </p:sp>
      <p:sp>
        <p:nvSpPr>
          <p:cNvPr id="12" name="Afgeronde rechthoek 11">
            <a:extLst>
              <a:ext uri="{FF2B5EF4-FFF2-40B4-BE49-F238E27FC236}">
                <a16:creationId xmlns:a16="http://schemas.microsoft.com/office/drawing/2014/main" id="{9EDFEF19-2B88-C36A-1DB5-7A70B3F173A4}"/>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Snowboarden </a:t>
            </a:r>
          </a:p>
        </p:txBody>
      </p:sp>
    </p:spTree>
    <p:extLst>
      <p:ext uri="{BB962C8B-B14F-4D97-AF65-F5344CB8AC3E}">
        <p14:creationId xmlns:p14="http://schemas.microsoft.com/office/powerpoint/2010/main" val="200668971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E623B-4663-7739-B6B1-308BB8387E07}"/>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6C9067BF-7147-D238-3043-8E0553DAF139}"/>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79E23BFA-2AC2-E475-E3D8-9B02E949BB49}"/>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36C309DC-C7FD-6A3A-81B1-74686A7479D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DBAE0DBA-530B-2177-AA70-AB2AE182DD1B}"/>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2FE425B5-002A-154C-912B-27D7653D91B7}"/>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BC534312-DC12-0814-E9E1-22E13FE7B3C0}"/>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2AE4FFC6-E9B6-1C16-B8EA-E7A0F6A185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AA8A052E-4697-5822-6BA7-932C5F65D889}"/>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48DDCA5C-9756-F2A2-E51A-D6949527B1AB}"/>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9CEAED86-64F4-09A6-7EAF-BE3908552C83}"/>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584847C3-A3EA-B84D-1947-744E0BD73D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070D4075-82DD-03D9-DC14-1265423716DC}"/>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8302151B-912A-429A-42C7-53402C209EA8}"/>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Skiën</a:t>
            </a:r>
          </a:p>
        </p:txBody>
      </p:sp>
      <p:sp>
        <p:nvSpPr>
          <p:cNvPr id="10" name="Afgeronde rechthoek 9">
            <a:extLst>
              <a:ext uri="{FF2B5EF4-FFF2-40B4-BE49-F238E27FC236}">
                <a16:creationId xmlns:a16="http://schemas.microsoft.com/office/drawing/2014/main" id="{D9AB405A-9CD3-BF77-61DB-7EF474ECC535}"/>
              </a:ext>
            </a:extLst>
          </p:cNvPr>
          <p:cNvSpPr/>
          <p:nvPr/>
        </p:nvSpPr>
        <p:spPr>
          <a:xfrm>
            <a:off x="6253113" y="4881974"/>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Freestylen</a:t>
            </a:r>
          </a:p>
        </p:txBody>
      </p:sp>
      <p:sp>
        <p:nvSpPr>
          <p:cNvPr id="11" name="Afgeronde rechthoek 10">
            <a:extLst>
              <a:ext uri="{FF2B5EF4-FFF2-40B4-BE49-F238E27FC236}">
                <a16:creationId xmlns:a16="http://schemas.microsoft.com/office/drawing/2014/main" id="{F65581F0-6C52-D05F-6C36-A037AAD792C4}"/>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Schansspringen</a:t>
            </a:r>
          </a:p>
        </p:txBody>
      </p:sp>
      <p:sp>
        <p:nvSpPr>
          <p:cNvPr id="12" name="Afgeronde rechthoek 11">
            <a:extLst>
              <a:ext uri="{FF2B5EF4-FFF2-40B4-BE49-F238E27FC236}">
                <a16:creationId xmlns:a16="http://schemas.microsoft.com/office/drawing/2014/main" id="{3AE813DF-E9E3-A283-1A26-2264B57CA28A}"/>
              </a:ext>
            </a:extLst>
          </p:cNvPr>
          <p:cNvSpPr/>
          <p:nvPr/>
        </p:nvSpPr>
        <p:spPr>
          <a:xfrm>
            <a:off x="6253113" y="5756684"/>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Snowboarden </a:t>
            </a:r>
          </a:p>
        </p:txBody>
      </p:sp>
    </p:spTree>
    <p:extLst>
      <p:ext uri="{BB962C8B-B14F-4D97-AF65-F5344CB8AC3E}">
        <p14:creationId xmlns:p14="http://schemas.microsoft.com/office/powerpoint/2010/main" val="27083145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C7948-BB54-55EA-4F6D-DAAB224E4D08}"/>
            </a:ext>
          </a:extLst>
        </p:cNvPr>
        <p:cNvGrpSpPr/>
        <p:nvPr/>
      </p:nvGrpSpPr>
      <p:grpSpPr>
        <a:xfrm>
          <a:off x="0" y="0"/>
          <a:ext cx="0" cy="0"/>
          <a:chOff x="0" y="0"/>
          <a:chExt cx="0" cy="0"/>
        </a:xfrm>
      </p:grpSpPr>
      <p:pic>
        <p:nvPicPr>
          <p:cNvPr id="7" name="Afbeelding 6" descr="Afbeelding met schermopname&#10;&#10;Door AI gegenereerde inhoud is mogelijk onjuist.">
            <a:extLst>
              <a:ext uri="{FF2B5EF4-FFF2-40B4-BE49-F238E27FC236}">
                <a16:creationId xmlns:a16="http://schemas.microsoft.com/office/drawing/2014/main" id="{2C3CBFEA-5D09-A149-2671-CF25FCD5BE97}"/>
              </a:ext>
            </a:extLst>
          </p:cNvPr>
          <p:cNvPicPr>
            <a:picLocks noChangeAspect="1"/>
          </p:cNvPicPr>
          <p:nvPr/>
        </p:nvPicPr>
        <p:blipFill>
          <a:blip r:embed="rId3">
            <a:extLst>
              <a:ext uri="{28A0092B-C50C-407E-A947-70E740481C1C}">
                <a14:useLocalDpi xmlns:a14="http://schemas.microsoft.com/office/drawing/2010/main" val="0"/>
              </a:ext>
            </a:extLst>
          </a:blip>
          <a:srcRect t="54641"/>
          <a:stretch>
            <a:fillRect/>
          </a:stretch>
        </p:blipFill>
        <p:spPr>
          <a:xfrm>
            <a:off x="0" y="3747246"/>
            <a:ext cx="12192000" cy="3110753"/>
          </a:xfrm>
          <a:prstGeom prst="rect">
            <a:avLst/>
          </a:prstGeom>
        </p:spPr>
      </p:pic>
      <p:sp>
        <p:nvSpPr>
          <p:cNvPr id="74753" name="Rectangle 3">
            <a:extLst>
              <a:ext uri="{FF2B5EF4-FFF2-40B4-BE49-F238E27FC236}">
                <a16:creationId xmlns:a16="http://schemas.microsoft.com/office/drawing/2014/main" id="{FB914DD9-B78F-F5B8-E468-AC81699A45B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E2D2D8AB-D2A2-FD98-A112-4CA695222FC1}"/>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C688799-962D-F3CF-B695-F99CEC0327F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EF3DB603-0A96-2D64-172F-810F301B7811}"/>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2" name="Tekstvak 1">
            <a:extLst>
              <a:ext uri="{FF2B5EF4-FFF2-40B4-BE49-F238E27FC236}">
                <a16:creationId xmlns:a16="http://schemas.microsoft.com/office/drawing/2014/main" id="{EF01E1ED-1AD8-C3FF-51DA-D7B9A873B949}"/>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EC6D9D47-B22E-B46C-81B4-6284381762DB}"/>
              </a:ext>
            </a:extLst>
          </p:cNvPr>
          <p:cNvSpPr txBox="1"/>
          <p:nvPr/>
        </p:nvSpPr>
        <p:spPr>
          <a:xfrm>
            <a:off x="29936" y="6255204"/>
            <a:ext cx="2743200"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a:p>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9124BFEF-6BB5-1BE9-7323-9E88E1D628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9" name="Tekstvak 8">
            <a:extLst>
              <a:ext uri="{FF2B5EF4-FFF2-40B4-BE49-F238E27FC236}">
                <a16:creationId xmlns:a16="http://schemas.microsoft.com/office/drawing/2014/main" id="{3C121CFA-83FE-B868-F957-C5852A8359F4}"/>
              </a:ext>
            </a:extLst>
          </p:cNvPr>
          <p:cNvSpPr txBox="1"/>
          <p:nvPr/>
        </p:nvSpPr>
        <p:spPr>
          <a:xfrm>
            <a:off x="1995083" y="1024569"/>
            <a:ext cx="8201835" cy="3139321"/>
          </a:xfrm>
          <a:prstGeom prst="rect">
            <a:avLst/>
          </a:prstGeom>
          <a:noFill/>
        </p:spPr>
        <p:txBody>
          <a:bodyPr wrap="square" lIns="91440" tIns="45720" rIns="91440" bIns="45720" rtlCol="0" anchor="t">
            <a:spAutoFit/>
          </a:bodyPr>
          <a:lstStyle/>
          <a:p>
            <a:pPr algn="ctr"/>
            <a:r>
              <a:rPr lang="nl-NL">
                <a:latin typeface="Kermit" panose="020F0503040000060003" pitchFamily="34" charset="0"/>
              </a:rPr>
              <a:t>We gaan de </a:t>
            </a:r>
            <a:r>
              <a:rPr lang="nl-NL" err="1">
                <a:latin typeface="Kermit" panose="020F0503040000060003" pitchFamily="34" charset="0"/>
              </a:rPr>
              <a:t>Skeletonster</a:t>
            </a:r>
            <a:r>
              <a:rPr lang="nl-NL">
                <a:latin typeface="Kermit" panose="020F0503040000060003" pitchFamily="34" charset="0"/>
              </a:rPr>
              <a:t> Kimberley Bos interviewen met de klas.</a:t>
            </a:r>
          </a:p>
          <a:p>
            <a:pPr algn="ctr"/>
            <a:endParaRPr lang="nl-NL">
              <a:latin typeface="Kermit" panose="020F0503040000060003" pitchFamily="34" charset="0"/>
            </a:endParaRPr>
          </a:p>
          <a:p>
            <a:pPr algn="ctr"/>
            <a:r>
              <a:rPr lang="nl-NL">
                <a:latin typeface="Kermit"/>
              </a:rPr>
              <a:t>We gaan kijken naar een filmpje van Kimberley Bos en we stellen drie soorten vragen: </a:t>
            </a:r>
          </a:p>
          <a:p>
            <a:pPr algn="ctr"/>
            <a:endParaRPr lang="nl-NL">
              <a:latin typeface="Kermit" panose="020F0503040000060003" pitchFamily="34" charset="0"/>
            </a:endParaRPr>
          </a:p>
          <a:p>
            <a:pPr algn="ctr"/>
            <a:r>
              <a:rPr lang="nl-NL" b="1">
                <a:solidFill>
                  <a:srgbClr val="E16C7F"/>
                </a:solidFill>
                <a:latin typeface="Kermit" panose="020F0503040000060003" pitchFamily="34" charset="0"/>
              </a:rPr>
              <a:t>Persoonlijke relevantie</a:t>
            </a:r>
          </a:p>
          <a:p>
            <a:pPr algn="ctr"/>
            <a:r>
              <a:rPr lang="nl-NL" b="1">
                <a:solidFill>
                  <a:srgbClr val="E16C7F"/>
                </a:solidFill>
                <a:latin typeface="Kermit" panose="020F0503040000060003" pitchFamily="34" charset="0"/>
              </a:rPr>
              <a:t>Creatief denken</a:t>
            </a:r>
          </a:p>
          <a:p>
            <a:pPr algn="ctr"/>
            <a:r>
              <a:rPr lang="nl-NL" b="1">
                <a:solidFill>
                  <a:srgbClr val="E16C7F"/>
                </a:solidFill>
                <a:latin typeface="Kermit" panose="020F0503040000060003" pitchFamily="34" charset="0"/>
              </a:rPr>
              <a:t>Onthouden en begrijpen</a:t>
            </a:r>
          </a:p>
          <a:p>
            <a:pPr marL="285750" indent="-285750" algn="ctr">
              <a:buFontTx/>
              <a:buChar char="-"/>
            </a:pPr>
            <a:endParaRPr lang="nl-NL">
              <a:latin typeface="Kermit" panose="020F0503040000060003" pitchFamily="34" charset="0"/>
            </a:endParaRPr>
          </a:p>
          <a:p>
            <a:pPr algn="ctr"/>
            <a:r>
              <a:rPr lang="nl-NL">
                <a:latin typeface="Kermit" panose="020F0503040000060003" pitchFamily="34" charset="0"/>
              </a:rPr>
              <a:t>Schrijf deze vragen op je wisbordje.</a:t>
            </a:r>
          </a:p>
          <a:p>
            <a:pPr lvl="0"/>
            <a:endParaRPr lang="nl-NL">
              <a:latin typeface="Kermit" panose="020F0503040000060003" pitchFamily="34" charset="0"/>
            </a:endParaRPr>
          </a:p>
        </p:txBody>
      </p:sp>
      <p:sp>
        <p:nvSpPr>
          <p:cNvPr id="10" name="Tekstvak 9">
            <a:extLst>
              <a:ext uri="{FF2B5EF4-FFF2-40B4-BE49-F238E27FC236}">
                <a16:creationId xmlns:a16="http://schemas.microsoft.com/office/drawing/2014/main" id="{6014B4F6-0F01-737B-EFF8-0F966EE6CE7A}"/>
              </a:ext>
            </a:extLst>
          </p:cNvPr>
          <p:cNvSpPr txBox="1"/>
          <p:nvPr/>
        </p:nvSpPr>
        <p:spPr>
          <a:xfrm>
            <a:off x="0" y="138734"/>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Interview met Kimberley Bos</a:t>
            </a:r>
            <a:endParaRPr lang="nl-NL" sz="3200"/>
          </a:p>
        </p:txBody>
      </p:sp>
      <p:pic>
        <p:nvPicPr>
          <p:cNvPr id="12" name="Afbeelding 11">
            <a:extLst>
              <a:ext uri="{FF2B5EF4-FFF2-40B4-BE49-F238E27FC236}">
                <a16:creationId xmlns:a16="http://schemas.microsoft.com/office/drawing/2014/main" id="{D0AC6D0D-D6AF-D5AC-7B6F-BBF70B1BCEDD}"/>
              </a:ext>
            </a:extLst>
          </p:cNvPr>
          <p:cNvPicPr/>
          <p:nvPr/>
        </p:nvPicPr>
        <p:blipFill>
          <a:blip r:embed="rId5">
            <a:extLst>
              <a:ext uri="{28A0092B-C50C-407E-A947-70E740481C1C}">
                <a14:useLocalDpi xmlns:a14="http://schemas.microsoft.com/office/drawing/2010/main" val="0"/>
              </a:ext>
            </a:extLst>
          </a:blip>
          <a:srcRect/>
          <a:stretch/>
        </p:blipFill>
        <p:spPr bwMode="auto">
          <a:xfrm>
            <a:off x="4974006" y="4238623"/>
            <a:ext cx="2243988" cy="2272379"/>
          </a:xfrm>
          <a:prstGeom prst="rect">
            <a:avLst/>
          </a:prstGeom>
          <a:noFill/>
          <a:ln>
            <a:noFill/>
          </a:ln>
        </p:spPr>
      </p:pic>
      <p:pic>
        <p:nvPicPr>
          <p:cNvPr id="13" name="Afbeelding 12">
            <a:extLst>
              <a:ext uri="{FF2B5EF4-FFF2-40B4-BE49-F238E27FC236}">
                <a16:creationId xmlns:a16="http://schemas.microsoft.com/office/drawing/2014/main" id="{65DCB8B2-4165-BCEE-7E23-D5BED082030E}"/>
              </a:ext>
            </a:extLst>
          </p:cNvPr>
          <p:cNvPicPr/>
          <p:nvPr/>
        </p:nvPicPr>
        <p:blipFill>
          <a:blip r:embed="rId6">
            <a:extLst>
              <a:ext uri="{28A0092B-C50C-407E-A947-70E740481C1C}">
                <a14:useLocalDpi xmlns:a14="http://schemas.microsoft.com/office/drawing/2010/main" val="0"/>
              </a:ext>
            </a:extLst>
          </a:blip>
          <a:srcRect t="1290" b="1290"/>
          <a:stretch/>
        </p:blipFill>
        <p:spPr bwMode="auto">
          <a:xfrm>
            <a:off x="1886103" y="4267199"/>
            <a:ext cx="2411033" cy="2215229"/>
          </a:xfrm>
          <a:prstGeom prst="rect">
            <a:avLst/>
          </a:prstGeom>
          <a:noFill/>
          <a:ln>
            <a:noFill/>
          </a:ln>
          <a:extLst>
            <a:ext uri="{53640926-AAD7-44D8-BBD7-CCE9431645EC}">
              <a14:shadowObscured xmlns:a14="http://schemas.microsoft.com/office/drawing/2010/main"/>
            </a:ext>
          </a:extLst>
        </p:spPr>
      </p:pic>
      <p:pic>
        <p:nvPicPr>
          <p:cNvPr id="14" name="Afbeelding 13">
            <a:extLst>
              <a:ext uri="{FF2B5EF4-FFF2-40B4-BE49-F238E27FC236}">
                <a16:creationId xmlns:a16="http://schemas.microsoft.com/office/drawing/2014/main" id="{F20ED55C-5DAA-A8B4-F063-F29B5D6E7089}"/>
              </a:ext>
            </a:extLst>
          </p:cNvPr>
          <p:cNvPicPr/>
          <p:nvPr/>
        </p:nvPicPr>
        <p:blipFill>
          <a:blip r:embed="rId7">
            <a:extLst>
              <a:ext uri="{28A0092B-C50C-407E-A947-70E740481C1C}">
                <a14:useLocalDpi xmlns:a14="http://schemas.microsoft.com/office/drawing/2010/main" val="0"/>
              </a:ext>
            </a:extLst>
          </a:blip>
          <a:srcRect/>
          <a:stretch/>
        </p:blipFill>
        <p:spPr bwMode="auto">
          <a:xfrm>
            <a:off x="8100358" y="4238623"/>
            <a:ext cx="2243988" cy="2272379"/>
          </a:xfrm>
          <a:prstGeom prst="rect">
            <a:avLst/>
          </a:prstGeom>
          <a:noFill/>
          <a:ln>
            <a:noFill/>
          </a:ln>
        </p:spPr>
      </p:pic>
    </p:spTree>
    <p:extLst>
      <p:ext uri="{BB962C8B-B14F-4D97-AF65-F5344CB8AC3E}">
        <p14:creationId xmlns:p14="http://schemas.microsoft.com/office/powerpoint/2010/main" val="30903765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CB7EE-7DCD-6230-F9CF-D629E207388B}"/>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7BD5031A-19DB-3E1C-2A57-EB3292DE28B6}"/>
              </a:ext>
            </a:extLst>
          </p:cNvPr>
          <p:cNvPicPr/>
          <p:nvPr/>
        </p:nvPicPr>
        <p:blipFill>
          <a:blip r:embed="rId3">
            <a:extLst>
              <a:ext uri="{28A0092B-C50C-407E-A947-70E740481C1C}">
                <a14:useLocalDpi xmlns:a14="http://schemas.microsoft.com/office/drawing/2010/main" val="0"/>
              </a:ext>
            </a:extLst>
          </a:blip>
          <a:srcRect/>
          <a:stretch/>
        </p:blipFill>
        <p:spPr bwMode="auto">
          <a:xfrm>
            <a:off x="9256369" y="2639160"/>
            <a:ext cx="1818742" cy="1742959"/>
          </a:xfrm>
          <a:prstGeom prst="rect">
            <a:avLst/>
          </a:prstGeom>
          <a:noFill/>
          <a:ln>
            <a:noFill/>
          </a:ln>
        </p:spPr>
      </p:pic>
      <p:pic>
        <p:nvPicPr>
          <p:cNvPr id="6" name="Afbeelding 5" descr="Afbeelding met schermopname&#10;&#10;Door AI gegenereerde inhoud is mogelijk onjuist.">
            <a:extLst>
              <a:ext uri="{FF2B5EF4-FFF2-40B4-BE49-F238E27FC236}">
                <a16:creationId xmlns:a16="http://schemas.microsoft.com/office/drawing/2014/main" id="{8DBEE8DD-BDB6-AA55-F2FF-D0A1429F2DDA}"/>
              </a:ext>
            </a:extLst>
          </p:cNvPr>
          <p:cNvPicPr>
            <a:picLocks noChangeAspect="1"/>
          </p:cNvPicPr>
          <p:nvPr/>
        </p:nvPicPr>
        <p:blipFill>
          <a:blip r:embed="rId4">
            <a:extLst>
              <a:ext uri="{28A0092B-C50C-407E-A947-70E740481C1C}">
                <a14:useLocalDpi xmlns:a14="http://schemas.microsoft.com/office/drawing/2010/main" val="0"/>
              </a:ext>
            </a:extLst>
          </a:blip>
          <a:srcRect t="54641"/>
          <a:stretch>
            <a:fillRect/>
          </a:stretch>
        </p:blipFill>
        <p:spPr>
          <a:xfrm>
            <a:off x="0" y="3747246"/>
            <a:ext cx="12192000" cy="3110753"/>
          </a:xfrm>
          <a:prstGeom prst="rect">
            <a:avLst/>
          </a:prstGeom>
        </p:spPr>
      </p:pic>
      <p:pic>
        <p:nvPicPr>
          <p:cNvPr id="14" name="Afbeelding 13">
            <a:extLst>
              <a:ext uri="{FF2B5EF4-FFF2-40B4-BE49-F238E27FC236}">
                <a16:creationId xmlns:a16="http://schemas.microsoft.com/office/drawing/2014/main" id="{3E6CD75B-14F7-A7C7-EE92-6584B8BCFB8C}"/>
              </a:ext>
            </a:extLst>
          </p:cNvPr>
          <p:cNvPicPr/>
          <p:nvPr/>
        </p:nvPicPr>
        <p:blipFill>
          <a:blip r:embed="rId5">
            <a:extLst>
              <a:ext uri="{28A0092B-C50C-407E-A947-70E740481C1C}">
                <a14:useLocalDpi xmlns:a14="http://schemas.microsoft.com/office/drawing/2010/main" val="0"/>
              </a:ext>
            </a:extLst>
          </a:blip>
          <a:srcRect/>
          <a:stretch/>
        </p:blipFill>
        <p:spPr bwMode="auto">
          <a:xfrm>
            <a:off x="1572778" y="4787142"/>
            <a:ext cx="1941307" cy="1699182"/>
          </a:xfrm>
          <a:prstGeom prst="rect">
            <a:avLst/>
          </a:prstGeom>
          <a:noFill/>
          <a:ln>
            <a:noFill/>
          </a:ln>
        </p:spPr>
      </p:pic>
      <p:pic>
        <p:nvPicPr>
          <p:cNvPr id="13" name="Afbeelding 12">
            <a:extLst>
              <a:ext uri="{FF2B5EF4-FFF2-40B4-BE49-F238E27FC236}">
                <a16:creationId xmlns:a16="http://schemas.microsoft.com/office/drawing/2014/main" id="{3117ECCE-AC5E-42AF-90EA-A9383A99FF66}"/>
              </a:ext>
            </a:extLst>
          </p:cNvPr>
          <p:cNvPicPr/>
          <p:nvPr/>
        </p:nvPicPr>
        <p:blipFill>
          <a:blip r:embed="rId6">
            <a:extLst>
              <a:ext uri="{28A0092B-C50C-407E-A947-70E740481C1C}">
                <a14:useLocalDpi xmlns:a14="http://schemas.microsoft.com/office/drawing/2010/main" val="0"/>
              </a:ext>
            </a:extLst>
          </a:blip>
          <a:srcRect t="1290" b="1290"/>
          <a:stretch/>
        </p:blipFill>
        <p:spPr bwMode="auto">
          <a:xfrm>
            <a:off x="1116889" y="954251"/>
            <a:ext cx="2002103" cy="1854153"/>
          </a:xfrm>
          <a:prstGeom prst="rect">
            <a:avLst/>
          </a:prstGeom>
          <a:noFill/>
          <a:ln>
            <a:noFill/>
          </a:ln>
          <a:extLst>
            <a:ext uri="{53640926-AAD7-44D8-BBD7-CCE9431645EC}">
              <a14:shadowObscured xmlns:a14="http://schemas.microsoft.com/office/drawing/2010/main"/>
            </a:ext>
          </a:extLst>
        </p:spPr>
      </p:pic>
      <p:sp>
        <p:nvSpPr>
          <p:cNvPr id="74753" name="Rectangle 3">
            <a:extLst>
              <a:ext uri="{FF2B5EF4-FFF2-40B4-BE49-F238E27FC236}">
                <a16:creationId xmlns:a16="http://schemas.microsoft.com/office/drawing/2014/main" id="{E852C0AA-9FB2-8F29-EC9E-AE26B2C72832}"/>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924E7D18-C836-0B8E-1F1C-AB8CD5796D50}"/>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AB5C1B85-38FA-EC0B-A8A9-1ADA5DF4F3EC}"/>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D2DAB59D-0A29-C075-7499-8BBA4065F4ED}"/>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2" name="Tekstvak 1">
            <a:extLst>
              <a:ext uri="{FF2B5EF4-FFF2-40B4-BE49-F238E27FC236}">
                <a16:creationId xmlns:a16="http://schemas.microsoft.com/office/drawing/2014/main" id="{EEDCAD84-FC74-6862-6B45-AA2B8F4853C6}"/>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796D3754-F636-6BBE-A905-681C8383732C}"/>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1C13EE0D-ACE9-9509-6511-262868C0CF1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9" name="Tekstvak 8">
            <a:extLst>
              <a:ext uri="{FF2B5EF4-FFF2-40B4-BE49-F238E27FC236}">
                <a16:creationId xmlns:a16="http://schemas.microsoft.com/office/drawing/2014/main" id="{ABF8F12C-2A0E-3D1A-9605-EFE543C6BC5F}"/>
              </a:ext>
            </a:extLst>
          </p:cNvPr>
          <p:cNvSpPr txBox="1"/>
          <p:nvPr/>
        </p:nvSpPr>
        <p:spPr>
          <a:xfrm>
            <a:off x="2466164" y="1024569"/>
            <a:ext cx="7492059" cy="5632311"/>
          </a:xfrm>
          <a:prstGeom prst="rect">
            <a:avLst/>
          </a:prstGeom>
          <a:noFill/>
        </p:spPr>
        <p:txBody>
          <a:bodyPr wrap="square" lIns="91440" tIns="45720" rIns="91440" bIns="45720" rtlCol="0" anchor="t">
            <a:spAutoFit/>
          </a:bodyPr>
          <a:lstStyle/>
          <a:p>
            <a:pPr algn="ctr"/>
            <a:r>
              <a:rPr lang="nl-NL" b="1">
                <a:solidFill>
                  <a:srgbClr val="E16C7F"/>
                </a:solidFill>
                <a:latin typeface="Kermit" panose="020F0503040000060003" pitchFamily="34" charset="0"/>
              </a:rPr>
              <a:t>Persoonlijke relevantie</a:t>
            </a:r>
            <a:endParaRPr lang="nl-NL">
              <a:latin typeface="Kermit" panose="020F0503040000060003" pitchFamily="34" charset="0"/>
            </a:endParaRPr>
          </a:p>
          <a:p>
            <a:pPr algn="ctr"/>
            <a:r>
              <a:rPr lang="nl-NL">
                <a:latin typeface="Kermit" panose="020F0503040000060003" pitchFamily="34" charset="0"/>
              </a:rPr>
              <a:t>Hoe hebben de ervaringen van Kimberley invloed op je eigen leven?</a:t>
            </a:r>
          </a:p>
          <a:p>
            <a:pPr algn="ctr"/>
            <a:endParaRPr lang="nl-NL">
              <a:latin typeface="Kermit" panose="020F0503040000060003" pitchFamily="34" charset="0"/>
            </a:endParaRPr>
          </a:p>
          <a:p>
            <a:pPr algn="ctr"/>
            <a:r>
              <a:rPr lang="nl-NL" i="1">
                <a:latin typeface="Kermit" panose="020F0503040000060003" pitchFamily="34" charset="0"/>
              </a:rPr>
              <a:t>Bijvoorbeeld: </a:t>
            </a:r>
            <a:r>
              <a:rPr lang="nl-NL">
                <a:latin typeface="Kermit" panose="020F0503040000060003" pitchFamily="34" charset="0"/>
              </a:rPr>
              <a:t>Wat zou je tegen iemand zeggen die geïnteresseerd is om ook te gaan </a:t>
            </a:r>
            <a:r>
              <a:rPr lang="nl-NL" err="1">
                <a:latin typeface="Kermit" panose="020F0503040000060003" pitchFamily="34" charset="0"/>
              </a:rPr>
              <a:t>skeletonnen</a:t>
            </a:r>
            <a:r>
              <a:rPr lang="nl-NL">
                <a:latin typeface="Kermit" panose="020F0503040000060003" pitchFamily="34" charset="0"/>
              </a:rPr>
              <a:t>?</a:t>
            </a:r>
          </a:p>
          <a:p>
            <a:pPr algn="ctr"/>
            <a:endParaRPr lang="nl-NL">
              <a:latin typeface="Kermit" panose="020F0503040000060003" pitchFamily="34" charset="0"/>
            </a:endParaRPr>
          </a:p>
          <a:p>
            <a:pPr algn="ctr"/>
            <a:r>
              <a:rPr lang="nl-NL" b="1">
                <a:solidFill>
                  <a:srgbClr val="E16C7F"/>
                </a:solidFill>
                <a:latin typeface="Kermit" panose="020F0503040000060003" pitchFamily="34" charset="0"/>
              </a:rPr>
              <a:t>Creatief denken</a:t>
            </a:r>
            <a:r>
              <a:rPr lang="nl-NL">
                <a:solidFill>
                  <a:srgbClr val="E16C7F"/>
                </a:solidFill>
                <a:latin typeface="Kermit" panose="020F0503040000060003" pitchFamily="34" charset="0"/>
              </a:rPr>
              <a:t>: </a:t>
            </a:r>
          </a:p>
          <a:p>
            <a:pPr algn="ctr"/>
            <a:r>
              <a:rPr lang="nl-NL">
                <a:latin typeface="Kermit"/>
              </a:rPr>
              <a:t>Door deze vraag wordt je uitgedaagd om creatief na te denken.</a:t>
            </a:r>
            <a:endParaRPr lang="nl-NL">
              <a:latin typeface="Kermit" panose="020F0503040000060003" pitchFamily="34" charset="0"/>
            </a:endParaRPr>
          </a:p>
          <a:p>
            <a:pPr algn="ctr"/>
            <a:endParaRPr lang="nl-NL">
              <a:latin typeface="Kermit" panose="020F0503040000060003" pitchFamily="34" charset="0"/>
            </a:endParaRPr>
          </a:p>
          <a:p>
            <a:pPr lvl="0" algn="ctr"/>
            <a:r>
              <a:rPr lang="nl-NL" i="1">
                <a:latin typeface="Kermit" panose="020F0503040000060003" pitchFamily="34" charset="0"/>
              </a:rPr>
              <a:t>Bijvoorbeeld: </a:t>
            </a:r>
            <a:r>
              <a:rPr lang="nl-NL">
                <a:latin typeface="Kermit" panose="020F0503040000060003" pitchFamily="34" charset="0"/>
              </a:rPr>
              <a:t>Stel je voor dat je een dag ruilt met iemand die geen </a:t>
            </a:r>
            <a:r>
              <a:rPr lang="nl-NL" err="1">
                <a:latin typeface="Kermit" panose="020F0503040000060003" pitchFamily="34" charset="0"/>
              </a:rPr>
              <a:t>skeletonatleet</a:t>
            </a:r>
            <a:r>
              <a:rPr lang="nl-NL">
                <a:latin typeface="Kermit" panose="020F0503040000060003" pitchFamily="34" charset="0"/>
              </a:rPr>
              <a:t> is. Wat zou je dan doen om hun dag speciaal te maken?”</a:t>
            </a:r>
          </a:p>
          <a:p>
            <a:pPr algn="ctr"/>
            <a:endParaRPr lang="nl-NL">
              <a:latin typeface="Kermit" panose="020F0503040000060003" pitchFamily="34" charset="0"/>
            </a:endParaRPr>
          </a:p>
          <a:p>
            <a:pPr algn="ctr"/>
            <a:r>
              <a:rPr lang="nl-NL" b="1">
                <a:solidFill>
                  <a:srgbClr val="E16C7F"/>
                </a:solidFill>
                <a:latin typeface="Kermit" panose="020F0503040000060003" pitchFamily="34" charset="0"/>
              </a:rPr>
              <a:t>Onthouden en begrijpen</a:t>
            </a:r>
            <a:r>
              <a:rPr lang="nl-NL">
                <a:solidFill>
                  <a:srgbClr val="E16C7F"/>
                </a:solidFill>
                <a:latin typeface="Kermit" panose="020F0503040000060003" pitchFamily="34" charset="0"/>
              </a:rPr>
              <a:t>: </a:t>
            </a:r>
          </a:p>
          <a:p>
            <a:pPr algn="ctr"/>
            <a:r>
              <a:rPr lang="nl-NL">
                <a:latin typeface="Kermit" panose="020F0503040000060003" pitchFamily="34" charset="0"/>
              </a:rPr>
              <a:t>Dit zijn vragen die gebaseerd zijn op feitelijke kennis over de sport en het trainingsproces van Kimberley. </a:t>
            </a:r>
          </a:p>
          <a:p>
            <a:pPr algn="ctr"/>
            <a:endParaRPr lang="nl-NL">
              <a:latin typeface="Kermit" panose="020F0503040000060003" pitchFamily="34" charset="0"/>
            </a:endParaRPr>
          </a:p>
          <a:p>
            <a:pPr algn="ctr"/>
            <a:r>
              <a:rPr lang="nl-NL" i="1">
                <a:latin typeface="Kermit" panose="020F0503040000060003" pitchFamily="34" charset="0"/>
              </a:rPr>
              <a:t>Bijvoorbeeld: </a:t>
            </a:r>
            <a:r>
              <a:rPr lang="nl-NL">
                <a:latin typeface="Kermit" panose="020F0503040000060003" pitchFamily="34" charset="0"/>
              </a:rPr>
              <a:t>Wat is de belangrijkste vaardigheid die een </a:t>
            </a:r>
            <a:r>
              <a:rPr lang="nl-NL" err="1">
                <a:latin typeface="Kermit" panose="020F0503040000060003" pitchFamily="34" charset="0"/>
              </a:rPr>
              <a:t>skeletonatleet</a:t>
            </a:r>
            <a:r>
              <a:rPr lang="nl-NL">
                <a:latin typeface="Kermit" panose="020F0503040000060003" pitchFamily="34" charset="0"/>
              </a:rPr>
              <a:t> moet ontwikkelen?</a:t>
            </a:r>
          </a:p>
          <a:p>
            <a:pPr lvl="0" algn="ctr"/>
            <a:endParaRPr lang="nl-NL">
              <a:latin typeface="Kermit" panose="020F0503040000060003" pitchFamily="34" charset="0"/>
            </a:endParaRPr>
          </a:p>
        </p:txBody>
      </p:sp>
      <p:sp>
        <p:nvSpPr>
          <p:cNvPr id="10" name="Tekstvak 9">
            <a:extLst>
              <a:ext uri="{FF2B5EF4-FFF2-40B4-BE49-F238E27FC236}">
                <a16:creationId xmlns:a16="http://schemas.microsoft.com/office/drawing/2014/main" id="{40ABE849-8F4C-20FD-7747-3D9DF7BFADC5}"/>
              </a:ext>
            </a:extLst>
          </p:cNvPr>
          <p:cNvSpPr txBox="1"/>
          <p:nvPr/>
        </p:nvSpPr>
        <p:spPr>
          <a:xfrm>
            <a:off x="0" y="138734"/>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Soorten vragen</a:t>
            </a:r>
            <a:endParaRPr lang="nl-NL" sz="3200"/>
          </a:p>
        </p:txBody>
      </p:sp>
    </p:spTree>
    <p:extLst>
      <p:ext uri="{BB962C8B-B14F-4D97-AF65-F5344CB8AC3E}">
        <p14:creationId xmlns:p14="http://schemas.microsoft.com/office/powerpoint/2010/main" val="168454466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CB7EE-7DCD-6230-F9CF-D629E207388B}"/>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E852C0AA-9FB2-8F29-EC9E-AE26B2C72832}"/>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924E7D18-C836-0B8E-1F1C-AB8CD5796D50}"/>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AB5C1B85-38FA-EC0B-A8A9-1ADA5DF4F3EC}"/>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D2DAB59D-0A29-C075-7499-8BBA4065F4ED}"/>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2" name="Tekstvak 1">
            <a:extLst>
              <a:ext uri="{FF2B5EF4-FFF2-40B4-BE49-F238E27FC236}">
                <a16:creationId xmlns:a16="http://schemas.microsoft.com/office/drawing/2014/main" id="{EEDCAD84-FC74-6862-6B45-AA2B8F4853C6}"/>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796D3754-F636-6BBE-A905-681C8383732C}"/>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1C13EE0D-ACE9-9509-6511-262868C0CF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7" name="Tekstvak 6">
            <a:extLst>
              <a:ext uri="{FF2B5EF4-FFF2-40B4-BE49-F238E27FC236}">
                <a16:creationId xmlns:a16="http://schemas.microsoft.com/office/drawing/2014/main" id="{F8C33D3C-8533-1DCA-C27F-412C925DCE56}"/>
              </a:ext>
            </a:extLst>
          </p:cNvPr>
          <p:cNvSpPr txBox="1"/>
          <p:nvPr/>
        </p:nvSpPr>
        <p:spPr>
          <a:xfrm>
            <a:off x="0" y="138734"/>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Wie is Kimberley Bos</a:t>
            </a:r>
            <a:endParaRPr lang="nl-NL" sz="3200"/>
          </a:p>
        </p:txBody>
      </p:sp>
      <p:pic>
        <p:nvPicPr>
          <p:cNvPr id="10" name="Onlinemedia 9" descr="Kimberley Bos wint als eerste Nederlander ooit WK-goud bij skeleton">
            <a:hlinkClick r:id="" action="ppaction://media"/>
            <a:extLst>
              <a:ext uri="{FF2B5EF4-FFF2-40B4-BE49-F238E27FC236}">
                <a16:creationId xmlns:a16="http://schemas.microsoft.com/office/drawing/2014/main" id="{7908FD35-FA08-B955-AECD-D8616996A13C}"/>
              </a:ext>
            </a:extLst>
          </p:cNvPr>
          <p:cNvPicPr>
            <a:picLocks noRot="1" noChangeAspect="1"/>
          </p:cNvPicPr>
          <p:nvPr>
            <a:videoFile r:link="rId1"/>
          </p:nvPr>
        </p:nvPicPr>
        <p:blipFill>
          <a:blip r:embed="rId5"/>
          <a:stretch>
            <a:fillRect/>
          </a:stretch>
        </p:blipFill>
        <p:spPr>
          <a:xfrm>
            <a:off x="1196975" y="759809"/>
            <a:ext cx="10147300" cy="5733225"/>
          </a:xfrm>
          <a:prstGeom prst="rect">
            <a:avLst/>
          </a:prstGeom>
        </p:spPr>
      </p:pic>
    </p:spTree>
    <p:extLst>
      <p:ext uri="{BB962C8B-B14F-4D97-AF65-F5344CB8AC3E}">
        <p14:creationId xmlns:p14="http://schemas.microsoft.com/office/powerpoint/2010/main" val="1661076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CB7EE-7DCD-6230-F9CF-D629E207388B}"/>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E852C0AA-9FB2-8F29-EC9E-AE26B2C72832}"/>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924E7D18-C836-0B8E-1F1C-AB8CD5796D50}"/>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AB5C1B85-38FA-EC0B-A8A9-1ADA5DF4F3EC}"/>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D2DAB59D-0A29-C075-7499-8BBA4065F4ED}"/>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2" name="Tekstvak 1">
            <a:extLst>
              <a:ext uri="{FF2B5EF4-FFF2-40B4-BE49-F238E27FC236}">
                <a16:creationId xmlns:a16="http://schemas.microsoft.com/office/drawing/2014/main" id="{EEDCAD84-FC74-6862-6B45-AA2B8F4853C6}"/>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796D3754-F636-6BBE-A905-681C8383732C}"/>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1C13EE0D-ACE9-9509-6511-262868C0CF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7" name="Tekstvak 6">
            <a:extLst>
              <a:ext uri="{FF2B5EF4-FFF2-40B4-BE49-F238E27FC236}">
                <a16:creationId xmlns:a16="http://schemas.microsoft.com/office/drawing/2014/main" id="{F8C33D3C-8533-1DCA-C27F-412C925DCE56}"/>
              </a:ext>
            </a:extLst>
          </p:cNvPr>
          <p:cNvSpPr txBox="1"/>
          <p:nvPr/>
        </p:nvSpPr>
        <p:spPr>
          <a:xfrm>
            <a:off x="0" y="138734"/>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Interview met Kimberley Bos</a:t>
            </a:r>
            <a:endParaRPr lang="nl-NL" sz="3200"/>
          </a:p>
        </p:txBody>
      </p:sp>
      <p:sp>
        <p:nvSpPr>
          <p:cNvPr id="9" name="Tekstvak 8">
            <a:extLst>
              <a:ext uri="{FF2B5EF4-FFF2-40B4-BE49-F238E27FC236}">
                <a16:creationId xmlns:a16="http://schemas.microsoft.com/office/drawing/2014/main" id="{126C56AA-B388-5DE0-0915-C137246EAC96}"/>
              </a:ext>
            </a:extLst>
          </p:cNvPr>
          <p:cNvSpPr txBox="1"/>
          <p:nvPr/>
        </p:nvSpPr>
        <p:spPr>
          <a:xfrm>
            <a:off x="906933" y="712350"/>
            <a:ext cx="10378134" cy="523220"/>
          </a:xfrm>
          <a:prstGeom prst="rect">
            <a:avLst/>
          </a:prstGeom>
          <a:noFill/>
        </p:spPr>
        <p:txBody>
          <a:bodyPr wrap="square" rtlCol="0">
            <a:spAutoFit/>
          </a:bodyPr>
          <a:lstStyle/>
          <a:p>
            <a:pPr algn="ctr"/>
            <a:r>
              <a:rPr lang="nl-NL" sz="2800">
                <a:latin typeface="Kermit" panose="020F0503040000060003" pitchFamily="34" charset="0"/>
              </a:rPr>
              <a:t>Stel om de beurt jullie vragen aan Kimberley Bos!</a:t>
            </a:r>
          </a:p>
        </p:txBody>
      </p:sp>
      <p:pic>
        <p:nvPicPr>
          <p:cNvPr id="11" name="Afbeelding 10">
            <a:extLst>
              <a:ext uri="{FF2B5EF4-FFF2-40B4-BE49-F238E27FC236}">
                <a16:creationId xmlns:a16="http://schemas.microsoft.com/office/drawing/2014/main" id="{7DD899CD-75D1-BE27-BC8D-2858FC2C8C88}"/>
              </a:ext>
            </a:extLst>
          </p:cNvPr>
          <p:cNvPicPr>
            <a:picLocks noChangeAspect="1"/>
          </p:cNvPicPr>
          <p:nvPr/>
        </p:nvPicPr>
        <p:blipFill>
          <a:blip r:embed="rId4"/>
          <a:stretch>
            <a:fillRect/>
          </a:stretch>
        </p:blipFill>
        <p:spPr>
          <a:xfrm>
            <a:off x="2209800" y="1784448"/>
            <a:ext cx="7772400" cy="4993976"/>
          </a:xfrm>
          <a:prstGeom prst="rect">
            <a:avLst/>
          </a:prstGeom>
        </p:spPr>
      </p:pic>
    </p:spTree>
    <p:extLst>
      <p:ext uri="{BB962C8B-B14F-4D97-AF65-F5344CB8AC3E}">
        <p14:creationId xmlns:p14="http://schemas.microsoft.com/office/powerpoint/2010/main" val="25905430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063E2-80AD-4B43-57B7-7D0CA7204724}"/>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CBDE3452-D047-9314-7AB3-16754F67A10F}"/>
              </a:ext>
            </a:extLst>
          </p:cNvPr>
          <p:cNvSpPr>
            <a:spLocks noChangeArrowheads="1"/>
          </p:cNvSpPr>
          <p:nvPr/>
        </p:nvSpPr>
        <p:spPr bwMode="auto">
          <a:xfrm>
            <a:off x="282891" y="505598"/>
            <a:ext cx="10987972"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1600" b="1">
                <a:effectLst/>
                <a:latin typeface="Kermit" panose="020F0503040000060003" pitchFamily="34" charset="0"/>
                <a:ea typeface="Times New Roman" panose="02020603050405020304" pitchFamily="18" charset="0"/>
              </a:rPr>
              <a:t>Werkvorm: </a:t>
            </a:r>
            <a:endParaRPr lang="nl-NL" sz="1600" b="1">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sz="1600">
                <a:latin typeface="Kermit" panose="020F0503040000060003" pitchFamily="34" charset="0"/>
                <a:ea typeface="Times New Roman" panose="02020603050405020304" pitchFamily="18" charset="0"/>
              </a:rPr>
              <a:t>Maak een online poster waarin je de belangrijkste informatie over een Olympische Winterspelen sport verzamelt. Maak daarna een tableau vivant met je groepje waarin jullie de sport uitbeelden, terwijl een verteller vertelt wat er gebeurt en welke regels er gelden. Maak gebruik van creativiteit en samenwerking om de sport duidelijk en levendig te laten zien.</a:t>
            </a:r>
          </a:p>
          <a:p>
            <a:pPr marL="342900" indent="-342900">
              <a:buFont typeface="Arial" panose="020B0604020202020204" pitchFamily="34" charset="0"/>
              <a:buChar char="•"/>
            </a:pPr>
            <a:r>
              <a:rPr lang="nl-NL" sz="1600">
                <a:latin typeface="Kermit"/>
                <a:ea typeface="Times New Roman" panose="02020603050405020304" pitchFamily="18" charset="0"/>
              </a:rPr>
              <a:t>Je werkt in groepjes van vier.</a:t>
            </a:r>
            <a:endParaRPr lang="nl-NL" sz="1600">
              <a:effectLst/>
              <a:latin typeface="Kermit"/>
              <a:ea typeface="Times New Roman" panose="02020603050405020304" pitchFamily="18" charset="0"/>
            </a:endParaRPr>
          </a:p>
          <a:p>
            <a:endParaRPr lang="nl-NL" sz="1600">
              <a:effectLst/>
              <a:latin typeface="Kermit" panose="020F0503040000060003" pitchFamily="34" charset="0"/>
              <a:ea typeface="Times New Roman" panose="02020603050405020304" pitchFamily="18" charset="0"/>
            </a:endParaRPr>
          </a:p>
          <a:p>
            <a:r>
              <a:rPr lang="nl-NL" sz="1600" b="1">
                <a:latin typeface="Kermit" panose="020F0503040000060003" pitchFamily="34" charset="0"/>
                <a:ea typeface="Times New Roman" panose="02020603050405020304" pitchFamily="18" charset="0"/>
              </a:rPr>
              <a:t>Checklist bij werkvorm (wanneer heb je de opdracht behaald?)</a:t>
            </a:r>
          </a:p>
          <a:p>
            <a:pPr marL="342900" indent="-342900">
              <a:buFont typeface="Arial" panose="020B0604020202020204" pitchFamily="34" charset="0"/>
              <a:buChar char="•"/>
            </a:pPr>
            <a:r>
              <a:rPr lang="nl-NL" sz="1600">
                <a:latin typeface="Kermit" panose="020F0503040000060003" pitchFamily="34" charset="0"/>
                <a:ea typeface="Times New Roman" panose="02020603050405020304" pitchFamily="18" charset="0"/>
              </a:rPr>
              <a:t>Ik heb de belangrijkste regels van mijn sport op de poster gezet.</a:t>
            </a:r>
          </a:p>
          <a:p>
            <a:pPr marL="342900" indent="-342900">
              <a:buFont typeface="Arial" panose="020B0604020202020204" pitchFamily="34" charset="0"/>
              <a:buChar char="•"/>
            </a:pPr>
            <a:r>
              <a:rPr lang="nl-NL" sz="1600">
                <a:latin typeface="Kermit" panose="020F0503040000060003" pitchFamily="34" charset="0"/>
                <a:ea typeface="Times New Roman" panose="02020603050405020304" pitchFamily="18" charset="0"/>
              </a:rPr>
              <a:t>Ik heb de voorbereiding van een atleet voor deze sport beschreven.</a:t>
            </a:r>
          </a:p>
          <a:p>
            <a:pPr marL="342900" indent="-342900">
              <a:buFont typeface="Arial" panose="020B0604020202020204" pitchFamily="34" charset="0"/>
              <a:buChar char="•"/>
            </a:pPr>
            <a:r>
              <a:rPr lang="nl-NL" sz="1600">
                <a:latin typeface="Kermit" panose="020F0503040000060003" pitchFamily="34" charset="0"/>
                <a:ea typeface="Times New Roman" panose="02020603050405020304" pitchFamily="18" charset="0"/>
              </a:rPr>
              <a:t>Ik heb de belangrijkste vaardigheden die nodig zijn voor deze sport genoteerd.</a:t>
            </a:r>
          </a:p>
          <a:p>
            <a:pPr marL="342900" indent="-342900">
              <a:buFont typeface="Arial" panose="020B0604020202020204" pitchFamily="34" charset="0"/>
              <a:buChar char="•"/>
            </a:pPr>
            <a:r>
              <a:rPr lang="nl-NL" sz="1600">
                <a:latin typeface="Kermit" panose="020F0503040000060003" pitchFamily="34" charset="0"/>
                <a:ea typeface="Times New Roman" panose="02020603050405020304" pitchFamily="18" charset="0"/>
              </a:rPr>
              <a:t>Ik heb de grootste uitdagingen van de sport beschreven.</a:t>
            </a:r>
          </a:p>
          <a:p>
            <a:pPr marL="342900" indent="-342900">
              <a:buFont typeface="Arial" panose="020B0604020202020204" pitchFamily="34" charset="0"/>
              <a:buChar char="•"/>
            </a:pPr>
            <a:r>
              <a:rPr lang="nl-NL" sz="1600">
                <a:latin typeface="Kermit" panose="020F0503040000060003" pitchFamily="34" charset="0"/>
                <a:ea typeface="Times New Roman" panose="02020603050405020304" pitchFamily="18" charset="0"/>
              </a:rPr>
              <a:t>Ik heb minstens één bekende atleet genoemd.</a:t>
            </a:r>
          </a:p>
          <a:p>
            <a:pPr marL="342900" indent="-342900">
              <a:buFont typeface="Arial" panose="020B0604020202020204" pitchFamily="34" charset="0"/>
              <a:buChar char="•"/>
            </a:pPr>
            <a:r>
              <a:rPr lang="nl-NL" sz="1600">
                <a:latin typeface="Kermit" panose="020F0503040000060003" pitchFamily="34" charset="0"/>
                <a:ea typeface="Times New Roman" panose="02020603050405020304" pitchFamily="18" charset="0"/>
              </a:rPr>
              <a:t>Ik kan uitleggen waarom deze sport bijzonder is bij de Olympische Winterspelen.</a:t>
            </a:r>
          </a:p>
          <a:p>
            <a:pPr marL="342900" indent="-342900">
              <a:buFont typeface="Arial" panose="020B0604020202020204" pitchFamily="34" charset="0"/>
              <a:buChar char="•"/>
            </a:pPr>
            <a:r>
              <a:rPr lang="nl-NL" sz="1600">
                <a:latin typeface="Kermit" panose="020F0503040000060003" pitchFamily="34" charset="0"/>
                <a:ea typeface="Times New Roman" panose="02020603050405020304" pitchFamily="18" charset="0"/>
              </a:rPr>
              <a:t>Ik heb actief meegedaan aan het tableau vivant.</a:t>
            </a:r>
          </a:p>
          <a:p>
            <a:pPr marL="342900" indent="-342900">
              <a:buFont typeface="Arial" panose="020B0604020202020204" pitchFamily="34" charset="0"/>
              <a:buChar char="•"/>
            </a:pPr>
            <a:r>
              <a:rPr lang="nl-NL" sz="1600">
                <a:latin typeface="Kermit" panose="020F0503040000060003" pitchFamily="34" charset="0"/>
                <a:ea typeface="Times New Roman" panose="02020603050405020304" pitchFamily="18" charset="0"/>
              </a:rPr>
              <a:t>De verteller kan duidelijk uitleggen wat er gebeurt in ons tableau vivant.</a:t>
            </a:r>
            <a:r>
              <a:rPr lang="nl-NL" sz="1600">
                <a:effectLst/>
                <a:latin typeface="Kermit" panose="020F0503040000060003" pitchFamily="34" charset="0"/>
                <a:ea typeface="Times New Roman" panose="02020603050405020304" pitchFamily="18" charset="0"/>
              </a:rPr>
              <a:t> </a:t>
            </a:r>
          </a:p>
          <a:p>
            <a:endParaRPr lang="nl-NL" sz="1600">
              <a:latin typeface="Kermit" panose="020F0503040000060003" pitchFamily="34" charset="0"/>
              <a:ea typeface="Times New Roman" panose="02020603050405020304" pitchFamily="18" charset="0"/>
            </a:endParaRPr>
          </a:p>
          <a:p>
            <a:r>
              <a:rPr lang="nl-NL" sz="1600" b="1">
                <a:effectLst/>
                <a:latin typeface="Kermit" panose="020F0503040000060003" pitchFamily="34" charset="0"/>
                <a:ea typeface="Times New Roman" panose="02020603050405020304" pitchFamily="18" charset="0"/>
              </a:rPr>
              <a:t>Klaar-/verdiepingsopdracht</a:t>
            </a:r>
            <a:r>
              <a:rPr lang="nl-NL" sz="1600" b="1">
                <a:latin typeface="Kermit" panose="020F0503040000060003" pitchFamily="34" charset="0"/>
                <a:ea typeface="Times New Roman" panose="02020603050405020304" pitchFamily="18" charset="0"/>
              </a:rPr>
              <a:t>en:</a:t>
            </a:r>
          </a:p>
          <a:p>
            <a:pPr marL="457200" indent="-457200">
              <a:buFont typeface="+mj-lt"/>
              <a:buAutoNum type="arabicPeriod"/>
            </a:pPr>
            <a:r>
              <a:rPr lang="nl-NL" sz="1600">
                <a:latin typeface="Kermit" panose="020F0503040000060003" pitchFamily="34" charset="0"/>
                <a:ea typeface="Times New Roman" panose="02020603050405020304" pitchFamily="18" charset="0"/>
              </a:rPr>
              <a:t>Onderzoek de geschiedenis van jouw sport en schrijf een kort verslag over hoe de sport is ontstaan en zich heeft ontwikkeld bij de Olympische Winterspelen.</a:t>
            </a:r>
          </a:p>
          <a:p>
            <a:pPr marL="457200" indent="-457200">
              <a:buFont typeface="+mj-lt"/>
              <a:buAutoNum type="arabicPeriod"/>
            </a:pPr>
            <a:r>
              <a:rPr lang="nl-NL" sz="1600">
                <a:latin typeface="Kermit" panose="020F0503040000060003" pitchFamily="34" charset="0"/>
                <a:ea typeface="Times New Roman" panose="02020603050405020304" pitchFamily="18" charset="0"/>
              </a:rPr>
              <a:t>Bedenk een nieuwe versie van jouw sport met een creatieve twist en leg uit hoe de regels of uitrusting zouden veranderen.</a:t>
            </a:r>
          </a:p>
        </p:txBody>
      </p:sp>
      <p:pic>
        <p:nvPicPr>
          <p:cNvPr id="15" name="Afbeelding 14">
            <a:extLst>
              <a:ext uri="{FF2B5EF4-FFF2-40B4-BE49-F238E27FC236}">
                <a16:creationId xmlns:a16="http://schemas.microsoft.com/office/drawing/2014/main" id="{5053CDE4-3220-6DC6-3274-69BD9A63A3CB}"/>
              </a:ext>
            </a:extLst>
          </p:cNvPr>
          <p:cNvPicPr/>
          <p:nvPr/>
        </p:nvPicPr>
        <p:blipFill>
          <a:blip r:embed="rId3">
            <a:extLst>
              <a:ext uri="{28A0092B-C50C-407E-A947-70E740481C1C}">
                <a14:useLocalDpi xmlns:a14="http://schemas.microsoft.com/office/drawing/2010/main" val="0"/>
              </a:ext>
            </a:extLst>
          </a:blip>
          <a:srcRect/>
          <a:stretch/>
        </p:blipFill>
        <p:spPr bwMode="auto">
          <a:xfrm>
            <a:off x="8488077" y="3762547"/>
            <a:ext cx="712191" cy="690504"/>
          </a:xfrm>
          <a:prstGeom prst="rect">
            <a:avLst/>
          </a:prstGeom>
          <a:noFill/>
          <a:ln>
            <a:noFill/>
          </a:ln>
        </p:spPr>
      </p:pic>
      <p:pic>
        <p:nvPicPr>
          <p:cNvPr id="16" name="Afbeelding 15">
            <a:extLst>
              <a:ext uri="{FF2B5EF4-FFF2-40B4-BE49-F238E27FC236}">
                <a16:creationId xmlns:a16="http://schemas.microsoft.com/office/drawing/2014/main" id="{5D68FF70-19B5-E8B6-8E3D-63C9376FF550}"/>
              </a:ext>
            </a:extLst>
          </p:cNvPr>
          <p:cNvPicPr/>
          <p:nvPr/>
        </p:nvPicPr>
        <p:blipFill>
          <a:blip r:embed="rId4">
            <a:extLst>
              <a:ext uri="{28A0092B-C50C-407E-A947-70E740481C1C}">
                <a14:useLocalDpi xmlns:a14="http://schemas.microsoft.com/office/drawing/2010/main" val="0"/>
              </a:ext>
            </a:extLst>
          </a:blip>
          <a:srcRect t="1290" b="1290"/>
          <a:stretch/>
        </p:blipFill>
        <p:spPr bwMode="auto">
          <a:xfrm>
            <a:off x="8479129" y="2912778"/>
            <a:ext cx="721139" cy="667008"/>
          </a:xfrm>
          <a:prstGeom prst="rect">
            <a:avLst/>
          </a:prstGeom>
          <a:noFill/>
          <a:ln>
            <a:noFill/>
          </a:ln>
          <a:extLst>
            <a:ext uri="{53640926-AAD7-44D8-BBD7-CCE9431645EC}">
              <a14:shadowObscured xmlns:a14="http://schemas.microsoft.com/office/drawing/2010/main"/>
            </a:ext>
          </a:extLst>
        </p:spPr>
      </p:pic>
      <p:pic>
        <p:nvPicPr>
          <p:cNvPr id="17" name="Afbeelding 16">
            <a:extLst>
              <a:ext uri="{FF2B5EF4-FFF2-40B4-BE49-F238E27FC236}">
                <a16:creationId xmlns:a16="http://schemas.microsoft.com/office/drawing/2014/main" id="{92658C18-AAD5-4E6D-1B00-76C2AACD68FE}"/>
              </a:ext>
            </a:extLst>
          </p:cNvPr>
          <p:cNvPicPr/>
          <p:nvPr/>
        </p:nvPicPr>
        <p:blipFill>
          <a:blip r:embed="rId5">
            <a:extLst>
              <a:ext uri="{28A0092B-C50C-407E-A947-70E740481C1C}">
                <a14:useLocalDpi xmlns:a14="http://schemas.microsoft.com/office/drawing/2010/main" val="0"/>
              </a:ext>
            </a:extLst>
          </a:blip>
          <a:srcRect/>
          <a:stretch/>
        </p:blipFill>
        <p:spPr bwMode="auto">
          <a:xfrm>
            <a:off x="8479129" y="2153436"/>
            <a:ext cx="712191" cy="667010"/>
          </a:xfrm>
          <a:prstGeom prst="rect">
            <a:avLst/>
          </a:prstGeom>
          <a:noFill/>
          <a:ln>
            <a:noFill/>
          </a:ln>
        </p:spPr>
      </p:pic>
      <p:sp>
        <p:nvSpPr>
          <p:cNvPr id="74753" name="Rectangle 3">
            <a:extLst>
              <a:ext uri="{FF2B5EF4-FFF2-40B4-BE49-F238E27FC236}">
                <a16:creationId xmlns:a16="http://schemas.microsoft.com/office/drawing/2014/main" id="{97F28612-7D58-8F02-AD2D-A64DA2BFEFF0}"/>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BA597A0F-21B3-273D-9007-66D54161CF11}"/>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FBF16EE9-3647-C47B-2334-C2F7F0C2906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9" name="Tekstvak 8">
            <a:extLst>
              <a:ext uri="{FF2B5EF4-FFF2-40B4-BE49-F238E27FC236}">
                <a16:creationId xmlns:a16="http://schemas.microsoft.com/office/drawing/2014/main" id="{97930048-71CB-A519-9A42-22416136F0CE}"/>
              </a:ext>
            </a:extLst>
          </p:cNvPr>
          <p:cNvSpPr txBox="1"/>
          <p:nvPr/>
        </p:nvSpPr>
        <p:spPr>
          <a:xfrm>
            <a:off x="282891" y="1083869"/>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13" name="Tekstvak 12">
            <a:extLst>
              <a:ext uri="{FF2B5EF4-FFF2-40B4-BE49-F238E27FC236}">
                <a16:creationId xmlns:a16="http://schemas.microsoft.com/office/drawing/2014/main" id="{EA9278BE-67B8-ED5F-8026-D5426B2B8DE2}"/>
              </a:ext>
            </a:extLst>
          </p:cNvPr>
          <p:cNvSpPr txBox="1"/>
          <p:nvPr/>
        </p:nvSpPr>
        <p:spPr>
          <a:xfrm>
            <a:off x="29935" y="9144"/>
            <a:ext cx="12162065"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Vaardigheden</a:t>
            </a:r>
          </a:p>
        </p:txBody>
      </p:sp>
      <p:sp>
        <p:nvSpPr>
          <p:cNvPr id="2" name="Tekstvak 1">
            <a:extLst>
              <a:ext uri="{FF2B5EF4-FFF2-40B4-BE49-F238E27FC236}">
                <a16:creationId xmlns:a16="http://schemas.microsoft.com/office/drawing/2014/main" id="{AD6B934B-5A3B-9CB7-304E-8C3EFAD20FB4}"/>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4A4CF91D-4EFA-89FC-480A-F445EC5ABCA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10" name="Tekstvak 9">
            <a:extLst>
              <a:ext uri="{FF2B5EF4-FFF2-40B4-BE49-F238E27FC236}">
                <a16:creationId xmlns:a16="http://schemas.microsoft.com/office/drawing/2014/main" id="{03A0B5E6-E104-756A-8D7C-06D2C743D799}"/>
              </a:ext>
            </a:extLst>
          </p:cNvPr>
          <p:cNvSpPr txBox="1"/>
          <p:nvPr/>
        </p:nvSpPr>
        <p:spPr>
          <a:xfrm>
            <a:off x="0" y="138734"/>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Tableau Vivant!</a:t>
            </a:r>
            <a:endParaRPr lang="nl-NL" sz="3200"/>
          </a:p>
        </p:txBody>
      </p:sp>
      <p:sp>
        <p:nvSpPr>
          <p:cNvPr id="14" name="Tekstvak 13">
            <a:extLst>
              <a:ext uri="{FF2B5EF4-FFF2-40B4-BE49-F238E27FC236}">
                <a16:creationId xmlns:a16="http://schemas.microsoft.com/office/drawing/2014/main" id="{27DFBD53-07C7-0C3A-0B5D-740DFC549FB7}"/>
              </a:ext>
            </a:extLst>
          </p:cNvPr>
          <p:cNvSpPr txBox="1"/>
          <p:nvPr/>
        </p:nvSpPr>
        <p:spPr>
          <a:xfrm>
            <a:off x="9032524" y="2223753"/>
            <a:ext cx="3028849" cy="2431435"/>
          </a:xfrm>
          <a:prstGeom prst="rect">
            <a:avLst/>
          </a:prstGeom>
          <a:noFill/>
        </p:spPr>
        <p:txBody>
          <a:bodyPr wrap="square">
            <a:spAutoFit/>
          </a:bodyPr>
          <a:lstStyle/>
          <a:p>
            <a:r>
              <a:rPr lang="nl-NL" sz="1400">
                <a:solidFill>
                  <a:srgbClr val="E16C7F"/>
                </a:solidFill>
                <a:latin typeface="Kermit" panose="020F0503040000060003" pitchFamily="34" charset="0"/>
              </a:rPr>
              <a:t>Welke eigenschappen maken een atleet succesvol in deze sport?</a:t>
            </a:r>
          </a:p>
          <a:p>
            <a:endParaRPr lang="nl-NL" sz="1400">
              <a:latin typeface="Kermit" panose="020F0503040000060003" pitchFamily="34" charset="0"/>
            </a:endParaRPr>
          </a:p>
          <a:p>
            <a:r>
              <a:rPr lang="nl-NL" sz="1400">
                <a:solidFill>
                  <a:srgbClr val="3DA17B"/>
                </a:solidFill>
                <a:latin typeface="Kermit" panose="020F0503040000060003" pitchFamily="34" charset="0"/>
              </a:rPr>
              <a:t>Hoe zou het zijn om zelf deze sport te beoefenen, en wat zou je eerst moeten leren?</a:t>
            </a:r>
          </a:p>
          <a:p>
            <a:endParaRPr lang="nl-NL" sz="1400">
              <a:solidFill>
                <a:srgbClr val="45BCCD"/>
              </a:solidFill>
              <a:latin typeface="Kermit" panose="020F0503040000060003" pitchFamily="34" charset="0"/>
            </a:endParaRPr>
          </a:p>
          <a:p>
            <a:r>
              <a:rPr lang="nl-NL" sz="1400">
                <a:solidFill>
                  <a:srgbClr val="45BCCD"/>
                </a:solidFill>
                <a:latin typeface="Kermit" panose="020F0503040000060003" pitchFamily="34" charset="0"/>
              </a:rPr>
              <a:t>Wat vind jij het meest bijzondere aan deze sport in vergelijking met andere Winterspelen sporten?</a:t>
            </a:r>
          </a:p>
          <a:p>
            <a:endParaRPr lang="nl-NL" sz="1200" b="1">
              <a:latin typeface="Kermit" panose="020F0503040000060003" pitchFamily="34" charset="0"/>
            </a:endParaRPr>
          </a:p>
        </p:txBody>
      </p:sp>
    </p:spTree>
    <p:extLst>
      <p:ext uri="{BB962C8B-B14F-4D97-AF65-F5344CB8AC3E}">
        <p14:creationId xmlns:p14="http://schemas.microsoft.com/office/powerpoint/2010/main" val="118298977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25865-196B-6315-40FC-2635CF3FF174}"/>
            </a:ext>
          </a:extLst>
        </p:cNvPr>
        <p:cNvGrpSpPr/>
        <p:nvPr/>
      </p:nvGrpSpPr>
      <p:grpSpPr>
        <a:xfrm>
          <a:off x="0" y="0"/>
          <a:ext cx="0" cy="0"/>
          <a:chOff x="0" y="0"/>
          <a:chExt cx="0" cy="0"/>
        </a:xfrm>
      </p:grpSpPr>
      <p:pic>
        <p:nvPicPr>
          <p:cNvPr id="9" name="Afbeelding 8">
            <a:extLst>
              <a:ext uri="{FF2B5EF4-FFF2-40B4-BE49-F238E27FC236}">
                <a16:creationId xmlns:a16="http://schemas.microsoft.com/office/drawing/2014/main" id="{CA5358D4-6A4E-BDC0-F09D-4DB97604DE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789"/>
            <a:ext cx="12287250" cy="6911578"/>
          </a:xfrm>
          <a:prstGeom prst="rect">
            <a:avLst/>
          </a:prstGeom>
        </p:spPr>
      </p:pic>
      <p:pic>
        <p:nvPicPr>
          <p:cNvPr id="7" name="Afbeelding 6" descr="Afbeelding met schermopname&#10;&#10;Door AI gegenereerde inhoud is mogelijk onjuist.">
            <a:extLst>
              <a:ext uri="{FF2B5EF4-FFF2-40B4-BE49-F238E27FC236}">
                <a16:creationId xmlns:a16="http://schemas.microsoft.com/office/drawing/2014/main" id="{150E05D7-CD4B-9143-569D-C786FD268BA3}"/>
              </a:ext>
            </a:extLst>
          </p:cNvPr>
          <p:cNvPicPr>
            <a:picLocks noChangeAspect="1"/>
          </p:cNvPicPr>
          <p:nvPr/>
        </p:nvPicPr>
        <p:blipFill>
          <a:blip r:embed="rId3">
            <a:extLst>
              <a:ext uri="{28A0092B-C50C-407E-A947-70E740481C1C}">
                <a14:useLocalDpi xmlns:a14="http://schemas.microsoft.com/office/drawing/2010/main" val="0"/>
              </a:ext>
            </a:extLst>
          </a:blip>
          <a:srcRect t="54637"/>
          <a:stretch>
            <a:fillRect/>
          </a:stretch>
        </p:blipFill>
        <p:spPr>
          <a:xfrm>
            <a:off x="0" y="3790950"/>
            <a:ext cx="12192000" cy="3110984"/>
          </a:xfrm>
          <a:prstGeom prst="rect">
            <a:avLst/>
          </a:prstGeom>
        </p:spPr>
      </p:pic>
      <p:sp>
        <p:nvSpPr>
          <p:cNvPr id="74753" name="Rectangle 3">
            <a:extLst>
              <a:ext uri="{FF2B5EF4-FFF2-40B4-BE49-F238E27FC236}">
                <a16:creationId xmlns:a16="http://schemas.microsoft.com/office/drawing/2014/main" id="{A369A254-6F6E-0C6C-355C-9A72AFFF9564}"/>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36D2BBEB-37B2-C119-C8C6-158DF3C4C770}"/>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CE7E9449-8CB3-330C-F04A-9CEA32F2B009}"/>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13" name="Tekstvak 12">
            <a:extLst>
              <a:ext uri="{FF2B5EF4-FFF2-40B4-BE49-F238E27FC236}">
                <a16:creationId xmlns:a16="http://schemas.microsoft.com/office/drawing/2014/main" id="{7752F311-B72F-E575-9C3A-974BF5E443B1}"/>
              </a:ext>
            </a:extLst>
          </p:cNvPr>
          <p:cNvSpPr txBox="1"/>
          <p:nvPr/>
        </p:nvSpPr>
        <p:spPr>
          <a:xfrm>
            <a:off x="0" y="5423"/>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Reflectiewerkvorm</a:t>
            </a:r>
          </a:p>
        </p:txBody>
      </p:sp>
      <p:sp>
        <p:nvSpPr>
          <p:cNvPr id="2" name="Tekstvak 1">
            <a:extLst>
              <a:ext uri="{FF2B5EF4-FFF2-40B4-BE49-F238E27FC236}">
                <a16:creationId xmlns:a16="http://schemas.microsoft.com/office/drawing/2014/main" id="{5E5BE010-B6CF-DA77-9D63-E618B7F68B4A}"/>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227226E7-121D-25F1-50B8-9BD2160D08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5" name="Tekstvak 4">
            <a:extLst>
              <a:ext uri="{FF2B5EF4-FFF2-40B4-BE49-F238E27FC236}">
                <a16:creationId xmlns:a16="http://schemas.microsoft.com/office/drawing/2014/main" id="{5EF1DB1A-4C82-0A1E-7D1C-450D5E942CFB}"/>
              </a:ext>
            </a:extLst>
          </p:cNvPr>
          <p:cNvSpPr txBox="1"/>
          <p:nvPr/>
        </p:nvSpPr>
        <p:spPr>
          <a:xfrm>
            <a:off x="0" y="104710"/>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Tableau </a:t>
            </a:r>
            <a:r>
              <a:rPr lang="nl-NL" sz="3200" err="1">
                <a:solidFill>
                  <a:srgbClr val="E16C7F"/>
                </a:solidFill>
                <a:latin typeface="Kermit" panose="020F0503040000060003" pitchFamily="34" charset="0"/>
              </a:rPr>
              <a:t>Vinvant</a:t>
            </a:r>
            <a:r>
              <a:rPr lang="nl-NL" sz="3200">
                <a:solidFill>
                  <a:srgbClr val="E16C7F"/>
                </a:solidFill>
                <a:latin typeface="Kermit" panose="020F0503040000060003" pitchFamily="34" charset="0"/>
              </a:rPr>
              <a:t>!</a:t>
            </a:r>
            <a:endParaRPr lang="nl-NL" sz="3200"/>
          </a:p>
        </p:txBody>
      </p:sp>
      <p:sp>
        <p:nvSpPr>
          <p:cNvPr id="10" name="Tekstvak 9">
            <a:extLst>
              <a:ext uri="{FF2B5EF4-FFF2-40B4-BE49-F238E27FC236}">
                <a16:creationId xmlns:a16="http://schemas.microsoft.com/office/drawing/2014/main" id="{6568E42C-EA43-24FA-6435-4554FF3869A2}"/>
              </a:ext>
            </a:extLst>
          </p:cNvPr>
          <p:cNvSpPr txBox="1"/>
          <p:nvPr/>
        </p:nvSpPr>
        <p:spPr>
          <a:xfrm>
            <a:off x="1357312" y="1661721"/>
            <a:ext cx="9477375" cy="2554545"/>
          </a:xfrm>
          <a:prstGeom prst="rect">
            <a:avLst/>
          </a:prstGeom>
          <a:noFill/>
        </p:spPr>
        <p:txBody>
          <a:bodyPr wrap="square" rtlCol="0">
            <a:spAutoFit/>
          </a:bodyPr>
          <a:lstStyle/>
          <a:p>
            <a:pPr algn="ctr"/>
            <a:r>
              <a:rPr lang="nl-NL" sz="3200">
                <a:latin typeface="Kermit" panose="020F0503040000060003" pitchFamily="34" charset="0"/>
              </a:rPr>
              <a:t>Elk groepje voert om de beurt hun Tableau Vivant uit. </a:t>
            </a:r>
          </a:p>
          <a:p>
            <a:pPr algn="ctr"/>
            <a:endParaRPr lang="nl-NL" sz="3200">
              <a:latin typeface="Kermit" panose="020F0503040000060003" pitchFamily="34" charset="0"/>
            </a:endParaRPr>
          </a:p>
          <a:p>
            <a:pPr algn="ctr"/>
            <a:r>
              <a:rPr lang="nl-NL" sz="3200">
                <a:latin typeface="Kermit" panose="020F0503040000060003" pitchFamily="34" charset="0"/>
              </a:rPr>
              <a:t>Kunnen jullie raden welke sport er wordt uitgebeeld?</a:t>
            </a:r>
          </a:p>
        </p:txBody>
      </p:sp>
      <p:pic>
        <p:nvPicPr>
          <p:cNvPr id="12" name="Afbeelding 11" descr="Afbeelding met cirkel, Graphics, Kleurrijkheid, Lettertype&#10;&#10;Door AI gegenereerde inhoud is mogelijk onjuist.">
            <a:extLst>
              <a:ext uri="{FF2B5EF4-FFF2-40B4-BE49-F238E27FC236}">
                <a16:creationId xmlns:a16="http://schemas.microsoft.com/office/drawing/2014/main" id="{0F50DBAE-F50E-4FA5-3C8A-CABE9BE6437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67075" y="4009134"/>
            <a:ext cx="5753100" cy="3236119"/>
          </a:xfrm>
          <a:prstGeom prst="rect">
            <a:avLst/>
          </a:prstGeom>
        </p:spPr>
      </p:pic>
    </p:spTree>
    <p:extLst>
      <p:ext uri="{BB962C8B-B14F-4D97-AF65-F5344CB8AC3E}">
        <p14:creationId xmlns:p14="http://schemas.microsoft.com/office/powerpoint/2010/main" val="194848055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12C257-9CCD-8151-5C3B-E75D842A057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A04DA4E-19A9-A9E0-64D8-321F5957118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065C1A4-9B27-2861-D947-067866AC420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58391DD3-4EC2-EDDE-F843-4EC576CD3539}"/>
              </a:ext>
            </a:extLst>
          </p:cNvPr>
          <p:cNvSpPr txBox="1"/>
          <p:nvPr/>
        </p:nvSpPr>
        <p:spPr>
          <a:xfrm>
            <a:off x="2251819" y="2165110"/>
            <a:ext cx="6926896" cy="1446550"/>
          </a:xfrm>
          <a:prstGeom prst="rect">
            <a:avLst/>
          </a:prstGeom>
          <a:noFill/>
        </p:spPr>
        <p:txBody>
          <a:bodyPr wrap="none" lIns="91440" tIns="45720" rIns="91440" bIns="45720" rtlCol="0" anchor="t">
            <a:spAutoFit/>
          </a:bodyPr>
          <a:lstStyle/>
          <a:p>
            <a:r>
              <a:rPr lang="nl-NL" sz="8800">
                <a:solidFill>
                  <a:srgbClr val="E16C7F"/>
                </a:solidFill>
                <a:latin typeface="Kermit" panose="020F0503040000060003" pitchFamily="34" charset="0"/>
              </a:rPr>
              <a:t>Groepen 7-8</a:t>
            </a:r>
            <a:r>
              <a:rPr lang="nl-NL" sz="3600">
                <a:solidFill>
                  <a:srgbClr val="E16C7F"/>
                </a:solidFill>
                <a:latin typeface="Kermit" panose="020F0503040000060003" pitchFamily="34" charset="0"/>
              </a:rPr>
              <a:t> </a:t>
            </a:r>
          </a:p>
        </p:txBody>
      </p:sp>
      <p:sp>
        <p:nvSpPr>
          <p:cNvPr id="4" name="Rectangle 3">
            <a:extLst>
              <a:ext uri="{FF2B5EF4-FFF2-40B4-BE49-F238E27FC236}">
                <a16:creationId xmlns:a16="http://schemas.microsoft.com/office/drawing/2014/main" id="{6CDC4E88-4604-8E35-F8FF-475234C55ED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1643D378-8D92-24AA-5685-07FC752BE6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32992844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a:extLst>
              <a:ext uri="{FF2B5EF4-FFF2-40B4-BE49-F238E27FC236}">
                <a16:creationId xmlns:a16="http://schemas.microsoft.com/office/drawing/2014/main" id="{ACE75963-DE74-41E6-8F92-35AEC41449AB}"/>
              </a:ext>
            </a:extLst>
          </p:cNvPr>
          <p:cNvSpPr txBox="1"/>
          <p:nvPr/>
        </p:nvSpPr>
        <p:spPr>
          <a:xfrm>
            <a:off x="120947" y="256478"/>
            <a:ext cx="11934756" cy="1200329"/>
          </a:xfrm>
          <a:prstGeom prst="rect">
            <a:avLst/>
          </a:prstGeom>
          <a:noFill/>
        </p:spPr>
        <p:txBody>
          <a:bodyPr wrap="square" rtlCol="0">
            <a:spAutoFit/>
          </a:bodyPr>
          <a:lstStyle/>
          <a:p>
            <a:pPr algn="ctr"/>
            <a:r>
              <a:rPr lang="nl-NL" sz="3600">
                <a:solidFill>
                  <a:srgbClr val="E16C7F"/>
                </a:solidFill>
                <a:latin typeface="Kermit" panose="020F0503040000060003" pitchFamily="34" charset="0"/>
                <a:ea typeface="American Typewriter" charset="0"/>
                <a:cs typeface="American Typewriter" charset="0"/>
              </a:rPr>
              <a:t>Doelen</a:t>
            </a:r>
          </a:p>
          <a:p>
            <a:pPr algn="ctr"/>
            <a:endParaRPr lang="nl-NL" sz="3600">
              <a:solidFill>
                <a:srgbClr val="E16C7F"/>
              </a:solidFill>
              <a:latin typeface="Kermit" panose="020F0503040000060003" pitchFamily="34" charset="0"/>
              <a:ea typeface="American Typewriter" charset="0"/>
              <a:cs typeface="American Typewriter" charset="0"/>
            </a:endParaRPr>
          </a:p>
        </p:txBody>
      </p:sp>
      <p:graphicFrame>
        <p:nvGraphicFramePr>
          <p:cNvPr id="4" name="Tabel 7">
            <a:extLst>
              <a:ext uri="{FF2B5EF4-FFF2-40B4-BE49-F238E27FC236}">
                <a16:creationId xmlns:a16="http://schemas.microsoft.com/office/drawing/2014/main" id="{D8803D90-7CD8-4E33-82F9-B04229AF7E0C}"/>
              </a:ext>
            </a:extLst>
          </p:cNvPr>
          <p:cNvGraphicFramePr>
            <a:graphicFrameLocks noGrp="1"/>
          </p:cNvGraphicFramePr>
          <p:nvPr>
            <p:extLst>
              <p:ext uri="{D42A27DB-BD31-4B8C-83A1-F6EECF244321}">
                <p14:modId xmlns:p14="http://schemas.microsoft.com/office/powerpoint/2010/main" val="100613925"/>
              </p:ext>
            </p:extLst>
          </p:nvPr>
        </p:nvGraphicFramePr>
        <p:xfrm>
          <a:off x="363310" y="1284515"/>
          <a:ext cx="11450029" cy="4632960"/>
        </p:xfrm>
        <a:graphic>
          <a:graphicData uri="http://schemas.openxmlformats.org/drawingml/2006/table">
            <a:tbl>
              <a:tblPr firstRow="1" bandRow="1">
                <a:tableStyleId>{5940675A-B579-460E-94D1-54222C63F5DA}</a:tableStyleId>
              </a:tblPr>
              <a:tblGrid>
                <a:gridCol w="4837144">
                  <a:extLst>
                    <a:ext uri="{9D8B030D-6E8A-4147-A177-3AD203B41FA5}">
                      <a16:colId xmlns:a16="http://schemas.microsoft.com/office/drawing/2014/main" val="2925078866"/>
                    </a:ext>
                  </a:extLst>
                </a:gridCol>
                <a:gridCol w="6612885">
                  <a:extLst>
                    <a:ext uri="{9D8B030D-6E8A-4147-A177-3AD203B41FA5}">
                      <a16:colId xmlns:a16="http://schemas.microsoft.com/office/drawing/2014/main" val="848919208"/>
                    </a:ext>
                  </a:extLst>
                </a:gridCol>
              </a:tblGrid>
              <a:tr h="673674">
                <a:tc>
                  <a:txBody>
                    <a:bodyPr/>
                    <a:lstStyle/>
                    <a:p>
                      <a:pPr>
                        <a:defRPr/>
                      </a:pPr>
                      <a:r>
                        <a:rPr lang="nl-NL" sz="1100" b="1">
                          <a:solidFill>
                            <a:srgbClr val="E16C7F"/>
                          </a:solidFill>
                          <a:latin typeface="Kermit" panose="020F0503040000060003" pitchFamily="34" charset="0"/>
                        </a:rPr>
                        <a:t>Kennis:	</a:t>
                      </a:r>
                    </a:p>
                    <a:p>
                      <a:pPr>
                        <a:defRPr/>
                      </a:pPr>
                      <a:r>
                        <a:rPr lang="nl-NL" sz="1100" b="1">
                          <a:solidFill>
                            <a:schemeClr val="tx1">
                              <a:lumMod val="65000"/>
                              <a:lumOff val="35000"/>
                            </a:schemeClr>
                          </a:solidFill>
                          <a:latin typeface="Kermit" panose="020F0503040000060003" pitchFamily="34" charset="0"/>
                        </a:rPr>
                        <a:t>"Ik heb een brede algemene ontwikkeling</a:t>
                      </a:r>
                      <a:r>
                        <a:rPr lang="ja-JP" altLang="nl-NL" sz="1100" b="1">
                          <a:solidFill>
                            <a:schemeClr val="tx1">
                              <a:lumMod val="65000"/>
                              <a:lumOff val="35000"/>
                            </a:schemeClr>
                          </a:solidFill>
                          <a:latin typeface="Kermit" panose="020F0503040000060003" pitchFamily="34" charset="0"/>
                        </a:rPr>
                        <a:t>”</a:t>
                      </a:r>
                      <a:endParaRPr lang="nl-NL" sz="1100" b="1">
                        <a:solidFill>
                          <a:schemeClr val="tx1">
                            <a:lumMod val="65000"/>
                            <a:lumOff val="35000"/>
                          </a:schemeClr>
                        </a:solidFill>
                        <a:latin typeface="Kermit" panose="020F0503040000060003" pitchFamily="34" charset="0"/>
                      </a:endParaRPr>
                    </a:p>
                    <a:p>
                      <a:pPr>
                        <a:defRPr/>
                      </a:pPr>
                      <a:r>
                        <a:rPr lang="nl-NL" sz="1100">
                          <a:solidFill>
                            <a:schemeClr val="tx1">
                              <a:lumMod val="65000"/>
                              <a:lumOff val="35000"/>
                            </a:schemeClr>
                          </a:solidFill>
                          <a:latin typeface="Kermit" panose="020F0503040000060003" pitchFamily="34" charset="0"/>
                        </a:rPr>
                        <a:t>kennis maken met de wereld om je heen</a:t>
                      </a:r>
                    </a:p>
                    <a:p>
                      <a:pPr>
                        <a:defRPr/>
                      </a:pPr>
                      <a:endParaRPr lang="nl-NL" sz="1100">
                        <a:latin typeface="Kermit" panose="020F0503040000060003" pitchFamily="34" charset="0"/>
                        <a:cs typeface="American Typewriter"/>
                      </a:endParaRPr>
                    </a:p>
                  </a:txBody>
                  <a:tcPr/>
                </a:tc>
                <a:tc>
                  <a:txBody>
                    <a:bodyPr/>
                    <a:lstStyle/>
                    <a:p>
                      <a:pPr marL="285750" indent="-285750" rtl="0" fontAlgn="base">
                        <a:buFont typeface="Arial" panose="020B0604020202020204" pitchFamily="34" charset="0"/>
                        <a:buChar char="•"/>
                      </a:pPr>
                      <a:r>
                        <a:rPr lang="nl-NL" sz="1100" b="0" i="0" kern="1200">
                          <a:solidFill>
                            <a:schemeClr val="tx1"/>
                          </a:solidFill>
                          <a:effectLst/>
                          <a:latin typeface="Kermit" panose="020F0503040000060003" pitchFamily="34" charset="0"/>
                          <a:ea typeface="+mn-ea"/>
                          <a:cs typeface="+mn-cs"/>
                        </a:rPr>
                        <a:t>Ik kan uitleggen wat de Olympische Winterspelen zijn.</a:t>
                      </a:r>
                    </a:p>
                    <a:p>
                      <a:pPr marL="285750" indent="-285750" rtl="0" fontAlgn="base">
                        <a:buFont typeface="Arial" panose="020B0604020202020204" pitchFamily="34" charset="0"/>
                        <a:buChar char="•"/>
                      </a:pPr>
                      <a:r>
                        <a:rPr lang="nl-NL" sz="1100" b="0" i="0" kern="1200">
                          <a:solidFill>
                            <a:schemeClr val="tx1"/>
                          </a:solidFill>
                          <a:effectLst/>
                          <a:latin typeface="Kermit" panose="020F0503040000060003" pitchFamily="34" charset="0"/>
                          <a:ea typeface="+mn-ea"/>
                          <a:cs typeface="+mn-cs"/>
                        </a:rPr>
                        <a:t>Ik kan verschillende Olympische Winterspelen sporten benoemen.</a:t>
                      </a:r>
                    </a:p>
                    <a:p>
                      <a:pPr marL="285750" indent="-285750" rtl="0" fontAlgn="base">
                        <a:buFont typeface="Arial" panose="020B0604020202020204" pitchFamily="34" charset="0"/>
                        <a:buChar char="•"/>
                      </a:pPr>
                      <a:r>
                        <a:rPr lang="nl-NL" sz="1100" b="0" i="0" kern="1200">
                          <a:solidFill>
                            <a:schemeClr val="tx1"/>
                          </a:solidFill>
                          <a:effectLst/>
                          <a:latin typeface="Kermit" panose="020F0503040000060003" pitchFamily="34" charset="0"/>
                          <a:ea typeface="+mn-ea"/>
                          <a:cs typeface="+mn-cs"/>
                        </a:rPr>
                        <a:t>Ik kan enkele bekende Nederlandse en internationale atleten van de Winterspelen noemen.</a:t>
                      </a:r>
                    </a:p>
                  </a:txBody>
                  <a:tcPr/>
                </a:tc>
                <a:extLst>
                  <a:ext uri="{0D108BD9-81ED-4DB2-BD59-A6C34878D82A}">
                    <a16:rowId xmlns:a16="http://schemas.microsoft.com/office/drawing/2014/main" val="2464076590"/>
                  </a:ext>
                </a:extLst>
              </a:tr>
              <a:tr h="1240037">
                <a:tc>
                  <a:txBody>
                    <a:bodyPr/>
                    <a:lstStyle/>
                    <a:p>
                      <a:pPr>
                        <a:defRPr/>
                      </a:pPr>
                      <a:r>
                        <a:rPr lang="nl-NL" sz="1100" b="1">
                          <a:solidFill>
                            <a:srgbClr val="E16C7F"/>
                          </a:solidFill>
                          <a:latin typeface="Kermit" panose="020F0503040000060003" pitchFamily="34" charset="0"/>
                        </a:rPr>
                        <a:t>Inzicht: (Denkbubbels)</a:t>
                      </a:r>
                    </a:p>
                    <a:p>
                      <a:pPr>
                        <a:defRPr/>
                      </a:pPr>
                      <a:r>
                        <a:rPr lang="nl-NL" sz="1100" b="1">
                          <a:solidFill>
                            <a:schemeClr val="tx1">
                              <a:lumMod val="65000"/>
                              <a:lumOff val="35000"/>
                            </a:schemeClr>
                          </a:solidFill>
                          <a:latin typeface="Kermit" panose="020F0503040000060003" pitchFamily="34" charset="0"/>
                        </a:rPr>
                        <a:t>"Ik weet wie ik ben en wat ik wil</a:t>
                      </a:r>
                      <a:r>
                        <a:rPr lang="ja-JP" altLang="nl-NL" sz="1100" b="1">
                          <a:solidFill>
                            <a:schemeClr val="tx1">
                              <a:lumMod val="65000"/>
                              <a:lumOff val="35000"/>
                            </a:schemeClr>
                          </a:solidFill>
                          <a:latin typeface="Kermit" panose="020F0503040000060003" pitchFamily="34" charset="0"/>
                        </a:rPr>
                        <a:t>”</a:t>
                      </a:r>
                      <a:endParaRPr lang="nl-NL" sz="1100" b="1">
                        <a:solidFill>
                          <a:schemeClr val="tx1">
                            <a:lumMod val="65000"/>
                            <a:lumOff val="35000"/>
                          </a:schemeClr>
                        </a:solidFill>
                        <a:latin typeface="Kermit" panose="020F0503040000060003" pitchFamily="34" charset="0"/>
                      </a:endParaRPr>
                    </a:p>
                    <a:p>
                      <a:pPr>
                        <a:defRPr/>
                      </a:pPr>
                      <a:r>
                        <a:rPr lang="nl-NL" sz="1100">
                          <a:solidFill>
                            <a:schemeClr val="tx1">
                              <a:lumMod val="65000"/>
                              <a:lumOff val="35000"/>
                            </a:schemeClr>
                          </a:solidFill>
                          <a:latin typeface="Kermit" panose="020F0503040000060003" pitchFamily="34" charset="0"/>
                        </a:rPr>
                        <a:t>reflectie op jezelf en de wereld</a:t>
                      </a:r>
                    </a:p>
                    <a:p>
                      <a:pPr>
                        <a:defRPr/>
                      </a:pPr>
                      <a:endParaRPr lang="nl-NL" sz="1100">
                        <a:solidFill>
                          <a:schemeClr val="tx1">
                            <a:lumMod val="65000"/>
                            <a:lumOff val="35000"/>
                          </a:schemeClr>
                        </a:solidFill>
                      </a:endParaRPr>
                    </a:p>
                  </a:txBody>
                  <a:tcPr/>
                </a:tc>
                <a:tc>
                  <a:txBody>
                    <a:bodyPr/>
                    <a:lstStyle/>
                    <a:p>
                      <a:pPr marL="285750" indent="-285750" rtl="0" fontAlgn="base">
                        <a:buFont typeface="Arial" panose="020B0604020202020204" pitchFamily="34" charset="0"/>
                        <a:buChar char="•"/>
                      </a:pPr>
                      <a:r>
                        <a:rPr lang="nl-NL" sz="1100" b="0" i="0" kern="1200">
                          <a:solidFill>
                            <a:schemeClr val="tx1"/>
                          </a:solidFill>
                          <a:effectLst/>
                          <a:latin typeface="Kermit"/>
                          <a:ea typeface="+mn-ea"/>
                          <a:cs typeface="+mn-cs"/>
                        </a:rPr>
                        <a:t>Ik kan verbanden leggen tussen de eigenschappen van atleten en hun succes in de sport (Verbanden leggen).</a:t>
                      </a:r>
                    </a:p>
                    <a:p>
                      <a:pPr marL="285750" indent="-285750" rtl="0" fontAlgn="base">
                        <a:buFont typeface="Arial" panose="020B0604020202020204" pitchFamily="34" charset="0"/>
                        <a:buChar char="•"/>
                      </a:pPr>
                      <a:r>
                        <a:rPr lang="nl-NL" sz="1100" b="0" i="0" kern="1200">
                          <a:solidFill>
                            <a:schemeClr val="tx1"/>
                          </a:solidFill>
                          <a:effectLst/>
                          <a:latin typeface="Kermit"/>
                          <a:ea typeface="+mn-ea"/>
                          <a:cs typeface="+mn-cs"/>
                        </a:rPr>
                        <a:t>Ik kan nadenken over hoe ervaringen van een atleet invloed kunnen hebben op mijn eigen keuzes en gedrag (Persoonlijke relevantie).</a:t>
                      </a:r>
                    </a:p>
                    <a:p>
                      <a:pPr marL="285750" indent="-285750" rtl="0" fontAlgn="base">
                        <a:buFont typeface="Arial" panose="020B0604020202020204" pitchFamily="34" charset="0"/>
                        <a:buChar char="•"/>
                      </a:pPr>
                      <a:r>
                        <a:rPr lang="nl-NL" sz="1100" b="0" i="0" kern="1200">
                          <a:solidFill>
                            <a:schemeClr val="tx1"/>
                          </a:solidFill>
                          <a:effectLst/>
                          <a:latin typeface="Kermit"/>
                          <a:ea typeface="+mn-ea"/>
                          <a:cs typeface="+mn-cs"/>
                        </a:rPr>
                        <a:t>Ik kan me verplaatsen in het perspectief van een atleet of coach en de keuzes die zij maken begrijpen (Perspectief nemen).</a:t>
                      </a:r>
                    </a:p>
                    <a:p>
                      <a:pPr marL="285750" indent="-285750" rtl="0" fontAlgn="base">
                        <a:buFont typeface="Arial" panose="020B0604020202020204" pitchFamily="34" charset="0"/>
                        <a:buChar char="•"/>
                      </a:pPr>
                      <a:r>
                        <a:rPr lang="nl-NL" sz="1100" b="0" i="0" kern="1200">
                          <a:solidFill>
                            <a:schemeClr val="tx1"/>
                          </a:solidFill>
                          <a:effectLst/>
                          <a:latin typeface="Kermit"/>
                          <a:ea typeface="+mn-ea"/>
                          <a:cs typeface="+mn-cs"/>
                        </a:rPr>
                        <a:t>8+ Ik kan de maatschappelijke, technologische of mentale impact van een sport of hulpmiddel onderzoeken en kritisch reflecteren (Kritisch denken).</a:t>
                      </a:r>
                    </a:p>
                    <a:p>
                      <a:pPr marL="285750" indent="-285750" rtl="0" fontAlgn="base">
                        <a:buFont typeface="Arial" panose="020B0604020202020204" pitchFamily="34" charset="0"/>
                        <a:buChar char="•"/>
                      </a:pPr>
                      <a:r>
                        <a:rPr lang="nl-NL" sz="1100" b="0" i="0" kern="1200">
                          <a:solidFill>
                            <a:schemeClr val="tx1"/>
                          </a:solidFill>
                          <a:effectLst/>
                          <a:latin typeface="Kermit"/>
                          <a:ea typeface="+mn-ea"/>
                          <a:cs typeface="+mn-cs"/>
                        </a:rPr>
                        <a:t>8+ Ik kan creatieve innovaties voor sporten of hulpmiddelen bedenken en evalueren op effectiviteit en veiligheid (Creatief denken).</a:t>
                      </a:r>
                    </a:p>
                  </a:txBody>
                  <a:tcPr/>
                </a:tc>
                <a:extLst>
                  <a:ext uri="{0D108BD9-81ED-4DB2-BD59-A6C34878D82A}">
                    <a16:rowId xmlns:a16="http://schemas.microsoft.com/office/drawing/2014/main" val="1539926036"/>
                  </a:ext>
                </a:extLst>
              </a:tr>
              <a:tr h="1312446">
                <a:tc>
                  <a:txBody>
                    <a:bodyPr/>
                    <a:lstStyle/>
                    <a:p>
                      <a:pPr>
                        <a:defRPr/>
                      </a:pPr>
                      <a:r>
                        <a:rPr lang="nl-NL" sz="1100" b="1">
                          <a:solidFill>
                            <a:srgbClr val="E16C7F"/>
                          </a:solidFill>
                          <a:latin typeface="Kermit" panose="020F0503040000060003" pitchFamily="34" charset="0"/>
                        </a:rPr>
                        <a:t>Vaardigheden:</a:t>
                      </a:r>
                    </a:p>
                    <a:p>
                      <a:pPr>
                        <a:defRPr/>
                      </a:pPr>
                      <a:r>
                        <a:rPr lang="nl-NL" sz="1100" b="1">
                          <a:solidFill>
                            <a:schemeClr val="tx1">
                              <a:lumMod val="65000"/>
                              <a:lumOff val="35000"/>
                            </a:schemeClr>
                          </a:solidFill>
                          <a:latin typeface="Kermit" panose="020F0503040000060003" pitchFamily="34" charset="0"/>
                        </a:rPr>
                        <a:t>"Ik kan mijn kennis en inzicht toepassen in mijn leren, mijn leven en de omgang met de mensen om mij heen.</a:t>
                      </a:r>
                      <a:r>
                        <a:rPr lang="ja-JP" altLang="nl-NL" sz="1100" b="1">
                          <a:solidFill>
                            <a:schemeClr val="tx1">
                              <a:lumMod val="65000"/>
                              <a:lumOff val="35000"/>
                            </a:schemeClr>
                          </a:solidFill>
                          <a:latin typeface="Kermit" panose="020F0503040000060003" pitchFamily="34" charset="0"/>
                        </a:rPr>
                        <a:t>”</a:t>
                      </a:r>
                      <a:endParaRPr lang="nl-NL" sz="1100" b="1">
                        <a:solidFill>
                          <a:schemeClr val="tx1">
                            <a:lumMod val="65000"/>
                            <a:lumOff val="35000"/>
                          </a:schemeClr>
                        </a:solidFill>
                        <a:latin typeface="Kermit" panose="020F0503040000060003" pitchFamily="34" charset="0"/>
                      </a:endParaRPr>
                    </a:p>
                    <a:p>
                      <a:pPr>
                        <a:defRPr/>
                      </a:pPr>
                      <a:r>
                        <a:rPr lang="nl-NL" sz="1100">
                          <a:solidFill>
                            <a:schemeClr val="tx1">
                              <a:lumMod val="65000"/>
                              <a:lumOff val="35000"/>
                            </a:schemeClr>
                          </a:solidFill>
                          <a:latin typeface="Kermit" panose="020F0503040000060003" pitchFamily="34" charset="0"/>
                        </a:rPr>
                        <a:t>Werkvormen, toepassingen en de transfer van het geleerde naar nieuwe situaties.</a:t>
                      </a:r>
                    </a:p>
                    <a:p>
                      <a:pPr>
                        <a:defRPr/>
                      </a:pPr>
                      <a:endParaRPr lang="nl-NL" sz="1100">
                        <a:solidFill>
                          <a:srgbClr val="EE688E"/>
                        </a:solidFill>
                      </a:endParaRPr>
                    </a:p>
                  </a:txBody>
                  <a:tcPr/>
                </a:tc>
                <a:tc>
                  <a:txBody>
                    <a:bodyPr/>
                    <a:lstStyle/>
                    <a:p>
                      <a:pPr marL="285750" lvl="0" indent="-285750">
                        <a:buFont typeface="Arial" panose="020B0604020202020204" pitchFamily="34" charset="0"/>
                        <a:buChar char="•"/>
                      </a:pPr>
                      <a:r>
                        <a:rPr lang="nl-NL" sz="1100">
                          <a:solidFill>
                            <a:schemeClr val="tx1"/>
                          </a:solidFill>
                          <a:latin typeface="Kermit"/>
                        </a:rPr>
                        <a:t>Ik kan gerichte vragen bedenken voor een Olympisch atleet (persoonlijke relevantie, creatief denken, onthouden en begrijpen).</a:t>
                      </a:r>
                    </a:p>
                    <a:p>
                      <a:pPr marL="285750" lvl="0" indent="-285750">
                        <a:buFont typeface="Arial" panose="020B0604020202020204" pitchFamily="34" charset="0"/>
                        <a:buChar char="•"/>
                      </a:pPr>
                      <a:r>
                        <a:rPr lang="nl-NL" sz="1100">
                          <a:solidFill>
                            <a:schemeClr val="tx1"/>
                          </a:solidFill>
                          <a:latin typeface="Kermit" panose="020F0503040000060003" pitchFamily="34" charset="0"/>
                        </a:rPr>
                        <a:t>Ik kan een sport of scenario visueel uitwerken in Tableau Vivant. </a:t>
                      </a:r>
                    </a:p>
                    <a:p>
                      <a:pPr marL="285750" lvl="0" indent="-285750">
                        <a:buFont typeface="Arial" panose="020B0604020202020204" pitchFamily="34" charset="0"/>
                        <a:buChar char="•"/>
                      </a:pPr>
                      <a:r>
                        <a:rPr lang="nl-NL" sz="1100">
                          <a:solidFill>
                            <a:schemeClr val="tx1"/>
                          </a:solidFill>
                          <a:latin typeface="Kermit" panose="020F0503040000060003" pitchFamily="34" charset="0"/>
                        </a:rPr>
                        <a:t>Ik kan samenwerken in een groepje en taken verdelen om tot een gezamenlijk resultaat te komen.</a:t>
                      </a:r>
                    </a:p>
                    <a:p>
                      <a:pPr marL="285750" indent="-285750" rtl="0" fontAlgn="base">
                        <a:buFont typeface="Arial" panose="020B0604020202020204" pitchFamily="34" charset="0"/>
                        <a:buChar char="•"/>
                      </a:pPr>
                      <a:r>
                        <a:rPr lang="nl-NL" sz="1100" b="0" i="0" kern="1200">
                          <a:solidFill>
                            <a:schemeClr val="tx1"/>
                          </a:solidFill>
                          <a:effectLst/>
                          <a:latin typeface="Kermit" panose="020F0503040000060003" pitchFamily="34" charset="0"/>
                          <a:ea typeface="+mn-ea"/>
                          <a:cs typeface="+mn-cs"/>
                        </a:rPr>
                        <a:t>Ik kan uitleggen wat de regels en belangrijkste vaardigheden zijn van een bepaalde Winterspelen sport.</a:t>
                      </a:r>
                    </a:p>
                    <a:p>
                      <a:pPr marL="285750" indent="-285750" rtl="0" fontAlgn="base">
                        <a:buFont typeface="Arial" panose="020B0604020202020204" pitchFamily="34" charset="0"/>
                        <a:buChar char="•"/>
                      </a:pPr>
                      <a:r>
                        <a:rPr lang="nl-NL" sz="1100" b="0" i="0" kern="1200">
                          <a:solidFill>
                            <a:schemeClr val="tx1"/>
                          </a:solidFill>
                          <a:effectLst/>
                          <a:latin typeface="Kermit" panose="020F0503040000060003" pitchFamily="34" charset="0"/>
                          <a:ea typeface="+mn-ea"/>
                          <a:cs typeface="+mn-cs"/>
                        </a:rPr>
                        <a:t>Ik kan de voorbereiding van een atleet beschrijven, inclusief fysieke en mentale aspecten.</a:t>
                      </a:r>
                    </a:p>
                    <a:p>
                      <a:pPr marL="285750" lvl="0" indent="-285750">
                        <a:buFont typeface="Arial" panose="020B0604020202020204" pitchFamily="34" charset="0"/>
                        <a:buChar char="•"/>
                      </a:pPr>
                      <a:r>
                        <a:rPr lang="nl-NL" sz="1100">
                          <a:solidFill>
                            <a:schemeClr val="tx1"/>
                          </a:solidFill>
                          <a:latin typeface="Kermit" panose="020F0503040000060003" pitchFamily="34" charset="0"/>
                        </a:rPr>
                        <a:t>Ik kan reflecteren op mijn eigen werk en dat van anderen, en aangeven wat goed gaat en wat beter kan.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100">
                          <a:solidFill>
                            <a:schemeClr val="tx1"/>
                          </a:solidFill>
                          <a:latin typeface="Kermit" panose="020F0503040000060003" pitchFamily="34" charset="0"/>
                        </a:rPr>
                        <a:t>8+ Ik kan een hulpmiddel voor een sport ontwerpen en dit ontwerp presenteren, inclusief uitleg van gebruik en effectiviteit.</a:t>
                      </a:r>
                    </a:p>
                  </a:txBody>
                  <a:tcPr/>
                </a:tc>
                <a:extLst>
                  <a:ext uri="{0D108BD9-81ED-4DB2-BD59-A6C34878D82A}">
                    <a16:rowId xmlns:a16="http://schemas.microsoft.com/office/drawing/2014/main" val="3799098409"/>
                  </a:ext>
                </a:extLst>
              </a:tr>
            </a:tbl>
          </a:graphicData>
        </a:graphic>
      </p:graphicFrame>
      <p:pic>
        <p:nvPicPr>
          <p:cNvPr id="2" name="Afbeelding 1" descr="Afbeelding met Lettertype, Graphics, rood, tekst&#10;&#10;Automatisch gegenereerde beschrijving">
            <a:extLst>
              <a:ext uri="{FF2B5EF4-FFF2-40B4-BE49-F238E27FC236}">
                <a16:creationId xmlns:a16="http://schemas.microsoft.com/office/drawing/2014/main" id="{BCA04A73-6AF6-255C-E3C3-D4530CE11E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21373109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12C257-9CCD-8151-5C3B-E75D842A057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A04DA4E-19A9-A9E0-64D8-321F5957118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065C1A4-9B27-2861-D947-067866AC420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58391DD3-4EC2-EDDE-F843-4EC576CD3539}"/>
              </a:ext>
            </a:extLst>
          </p:cNvPr>
          <p:cNvSpPr txBox="1"/>
          <p:nvPr/>
        </p:nvSpPr>
        <p:spPr>
          <a:xfrm>
            <a:off x="0" y="627503"/>
            <a:ext cx="12191999"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Programma van vanmiddag</a:t>
            </a:r>
          </a:p>
        </p:txBody>
      </p:sp>
      <p:sp>
        <p:nvSpPr>
          <p:cNvPr id="9" name="Tekstvak 8">
            <a:extLst>
              <a:ext uri="{FF2B5EF4-FFF2-40B4-BE49-F238E27FC236}">
                <a16:creationId xmlns:a16="http://schemas.microsoft.com/office/drawing/2014/main" id="{7C787C90-4DCB-F737-91A8-91AA89AC3A46}"/>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F27CC29E-FC49-9306-9821-9BC52F0C95D5}"/>
              </a:ext>
            </a:extLst>
          </p:cNvPr>
          <p:cNvSpPr>
            <a:spLocks noChangeArrowheads="1"/>
          </p:cNvSpPr>
          <p:nvPr/>
        </p:nvSpPr>
        <p:spPr bwMode="auto">
          <a:xfrm>
            <a:off x="722246" y="1918962"/>
            <a:ext cx="10987972" cy="31700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3200">
                <a:solidFill>
                  <a:srgbClr val="E16C7F"/>
                </a:solidFill>
                <a:latin typeface="Kermit" panose="020F0503040000060003" pitchFamily="34" charset="0"/>
                <a:ea typeface="Cutive"/>
                <a:cs typeface="Cutive"/>
              </a:rPr>
              <a:t>We gaan vanmiddag aan de slag met de volgende opdrachten:</a:t>
            </a:r>
            <a:endParaRPr lang="nl-NL" sz="3200">
              <a:latin typeface="Times New Roman" panose="02020603050405020304" pitchFamily="18" charset="0"/>
              <a:ea typeface="Times New Roman" panose="02020603050405020304" pitchFamily="18" charset="0"/>
            </a:endParaRPr>
          </a:p>
          <a:p>
            <a:pPr marL="342900" lvl="0" indent="-342900">
              <a:buFont typeface="Arial" panose="020B0604020202020204" pitchFamily="34" charset="0"/>
              <a:buChar char="•"/>
            </a:pPr>
            <a:r>
              <a:rPr lang="nl-NL" sz="2800">
                <a:latin typeface="Kermit" panose="020F0503040000060003" pitchFamily="34" charset="0"/>
                <a:ea typeface="Times New Roman" panose="02020603050405020304" pitchFamily="18" charset="0"/>
              </a:rPr>
              <a:t>Raad de sport</a:t>
            </a:r>
          </a:p>
          <a:p>
            <a:pPr marL="342900" lvl="0" indent="-342900">
              <a:buFont typeface="Arial" panose="020B0604020202020204" pitchFamily="34" charset="0"/>
              <a:buChar char="•"/>
            </a:pPr>
            <a:r>
              <a:rPr lang="nl-NL" sz="2800">
                <a:latin typeface="Kermit" panose="020F0503040000060003" pitchFamily="34" charset="0"/>
                <a:ea typeface="Times New Roman" panose="02020603050405020304" pitchFamily="18" charset="0"/>
              </a:rPr>
              <a:t>Interview met Olympisch Atleet</a:t>
            </a:r>
          </a:p>
          <a:p>
            <a:pPr marL="342900" lvl="0" indent="-342900">
              <a:buFont typeface="Arial" panose="020B0604020202020204" pitchFamily="34" charset="0"/>
              <a:buChar char="•"/>
            </a:pPr>
            <a:r>
              <a:rPr lang="nl-NL" sz="2800">
                <a:latin typeface="Kermit" panose="020F0503040000060003" pitchFamily="34" charset="0"/>
                <a:ea typeface="Times New Roman" panose="02020603050405020304" pitchFamily="18" charset="0"/>
              </a:rPr>
              <a:t>Duik in de sport</a:t>
            </a:r>
          </a:p>
          <a:p>
            <a:pPr marL="342900" lvl="0" indent="-342900">
              <a:buFont typeface="Arial" panose="020B0604020202020204" pitchFamily="34" charset="0"/>
              <a:buChar char="•"/>
            </a:pPr>
            <a:r>
              <a:rPr lang="nl-NL" sz="2800" err="1">
                <a:latin typeface="Kermit" panose="020F0503040000060003" pitchFamily="34" charset="0"/>
                <a:ea typeface="Times New Roman" panose="02020603050405020304" pitchFamily="18" charset="0"/>
              </a:rPr>
              <a:t>Tableaux</a:t>
            </a:r>
            <a:r>
              <a:rPr lang="nl-NL" sz="2800">
                <a:latin typeface="Kermit" panose="020F0503040000060003" pitchFamily="34" charset="0"/>
                <a:ea typeface="Times New Roman" panose="02020603050405020304" pitchFamily="18" charset="0"/>
              </a:rPr>
              <a:t> Vivant</a:t>
            </a:r>
            <a:endParaRPr lang="nl-NL" sz="2400">
              <a:latin typeface="Kermit" panose="020F0503040000060003" pitchFamily="34" charset="0"/>
              <a:ea typeface="Times New Roman" panose="02020603050405020304" pitchFamily="18" charset="0"/>
            </a:endParaRPr>
          </a:p>
          <a:p>
            <a:pPr lvl="0"/>
            <a:endParaRPr lang="nl-NL" sz="2400">
              <a:latin typeface="Kermit" panose="020F0503040000060003" pitchFamily="34" charset="0"/>
              <a:ea typeface="Times New Roman" panose="02020603050405020304" pitchFamily="18" charset="0"/>
            </a:endParaRPr>
          </a:p>
        </p:txBody>
      </p:sp>
      <p:sp>
        <p:nvSpPr>
          <p:cNvPr id="4" name="Rectangle 3">
            <a:extLst>
              <a:ext uri="{FF2B5EF4-FFF2-40B4-BE49-F238E27FC236}">
                <a16:creationId xmlns:a16="http://schemas.microsoft.com/office/drawing/2014/main" id="{6CDC4E88-4604-8E35-F8FF-475234C55ED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5" name="Tekstvak 4">
            <a:extLst>
              <a:ext uri="{FF2B5EF4-FFF2-40B4-BE49-F238E27FC236}">
                <a16:creationId xmlns:a16="http://schemas.microsoft.com/office/drawing/2014/main" id="{99ED5923-722A-EB09-AEE5-7FBF1213225C}"/>
              </a:ext>
            </a:extLst>
          </p:cNvPr>
          <p:cNvSpPr txBox="1"/>
          <p:nvPr/>
        </p:nvSpPr>
        <p:spPr>
          <a:xfrm>
            <a:off x="0" y="625003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6" name="Afbeelding 5" descr="Afbeelding met Lettertype, Graphics, rood, tekst&#10;&#10;Automatisch gegenereerde beschrijving">
            <a:extLst>
              <a:ext uri="{FF2B5EF4-FFF2-40B4-BE49-F238E27FC236}">
                <a16:creationId xmlns:a16="http://schemas.microsoft.com/office/drawing/2014/main" id="{E1319076-F96E-F396-CC93-E9C56CBED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384541071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D78B29-31D4-AAB5-2B44-4182D3548BDC}"/>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4CE5927-2AF9-0E73-8C17-9ACB5B97B97B}"/>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7DB85195-607E-9F7E-5BCD-5A59879A99F9}"/>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E6EABA6-5A75-404A-1BDC-D28CEF3DC0A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EDCA9200-C4A7-9765-9D74-376E4F9182AE}"/>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988A5532-EE44-2658-196B-568B6FD7A6F1}"/>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92E27401-36DA-55AC-76C5-FF5C93943367}"/>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p:txBody>
      </p:sp>
      <p:pic>
        <p:nvPicPr>
          <p:cNvPr id="3" name="Afbeelding 2" descr="Afbeelding met Lettertype, Graphics, rood, tekst&#10;&#10;Automatisch gegenereerde beschrijving">
            <a:extLst>
              <a:ext uri="{FF2B5EF4-FFF2-40B4-BE49-F238E27FC236}">
                <a16:creationId xmlns:a16="http://schemas.microsoft.com/office/drawing/2014/main" id="{4CF8B82E-B34B-2B24-8036-9497832F79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pic>
        <p:nvPicPr>
          <p:cNvPr id="7" name="Onlinemedia 6" descr="Hoe zijn de Olympische Winterspelen ontstaan?">
            <a:hlinkClick r:id="" action="ppaction://media"/>
            <a:extLst>
              <a:ext uri="{FF2B5EF4-FFF2-40B4-BE49-F238E27FC236}">
                <a16:creationId xmlns:a16="http://schemas.microsoft.com/office/drawing/2014/main" id="{CE80C4DB-0D58-5B41-4046-A2F6A81EF1A9}"/>
              </a:ext>
            </a:extLst>
          </p:cNvPr>
          <p:cNvPicPr>
            <a:picLocks noRot="1" noChangeAspect="1"/>
          </p:cNvPicPr>
          <p:nvPr>
            <a:videoFile r:link="rId1"/>
          </p:nvPr>
        </p:nvPicPr>
        <p:blipFill>
          <a:blip r:embed="rId5"/>
          <a:stretch>
            <a:fillRect/>
          </a:stretch>
        </p:blipFill>
        <p:spPr>
          <a:xfrm>
            <a:off x="862890" y="373015"/>
            <a:ext cx="10109911" cy="5712100"/>
          </a:xfrm>
          <a:prstGeom prst="rect">
            <a:avLst/>
          </a:prstGeom>
        </p:spPr>
      </p:pic>
    </p:spTree>
    <p:extLst>
      <p:ext uri="{BB962C8B-B14F-4D97-AF65-F5344CB8AC3E}">
        <p14:creationId xmlns:p14="http://schemas.microsoft.com/office/powerpoint/2010/main" val="152213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CCFC9-8929-5788-28CC-6E4A277C73A4}"/>
            </a:ext>
          </a:extLst>
        </p:cNvPr>
        <p:cNvGrpSpPr/>
        <p:nvPr/>
      </p:nvGrpSpPr>
      <p:grpSpPr>
        <a:xfrm>
          <a:off x="0" y="0"/>
          <a:ext cx="0" cy="0"/>
          <a:chOff x="0" y="0"/>
          <a:chExt cx="0" cy="0"/>
        </a:xfrm>
      </p:grpSpPr>
      <p:pic>
        <p:nvPicPr>
          <p:cNvPr id="6" name="Afbeelding 5" descr="Afbeelding met schermopname&#10;&#10;Door AI gegenereerde inhoud is mogelijk onjuist.">
            <a:extLst>
              <a:ext uri="{FF2B5EF4-FFF2-40B4-BE49-F238E27FC236}">
                <a16:creationId xmlns:a16="http://schemas.microsoft.com/office/drawing/2014/main" id="{362D6364-A832-1307-4EF6-037CCC957D6A}"/>
              </a:ext>
            </a:extLst>
          </p:cNvPr>
          <p:cNvPicPr>
            <a:picLocks noChangeAspect="1"/>
          </p:cNvPicPr>
          <p:nvPr/>
        </p:nvPicPr>
        <p:blipFill>
          <a:blip r:embed="rId3">
            <a:extLst>
              <a:ext uri="{28A0092B-C50C-407E-A947-70E740481C1C}">
                <a14:useLocalDpi xmlns:a14="http://schemas.microsoft.com/office/drawing/2010/main" val="0"/>
              </a:ext>
            </a:extLst>
          </a:blip>
          <a:srcRect t="54641"/>
          <a:stretch>
            <a:fillRect/>
          </a:stretch>
        </p:blipFill>
        <p:spPr>
          <a:xfrm>
            <a:off x="0" y="3747246"/>
            <a:ext cx="12192000" cy="3110753"/>
          </a:xfrm>
          <a:prstGeom prst="rect">
            <a:avLst/>
          </a:prstGeom>
        </p:spPr>
      </p:pic>
      <p:sp>
        <p:nvSpPr>
          <p:cNvPr id="74753" name="Rectangle 3">
            <a:extLst>
              <a:ext uri="{FF2B5EF4-FFF2-40B4-BE49-F238E27FC236}">
                <a16:creationId xmlns:a16="http://schemas.microsoft.com/office/drawing/2014/main" id="{5F66DB52-0648-FCCF-2D18-EC7B373F6889}"/>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6F1333F8-67AE-257E-C888-C8701C0D209B}"/>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F2DF70B0-72FC-671F-875F-61E918057DF8}"/>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7FDC79BE-3F50-C0C6-56D8-EDEB12891424}"/>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3A2CFFA5-C102-218C-38C5-E6BF40A6BF94}"/>
              </a:ext>
            </a:extLst>
          </p:cNvPr>
          <p:cNvSpPr txBox="1"/>
          <p:nvPr/>
        </p:nvSpPr>
        <p:spPr>
          <a:xfrm>
            <a:off x="0" y="53291"/>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0DC20A18-7A13-1B87-CC5C-1D38A6195AEE}"/>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p:txBody>
      </p:sp>
      <p:pic>
        <p:nvPicPr>
          <p:cNvPr id="3" name="Afbeelding 2" descr="Afbeelding met Lettertype, Graphics, rood, tekst&#10;&#10;Automatisch gegenereerde beschrijving">
            <a:extLst>
              <a:ext uri="{FF2B5EF4-FFF2-40B4-BE49-F238E27FC236}">
                <a16:creationId xmlns:a16="http://schemas.microsoft.com/office/drawing/2014/main" id="{F87C6822-D1E0-EAE2-F8A7-E600644D2D2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5" name="Tekstvak 4">
            <a:extLst>
              <a:ext uri="{FF2B5EF4-FFF2-40B4-BE49-F238E27FC236}">
                <a16:creationId xmlns:a16="http://schemas.microsoft.com/office/drawing/2014/main" id="{36CD1255-4B73-9C17-766E-81239D5CD081}"/>
              </a:ext>
            </a:extLst>
          </p:cNvPr>
          <p:cNvSpPr txBox="1"/>
          <p:nvPr/>
        </p:nvSpPr>
        <p:spPr>
          <a:xfrm>
            <a:off x="1745457" y="1500188"/>
            <a:ext cx="8701087" cy="3539430"/>
          </a:xfrm>
          <a:prstGeom prst="rect">
            <a:avLst/>
          </a:prstGeom>
          <a:noFill/>
        </p:spPr>
        <p:txBody>
          <a:bodyPr wrap="square" rtlCol="0">
            <a:spAutoFit/>
          </a:bodyPr>
          <a:lstStyle/>
          <a:p>
            <a:pPr algn="ctr"/>
            <a:r>
              <a:rPr lang="nl-NL" sz="2800">
                <a:latin typeface="Kermit" panose="020F0503040000060003" pitchFamily="34" charset="0"/>
              </a:rPr>
              <a:t>Kun jij raden welke sport er wordt afgebeeld op de volgende afbeeldingen?</a:t>
            </a:r>
          </a:p>
          <a:p>
            <a:pPr algn="ctr"/>
            <a:endParaRPr lang="nl-NL" sz="2800">
              <a:latin typeface="Kermit" panose="020F0503040000060003" pitchFamily="34" charset="0"/>
            </a:endParaRPr>
          </a:p>
          <a:p>
            <a:pPr algn="ctr"/>
            <a:r>
              <a:rPr lang="nl-NL" sz="2800">
                <a:latin typeface="Kermit" panose="020F0503040000060003" pitchFamily="34" charset="0"/>
              </a:rPr>
              <a:t>Schrijf de letter van de goede sport op je wisbordje en houd je wisbordje in de lucht!</a:t>
            </a:r>
          </a:p>
          <a:p>
            <a:pPr algn="ctr"/>
            <a:endParaRPr lang="nl-NL" sz="2800">
              <a:latin typeface="Kermit" panose="020F0503040000060003" pitchFamily="34" charset="0"/>
            </a:endParaRPr>
          </a:p>
          <a:p>
            <a:pPr algn="ctr"/>
            <a:r>
              <a:rPr lang="nl-NL" sz="2800">
                <a:latin typeface="Kermit" panose="020F0503040000060003" pitchFamily="34" charset="0"/>
              </a:rPr>
              <a:t>Ga achter je tafel staan en beeld de sport uit die te zien is op de afbeelding. </a:t>
            </a:r>
          </a:p>
        </p:txBody>
      </p:sp>
      <p:sp>
        <p:nvSpPr>
          <p:cNvPr id="7" name="Tekstvak 6">
            <a:extLst>
              <a:ext uri="{FF2B5EF4-FFF2-40B4-BE49-F238E27FC236}">
                <a16:creationId xmlns:a16="http://schemas.microsoft.com/office/drawing/2014/main" id="{486A0A64-6BA9-7236-B9DB-247A9FA5741C}"/>
              </a:ext>
            </a:extLst>
          </p:cNvPr>
          <p:cNvSpPr txBox="1"/>
          <p:nvPr/>
        </p:nvSpPr>
        <p:spPr>
          <a:xfrm>
            <a:off x="29937" y="216999"/>
            <a:ext cx="12162063"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rPr>
              <a:t>Raad de sport</a:t>
            </a:r>
          </a:p>
        </p:txBody>
      </p:sp>
      <p:pic>
        <p:nvPicPr>
          <p:cNvPr id="9" name="Afbeelding 8" descr="Afbeelding met voedsel, ijsje&#10;&#10;Door AI gegenereerde inhoud is mogelijk onjuist.">
            <a:extLst>
              <a:ext uri="{FF2B5EF4-FFF2-40B4-BE49-F238E27FC236}">
                <a16:creationId xmlns:a16="http://schemas.microsoft.com/office/drawing/2014/main" id="{57A548D4-0DCF-D497-0122-EA0ED02ACA47}"/>
              </a:ext>
            </a:extLst>
          </p:cNvPr>
          <p:cNvPicPr>
            <a:picLocks noChangeAspect="1"/>
          </p:cNvPicPr>
          <p:nvPr/>
        </p:nvPicPr>
        <p:blipFill>
          <a:blip r:embed="rId5">
            <a:alphaModFix amt="44000"/>
            <a:extLst>
              <a:ext uri="{28A0092B-C50C-407E-A947-70E740481C1C}">
                <a14:useLocalDpi xmlns:a14="http://schemas.microsoft.com/office/drawing/2010/main" val="0"/>
              </a:ext>
            </a:extLst>
          </a:blip>
          <a:srcRect r="80392"/>
          <a:stretch>
            <a:fillRect/>
          </a:stretch>
        </p:blipFill>
        <p:spPr>
          <a:xfrm rot="20657227">
            <a:off x="159883" y="263331"/>
            <a:ext cx="2428875" cy="6967831"/>
          </a:xfrm>
          <a:prstGeom prst="rect">
            <a:avLst/>
          </a:prstGeom>
        </p:spPr>
      </p:pic>
    </p:spTree>
    <p:extLst>
      <p:ext uri="{BB962C8B-B14F-4D97-AF65-F5344CB8AC3E}">
        <p14:creationId xmlns:p14="http://schemas.microsoft.com/office/powerpoint/2010/main" val="386558876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9844D-8413-0546-4EF0-8087EE6B750C}"/>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0628A44F-3053-DB6C-D7BC-D5D34E6B0732}"/>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0B4694C5-EB6A-E623-12DB-6CF97A07C808}"/>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D3F793A-9A88-1B96-BC4B-367667BFDF0A}"/>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C4FCE768-458A-EA99-F844-065E9AEC43F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0260D914-8B16-0CAF-E4C7-97B0901A1E7D}"/>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D98369A1-5F7E-726B-6F3B-EFD985383056}"/>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8C9E3D7D-BE16-D6C8-C083-4F4EC2BC3D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51F00B7E-35B2-87B2-D0A4-689227251A09}"/>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223750AB-B4D4-B800-3F3F-F1EB04CFEBCC}"/>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F59DBC25-F1A7-71F5-94E5-630A910A30BC}"/>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0" name="Afbeelding 19" descr="Afbeelding met schermopname&#10;&#10;Door AI gegenereerde inhoud is mogelijk onjuist.">
            <a:extLst>
              <a:ext uri="{FF2B5EF4-FFF2-40B4-BE49-F238E27FC236}">
                <a16:creationId xmlns:a16="http://schemas.microsoft.com/office/drawing/2014/main" id="{B6654AE1-BF69-2C39-FEB3-937F6D8950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6094B3FF-B0B3-0B72-829B-D6119931C69B}"/>
              </a:ext>
            </a:extLst>
          </p:cNvPr>
          <p:cNvSpPr/>
          <p:nvPr/>
        </p:nvSpPr>
        <p:spPr>
          <a:xfrm>
            <a:off x="2702351" y="685801"/>
            <a:ext cx="6806152" cy="4015819"/>
          </a:xfrm>
          <a:prstGeom prst="roundRect">
            <a:avLst/>
          </a:prstGeom>
          <a:blipFill>
            <a:blip r:embed="rId5"/>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CAC06F3F-2956-C5CE-27B1-FA6B1AD6C699}"/>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Skiën</a:t>
            </a:r>
          </a:p>
        </p:txBody>
      </p:sp>
      <p:sp>
        <p:nvSpPr>
          <p:cNvPr id="10" name="Afgeronde rechthoek 9">
            <a:extLst>
              <a:ext uri="{FF2B5EF4-FFF2-40B4-BE49-F238E27FC236}">
                <a16:creationId xmlns:a16="http://schemas.microsoft.com/office/drawing/2014/main" id="{4F1F7318-CC87-4204-2EA9-F2F6D5EEB32E}"/>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Snowboarden</a:t>
            </a:r>
          </a:p>
        </p:txBody>
      </p:sp>
      <p:sp>
        <p:nvSpPr>
          <p:cNvPr id="11" name="Afgeronde rechthoek 10">
            <a:extLst>
              <a:ext uri="{FF2B5EF4-FFF2-40B4-BE49-F238E27FC236}">
                <a16:creationId xmlns:a16="http://schemas.microsoft.com/office/drawing/2014/main" id="{AB12CB72-7ADB-A318-9027-314DC02A41BA}"/>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Slalommen</a:t>
            </a:r>
          </a:p>
        </p:txBody>
      </p:sp>
      <p:sp>
        <p:nvSpPr>
          <p:cNvPr id="12" name="Afgeronde rechthoek 11">
            <a:extLst>
              <a:ext uri="{FF2B5EF4-FFF2-40B4-BE49-F238E27FC236}">
                <a16:creationId xmlns:a16="http://schemas.microsoft.com/office/drawing/2014/main" id="{A6A12EA6-7126-49A7-04C4-B1CD67BA2730}"/>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Langlaufen </a:t>
            </a:r>
          </a:p>
        </p:txBody>
      </p:sp>
    </p:spTree>
    <p:extLst>
      <p:ext uri="{BB962C8B-B14F-4D97-AF65-F5344CB8AC3E}">
        <p14:creationId xmlns:p14="http://schemas.microsoft.com/office/powerpoint/2010/main" val="233010629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6D9C6-56A4-58CB-A2A3-C5E43A899350}"/>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6258E477-3DD6-3734-19A5-B36BE2A7DD38}"/>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039C9C01-8563-7FDE-E7A5-48E3BA512B32}"/>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FAA932DD-6582-9289-8E17-D7489C9ACD37}"/>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6C33C9F2-2971-B4F7-0F72-EE9CB824BA4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F85725B5-9FEA-1922-F4E8-994CC1908BE3}"/>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234AB3AB-02FD-49B2-6C5A-16677C28B8F7}"/>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930CA1A1-831C-BA44-7AA5-3B316CB136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524FA57D-E135-A70F-1224-2881A424B32A}"/>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869B5B6F-0415-1314-77AF-8CC509DD5CFF}"/>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35E36F13-FBDE-C9B6-00B4-8F787D9B1CBD}"/>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schermopname&#10;&#10;Door AI gegenereerde inhoud is mogelijk onjuist.">
            <a:extLst>
              <a:ext uri="{FF2B5EF4-FFF2-40B4-BE49-F238E27FC236}">
                <a16:creationId xmlns:a16="http://schemas.microsoft.com/office/drawing/2014/main" id="{DC5053BA-1151-D94E-56A4-94FFC52378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C9A182B9-F976-D9ED-880E-E2EFBD5B76AB}"/>
              </a:ext>
            </a:extLst>
          </p:cNvPr>
          <p:cNvSpPr/>
          <p:nvPr/>
        </p:nvSpPr>
        <p:spPr>
          <a:xfrm>
            <a:off x="2702351" y="685801"/>
            <a:ext cx="6806152" cy="4015819"/>
          </a:xfrm>
          <a:prstGeom prst="roundRect">
            <a:avLst/>
          </a:prstGeom>
          <a:blipFill>
            <a:blip r:embed="rId5"/>
            <a:stretch>
              <a:fillRect l="-10" r="-10"/>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D045867A-2A4B-0F44-4148-1A87FB35D3F0}"/>
              </a:ext>
            </a:extLst>
          </p:cNvPr>
          <p:cNvSpPr/>
          <p:nvPr/>
        </p:nvSpPr>
        <p:spPr>
          <a:xfrm>
            <a:off x="2745921" y="4881922"/>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Skiën</a:t>
            </a:r>
          </a:p>
        </p:txBody>
      </p:sp>
      <p:sp>
        <p:nvSpPr>
          <p:cNvPr id="10" name="Afgeronde rechthoek 9">
            <a:extLst>
              <a:ext uri="{FF2B5EF4-FFF2-40B4-BE49-F238E27FC236}">
                <a16:creationId xmlns:a16="http://schemas.microsoft.com/office/drawing/2014/main" id="{CB42A8DC-11B7-5EE4-D631-08D5CE1AB7CE}"/>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Snowboarden</a:t>
            </a:r>
          </a:p>
        </p:txBody>
      </p:sp>
      <p:sp>
        <p:nvSpPr>
          <p:cNvPr id="11" name="Afgeronde rechthoek 10">
            <a:extLst>
              <a:ext uri="{FF2B5EF4-FFF2-40B4-BE49-F238E27FC236}">
                <a16:creationId xmlns:a16="http://schemas.microsoft.com/office/drawing/2014/main" id="{CB3D330C-3C4D-4A73-1BDC-A6CBD35EA24B}"/>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Slalommen</a:t>
            </a:r>
          </a:p>
        </p:txBody>
      </p:sp>
      <p:sp>
        <p:nvSpPr>
          <p:cNvPr id="12" name="Afgeronde rechthoek 11">
            <a:extLst>
              <a:ext uri="{FF2B5EF4-FFF2-40B4-BE49-F238E27FC236}">
                <a16:creationId xmlns:a16="http://schemas.microsoft.com/office/drawing/2014/main" id="{4105A73E-DE98-520E-5541-D0D913AC6179}"/>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Sleeën </a:t>
            </a:r>
          </a:p>
        </p:txBody>
      </p:sp>
    </p:spTree>
    <p:extLst>
      <p:ext uri="{BB962C8B-B14F-4D97-AF65-F5344CB8AC3E}">
        <p14:creationId xmlns:p14="http://schemas.microsoft.com/office/powerpoint/2010/main" val="118810401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C940A-DF1E-9669-4C94-4D87EF3B95AB}"/>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5ABEB0E0-173A-213F-7CDB-65F180804932}"/>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6D3C17FD-902D-A836-647D-D2E595487172}"/>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ABEE7EF4-AC40-187B-BB7B-91713075C109}"/>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607305B8-CD73-3B01-2114-E9E119577EED}"/>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AD7FDE64-7E05-5E52-46FF-70652B3B8533}"/>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FE316071-F09A-7E5E-1273-D65AAB044F99}"/>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499811D3-8A75-1436-8322-15013EDB59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1DAACBAD-2015-DB5E-002E-B18ECA3E3C2A}"/>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17442D99-1B8F-2B65-1FA4-58E492F050C5}"/>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B0EE4E3B-3746-334F-4C30-D68A8CCDFC2B}"/>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0" name="Afbeelding 19" descr="Afbeelding met schermopname&#10;&#10;Door AI gegenereerde inhoud is mogelijk onjuist.">
            <a:extLst>
              <a:ext uri="{FF2B5EF4-FFF2-40B4-BE49-F238E27FC236}">
                <a16:creationId xmlns:a16="http://schemas.microsoft.com/office/drawing/2014/main" id="{A74AD11B-632E-683E-F422-4821BBA410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532A7D53-6315-1FE9-FE1E-EC180311D192}"/>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FB803D02-E12C-BF5E-D271-6AE3B9B142B6}"/>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Skiën</a:t>
            </a:r>
          </a:p>
        </p:txBody>
      </p:sp>
      <p:sp>
        <p:nvSpPr>
          <p:cNvPr id="10" name="Afgeronde rechthoek 9">
            <a:extLst>
              <a:ext uri="{FF2B5EF4-FFF2-40B4-BE49-F238E27FC236}">
                <a16:creationId xmlns:a16="http://schemas.microsoft.com/office/drawing/2014/main" id="{A08A2EF9-54D2-52F6-1FB0-4C128057BD13}"/>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Schansspringen</a:t>
            </a:r>
          </a:p>
        </p:txBody>
      </p:sp>
      <p:sp>
        <p:nvSpPr>
          <p:cNvPr id="11" name="Afgeronde rechthoek 10">
            <a:extLst>
              <a:ext uri="{FF2B5EF4-FFF2-40B4-BE49-F238E27FC236}">
                <a16:creationId xmlns:a16="http://schemas.microsoft.com/office/drawing/2014/main" id="{62FA3A11-924C-821D-D7F8-B2C3C8219901}"/>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Freestylen</a:t>
            </a:r>
          </a:p>
        </p:txBody>
      </p:sp>
      <p:sp>
        <p:nvSpPr>
          <p:cNvPr id="12" name="Afgeronde rechthoek 11">
            <a:extLst>
              <a:ext uri="{FF2B5EF4-FFF2-40B4-BE49-F238E27FC236}">
                <a16:creationId xmlns:a16="http://schemas.microsoft.com/office/drawing/2014/main" id="{E7645E70-8890-C5DC-259E-5FD0D43A9362}"/>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Langlaufen </a:t>
            </a:r>
          </a:p>
        </p:txBody>
      </p:sp>
    </p:spTree>
    <p:extLst>
      <p:ext uri="{BB962C8B-B14F-4D97-AF65-F5344CB8AC3E}">
        <p14:creationId xmlns:p14="http://schemas.microsoft.com/office/powerpoint/2010/main" val="71533652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A415E-3E8C-5CCD-C3CC-8E212978229C}"/>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F2B81DD7-7655-5812-150F-AB1DAC8626B5}"/>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7AA00413-468E-50BF-4D27-60FE639370ED}"/>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3B7F78D3-D99B-4C53-7736-E7FC8F0FD8A1}"/>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00BC7567-904E-97D5-3228-D79CA553149B}"/>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AD6CD8D0-456C-1873-64BD-18E6B7FF8B8E}"/>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A2F28EA5-2661-F3A4-D65F-323F9668358D}"/>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9862A862-1AF1-3216-6459-2B3452BF52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AB01D9CE-56FD-67D2-2BEF-670EEC2D02BC}"/>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66A1AE2F-20C9-315C-2CE7-097BF197C44A}"/>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7FFB927D-EFE2-23B0-910C-8CA0EE464FC1}"/>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42EF6AC3-EF2D-D757-12FB-F53035F53B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34543600-A14E-E537-4215-219F55A7AFE8}"/>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C0D7656A-E23F-6206-269B-1DE73CB874CD}"/>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Skiën</a:t>
            </a:r>
          </a:p>
        </p:txBody>
      </p:sp>
      <p:sp>
        <p:nvSpPr>
          <p:cNvPr id="10" name="Afgeronde rechthoek 9">
            <a:extLst>
              <a:ext uri="{FF2B5EF4-FFF2-40B4-BE49-F238E27FC236}">
                <a16:creationId xmlns:a16="http://schemas.microsoft.com/office/drawing/2014/main" id="{BF24EE88-6ADE-D5B6-C759-54D6F1FBF653}"/>
              </a:ext>
            </a:extLst>
          </p:cNvPr>
          <p:cNvSpPr/>
          <p:nvPr/>
        </p:nvSpPr>
        <p:spPr>
          <a:xfrm>
            <a:off x="6253113" y="4881974"/>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Schansspringen</a:t>
            </a:r>
          </a:p>
        </p:txBody>
      </p:sp>
      <p:sp>
        <p:nvSpPr>
          <p:cNvPr id="11" name="Afgeronde rechthoek 10">
            <a:extLst>
              <a:ext uri="{FF2B5EF4-FFF2-40B4-BE49-F238E27FC236}">
                <a16:creationId xmlns:a16="http://schemas.microsoft.com/office/drawing/2014/main" id="{C5F5E9C5-D349-86B1-6506-1AAFBFDDA84F}"/>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Freestylen</a:t>
            </a:r>
          </a:p>
        </p:txBody>
      </p:sp>
      <p:sp>
        <p:nvSpPr>
          <p:cNvPr id="12" name="Afgeronde rechthoek 11">
            <a:extLst>
              <a:ext uri="{FF2B5EF4-FFF2-40B4-BE49-F238E27FC236}">
                <a16:creationId xmlns:a16="http://schemas.microsoft.com/office/drawing/2014/main" id="{446C24A3-0B1D-D3BC-9074-1C9492D386AD}"/>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Langlaufen </a:t>
            </a:r>
          </a:p>
        </p:txBody>
      </p:sp>
    </p:spTree>
    <p:extLst>
      <p:ext uri="{BB962C8B-B14F-4D97-AF65-F5344CB8AC3E}">
        <p14:creationId xmlns:p14="http://schemas.microsoft.com/office/powerpoint/2010/main" val="112672521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1B887-C1BB-02FA-81F4-E645D7FE9BFF}"/>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60999693-9068-9892-04D0-BF4A27828C5F}"/>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25F5D2C0-0934-0888-CB82-56DEA77B9FC3}"/>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B09CF752-935E-CEAE-426F-A94DBDBF17E2}"/>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A63CDA91-D8D7-8063-4302-74AF8A1398E1}"/>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49FA226D-3748-767E-46CC-5868EFAFDE7B}"/>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31907166-A657-8F52-96EF-50C3DC8E6B68}"/>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9A184917-6F12-6880-F2BF-B0548F7C99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67F61E47-15B2-EDDB-BD9D-EA54D03ADB95}"/>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0CA4D46D-5D79-017F-EF41-7694CE8DDB01}"/>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F5F39FBA-5C24-F440-8C5A-C5E0AB91BF6D}"/>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4" name="Afbeelding 13" descr="Afbeelding met schermopname&#10;&#10;Door AI gegenereerde inhoud is mogelijk onjuist.">
            <a:extLst>
              <a:ext uri="{FF2B5EF4-FFF2-40B4-BE49-F238E27FC236}">
                <a16:creationId xmlns:a16="http://schemas.microsoft.com/office/drawing/2014/main" id="{CDB5CDA9-FCAF-EBA1-8BA3-67D6E91DA5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361B98CC-B94E-9E49-6830-ED1BB4936975}"/>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4DEEA4CB-3B74-37CF-DE74-C57179A2ED4F}"/>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Schaatsen</a:t>
            </a:r>
          </a:p>
        </p:txBody>
      </p:sp>
      <p:sp>
        <p:nvSpPr>
          <p:cNvPr id="10" name="Afgeronde rechthoek 9">
            <a:extLst>
              <a:ext uri="{FF2B5EF4-FFF2-40B4-BE49-F238E27FC236}">
                <a16:creationId xmlns:a16="http://schemas.microsoft.com/office/drawing/2014/main" id="{0F7772E4-FCED-8D6B-F068-48F85CA20098}"/>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a:t>
            </a:r>
            <a:r>
              <a:rPr lang="nl-NL" sz="2400" err="1">
                <a:latin typeface="Kermit" panose="020F0503040000060003" pitchFamily="34" charset="0"/>
              </a:rPr>
              <a:t>Skeleton</a:t>
            </a:r>
            <a:endParaRPr lang="nl-NL" sz="2400">
              <a:latin typeface="Kermit" panose="020F0503040000060003" pitchFamily="34" charset="0"/>
            </a:endParaRPr>
          </a:p>
        </p:txBody>
      </p:sp>
      <p:sp>
        <p:nvSpPr>
          <p:cNvPr id="11" name="Afgeronde rechthoek 10">
            <a:extLst>
              <a:ext uri="{FF2B5EF4-FFF2-40B4-BE49-F238E27FC236}">
                <a16:creationId xmlns:a16="http://schemas.microsoft.com/office/drawing/2014/main" id="{0849B241-473B-8492-AB9E-172C3F42CAE7}"/>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Shortrack</a:t>
            </a:r>
          </a:p>
        </p:txBody>
      </p:sp>
      <p:sp>
        <p:nvSpPr>
          <p:cNvPr id="12" name="Afgeronde rechthoek 11">
            <a:extLst>
              <a:ext uri="{FF2B5EF4-FFF2-40B4-BE49-F238E27FC236}">
                <a16:creationId xmlns:a16="http://schemas.microsoft.com/office/drawing/2014/main" id="{C88A63DF-7793-E936-A4D4-9C8FD4C6A523}"/>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Skiën </a:t>
            </a:r>
          </a:p>
        </p:txBody>
      </p:sp>
    </p:spTree>
    <p:extLst>
      <p:ext uri="{BB962C8B-B14F-4D97-AF65-F5344CB8AC3E}">
        <p14:creationId xmlns:p14="http://schemas.microsoft.com/office/powerpoint/2010/main" val="91553052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EB5E6-411A-C880-66AC-F506C80D1C41}"/>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FDCC908E-6123-B881-8591-D6FEC05827B7}"/>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35FE0EC8-0727-009D-1C4C-F5DC80DA4189}"/>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2130EA6A-3835-E824-09D0-13DA466731DA}"/>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4A5743DE-E6AC-CEC8-95FF-2CA217958CFE}"/>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72B34061-B30D-DDC8-0AFF-56F580F3B9AB}"/>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E1BC9CAD-1391-8712-92E5-892A55450500}"/>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879863CE-46BF-4018-DA88-D891A7E06D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A4226D34-95BE-4474-4D1C-478AFDCEF68E}"/>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D692BCD7-0D21-9806-B2CF-385B31C347E1}"/>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731CC65D-CC53-B25C-B803-3C7C9FB474B9}"/>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9339AC27-2B25-6555-4F4C-E1D18078EE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A30857C7-7891-4738-F3DA-223D15011318}"/>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FCBA77E6-350A-230E-B52C-9C279EDDCD03}"/>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Schaatsen</a:t>
            </a:r>
          </a:p>
        </p:txBody>
      </p:sp>
      <p:sp>
        <p:nvSpPr>
          <p:cNvPr id="10" name="Afgeronde rechthoek 9">
            <a:extLst>
              <a:ext uri="{FF2B5EF4-FFF2-40B4-BE49-F238E27FC236}">
                <a16:creationId xmlns:a16="http://schemas.microsoft.com/office/drawing/2014/main" id="{5216159B-6147-630D-212D-8CD74DEE7827}"/>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a:t>
            </a:r>
            <a:r>
              <a:rPr lang="nl-NL" sz="2400" err="1">
                <a:latin typeface="Kermit" panose="020F0503040000060003" pitchFamily="34" charset="0"/>
              </a:rPr>
              <a:t>Skeleton</a:t>
            </a:r>
            <a:endParaRPr lang="nl-NL" sz="2400">
              <a:latin typeface="Kermit" panose="020F0503040000060003" pitchFamily="34" charset="0"/>
            </a:endParaRPr>
          </a:p>
        </p:txBody>
      </p:sp>
      <p:sp>
        <p:nvSpPr>
          <p:cNvPr id="11" name="Afgeronde rechthoek 10">
            <a:extLst>
              <a:ext uri="{FF2B5EF4-FFF2-40B4-BE49-F238E27FC236}">
                <a16:creationId xmlns:a16="http://schemas.microsoft.com/office/drawing/2014/main" id="{C6981BFC-39E5-BD20-8401-B1903E02A0BE}"/>
              </a:ext>
            </a:extLst>
          </p:cNvPr>
          <p:cNvSpPr/>
          <p:nvPr/>
        </p:nvSpPr>
        <p:spPr>
          <a:xfrm>
            <a:off x="2745921" y="5756632"/>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Shortrack</a:t>
            </a:r>
          </a:p>
        </p:txBody>
      </p:sp>
      <p:sp>
        <p:nvSpPr>
          <p:cNvPr id="12" name="Afgeronde rechthoek 11">
            <a:extLst>
              <a:ext uri="{FF2B5EF4-FFF2-40B4-BE49-F238E27FC236}">
                <a16:creationId xmlns:a16="http://schemas.microsoft.com/office/drawing/2014/main" id="{87C1DF6F-EC70-054B-10DD-9330CA87D387}"/>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Skiën </a:t>
            </a:r>
          </a:p>
        </p:txBody>
      </p:sp>
    </p:spTree>
    <p:extLst>
      <p:ext uri="{BB962C8B-B14F-4D97-AF65-F5344CB8AC3E}">
        <p14:creationId xmlns:p14="http://schemas.microsoft.com/office/powerpoint/2010/main" val="314039404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6866DB-54F1-1F44-64E2-F365157380F6}"/>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75551C0B-C6F6-C61A-7882-0FDE94B10D36}"/>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5B025C20-9FC8-951D-47FE-637BC0E0766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167BC9D-1D50-C15C-73D0-A108945C1EEC}"/>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2D47356E-D875-CED0-C767-1C1E54B2D824}"/>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C4BBF1B1-BD09-E51C-5C86-06CE0BDED7D7}"/>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289BC426-C8E4-25E2-8775-0AD1D0539B2D}"/>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27C87EC9-2422-6619-A490-804BC92006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385A8AF4-E541-D033-0F4E-1A53CA1ADA4E}"/>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EED49905-372A-69C3-5662-7C9B595B641F}"/>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F0226FB0-3780-E629-B9F6-6E2B729F812C}"/>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13324DA2-3E81-4B7B-FBD2-7F9AC2A38FC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61FC68E2-387E-2987-AE64-4B56D3A60A95}"/>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94EF9DCB-11EC-2186-5D3A-B1FA4207FF0F}"/>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Curling</a:t>
            </a:r>
          </a:p>
        </p:txBody>
      </p:sp>
      <p:sp>
        <p:nvSpPr>
          <p:cNvPr id="10" name="Afgeronde rechthoek 9">
            <a:extLst>
              <a:ext uri="{FF2B5EF4-FFF2-40B4-BE49-F238E27FC236}">
                <a16:creationId xmlns:a16="http://schemas.microsoft.com/office/drawing/2014/main" id="{9CBA1C4D-C7C3-155E-25AF-6DA2A00600A6}"/>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Bobslee</a:t>
            </a:r>
          </a:p>
        </p:txBody>
      </p:sp>
      <p:sp>
        <p:nvSpPr>
          <p:cNvPr id="11" name="Afgeronde rechthoek 10">
            <a:extLst>
              <a:ext uri="{FF2B5EF4-FFF2-40B4-BE49-F238E27FC236}">
                <a16:creationId xmlns:a16="http://schemas.microsoft.com/office/drawing/2014/main" id="{44B16D18-456C-895F-3D03-88B78178D490}"/>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Schuiven</a:t>
            </a:r>
          </a:p>
        </p:txBody>
      </p:sp>
      <p:sp>
        <p:nvSpPr>
          <p:cNvPr id="12" name="Afgeronde rechthoek 11">
            <a:extLst>
              <a:ext uri="{FF2B5EF4-FFF2-40B4-BE49-F238E27FC236}">
                <a16:creationId xmlns:a16="http://schemas.microsoft.com/office/drawing/2014/main" id="{11689727-C3CA-6071-EE06-BAB094FB7FB0}"/>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Borstelbaan </a:t>
            </a:r>
          </a:p>
        </p:txBody>
      </p:sp>
    </p:spTree>
    <p:extLst>
      <p:ext uri="{BB962C8B-B14F-4D97-AF65-F5344CB8AC3E}">
        <p14:creationId xmlns:p14="http://schemas.microsoft.com/office/powerpoint/2010/main" val="317637232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5840F-296A-3041-2084-325C82A822E3}"/>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559831D7-7C80-4854-CB47-C67C6068B061}"/>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CFFCB731-95E5-E0B9-DCE3-0AC7E6C8285C}"/>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F3D4B64A-66ED-3754-17E5-8FD35CC921BB}"/>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7B40769D-0054-9678-93E9-987F2873D7A6}"/>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8AB07C32-6DF8-3F74-AE94-C64E95DB1A7B}"/>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B99B140A-2E50-62EE-5288-367C0D9B61A3}"/>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E7CBEC0A-0A16-C326-EA2A-D555FC0AD4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94322D6F-C67C-9154-E3B9-874EF6EDB9D0}"/>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B8D4A116-DB79-B44B-2081-8E98AB392F45}"/>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D3F57180-9A09-450A-2899-F2432124CCC1}"/>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3A57BC0F-16A0-B5BC-800E-3BA4F1CCD70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6C7035EA-E9B0-CBDC-BCB6-A2B59EE56140}"/>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4379CB75-2DAA-1311-38B5-09449C22D653}"/>
              </a:ext>
            </a:extLst>
          </p:cNvPr>
          <p:cNvSpPr/>
          <p:nvPr/>
        </p:nvSpPr>
        <p:spPr>
          <a:xfrm>
            <a:off x="2745921" y="4881922"/>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Curling</a:t>
            </a:r>
          </a:p>
        </p:txBody>
      </p:sp>
      <p:sp>
        <p:nvSpPr>
          <p:cNvPr id="10" name="Afgeronde rechthoek 9">
            <a:extLst>
              <a:ext uri="{FF2B5EF4-FFF2-40B4-BE49-F238E27FC236}">
                <a16:creationId xmlns:a16="http://schemas.microsoft.com/office/drawing/2014/main" id="{C975D63F-EFC6-BBDF-0324-87B308194656}"/>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Bobslee</a:t>
            </a:r>
          </a:p>
        </p:txBody>
      </p:sp>
      <p:sp>
        <p:nvSpPr>
          <p:cNvPr id="11" name="Afgeronde rechthoek 10">
            <a:extLst>
              <a:ext uri="{FF2B5EF4-FFF2-40B4-BE49-F238E27FC236}">
                <a16:creationId xmlns:a16="http://schemas.microsoft.com/office/drawing/2014/main" id="{5678325E-DEC4-C587-DE4D-1629A74DD2F1}"/>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Schuiven</a:t>
            </a:r>
          </a:p>
        </p:txBody>
      </p:sp>
      <p:sp>
        <p:nvSpPr>
          <p:cNvPr id="12" name="Afgeronde rechthoek 11">
            <a:extLst>
              <a:ext uri="{FF2B5EF4-FFF2-40B4-BE49-F238E27FC236}">
                <a16:creationId xmlns:a16="http://schemas.microsoft.com/office/drawing/2014/main" id="{A483672A-2B74-9640-0EC5-1A6D83602055}"/>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Borstelbaan </a:t>
            </a:r>
          </a:p>
        </p:txBody>
      </p:sp>
    </p:spTree>
    <p:extLst>
      <p:ext uri="{BB962C8B-B14F-4D97-AF65-F5344CB8AC3E}">
        <p14:creationId xmlns:p14="http://schemas.microsoft.com/office/powerpoint/2010/main" val="303873565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5B6C5-9D35-7BB3-0ECC-E2E9CA939FF8}"/>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D9DABE6A-634E-1FC1-C4AF-3B62D049B1B2}"/>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50649C50-7F2B-F568-1FC2-F8F0FA49C963}"/>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06B5E23D-DB48-AB34-AEFE-40D3C133A903}"/>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CA7FB3E1-A121-F043-F0C1-0BE663229912}"/>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9940E0D2-64CC-F277-A0DA-D0086221383C}"/>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E99626B9-EDDA-2B92-78B5-1D7DCCE42490}"/>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D8D38179-0084-F08D-8998-9C91851634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0CFDB1A5-9196-6830-9A4E-BAA3E01E6855}"/>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159E3915-58D2-D00F-6278-FDFC21F8EA8A}"/>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EF26CFEF-2BD2-E386-9B0A-2BC4174AAE53}"/>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3039FAB9-92EB-5CBC-0519-167D09D601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062BB85E-6188-CB32-ADE8-C608B62A1B73}"/>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E67530E4-4E0F-4A68-31DC-1C502F38DC7D}"/>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Sleeën</a:t>
            </a:r>
          </a:p>
        </p:txBody>
      </p:sp>
      <p:sp>
        <p:nvSpPr>
          <p:cNvPr id="10" name="Afgeronde rechthoek 9">
            <a:extLst>
              <a:ext uri="{FF2B5EF4-FFF2-40B4-BE49-F238E27FC236}">
                <a16:creationId xmlns:a16="http://schemas.microsoft.com/office/drawing/2014/main" id="{EE49C0B5-319E-EB54-8F74-4525E9BCEB3A}"/>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Bobsleeën</a:t>
            </a:r>
          </a:p>
        </p:txBody>
      </p:sp>
      <p:sp>
        <p:nvSpPr>
          <p:cNvPr id="11" name="Afgeronde rechthoek 10">
            <a:extLst>
              <a:ext uri="{FF2B5EF4-FFF2-40B4-BE49-F238E27FC236}">
                <a16:creationId xmlns:a16="http://schemas.microsoft.com/office/drawing/2014/main" id="{F9ED10B0-1E7D-E8F4-4F6A-00959B0A2CC9}"/>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Rodelen</a:t>
            </a:r>
          </a:p>
        </p:txBody>
      </p:sp>
      <p:sp>
        <p:nvSpPr>
          <p:cNvPr id="12" name="Afgeronde rechthoek 11">
            <a:extLst>
              <a:ext uri="{FF2B5EF4-FFF2-40B4-BE49-F238E27FC236}">
                <a16:creationId xmlns:a16="http://schemas.microsoft.com/office/drawing/2014/main" id="{CE25A49E-FB4B-16B7-E941-576E999400E1}"/>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a:t>
            </a:r>
            <a:r>
              <a:rPr lang="nl-NL" sz="2400" err="1">
                <a:latin typeface="Kermit" panose="020F0503040000060003" pitchFamily="34" charset="0"/>
              </a:rPr>
              <a:t>Skeleton</a:t>
            </a:r>
            <a:r>
              <a:rPr lang="nl-NL" sz="2400">
                <a:latin typeface="Kermit" panose="020F0503040000060003" pitchFamily="34" charset="0"/>
              </a:rPr>
              <a:t> </a:t>
            </a:r>
          </a:p>
        </p:txBody>
      </p:sp>
    </p:spTree>
    <p:extLst>
      <p:ext uri="{BB962C8B-B14F-4D97-AF65-F5344CB8AC3E}">
        <p14:creationId xmlns:p14="http://schemas.microsoft.com/office/powerpoint/2010/main" val="15370389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40D0E-D829-D67B-EC87-7E007709E42F}"/>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98C651A2-EF03-E0AD-FBAB-0B991284CFFA}"/>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94E94521-1064-408B-854A-4D0D4F3272ED}"/>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0F9D70AE-8299-049C-6E39-241FC97E1F3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2A9324EC-9678-D510-59D7-FB459E264879}"/>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2BB25C4D-7EC3-9406-55D9-9346B5AB956E}"/>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1E16BE64-634B-6269-4C1F-B5DF840CF306}"/>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594E197A-38BB-49A3-E60C-A5E40F67FC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DD60EF59-3F61-5A97-FB78-637961B60472}"/>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06F7F4CB-6BDC-D65E-AFB9-D54D9810F05F}"/>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F77E6F42-E958-D0A6-EB66-B4FDAFFE6E61}"/>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57A14ADC-F0AD-1905-0D0B-BF1EB70A2A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D91E5908-4E86-45D0-A236-C17D8F91AB10}"/>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D268E465-9933-1240-84FF-14A486DD832A}"/>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Sleeën</a:t>
            </a:r>
          </a:p>
        </p:txBody>
      </p:sp>
      <p:sp>
        <p:nvSpPr>
          <p:cNvPr id="10" name="Afgeronde rechthoek 9">
            <a:extLst>
              <a:ext uri="{FF2B5EF4-FFF2-40B4-BE49-F238E27FC236}">
                <a16:creationId xmlns:a16="http://schemas.microsoft.com/office/drawing/2014/main" id="{223846F9-C699-857C-B0AE-D601C2E3ACEB}"/>
              </a:ext>
            </a:extLst>
          </p:cNvPr>
          <p:cNvSpPr/>
          <p:nvPr/>
        </p:nvSpPr>
        <p:spPr>
          <a:xfrm>
            <a:off x="6253113" y="4881974"/>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Bobsleeën</a:t>
            </a:r>
          </a:p>
        </p:txBody>
      </p:sp>
      <p:sp>
        <p:nvSpPr>
          <p:cNvPr id="11" name="Afgeronde rechthoek 10">
            <a:extLst>
              <a:ext uri="{FF2B5EF4-FFF2-40B4-BE49-F238E27FC236}">
                <a16:creationId xmlns:a16="http://schemas.microsoft.com/office/drawing/2014/main" id="{0EDEC183-D67C-2F20-9D01-A5694D859205}"/>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Rodelen</a:t>
            </a:r>
          </a:p>
        </p:txBody>
      </p:sp>
      <p:sp>
        <p:nvSpPr>
          <p:cNvPr id="12" name="Afgeronde rechthoek 11">
            <a:extLst>
              <a:ext uri="{FF2B5EF4-FFF2-40B4-BE49-F238E27FC236}">
                <a16:creationId xmlns:a16="http://schemas.microsoft.com/office/drawing/2014/main" id="{CA93801C-6216-4E8F-DFF6-96B2808EE8D5}"/>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a:t>
            </a:r>
            <a:r>
              <a:rPr lang="nl-NL" sz="2400" err="1">
                <a:latin typeface="Kermit" panose="020F0503040000060003" pitchFamily="34" charset="0"/>
              </a:rPr>
              <a:t>Skeleton</a:t>
            </a:r>
            <a:r>
              <a:rPr lang="nl-NL" sz="2400">
                <a:latin typeface="Kermit" panose="020F0503040000060003" pitchFamily="34" charset="0"/>
              </a:rPr>
              <a:t> </a:t>
            </a:r>
          </a:p>
        </p:txBody>
      </p:sp>
    </p:spTree>
    <p:extLst>
      <p:ext uri="{BB962C8B-B14F-4D97-AF65-F5344CB8AC3E}">
        <p14:creationId xmlns:p14="http://schemas.microsoft.com/office/powerpoint/2010/main" val="289281739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DA37A-D65A-BA58-E8C2-08E50FF5946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669CA851-B7D5-BD7F-30BB-5E7B266C572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C76D076-ABE5-8164-B830-F727E0BBDD3F}"/>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65E7510-805B-4ABB-965A-651D7B6DA968}"/>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E7861BAE-A065-5773-EF66-18249B26CC70}"/>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075042B7-5C61-C6FE-4A5C-7F6F2A1D385F}"/>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DC81CC5D-1004-E7E3-9FD4-9DE4AE7C1865}"/>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9022F558-279A-49C4-EF33-FC3DAF3AD5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30737C58-EC8E-51D3-1D08-E5F65E953761}"/>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BB841D4E-8075-0C4A-0419-1735CFD75440}"/>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9BEDBD4B-9605-D7A7-E5EC-2F7F57ABA743}"/>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F917D123-1E39-9896-2B14-8391C787AE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8AF98C03-0F55-E4AE-446D-6749CAD18A38}"/>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BD9AAC10-F265-51BB-AF6D-1B47E1DE1F78}"/>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Sleeën</a:t>
            </a:r>
          </a:p>
        </p:txBody>
      </p:sp>
      <p:sp>
        <p:nvSpPr>
          <p:cNvPr id="10" name="Afgeronde rechthoek 9">
            <a:extLst>
              <a:ext uri="{FF2B5EF4-FFF2-40B4-BE49-F238E27FC236}">
                <a16:creationId xmlns:a16="http://schemas.microsoft.com/office/drawing/2014/main" id="{26EF2461-FEB8-DF19-F092-E691021854E3}"/>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Bobsleeën</a:t>
            </a:r>
          </a:p>
        </p:txBody>
      </p:sp>
      <p:sp>
        <p:nvSpPr>
          <p:cNvPr id="11" name="Afgeronde rechthoek 10">
            <a:extLst>
              <a:ext uri="{FF2B5EF4-FFF2-40B4-BE49-F238E27FC236}">
                <a16:creationId xmlns:a16="http://schemas.microsoft.com/office/drawing/2014/main" id="{D6294224-0213-4E52-CCE7-F5910A1BED8A}"/>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Rodelen</a:t>
            </a:r>
          </a:p>
        </p:txBody>
      </p:sp>
      <p:sp>
        <p:nvSpPr>
          <p:cNvPr id="12" name="Afgeronde rechthoek 11">
            <a:extLst>
              <a:ext uri="{FF2B5EF4-FFF2-40B4-BE49-F238E27FC236}">
                <a16:creationId xmlns:a16="http://schemas.microsoft.com/office/drawing/2014/main" id="{0E2EC51F-DA15-0BB0-BE2A-FE5614D23DB7}"/>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a:t>
            </a:r>
            <a:r>
              <a:rPr lang="nl-NL" sz="2400" err="1">
                <a:latin typeface="Kermit" panose="020F0503040000060003" pitchFamily="34" charset="0"/>
              </a:rPr>
              <a:t>Skeleton</a:t>
            </a:r>
            <a:r>
              <a:rPr lang="nl-NL" sz="2400">
                <a:latin typeface="Kermit" panose="020F0503040000060003" pitchFamily="34" charset="0"/>
              </a:rPr>
              <a:t> </a:t>
            </a:r>
          </a:p>
        </p:txBody>
      </p:sp>
    </p:spTree>
    <p:extLst>
      <p:ext uri="{BB962C8B-B14F-4D97-AF65-F5344CB8AC3E}">
        <p14:creationId xmlns:p14="http://schemas.microsoft.com/office/powerpoint/2010/main" val="327700894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462D6-333C-229B-9D70-041E3DAB7617}"/>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4BCE95E7-832A-EE32-3AD3-1F2804D52C15}"/>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82D35D8B-42F4-0DE4-BDB0-931F685E5BC9}"/>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7E022FA9-32F5-3611-7C2C-7857F92A0759}"/>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E08EB272-94C2-47DF-5B4A-FE11809E8517}"/>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1FD3B43F-487D-7610-B503-F43B7F0D5116}"/>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E62593A3-ED2C-CCCD-9616-A1EB9C8335FA}"/>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CA1F560E-9DD7-AACD-1E21-0FE0E8F3FA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C9D22269-0A79-136C-00B8-9BA0D68813E6}"/>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EFD30DF0-FFEF-9D42-739F-FF09F7EB24A0}"/>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170FA895-E8B8-C4ED-AA1E-6DF71C2ED111}"/>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56C4FB25-F2BD-AE69-FC7F-3EE452A8E62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9F36C4E0-B19C-F35D-0AB2-51876AA3C7D2}"/>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E3AE2DFB-0C6F-3C49-AD37-C40D0F9FF4D2}"/>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Sleeën</a:t>
            </a:r>
          </a:p>
        </p:txBody>
      </p:sp>
      <p:sp>
        <p:nvSpPr>
          <p:cNvPr id="10" name="Afgeronde rechthoek 9">
            <a:extLst>
              <a:ext uri="{FF2B5EF4-FFF2-40B4-BE49-F238E27FC236}">
                <a16:creationId xmlns:a16="http://schemas.microsoft.com/office/drawing/2014/main" id="{4E09319E-70FB-3656-A0FA-8EEA741CBB11}"/>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Bobsleeën</a:t>
            </a:r>
          </a:p>
        </p:txBody>
      </p:sp>
      <p:sp>
        <p:nvSpPr>
          <p:cNvPr id="11" name="Afgeronde rechthoek 10">
            <a:extLst>
              <a:ext uri="{FF2B5EF4-FFF2-40B4-BE49-F238E27FC236}">
                <a16:creationId xmlns:a16="http://schemas.microsoft.com/office/drawing/2014/main" id="{FAD94FF1-C62B-9652-E4C1-94C52D5EAA9A}"/>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Rodelen</a:t>
            </a:r>
          </a:p>
        </p:txBody>
      </p:sp>
      <p:sp>
        <p:nvSpPr>
          <p:cNvPr id="12" name="Afgeronde rechthoek 11">
            <a:extLst>
              <a:ext uri="{FF2B5EF4-FFF2-40B4-BE49-F238E27FC236}">
                <a16:creationId xmlns:a16="http://schemas.microsoft.com/office/drawing/2014/main" id="{B5EB3A39-C12A-205C-5806-0A5CE04471CB}"/>
              </a:ext>
            </a:extLst>
          </p:cNvPr>
          <p:cNvSpPr/>
          <p:nvPr/>
        </p:nvSpPr>
        <p:spPr>
          <a:xfrm>
            <a:off x="6253113" y="5756684"/>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a:t>
            </a:r>
            <a:r>
              <a:rPr lang="nl-NL" sz="2400" err="1">
                <a:latin typeface="Kermit" panose="020F0503040000060003" pitchFamily="34" charset="0"/>
              </a:rPr>
              <a:t>Skeleton</a:t>
            </a:r>
            <a:r>
              <a:rPr lang="nl-NL" sz="2400">
                <a:latin typeface="Kermit" panose="020F0503040000060003" pitchFamily="34" charset="0"/>
              </a:rPr>
              <a:t> </a:t>
            </a:r>
          </a:p>
        </p:txBody>
      </p:sp>
    </p:spTree>
    <p:extLst>
      <p:ext uri="{BB962C8B-B14F-4D97-AF65-F5344CB8AC3E}">
        <p14:creationId xmlns:p14="http://schemas.microsoft.com/office/powerpoint/2010/main" val="340047389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12BCE-C09B-37DE-9F78-81AD5EB5E17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E3FB3FE3-95A6-FAF1-E12A-36934B4FACD9}"/>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B6719042-5944-D7FD-051A-E3E8F7B6614F}"/>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3097C69B-567C-788B-0B3A-B7EA1CE40970}"/>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8615BD53-1923-B735-9F83-61DE01EC4317}"/>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B217260D-A830-9836-7AC6-4FC9D2FDF0ED}"/>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617C59B4-E401-9FDB-4EEA-A21BC5A75AF1}"/>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1423C7C8-6BD0-7000-4976-4CEECF1401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0D731233-1573-65E5-4F41-E426E7582487}"/>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12FCAFE1-7936-CCF8-F088-35736C0A2586}"/>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B8FA2AC7-5C00-E9F4-D2FD-B45F5A23CF70}"/>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E2CA11BE-F233-0F01-F715-7DCE082936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E4D3485C-224D-A45F-7E9C-E4586A29F1E9}"/>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FB22464C-05F8-ADCD-4339-EA21FC700819}"/>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Kunstschaatsen</a:t>
            </a:r>
          </a:p>
        </p:txBody>
      </p:sp>
      <p:sp>
        <p:nvSpPr>
          <p:cNvPr id="10" name="Afgeronde rechthoek 9">
            <a:extLst>
              <a:ext uri="{FF2B5EF4-FFF2-40B4-BE49-F238E27FC236}">
                <a16:creationId xmlns:a16="http://schemas.microsoft.com/office/drawing/2014/main" id="{A138E1F3-F51F-3550-1945-CE1B74841272}"/>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Shortrack</a:t>
            </a:r>
          </a:p>
        </p:txBody>
      </p:sp>
      <p:sp>
        <p:nvSpPr>
          <p:cNvPr id="11" name="Afgeronde rechthoek 10">
            <a:extLst>
              <a:ext uri="{FF2B5EF4-FFF2-40B4-BE49-F238E27FC236}">
                <a16:creationId xmlns:a16="http://schemas.microsoft.com/office/drawing/2014/main" id="{82AB8F19-1DA4-A2A3-04EB-588CF832FF2E}"/>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Schaatsen</a:t>
            </a:r>
          </a:p>
        </p:txBody>
      </p:sp>
      <p:sp>
        <p:nvSpPr>
          <p:cNvPr id="12" name="Afgeronde rechthoek 11">
            <a:extLst>
              <a:ext uri="{FF2B5EF4-FFF2-40B4-BE49-F238E27FC236}">
                <a16:creationId xmlns:a16="http://schemas.microsoft.com/office/drawing/2014/main" id="{1E80AE53-2B3D-40CE-2499-02F00F6ADEA6}"/>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IJshockey </a:t>
            </a:r>
          </a:p>
        </p:txBody>
      </p:sp>
    </p:spTree>
    <p:extLst>
      <p:ext uri="{BB962C8B-B14F-4D97-AF65-F5344CB8AC3E}">
        <p14:creationId xmlns:p14="http://schemas.microsoft.com/office/powerpoint/2010/main" val="307203767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D3907-9EC1-B2DA-5223-7807B431FF90}"/>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05B05219-EA43-A3AA-7E04-545CD2FF7461}"/>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E7243C8F-70EC-A0CE-A6DD-3FEEAEDEE6B5}"/>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DDEF2351-D065-70D0-02C6-2E4F7E3B846B}"/>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FF77BB04-1589-C837-BF32-B6773B49F663}"/>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5783BB46-A463-9302-C88C-3BC17CFDC8E2}"/>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4EA5D55A-2707-CC3F-D9AE-12BCA0F5236B}"/>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7B87AF9A-4493-5283-12B2-F9D5ED8ECE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C609A160-B13F-8E35-3536-F8B031FD225B}"/>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6A69978E-6B8A-4398-56C8-1315D38963EB}"/>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4ACE9E74-6482-929C-0D91-303DED7E51A0}"/>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9E8FBD06-AFB9-3A9F-8FF3-1198B10956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593D3B69-95B0-E285-6140-C0DC1275BDF3}"/>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43A9A8B8-51B8-186B-5335-AC15BDE4EF37}"/>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Kunstschaatsen</a:t>
            </a:r>
          </a:p>
        </p:txBody>
      </p:sp>
      <p:sp>
        <p:nvSpPr>
          <p:cNvPr id="10" name="Afgeronde rechthoek 9">
            <a:extLst>
              <a:ext uri="{FF2B5EF4-FFF2-40B4-BE49-F238E27FC236}">
                <a16:creationId xmlns:a16="http://schemas.microsoft.com/office/drawing/2014/main" id="{1AE62677-4DA0-D01C-1F1B-95133A50CF38}"/>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Shortrack</a:t>
            </a:r>
          </a:p>
        </p:txBody>
      </p:sp>
      <p:sp>
        <p:nvSpPr>
          <p:cNvPr id="11" name="Afgeronde rechthoek 10">
            <a:extLst>
              <a:ext uri="{FF2B5EF4-FFF2-40B4-BE49-F238E27FC236}">
                <a16:creationId xmlns:a16="http://schemas.microsoft.com/office/drawing/2014/main" id="{D800BE57-04C7-A3A2-A89E-C996E6A43C7F}"/>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Schaatsen</a:t>
            </a:r>
          </a:p>
        </p:txBody>
      </p:sp>
      <p:sp>
        <p:nvSpPr>
          <p:cNvPr id="12" name="Afgeronde rechthoek 11">
            <a:extLst>
              <a:ext uri="{FF2B5EF4-FFF2-40B4-BE49-F238E27FC236}">
                <a16:creationId xmlns:a16="http://schemas.microsoft.com/office/drawing/2014/main" id="{8A83C060-18EE-43EE-7ABD-A9711AB21FF6}"/>
              </a:ext>
            </a:extLst>
          </p:cNvPr>
          <p:cNvSpPr/>
          <p:nvPr/>
        </p:nvSpPr>
        <p:spPr>
          <a:xfrm>
            <a:off x="6253113" y="5756684"/>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IJshockey </a:t>
            </a:r>
          </a:p>
        </p:txBody>
      </p:sp>
    </p:spTree>
    <p:extLst>
      <p:ext uri="{BB962C8B-B14F-4D97-AF65-F5344CB8AC3E}">
        <p14:creationId xmlns:p14="http://schemas.microsoft.com/office/powerpoint/2010/main" val="301299266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93379-B485-4312-9A81-0731C928E939}"/>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B49AA17C-2C7C-80B6-E239-8283C78721D0}"/>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F978CF23-A3B4-FD28-CD0A-2AC3C36C7DB7}"/>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64E41AC6-F265-6661-725A-0DC946F8D298}"/>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DCAED923-ACAE-2461-DAD8-03559F331171}"/>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E7F0FE56-3586-6118-18B7-DB0FB315761C}"/>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8F2168DD-E49E-40CB-5B62-F7F985B5A055}"/>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29C38A2C-6C50-210D-7820-85EAC5AAC4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A5852112-09A3-504E-629B-DAAFF8636F2A}"/>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A6216D89-E1D3-8065-3B21-352437D475AC}"/>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A0B9EBA3-D4BF-D17F-9171-D8DA2C6670C3}"/>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10CADB0C-871D-75A8-E65F-689D0FE4DA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60AA4F87-BA50-4D23-F0A1-912536F0E6E7}"/>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1B0444EA-7210-8DC3-DC03-978727E93ADC}"/>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Kunstschaatsen</a:t>
            </a:r>
          </a:p>
        </p:txBody>
      </p:sp>
      <p:sp>
        <p:nvSpPr>
          <p:cNvPr id="10" name="Afgeronde rechthoek 9">
            <a:extLst>
              <a:ext uri="{FF2B5EF4-FFF2-40B4-BE49-F238E27FC236}">
                <a16:creationId xmlns:a16="http://schemas.microsoft.com/office/drawing/2014/main" id="{371D7EFF-3677-73C0-C0C2-F0ADBB1500EB}"/>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Shortrack</a:t>
            </a:r>
          </a:p>
        </p:txBody>
      </p:sp>
      <p:sp>
        <p:nvSpPr>
          <p:cNvPr id="11" name="Afgeronde rechthoek 10">
            <a:extLst>
              <a:ext uri="{FF2B5EF4-FFF2-40B4-BE49-F238E27FC236}">
                <a16:creationId xmlns:a16="http://schemas.microsoft.com/office/drawing/2014/main" id="{8AE9A8A0-CB12-EB15-F566-11699B46329D}"/>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Schaatsen</a:t>
            </a:r>
          </a:p>
        </p:txBody>
      </p:sp>
      <p:sp>
        <p:nvSpPr>
          <p:cNvPr id="12" name="Afgeronde rechthoek 11">
            <a:extLst>
              <a:ext uri="{FF2B5EF4-FFF2-40B4-BE49-F238E27FC236}">
                <a16:creationId xmlns:a16="http://schemas.microsoft.com/office/drawing/2014/main" id="{D56F7111-0898-8C41-3FEB-40F6483C164A}"/>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IJshockey </a:t>
            </a:r>
          </a:p>
        </p:txBody>
      </p:sp>
    </p:spTree>
    <p:extLst>
      <p:ext uri="{BB962C8B-B14F-4D97-AF65-F5344CB8AC3E}">
        <p14:creationId xmlns:p14="http://schemas.microsoft.com/office/powerpoint/2010/main" val="319040910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357780-C828-6815-FE63-C50C8E8642EF}"/>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AC3BA6AC-9AA5-BB1B-5B08-B1685742A0D1}"/>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7C9E1247-3E2E-A581-041B-4FE44379DB98}"/>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1103C70A-C046-0F53-6878-D73A4056A65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9296C121-0F85-26B5-ED85-6F47DFE56481}"/>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ABDCC7EB-FCD8-7DA7-5C32-BBFD7D469D9B}"/>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D7071E1A-D783-340A-268A-EBC0883AE13C}"/>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3F14C295-AF93-81F0-6862-8660A5EEE1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835115AA-C972-F336-6C0E-9FF651FEFB71}"/>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E3051AE1-F640-C333-063D-DD8FEDA4A183}"/>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94AE8AEA-D994-F881-9468-F5E37949927F}"/>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descr="Afbeelding met schermopname&#10;&#10;Door AI gegenereerde inhoud is mogelijk onjuist.">
            <a:extLst>
              <a:ext uri="{FF2B5EF4-FFF2-40B4-BE49-F238E27FC236}">
                <a16:creationId xmlns:a16="http://schemas.microsoft.com/office/drawing/2014/main" id="{A7956828-A356-54F6-C91A-D442661201E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A9EC2B2A-817C-3770-2447-41ABBBB82FDD}"/>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F3475E93-4C4E-4CB4-34F6-3506B5E5C093}"/>
              </a:ext>
            </a:extLst>
          </p:cNvPr>
          <p:cNvSpPr/>
          <p:nvPr/>
        </p:nvSpPr>
        <p:spPr>
          <a:xfrm>
            <a:off x="2745921" y="4881922"/>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Kunstschaatsen</a:t>
            </a:r>
          </a:p>
        </p:txBody>
      </p:sp>
      <p:sp>
        <p:nvSpPr>
          <p:cNvPr id="10" name="Afgeronde rechthoek 9">
            <a:extLst>
              <a:ext uri="{FF2B5EF4-FFF2-40B4-BE49-F238E27FC236}">
                <a16:creationId xmlns:a16="http://schemas.microsoft.com/office/drawing/2014/main" id="{4CB68A2F-7C9C-41CA-EB75-6A254EAB95F8}"/>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Shortrack</a:t>
            </a:r>
          </a:p>
        </p:txBody>
      </p:sp>
      <p:sp>
        <p:nvSpPr>
          <p:cNvPr id="11" name="Afgeronde rechthoek 10">
            <a:extLst>
              <a:ext uri="{FF2B5EF4-FFF2-40B4-BE49-F238E27FC236}">
                <a16:creationId xmlns:a16="http://schemas.microsoft.com/office/drawing/2014/main" id="{EE33731D-82D6-DC6E-EB89-2B12D0AE846F}"/>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Schaatsen</a:t>
            </a:r>
          </a:p>
        </p:txBody>
      </p:sp>
      <p:sp>
        <p:nvSpPr>
          <p:cNvPr id="12" name="Afgeronde rechthoek 11">
            <a:extLst>
              <a:ext uri="{FF2B5EF4-FFF2-40B4-BE49-F238E27FC236}">
                <a16:creationId xmlns:a16="http://schemas.microsoft.com/office/drawing/2014/main" id="{5E4958EC-FE0A-30CA-C102-17665B2FA392}"/>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IJshockey </a:t>
            </a:r>
          </a:p>
        </p:txBody>
      </p:sp>
    </p:spTree>
    <p:extLst>
      <p:ext uri="{BB962C8B-B14F-4D97-AF65-F5344CB8AC3E}">
        <p14:creationId xmlns:p14="http://schemas.microsoft.com/office/powerpoint/2010/main" val="184042791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96BF6-8680-AF8B-EF35-898F6EFD711B}"/>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2F34A62E-1863-069B-93AB-5B6EF3D0070A}"/>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B76AA04C-5031-52C6-0678-E5B3AA1F34EA}"/>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A10E3A29-9DB6-FC36-BF59-E9A052738B7D}"/>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B1A8472D-F021-6C70-5551-C6484E0905CE}"/>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41947E7B-9518-800C-53AD-7DF50D65DD2C}"/>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86A55852-FEE7-3D99-835B-B43D1D98790B}"/>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423350F0-8D8F-781E-2280-9AF4D5A499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BF097539-A276-5F88-D200-5181DA9593B4}"/>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450EE083-31B3-2BB2-9A4C-5E3B84F65A13}"/>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383345B5-86DB-9838-8DEB-E8808D66C584}"/>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B0CC94C3-7628-A11A-8E3D-E9EEDD625E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4156BA94-F3AB-4D84-89F9-6F3588CB864B}"/>
              </a:ext>
            </a:extLst>
          </p:cNvPr>
          <p:cNvSpPr/>
          <p:nvPr/>
        </p:nvSpPr>
        <p:spPr>
          <a:xfrm>
            <a:off x="2711778" y="685801"/>
            <a:ext cx="6806152" cy="4015819"/>
          </a:xfrm>
          <a:prstGeom prst="roundRect">
            <a:avLst/>
          </a:prstGeom>
          <a:blipFill dpi="0" rotWithShape="1">
            <a:blip r:embed="rId5"/>
            <a:srcRect/>
            <a:tile tx="-495300" ty="8890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5D3E67A7-C904-9877-5750-19D40A1487B8}"/>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Triatlon</a:t>
            </a:r>
          </a:p>
        </p:txBody>
      </p:sp>
      <p:sp>
        <p:nvSpPr>
          <p:cNvPr id="10" name="Afgeronde rechthoek 9">
            <a:extLst>
              <a:ext uri="{FF2B5EF4-FFF2-40B4-BE49-F238E27FC236}">
                <a16:creationId xmlns:a16="http://schemas.microsoft.com/office/drawing/2014/main" id="{CD25EAD6-E72C-9EFB-FAE4-FB666AF82812}"/>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Biatlon</a:t>
            </a:r>
          </a:p>
        </p:txBody>
      </p:sp>
      <p:sp>
        <p:nvSpPr>
          <p:cNvPr id="11" name="Afgeronde rechthoek 10">
            <a:extLst>
              <a:ext uri="{FF2B5EF4-FFF2-40B4-BE49-F238E27FC236}">
                <a16:creationId xmlns:a16="http://schemas.microsoft.com/office/drawing/2014/main" id="{629C28BF-1769-F8C7-7E2C-3F6AC834C3AE}"/>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Schieten</a:t>
            </a:r>
          </a:p>
        </p:txBody>
      </p:sp>
      <p:sp>
        <p:nvSpPr>
          <p:cNvPr id="12" name="Afgeronde rechthoek 11">
            <a:extLst>
              <a:ext uri="{FF2B5EF4-FFF2-40B4-BE49-F238E27FC236}">
                <a16:creationId xmlns:a16="http://schemas.microsoft.com/office/drawing/2014/main" id="{D126696E-18E8-5651-60F5-5348ADBD3429}"/>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Langlaufen </a:t>
            </a:r>
          </a:p>
        </p:txBody>
      </p:sp>
    </p:spTree>
    <p:extLst>
      <p:ext uri="{BB962C8B-B14F-4D97-AF65-F5344CB8AC3E}">
        <p14:creationId xmlns:p14="http://schemas.microsoft.com/office/powerpoint/2010/main" val="333856441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0AF2E-324E-D747-F85A-E9D3E556D016}"/>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73B3F5E6-D40A-8F6D-327E-B18625C216E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6B8DE3AE-10BC-EEB3-CC75-4523890731F2}"/>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5077E2EB-0337-9276-6D5B-FBA27E2BA1D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BBFB3B0E-AF14-8B57-329E-2DACCB80C06B}"/>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4FD62A1F-DCA0-D33F-0FE3-81BA5E8B9723}"/>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B28BDA92-2735-9265-58D8-098C52798DC8}"/>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857FE734-EF9A-B5FB-CD7B-F835799BCD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6CE4C073-FC72-E9CE-2894-D858303D0DFA}"/>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B0891FFE-C53E-1ACF-1C3C-08AC943685DC}"/>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608F47F7-5395-33CA-BBFD-797BB1BDC6CF}"/>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4F2F9A12-CD60-D1B6-E0EA-96A70DBEDC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731F0C0E-421A-FD7F-63C5-4DDB70203512}"/>
              </a:ext>
            </a:extLst>
          </p:cNvPr>
          <p:cNvSpPr/>
          <p:nvPr/>
        </p:nvSpPr>
        <p:spPr>
          <a:xfrm>
            <a:off x="2711778" y="685801"/>
            <a:ext cx="6806152" cy="4015819"/>
          </a:xfrm>
          <a:prstGeom prst="roundRect">
            <a:avLst/>
          </a:prstGeom>
          <a:blipFill dpi="0" rotWithShape="1">
            <a:blip r:embed="rId5"/>
            <a:srcRect/>
            <a:tile tx="-495300" ty="88900" sx="100000" sy="100000" flip="none" algn="tl"/>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5AD897BC-35AE-C904-E57B-6C3631261E7B}"/>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Triatlon</a:t>
            </a:r>
          </a:p>
        </p:txBody>
      </p:sp>
      <p:sp>
        <p:nvSpPr>
          <p:cNvPr id="10" name="Afgeronde rechthoek 9">
            <a:extLst>
              <a:ext uri="{FF2B5EF4-FFF2-40B4-BE49-F238E27FC236}">
                <a16:creationId xmlns:a16="http://schemas.microsoft.com/office/drawing/2014/main" id="{4928F5EB-2CF3-6648-2202-E03A139474E3}"/>
              </a:ext>
            </a:extLst>
          </p:cNvPr>
          <p:cNvSpPr/>
          <p:nvPr/>
        </p:nvSpPr>
        <p:spPr>
          <a:xfrm>
            <a:off x="6253113" y="4881974"/>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Biatlon</a:t>
            </a:r>
          </a:p>
        </p:txBody>
      </p:sp>
      <p:sp>
        <p:nvSpPr>
          <p:cNvPr id="11" name="Afgeronde rechthoek 10">
            <a:extLst>
              <a:ext uri="{FF2B5EF4-FFF2-40B4-BE49-F238E27FC236}">
                <a16:creationId xmlns:a16="http://schemas.microsoft.com/office/drawing/2014/main" id="{C53D6A86-C458-F9BC-1701-41B706578B6C}"/>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Schieten</a:t>
            </a:r>
          </a:p>
        </p:txBody>
      </p:sp>
      <p:sp>
        <p:nvSpPr>
          <p:cNvPr id="12" name="Afgeronde rechthoek 11">
            <a:extLst>
              <a:ext uri="{FF2B5EF4-FFF2-40B4-BE49-F238E27FC236}">
                <a16:creationId xmlns:a16="http://schemas.microsoft.com/office/drawing/2014/main" id="{C711454C-40B5-10C1-9D38-8ECAA4B8CA99}"/>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Langlaufen </a:t>
            </a:r>
          </a:p>
        </p:txBody>
      </p:sp>
    </p:spTree>
    <p:extLst>
      <p:ext uri="{BB962C8B-B14F-4D97-AF65-F5344CB8AC3E}">
        <p14:creationId xmlns:p14="http://schemas.microsoft.com/office/powerpoint/2010/main" val="286646616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67150-0AFF-84B4-4A90-89CF642E186B}"/>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945A2BE3-DD50-CA38-2ECE-228498CFB030}"/>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2AE2FF2F-520E-77F5-D07F-53255F1CB2D6}"/>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BE26EECD-CAAA-9457-FE7B-1B05E93173F3}"/>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7B4803A9-B865-5C54-9781-F7ADEB99FC9E}"/>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E6E728E2-195E-0719-682C-0DE180484E7E}"/>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3DA71296-F831-25F6-595C-75105FA17663}"/>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6956A5FB-5A00-B51B-ABD8-A90367959D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2CAFA8A3-321A-F8EB-1502-26188122091F}"/>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28467147-4AA6-2190-E869-19F2EAFDE9CB}"/>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826CB814-7430-66CE-F795-EA91963D19A6}"/>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99AFA284-0019-E421-C678-4CA7F6DE4C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0ACE725F-B17D-792E-78FF-507102425C4A}"/>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F7FCA2D9-64F6-7EC2-5119-016D6E3E8C9F}"/>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Skiën</a:t>
            </a:r>
          </a:p>
        </p:txBody>
      </p:sp>
      <p:sp>
        <p:nvSpPr>
          <p:cNvPr id="10" name="Afgeronde rechthoek 9">
            <a:extLst>
              <a:ext uri="{FF2B5EF4-FFF2-40B4-BE49-F238E27FC236}">
                <a16:creationId xmlns:a16="http://schemas.microsoft.com/office/drawing/2014/main" id="{94828D16-8C32-ECAB-0B7D-D66BC4B26534}"/>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Langlaufen</a:t>
            </a:r>
          </a:p>
        </p:txBody>
      </p:sp>
      <p:sp>
        <p:nvSpPr>
          <p:cNvPr id="11" name="Afgeronde rechthoek 10">
            <a:extLst>
              <a:ext uri="{FF2B5EF4-FFF2-40B4-BE49-F238E27FC236}">
                <a16:creationId xmlns:a16="http://schemas.microsoft.com/office/drawing/2014/main" id="{698C12F0-7EBA-5095-5C50-CDDDFD5BF96E}"/>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Schansspringen</a:t>
            </a:r>
          </a:p>
        </p:txBody>
      </p:sp>
      <p:sp>
        <p:nvSpPr>
          <p:cNvPr id="12" name="Afgeronde rechthoek 11">
            <a:extLst>
              <a:ext uri="{FF2B5EF4-FFF2-40B4-BE49-F238E27FC236}">
                <a16:creationId xmlns:a16="http://schemas.microsoft.com/office/drawing/2014/main" id="{FD842C07-8986-352C-93B4-2B95C8F3227D}"/>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Snowboarden </a:t>
            </a:r>
          </a:p>
        </p:txBody>
      </p:sp>
    </p:spTree>
    <p:extLst>
      <p:ext uri="{BB962C8B-B14F-4D97-AF65-F5344CB8AC3E}">
        <p14:creationId xmlns:p14="http://schemas.microsoft.com/office/powerpoint/2010/main" val="39293658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C338C5-F1D3-9F59-4C72-6872FFB4D27A}"/>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62A74C14-2626-8C1B-DB55-5B414D214369}"/>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54FB34C4-8F0F-FD85-5807-CDE45F379271}"/>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55DCC563-1AAD-FD39-15C0-F3974891472F}"/>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A59D2D85-F6BA-8691-F8CF-692AEF26CC99}"/>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32C0A57B-15C5-DAF9-FFB2-DCC22AC1010D}"/>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DF18028A-44CF-B26E-0B9F-FA9791AD577C}"/>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3D5521D3-3675-52F9-DEDB-A3D657166B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88081C50-012F-7948-ED85-04ADC49AF684}"/>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9A715E1E-3D1F-7F80-CC29-5DCDCB44FB54}"/>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C20435DE-46E1-8670-2308-06F099E83D21}"/>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4DAC474F-FE2E-E438-294F-9A13064BC8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61C63D86-A815-EFFC-A61D-C18922D853ED}"/>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C0CCCCB9-171F-F019-FD82-E1F0FAB199AE}"/>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Skiën</a:t>
            </a:r>
          </a:p>
        </p:txBody>
      </p:sp>
      <p:sp>
        <p:nvSpPr>
          <p:cNvPr id="10" name="Afgeronde rechthoek 9">
            <a:extLst>
              <a:ext uri="{FF2B5EF4-FFF2-40B4-BE49-F238E27FC236}">
                <a16:creationId xmlns:a16="http://schemas.microsoft.com/office/drawing/2014/main" id="{16492283-E250-60D1-0898-8DA1AC7E253B}"/>
              </a:ext>
            </a:extLst>
          </p:cNvPr>
          <p:cNvSpPr/>
          <p:nvPr/>
        </p:nvSpPr>
        <p:spPr>
          <a:xfrm>
            <a:off x="6253113" y="4881974"/>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Langlaufen</a:t>
            </a:r>
          </a:p>
        </p:txBody>
      </p:sp>
      <p:sp>
        <p:nvSpPr>
          <p:cNvPr id="11" name="Afgeronde rechthoek 10">
            <a:extLst>
              <a:ext uri="{FF2B5EF4-FFF2-40B4-BE49-F238E27FC236}">
                <a16:creationId xmlns:a16="http://schemas.microsoft.com/office/drawing/2014/main" id="{842EE2C4-C1C2-FE7B-E33F-09800348AB7D}"/>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Schansspringen</a:t>
            </a:r>
          </a:p>
        </p:txBody>
      </p:sp>
      <p:sp>
        <p:nvSpPr>
          <p:cNvPr id="12" name="Afgeronde rechthoek 11">
            <a:extLst>
              <a:ext uri="{FF2B5EF4-FFF2-40B4-BE49-F238E27FC236}">
                <a16:creationId xmlns:a16="http://schemas.microsoft.com/office/drawing/2014/main" id="{E933C19F-0A84-0249-3E8B-3E23F706F1CF}"/>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Snowboarden </a:t>
            </a:r>
          </a:p>
        </p:txBody>
      </p:sp>
    </p:spTree>
    <p:extLst>
      <p:ext uri="{BB962C8B-B14F-4D97-AF65-F5344CB8AC3E}">
        <p14:creationId xmlns:p14="http://schemas.microsoft.com/office/powerpoint/2010/main" val="79846111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F5F499-62B7-7CF4-C032-13E14DD74C4E}"/>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C949CB94-CBD6-7B39-2E4E-E9A2BBE1B700}"/>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D6A99D57-E039-2188-BC9E-CF615DB1D0C8}"/>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28E8BAF1-F4F6-B374-6838-EC9E3D73CFB7}"/>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699A902B-C432-3784-3BAB-0CF562E78ABF}"/>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638D3913-5EA1-5C48-92FC-FE92A9DABB2D}"/>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8C30DA5E-CCB6-EC33-8D22-32CB4CA7375E}"/>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AF3ACC6F-0EF5-FA6E-9B1C-CA73B49800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83C1A9F6-C616-6BC0-071F-D318C2FE513D}"/>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EFB7EABF-4322-682D-CAF0-BC4F1F5CCC8D}"/>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D07CDBF3-6580-9B14-CD17-B50C17B35EE7}"/>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27E8AAD3-94CB-41E0-EDAF-FA25BD804B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6F22CD2C-1D02-DADE-DC48-338967F62567}"/>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3C54ABD2-595D-0B34-0C6B-C6FED1940017}"/>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Skiën</a:t>
            </a:r>
          </a:p>
        </p:txBody>
      </p:sp>
      <p:sp>
        <p:nvSpPr>
          <p:cNvPr id="10" name="Afgeronde rechthoek 9">
            <a:extLst>
              <a:ext uri="{FF2B5EF4-FFF2-40B4-BE49-F238E27FC236}">
                <a16:creationId xmlns:a16="http://schemas.microsoft.com/office/drawing/2014/main" id="{0D94E174-6342-9152-934A-1F4773AC5A62}"/>
              </a:ext>
            </a:extLst>
          </p:cNvPr>
          <p:cNvSpPr/>
          <p:nvPr/>
        </p:nvSpPr>
        <p:spPr>
          <a:xfrm>
            <a:off x="6253113" y="488197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Freestylen</a:t>
            </a:r>
          </a:p>
        </p:txBody>
      </p:sp>
      <p:sp>
        <p:nvSpPr>
          <p:cNvPr id="11" name="Afgeronde rechthoek 10">
            <a:extLst>
              <a:ext uri="{FF2B5EF4-FFF2-40B4-BE49-F238E27FC236}">
                <a16:creationId xmlns:a16="http://schemas.microsoft.com/office/drawing/2014/main" id="{A5320603-6A43-23B7-B34D-223F89F7F2C8}"/>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Schansspringen</a:t>
            </a:r>
          </a:p>
        </p:txBody>
      </p:sp>
      <p:sp>
        <p:nvSpPr>
          <p:cNvPr id="12" name="Afgeronde rechthoek 11">
            <a:extLst>
              <a:ext uri="{FF2B5EF4-FFF2-40B4-BE49-F238E27FC236}">
                <a16:creationId xmlns:a16="http://schemas.microsoft.com/office/drawing/2014/main" id="{D02CBED8-42FF-1D34-1D6D-8A4A4B513EEC}"/>
              </a:ext>
            </a:extLst>
          </p:cNvPr>
          <p:cNvSpPr/>
          <p:nvPr/>
        </p:nvSpPr>
        <p:spPr>
          <a:xfrm>
            <a:off x="6253113" y="5756684"/>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Snowboarden </a:t>
            </a:r>
          </a:p>
        </p:txBody>
      </p:sp>
    </p:spTree>
    <p:extLst>
      <p:ext uri="{BB962C8B-B14F-4D97-AF65-F5344CB8AC3E}">
        <p14:creationId xmlns:p14="http://schemas.microsoft.com/office/powerpoint/2010/main" val="150513460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5960B-B873-18F9-C2B0-ACD1EC55F9AA}"/>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B9621AB9-42F9-3184-403C-0B2FCE6E6D80}"/>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636C6E29-805C-97A4-5C5B-B67B95CF5E37}"/>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EC7EEEE2-AED3-4164-1B9D-D09DED1D02D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6DAF9777-90BB-1CBD-6BC4-FFAF7D93A4AA}"/>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6" name="Tekstvak 15">
            <a:extLst>
              <a:ext uri="{FF2B5EF4-FFF2-40B4-BE49-F238E27FC236}">
                <a16:creationId xmlns:a16="http://schemas.microsoft.com/office/drawing/2014/main" id="{9B71343F-35E3-7DA2-035D-AE0EB11E23E2}"/>
              </a:ext>
            </a:extLst>
          </p:cNvPr>
          <p:cNvSpPr txBox="1"/>
          <p:nvPr/>
        </p:nvSpPr>
        <p:spPr>
          <a:xfrm>
            <a:off x="0" y="6156"/>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latin typeface="Kermit" panose="020F0503040000060003" pitchFamily="34" charset="0"/>
              </a:rPr>
              <a:t>nieuwsgierigheid prikkelen en voorkennis activeren</a:t>
            </a:r>
          </a:p>
        </p:txBody>
      </p:sp>
      <p:sp>
        <p:nvSpPr>
          <p:cNvPr id="2" name="Tekstvak 1">
            <a:extLst>
              <a:ext uri="{FF2B5EF4-FFF2-40B4-BE49-F238E27FC236}">
                <a16:creationId xmlns:a16="http://schemas.microsoft.com/office/drawing/2014/main" id="{FC690D34-599F-A550-554D-DF89F6750A7A}"/>
              </a:ext>
            </a:extLst>
          </p:cNvPr>
          <p:cNvSpPr txBox="1"/>
          <p:nvPr/>
        </p:nvSpPr>
        <p:spPr>
          <a:xfrm>
            <a:off x="2721" y="6336846"/>
            <a:ext cx="274320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a:p>
            <a:endParaRPr lang="nl-NL" sz="2800" u="sng">
              <a:solidFill>
                <a:srgbClr val="E16C7F"/>
              </a:solidFill>
              <a:latin typeface="Kermit" panose="020F0503040000060003" pitchFamily="34" charset="0"/>
            </a:endParaRPr>
          </a:p>
        </p:txBody>
      </p:sp>
      <p:pic>
        <p:nvPicPr>
          <p:cNvPr id="3" name="Afbeelding 2" descr="Afbeelding met Lettertype, Graphics, rood, tekst&#10;&#10;Automatisch gegenereerde beschrijving">
            <a:extLst>
              <a:ext uri="{FF2B5EF4-FFF2-40B4-BE49-F238E27FC236}">
                <a16:creationId xmlns:a16="http://schemas.microsoft.com/office/drawing/2014/main" id="{F17CF2DF-4CF5-98AC-37FC-8E517FE2DB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Tekstvak 5">
            <a:extLst>
              <a:ext uri="{FF2B5EF4-FFF2-40B4-BE49-F238E27FC236}">
                <a16:creationId xmlns:a16="http://schemas.microsoft.com/office/drawing/2014/main" id="{584C6AEC-F0D9-9587-0934-C492CB8A60C6}"/>
              </a:ext>
            </a:extLst>
          </p:cNvPr>
          <p:cNvSpPr txBox="1"/>
          <p:nvPr/>
        </p:nvSpPr>
        <p:spPr>
          <a:xfrm>
            <a:off x="0" y="158176"/>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sport</a:t>
            </a:r>
            <a:endParaRPr lang="nl-NL" sz="3200"/>
          </a:p>
        </p:txBody>
      </p:sp>
      <p:sp>
        <p:nvSpPr>
          <p:cNvPr id="8" name="Rechthoek 7">
            <a:extLst>
              <a:ext uri="{FF2B5EF4-FFF2-40B4-BE49-F238E27FC236}">
                <a16:creationId xmlns:a16="http://schemas.microsoft.com/office/drawing/2014/main" id="{9BAF5537-7490-AE35-DBD9-E92C4F837F9F}"/>
              </a:ext>
            </a:extLst>
          </p:cNvPr>
          <p:cNvSpPr/>
          <p:nvPr/>
        </p:nvSpPr>
        <p:spPr>
          <a:xfrm>
            <a:off x="0" y="857193"/>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C5E847C1-584C-DC6E-58DB-43AD2F35EECE}"/>
              </a:ext>
            </a:extLst>
          </p:cNvPr>
          <p:cNvSpPr>
            <a:spLocks noGrp="1" noRot="1" noMove="1" noResize="1" noEditPoints="1" noAdjustHandles="1" noChangeArrowheads="1" noChangeShapeType="1"/>
          </p:cNvSpPr>
          <p:nvPr/>
        </p:nvSpPr>
        <p:spPr>
          <a:xfrm>
            <a:off x="0" y="795811"/>
            <a:ext cx="12192000" cy="4845377"/>
          </a:xfrm>
          <a:prstGeom prst="rect">
            <a:avLst/>
          </a:prstGeom>
          <a:solidFill>
            <a:srgbClr val="93D2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descr="Afbeelding met schermopname&#10;&#10;Door AI gegenereerde inhoud is mogelijk onjuist.">
            <a:extLst>
              <a:ext uri="{FF2B5EF4-FFF2-40B4-BE49-F238E27FC236}">
                <a16:creationId xmlns:a16="http://schemas.microsoft.com/office/drawing/2014/main" id="{69C66956-76C5-52DF-F43B-1EA6BF638D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27" y="-1244338"/>
            <a:ext cx="12191999" cy="6973913"/>
          </a:xfrm>
          <a:prstGeom prst="rect">
            <a:avLst/>
          </a:prstGeom>
        </p:spPr>
      </p:pic>
      <p:sp>
        <p:nvSpPr>
          <p:cNvPr id="5" name="Afgeronde rechthoek 4">
            <a:extLst>
              <a:ext uri="{FF2B5EF4-FFF2-40B4-BE49-F238E27FC236}">
                <a16:creationId xmlns:a16="http://schemas.microsoft.com/office/drawing/2014/main" id="{C4468EBF-F599-70AD-3E03-29D196783BE6}"/>
              </a:ext>
            </a:extLst>
          </p:cNvPr>
          <p:cNvSpPr/>
          <p:nvPr/>
        </p:nvSpPr>
        <p:spPr>
          <a:xfrm>
            <a:off x="2711778" y="685801"/>
            <a:ext cx="6806152" cy="4015819"/>
          </a:xfrm>
          <a:prstGeom prst="roundRect">
            <a:avLst/>
          </a:prstGeom>
          <a:blipFill dpi="0" rotWithShape="1">
            <a:blip r:embed="rId5"/>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Afgeronde rechthoek 6">
            <a:extLst>
              <a:ext uri="{FF2B5EF4-FFF2-40B4-BE49-F238E27FC236}">
                <a16:creationId xmlns:a16="http://schemas.microsoft.com/office/drawing/2014/main" id="{450BF7F3-4A05-EC33-FA14-46265EEF6486}"/>
              </a:ext>
            </a:extLst>
          </p:cNvPr>
          <p:cNvSpPr/>
          <p:nvPr/>
        </p:nvSpPr>
        <p:spPr>
          <a:xfrm>
            <a:off x="2745921" y="488192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A. Skiën</a:t>
            </a:r>
          </a:p>
        </p:txBody>
      </p:sp>
      <p:sp>
        <p:nvSpPr>
          <p:cNvPr id="10" name="Afgeronde rechthoek 9">
            <a:extLst>
              <a:ext uri="{FF2B5EF4-FFF2-40B4-BE49-F238E27FC236}">
                <a16:creationId xmlns:a16="http://schemas.microsoft.com/office/drawing/2014/main" id="{2B72F5CD-8AA3-2583-5906-6E7F6A685D90}"/>
              </a:ext>
            </a:extLst>
          </p:cNvPr>
          <p:cNvSpPr/>
          <p:nvPr/>
        </p:nvSpPr>
        <p:spPr>
          <a:xfrm>
            <a:off x="6253113" y="4881974"/>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B. Freestylen</a:t>
            </a:r>
          </a:p>
        </p:txBody>
      </p:sp>
      <p:sp>
        <p:nvSpPr>
          <p:cNvPr id="11" name="Afgeronde rechthoek 10">
            <a:extLst>
              <a:ext uri="{FF2B5EF4-FFF2-40B4-BE49-F238E27FC236}">
                <a16:creationId xmlns:a16="http://schemas.microsoft.com/office/drawing/2014/main" id="{EFBD94D8-F256-A0D7-C34A-EE9656AE63AA}"/>
              </a:ext>
            </a:extLst>
          </p:cNvPr>
          <p:cNvSpPr/>
          <p:nvPr/>
        </p:nvSpPr>
        <p:spPr>
          <a:xfrm>
            <a:off x="2745921" y="5756632"/>
            <a:ext cx="3192966" cy="767746"/>
          </a:xfrm>
          <a:prstGeom prst="roundRect">
            <a:avLst/>
          </a:prstGeom>
          <a:solidFill>
            <a:srgbClr val="17316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C. Schansspringen</a:t>
            </a:r>
          </a:p>
        </p:txBody>
      </p:sp>
      <p:sp>
        <p:nvSpPr>
          <p:cNvPr id="12" name="Afgeronde rechthoek 11">
            <a:extLst>
              <a:ext uri="{FF2B5EF4-FFF2-40B4-BE49-F238E27FC236}">
                <a16:creationId xmlns:a16="http://schemas.microsoft.com/office/drawing/2014/main" id="{0281B52D-C058-E1A9-024F-94443953EC76}"/>
              </a:ext>
            </a:extLst>
          </p:cNvPr>
          <p:cNvSpPr/>
          <p:nvPr/>
        </p:nvSpPr>
        <p:spPr>
          <a:xfrm>
            <a:off x="6253113" y="5756684"/>
            <a:ext cx="3192966" cy="767746"/>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400">
                <a:latin typeface="Kermit" panose="020F0503040000060003" pitchFamily="34" charset="0"/>
              </a:rPr>
              <a:t>D. Snowboarden </a:t>
            </a:r>
          </a:p>
        </p:txBody>
      </p:sp>
    </p:spTree>
    <p:extLst>
      <p:ext uri="{BB962C8B-B14F-4D97-AF65-F5344CB8AC3E}">
        <p14:creationId xmlns:p14="http://schemas.microsoft.com/office/powerpoint/2010/main" val="206152907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29A89-DF9C-2F6B-8CBD-3DE17AE078ED}"/>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44D30E64-FBEC-94E1-4DF3-A33A325BA5BC}"/>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FBAAA628-1C96-02D2-21BC-ACB579B11DB4}"/>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650E1554-41BF-84BA-AA15-7EC6F55E69A1}"/>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4A3EB2D4-5E7D-0AC0-43DB-F91471B12AB2}"/>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2" name="Tekstvak 1">
            <a:extLst>
              <a:ext uri="{FF2B5EF4-FFF2-40B4-BE49-F238E27FC236}">
                <a16:creationId xmlns:a16="http://schemas.microsoft.com/office/drawing/2014/main" id="{0292CF81-F995-0145-B904-E4D86C5B9E4D}"/>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D7AD3548-3E41-2DA7-A114-60AE4EFB9101}"/>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00927A97-A5D1-3480-E509-3CCC765E12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7" name="Tekstvak 6">
            <a:extLst>
              <a:ext uri="{FF2B5EF4-FFF2-40B4-BE49-F238E27FC236}">
                <a16:creationId xmlns:a16="http://schemas.microsoft.com/office/drawing/2014/main" id="{633A177C-AC90-C019-E260-65B09766A6DB}"/>
              </a:ext>
            </a:extLst>
          </p:cNvPr>
          <p:cNvSpPr txBox="1"/>
          <p:nvPr/>
        </p:nvSpPr>
        <p:spPr>
          <a:xfrm>
            <a:off x="0" y="138734"/>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Wie is Kimberley Bos</a:t>
            </a:r>
            <a:endParaRPr lang="nl-NL" sz="3200"/>
          </a:p>
        </p:txBody>
      </p:sp>
      <p:pic>
        <p:nvPicPr>
          <p:cNvPr id="10" name="Onlinemedia 9" descr="Kimberley Bos wint als eerste Nederlander ooit WK-goud bij skeleton">
            <a:hlinkClick r:id="" action="ppaction://media"/>
            <a:extLst>
              <a:ext uri="{FF2B5EF4-FFF2-40B4-BE49-F238E27FC236}">
                <a16:creationId xmlns:a16="http://schemas.microsoft.com/office/drawing/2014/main" id="{144DAF22-3055-F078-C12E-83C7603553D5}"/>
              </a:ext>
            </a:extLst>
          </p:cNvPr>
          <p:cNvPicPr>
            <a:picLocks noRot="1" noChangeAspect="1"/>
          </p:cNvPicPr>
          <p:nvPr>
            <a:videoFile r:link="rId1"/>
          </p:nvPr>
        </p:nvPicPr>
        <p:blipFill>
          <a:blip r:embed="rId5"/>
          <a:stretch>
            <a:fillRect/>
          </a:stretch>
        </p:blipFill>
        <p:spPr>
          <a:xfrm>
            <a:off x="1196975" y="759809"/>
            <a:ext cx="10147300" cy="5733225"/>
          </a:xfrm>
          <a:prstGeom prst="rect">
            <a:avLst/>
          </a:prstGeom>
        </p:spPr>
      </p:pic>
    </p:spTree>
    <p:extLst>
      <p:ext uri="{BB962C8B-B14F-4D97-AF65-F5344CB8AC3E}">
        <p14:creationId xmlns:p14="http://schemas.microsoft.com/office/powerpoint/2010/main" val="3690125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B0B4A-41D1-0FCA-E65A-B8305757EA1B}"/>
            </a:ext>
          </a:extLst>
        </p:cNvPr>
        <p:cNvGrpSpPr/>
        <p:nvPr/>
      </p:nvGrpSpPr>
      <p:grpSpPr>
        <a:xfrm>
          <a:off x="0" y="0"/>
          <a:ext cx="0" cy="0"/>
          <a:chOff x="0" y="0"/>
          <a:chExt cx="0" cy="0"/>
        </a:xfrm>
      </p:grpSpPr>
      <p:pic>
        <p:nvPicPr>
          <p:cNvPr id="7" name="Afbeelding 6" descr="Afbeelding met schermopname&#10;&#10;Door AI gegenereerde inhoud is mogelijk onjuist.">
            <a:extLst>
              <a:ext uri="{FF2B5EF4-FFF2-40B4-BE49-F238E27FC236}">
                <a16:creationId xmlns:a16="http://schemas.microsoft.com/office/drawing/2014/main" id="{4E84C954-B713-938D-ED71-134CFC8D93D5}"/>
              </a:ext>
            </a:extLst>
          </p:cNvPr>
          <p:cNvPicPr>
            <a:picLocks noChangeAspect="1"/>
          </p:cNvPicPr>
          <p:nvPr/>
        </p:nvPicPr>
        <p:blipFill>
          <a:blip r:embed="rId3">
            <a:extLst>
              <a:ext uri="{28A0092B-C50C-407E-A947-70E740481C1C}">
                <a14:useLocalDpi xmlns:a14="http://schemas.microsoft.com/office/drawing/2010/main" val="0"/>
              </a:ext>
            </a:extLst>
          </a:blip>
          <a:srcRect t="54641"/>
          <a:stretch>
            <a:fillRect/>
          </a:stretch>
        </p:blipFill>
        <p:spPr>
          <a:xfrm>
            <a:off x="0" y="3747246"/>
            <a:ext cx="12192000" cy="3110753"/>
          </a:xfrm>
          <a:prstGeom prst="rect">
            <a:avLst/>
          </a:prstGeom>
        </p:spPr>
      </p:pic>
      <p:sp>
        <p:nvSpPr>
          <p:cNvPr id="74753" name="Rectangle 3">
            <a:extLst>
              <a:ext uri="{FF2B5EF4-FFF2-40B4-BE49-F238E27FC236}">
                <a16:creationId xmlns:a16="http://schemas.microsoft.com/office/drawing/2014/main" id="{69C861C0-EE90-6941-CAE0-3C72396E1EE0}"/>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B711BE44-27EB-6FC5-7FD3-A419DF8E4530}"/>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22A78FB3-E617-000F-582F-E8E97DCF4F67}"/>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429A78BE-E190-60E9-99C8-F1B33D46879A}"/>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2" name="Tekstvak 1">
            <a:extLst>
              <a:ext uri="{FF2B5EF4-FFF2-40B4-BE49-F238E27FC236}">
                <a16:creationId xmlns:a16="http://schemas.microsoft.com/office/drawing/2014/main" id="{09BD3B07-F706-D95B-5C62-E585BCD25DBB}"/>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2515665D-379F-CC5E-7FE8-815F7483960D}"/>
              </a:ext>
            </a:extLst>
          </p:cNvPr>
          <p:cNvSpPr txBox="1"/>
          <p:nvPr/>
        </p:nvSpPr>
        <p:spPr>
          <a:xfrm>
            <a:off x="29936" y="6255204"/>
            <a:ext cx="2743200"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a:p>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B1EBA17E-6AC3-1D56-3707-D9D96ABA3E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9" name="Tekstvak 8">
            <a:extLst>
              <a:ext uri="{FF2B5EF4-FFF2-40B4-BE49-F238E27FC236}">
                <a16:creationId xmlns:a16="http://schemas.microsoft.com/office/drawing/2014/main" id="{6FFF2232-D899-E48A-15AF-57E76016B66D}"/>
              </a:ext>
            </a:extLst>
          </p:cNvPr>
          <p:cNvSpPr txBox="1"/>
          <p:nvPr/>
        </p:nvSpPr>
        <p:spPr>
          <a:xfrm>
            <a:off x="1995083" y="1024569"/>
            <a:ext cx="8201835" cy="3139321"/>
          </a:xfrm>
          <a:prstGeom prst="rect">
            <a:avLst/>
          </a:prstGeom>
          <a:noFill/>
        </p:spPr>
        <p:txBody>
          <a:bodyPr wrap="square" lIns="91440" tIns="45720" rIns="91440" bIns="45720" rtlCol="0" anchor="t">
            <a:spAutoFit/>
          </a:bodyPr>
          <a:lstStyle/>
          <a:p>
            <a:pPr algn="ctr"/>
            <a:r>
              <a:rPr lang="nl-NL">
                <a:latin typeface="Kermit" panose="020F0503040000060003" pitchFamily="34" charset="0"/>
              </a:rPr>
              <a:t>We gaan de </a:t>
            </a:r>
            <a:r>
              <a:rPr lang="nl-NL" err="1">
                <a:latin typeface="Kermit" panose="020F0503040000060003" pitchFamily="34" charset="0"/>
              </a:rPr>
              <a:t>Skeletonster</a:t>
            </a:r>
            <a:r>
              <a:rPr lang="nl-NL">
                <a:latin typeface="Kermit" panose="020F0503040000060003" pitchFamily="34" charset="0"/>
              </a:rPr>
              <a:t> Kimberley Bos interviewen met de klas.</a:t>
            </a:r>
          </a:p>
          <a:p>
            <a:pPr algn="ctr"/>
            <a:endParaRPr lang="nl-NL">
              <a:latin typeface="Kermit" panose="020F0503040000060003" pitchFamily="34" charset="0"/>
            </a:endParaRPr>
          </a:p>
          <a:p>
            <a:pPr algn="ctr"/>
            <a:r>
              <a:rPr lang="nl-NL">
                <a:latin typeface="Kermit"/>
              </a:rPr>
              <a:t>We gaan kijken naar een filmpje van Kimberley Bos en we stellen drie soorten vragen: </a:t>
            </a:r>
          </a:p>
          <a:p>
            <a:pPr algn="ctr"/>
            <a:endParaRPr lang="nl-NL">
              <a:latin typeface="Kermit" panose="020F0503040000060003" pitchFamily="34" charset="0"/>
            </a:endParaRPr>
          </a:p>
          <a:p>
            <a:pPr algn="ctr"/>
            <a:r>
              <a:rPr lang="nl-NL" b="1">
                <a:solidFill>
                  <a:srgbClr val="E16C7F"/>
                </a:solidFill>
                <a:latin typeface="Kermit" panose="020F0503040000060003" pitchFamily="34" charset="0"/>
              </a:rPr>
              <a:t>Persoonlijke relevantie</a:t>
            </a:r>
          </a:p>
          <a:p>
            <a:pPr algn="ctr"/>
            <a:r>
              <a:rPr lang="nl-NL" b="1">
                <a:solidFill>
                  <a:srgbClr val="E16C7F"/>
                </a:solidFill>
                <a:latin typeface="Kermit" panose="020F0503040000060003" pitchFamily="34" charset="0"/>
              </a:rPr>
              <a:t>Creatief denken</a:t>
            </a:r>
          </a:p>
          <a:p>
            <a:pPr algn="ctr"/>
            <a:r>
              <a:rPr lang="nl-NL" b="1">
                <a:solidFill>
                  <a:srgbClr val="E16C7F"/>
                </a:solidFill>
                <a:latin typeface="Kermit" panose="020F0503040000060003" pitchFamily="34" charset="0"/>
              </a:rPr>
              <a:t>Onthouden en begrijpen</a:t>
            </a:r>
          </a:p>
          <a:p>
            <a:pPr marL="285750" indent="-285750" algn="ctr">
              <a:buFontTx/>
              <a:buChar char="-"/>
            </a:pPr>
            <a:endParaRPr lang="nl-NL">
              <a:latin typeface="Kermit" panose="020F0503040000060003" pitchFamily="34" charset="0"/>
            </a:endParaRPr>
          </a:p>
          <a:p>
            <a:pPr algn="ctr"/>
            <a:r>
              <a:rPr lang="nl-NL">
                <a:latin typeface="Kermit" panose="020F0503040000060003" pitchFamily="34" charset="0"/>
              </a:rPr>
              <a:t>Schrijf deze vragen op je wisbordje.</a:t>
            </a:r>
          </a:p>
          <a:p>
            <a:pPr lvl="0"/>
            <a:endParaRPr lang="nl-NL">
              <a:latin typeface="Kermit" panose="020F0503040000060003" pitchFamily="34" charset="0"/>
            </a:endParaRPr>
          </a:p>
        </p:txBody>
      </p:sp>
      <p:sp>
        <p:nvSpPr>
          <p:cNvPr id="10" name="Tekstvak 9">
            <a:extLst>
              <a:ext uri="{FF2B5EF4-FFF2-40B4-BE49-F238E27FC236}">
                <a16:creationId xmlns:a16="http://schemas.microsoft.com/office/drawing/2014/main" id="{8C7C74E7-9240-BAA1-40B8-D945EAE0A518}"/>
              </a:ext>
            </a:extLst>
          </p:cNvPr>
          <p:cNvSpPr txBox="1"/>
          <p:nvPr/>
        </p:nvSpPr>
        <p:spPr>
          <a:xfrm>
            <a:off x="0" y="138734"/>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Interview met Kimberley Bos</a:t>
            </a:r>
            <a:endParaRPr lang="nl-NL" sz="3200"/>
          </a:p>
        </p:txBody>
      </p:sp>
      <p:pic>
        <p:nvPicPr>
          <p:cNvPr id="12" name="Afbeelding 11">
            <a:extLst>
              <a:ext uri="{FF2B5EF4-FFF2-40B4-BE49-F238E27FC236}">
                <a16:creationId xmlns:a16="http://schemas.microsoft.com/office/drawing/2014/main" id="{0C8DB9B4-4D69-3227-D394-23293CD25976}"/>
              </a:ext>
            </a:extLst>
          </p:cNvPr>
          <p:cNvPicPr/>
          <p:nvPr/>
        </p:nvPicPr>
        <p:blipFill>
          <a:blip r:embed="rId5">
            <a:extLst>
              <a:ext uri="{28A0092B-C50C-407E-A947-70E740481C1C}">
                <a14:useLocalDpi xmlns:a14="http://schemas.microsoft.com/office/drawing/2010/main" val="0"/>
              </a:ext>
            </a:extLst>
          </a:blip>
          <a:srcRect/>
          <a:stretch/>
        </p:blipFill>
        <p:spPr bwMode="auto">
          <a:xfrm>
            <a:off x="4974006" y="4238623"/>
            <a:ext cx="2243988" cy="2272379"/>
          </a:xfrm>
          <a:prstGeom prst="rect">
            <a:avLst/>
          </a:prstGeom>
          <a:noFill/>
          <a:ln>
            <a:noFill/>
          </a:ln>
        </p:spPr>
      </p:pic>
      <p:pic>
        <p:nvPicPr>
          <p:cNvPr id="13" name="Afbeelding 12">
            <a:extLst>
              <a:ext uri="{FF2B5EF4-FFF2-40B4-BE49-F238E27FC236}">
                <a16:creationId xmlns:a16="http://schemas.microsoft.com/office/drawing/2014/main" id="{4C8A5D63-79C1-22C8-9C88-7EFB53D9F1DE}"/>
              </a:ext>
            </a:extLst>
          </p:cNvPr>
          <p:cNvPicPr/>
          <p:nvPr/>
        </p:nvPicPr>
        <p:blipFill>
          <a:blip r:embed="rId6">
            <a:extLst>
              <a:ext uri="{28A0092B-C50C-407E-A947-70E740481C1C}">
                <a14:useLocalDpi xmlns:a14="http://schemas.microsoft.com/office/drawing/2010/main" val="0"/>
              </a:ext>
            </a:extLst>
          </a:blip>
          <a:srcRect t="1290" b="1290"/>
          <a:stretch/>
        </p:blipFill>
        <p:spPr bwMode="auto">
          <a:xfrm>
            <a:off x="1886103" y="4267199"/>
            <a:ext cx="2411033" cy="2215229"/>
          </a:xfrm>
          <a:prstGeom prst="rect">
            <a:avLst/>
          </a:prstGeom>
          <a:noFill/>
          <a:ln>
            <a:noFill/>
          </a:ln>
          <a:extLst>
            <a:ext uri="{53640926-AAD7-44D8-BBD7-CCE9431645EC}">
              <a14:shadowObscured xmlns:a14="http://schemas.microsoft.com/office/drawing/2010/main"/>
            </a:ext>
          </a:extLst>
        </p:spPr>
      </p:pic>
      <p:pic>
        <p:nvPicPr>
          <p:cNvPr id="14" name="Afbeelding 13">
            <a:extLst>
              <a:ext uri="{FF2B5EF4-FFF2-40B4-BE49-F238E27FC236}">
                <a16:creationId xmlns:a16="http://schemas.microsoft.com/office/drawing/2014/main" id="{A0D7D608-1BF2-FBB5-F57B-0D602797B0FE}"/>
              </a:ext>
            </a:extLst>
          </p:cNvPr>
          <p:cNvPicPr/>
          <p:nvPr/>
        </p:nvPicPr>
        <p:blipFill>
          <a:blip r:embed="rId7">
            <a:extLst>
              <a:ext uri="{28A0092B-C50C-407E-A947-70E740481C1C}">
                <a14:useLocalDpi xmlns:a14="http://schemas.microsoft.com/office/drawing/2010/main" val="0"/>
              </a:ext>
            </a:extLst>
          </a:blip>
          <a:srcRect/>
          <a:stretch/>
        </p:blipFill>
        <p:spPr bwMode="auto">
          <a:xfrm>
            <a:off x="8100358" y="4238623"/>
            <a:ext cx="2243988" cy="2272379"/>
          </a:xfrm>
          <a:prstGeom prst="rect">
            <a:avLst/>
          </a:prstGeom>
          <a:noFill/>
          <a:ln>
            <a:noFill/>
          </a:ln>
        </p:spPr>
      </p:pic>
    </p:spTree>
    <p:extLst>
      <p:ext uri="{BB962C8B-B14F-4D97-AF65-F5344CB8AC3E}">
        <p14:creationId xmlns:p14="http://schemas.microsoft.com/office/powerpoint/2010/main" val="320760304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F324C-AB99-D600-1D43-320330DEDAAC}"/>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BB0880A0-9174-11EA-13AB-861B8860DF35}"/>
              </a:ext>
            </a:extLst>
          </p:cNvPr>
          <p:cNvPicPr/>
          <p:nvPr/>
        </p:nvPicPr>
        <p:blipFill>
          <a:blip r:embed="rId3">
            <a:extLst>
              <a:ext uri="{28A0092B-C50C-407E-A947-70E740481C1C}">
                <a14:useLocalDpi xmlns:a14="http://schemas.microsoft.com/office/drawing/2010/main" val="0"/>
              </a:ext>
            </a:extLst>
          </a:blip>
          <a:srcRect/>
          <a:stretch/>
        </p:blipFill>
        <p:spPr bwMode="auto">
          <a:xfrm>
            <a:off x="9256369" y="2639160"/>
            <a:ext cx="1818742" cy="1742959"/>
          </a:xfrm>
          <a:prstGeom prst="rect">
            <a:avLst/>
          </a:prstGeom>
          <a:noFill/>
          <a:ln>
            <a:noFill/>
          </a:ln>
        </p:spPr>
      </p:pic>
      <p:pic>
        <p:nvPicPr>
          <p:cNvPr id="6" name="Afbeelding 5" descr="Afbeelding met schermopname&#10;&#10;Door AI gegenereerde inhoud is mogelijk onjuist.">
            <a:extLst>
              <a:ext uri="{FF2B5EF4-FFF2-40B4-BE49-F238E27FC236}">
                <a16:creationId xmlns:a16="http://schemas.microsoft.com/office/drawing/2014/main" id="{F90DFECF-1D43-F13D-0CE4-31773CE0C437}"/>
              </a:ext>
            </a:extLst>
          </p:cNvPr>
          <p:cNvPicPr>
            <a:picLocks noChangeAspect="1"/>
          </p:cNvPicPr>
          <p:nvPr/>
        </p:nvPicPr>
        <p:blipFill>
          <a:blip r:embed="rId4">
            <a:extLst>
              <a:ext uri="{28A0092B-C50C-407E-A947-70E740481C1C}">
                <a14:useLocalDpi xmlns:a14="http://schemas.microsoft.com/office/drawing/2010/main" val="0"/>
              </a:ext>
            </a:extLst>
          </a:blip>
          <a:srcRect t="54641"/>
          <a:stretch>
            <a:fillRect/>
          </a:stretch>
        </p:blipFill>
        <p:spPr>
          <a:xfrm>
            <a:off x="0" y="3747246"/>
            <a:ext cx="12192000" cy="3110753"/>
          </a:xfrm>
          <a:prstGeom prst="rect">
            <a:avLst/>
          </a:prstGeom>
        </p:spPr>
      </p:pic>
      <p:pic>
        <p:nvPicPr>
          <p:cNvPr id="14" name="Afbeelding 13">
            <a:extLst>
              <a:ext uri="{FF2B5EF4-FFF2-40B4-BE49-F238E27FC236}">
                <a16:creationId xmlns:a16="http://schemas.microsoft.com/office/drawing/2014/main" id="{F0B63B04-C559-F69C-80BA-D0D60AA5C479}"/>
              </a:ext>
            </a:extLst>
          </p:cNvPr>
          <p:cNvPicPr/>
          <p:nvPr/>
        </p:nvPicPr>
        <p:blipFill>
          <a:blip r:embed="rId5">
            <a:extLst>
              <a:ext uri="{28A0092B-C50C-407E-A947-70E740481C1C}">
                <a14:useLocalDpi xmlns:a14="http://schemas.microsoft.com/office/drawing/2010/main" val="0"/>
              </a:ext>
            </a:extLst>
          </a:blip>
          <a:srcRect/>
          <a:stretch/>
        </p:blipFill>
        <p:spPr bwMode="auto">
          <a:xfrm>
            <a:off x="1572778" y="4787142"/>
            <a:ext cx="1941307" cy="1699182"/>
          </a:xfrm>
          <a:prstGeom prst="rect">
            <a:avLst/>
          </a:prstGeom>
          <a:noFill/>
          <a:ln>
            <a:noFill/>
          </a:ln>
        </p:spPr>
      </p:pic>
      <p:pic>
        <p:nvPicPr>
          <p:cNvPr id="13" name="Afbeelding 12">
            <a:extLst>
              <a:ext uri="{FF2B5EF4-FFF2-40B4-BE49-F238E27FC236}">
                <a16:creationId xmlns:a16="http://schemas.microsoft.com/office/drawing/2014/main" id="{B6B64C7F-B51F-E827-0C9E-00B13D353890}"/>
              </a:ext>
            </a:extLst>
          </p:cNvPr>
          <p:cNvPicPr/>
          <p:nvPr/>
        </p:nvPicPr>
        <p:blipFill>
          <a:blip r:embed="rId6">
            <a:extLst>
              <a:ext uri="{28A0092B-C50C-407E-A947-70E740481C1C}">
                <a14:useLocalDpi xmlns:a14="http://schemas.microsoft.com/office/drawing/2010/main" val="0"/>
              </a:ext>
            </a:extLst>
          </a:blip>
          <a:srcRect t="1290" b="1290"/>
          <a:stretch/>
        </p:blipFill>
        <p:spPr bwMode="auto">
          <a:xfrm>
            <a:off x="1116889" y="954251"/>
            <a:ext cx="2002103" cy="1854153"/>
          </a:xfrm>
          <a:prstGeom prst="rect">
            <a:avLst/>
          </a:prstGeom>
          <a:noFill/>
          <a:ln>
            <a:noFill/>
          </a:ln>
          <a:extLst>
            <a:ext uri="{53640926-AAD7-44D8-BBD7-CCE9431645EC}">
              <a14:shadowObscured xmlns:a14="http://schemas.microsoft.com/office/drawing/2010/main"/>
            </a:ext>
          </a:extLst>
        </p:spPr>
      </p:pic>
      <p:sp>
        <p:nvSpPr>
          <p:cNvPr id="74753" name="Rectangle 3">
            <a:extLst>
              <a:ext uri="{FF2B5EF4-FFF2-40B4-BE49-F238E27FC236}">
                <a16:creationId xmlns:a16="http://schemas.microsoft.com/office/drawing/2014/main" id="{C991B70A-F1F8-2553-87CC-791B584D7A08}"/>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71582931-2FD5-E59B-354E-F7B420A9C22A}"/>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260B9175-9400-5453-D35D-662C8578983C}"/>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BA07761A-9CB2-D420-C6A4-AE1C315CF7CC}"/>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2" name="Tekstvak 1">
            <a:extLst>
              <a:ext uri="{FF2B5EF4-FFF2-40B4-BE49-F238E27FC236}">
                <a16:creationId xmlns:a16="http://schemas.microsoft.com/office/drawing/2014/main" id="{81FD3BC0-C585-4158-19D1-012B7F083312}"/>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497B4F71-D34E-2C30-7A4B-66B5B8CC9312}"/>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3BD5FCFD-718A-9E92-EA32-0A4611FA7D1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9" name="Tekstvak 8">
            <a:extLst>
              <a:ext uri="{FF2B5EF4-FFF2-40B4-BE49-F238E27FC236}">
                <a16:creationId xmlns:a16="http://schemas.microsoft.com/office/drawing/2014/main" id="{F1D2247C-EBA5-7862-EB77-907C0371514C}"/>
              </a:ext>
            </a:extLst>
          </p:cNvPr>
          <p:cNvSpPr txBox="1"/>
          <p:nvPr/>
        </p:nvSpPr>
        <p:spPr>
          <a:xfrm>
            <a:off x="2466164" y="1024569"/>
            <a:ext cx="7492059" cy="5632311"/>
          </a:xfrm>
          <a:prstGeom prst="rect">
            <a:avLst/>
          </a:prstGeom>
          <a:noFill/>
        </p:spPr>
        <p:txBody>
          <a:bodyPr wrap="square" rtlCol="0">
            <a:spAutoFit/>
          </a:bodyPr>
          <a:lstStyle/>
          <a:p>
            <a:pPr algn="ctr"/>
            <a:r>
              <a:rPr lang="nl-NL" b="1">
                <a:solidFill>
                  <a:srgbClr val="E16C7F"/>
                </a:solidFill>
                <a:latin typeface="Kermit" panose="020F0503040000060003" pitchFamily="34" charset="0"/>
              </a:rPr>
              <a:t>Persoonlijke relevantie</a:t>
            </a:r>
            <a:endParaRPr lang="nl-NL">
              <a:latin typeface="Kermit" panose="020F0503040000060003" pitchFamily="34" charset="0"/>
            </a:endParaRPr>
          </a:p>
          <a:p>
            <a:pPr algn="ctr"/>
            <a:r>
              <a:rPr lang="nl-NL">
                <a:latin typeface="Kermit" panose="020F0503040000060003" pitchFamily="34" charset="0"/>
              </a:rPr>
              <a:t>Hoe hebben de ervaringen van Kimberley invloed op je eigen leven?</a:t>
            </a:r>
          </a:p>
          <a:p>
            <a:pPr algn="ctr"/>
            <a:endParaRPr lang="nl-NL">
              <a:latin typeface="Kermit" panose="020F0503040000060003" pitchFamily="34" charset="0"/>
            </a:endParaRPr>
          </a:p>
          <a:p>
            <a:pPr algn="ctr"/>
            <a:r>
              <a:rPr lang="nl-NL" i="1">
                <a:latin typeface="Kermit" panose="020F0503040000060003" pitchFamily="34" charset="0"/>
              </a:rPr>
              <a:t>Bijvoorbeeld: </a:t>
            </a:r>
            <a:r>
              <a:rPr lang="nl-NL">
                <a:latin typeface="Kermit" panose="020F0503040000060003" pitchFamily="34" charset="0"/>
              </a:rPr>
              <a:t>Wat zou je tegen iemand zeggen die geïnteresseerd is om ook te gaan </a:t>
            </a:r>
            <a:r>
              <a:rPr lang="nl-NL" err="1">
                <a:latin typeface="Kermit" panose="020F0503040000060003" pitchFamily="34" charset="0"/>
              </a:rPr>
              <a:t>skeletonnen</a:t>
            </a:r>
            <a:r>
              <a:rPr lang="nl-NL">
                <a:latin typeface="Kermit" panose="020F0503040000060003" pitchFamily="34" charset="0"/>
              </a:rPr>
              <a:t>?</a:t>
            </a:r>
          </a:p>
          <a:p>
            <a:pPr algn="ctr"/>
            <a:endParaRPr lang="nl-NL">
              <a:latin typeface="Kermit" panose="020F0503040000060003" pitchFamily="34" charset="0"/>
            </a:endParaRPr>
          </a:p>
          <a:p>
            <a:pPr algn="ctr"/>
            <a:r>
              <a:rPr lang="nl-NL" b="1">
                <a:solidFill>
                  <a:srgbClr val="E16C7F"/>
                </a:solidFill>
                <a:latin typeface="Kermit" panose="020F0503040000060003" pitchFamily="34" charset="0"/>
              </a:rPr>
              <a:t>Creatief denken</a:t>
            </a:r>
            <a:r>
              <a:rPr lang="nl-NL">
                <a:solidFill>
                  <a:srgbClr val="E16C7F"/>
                </a:solidFill>
                <a:latin typeface="Kermit" panose="020F0503040000060003" pitchFamily="34" charset="0"/>
              </a:rPr>
              <a:t>: </a:t>
            </a:r>
          </a:p>
          <a:p>
            <a:pPr algn="ctr"/>
            <a:r>
              <a:rPr lang="nl-NL">
                <a:latin typeface="Kermit" panose="020F0503040000060003" pitchFamily="34" charset="0"/>
              </a:rPr>
              <a:t>Door deze vraag wordt je uitgedaagd om creatief na te denken</a:t>
            </a:r>
          </a:p>
          <a:p>
            <a:pPr algn="ctr"/>
            <a:endParaRPr lang="nl-NL">
              <a:latin typeface="Kermit" panose="020F0503040000060003" pitchFamily="34" charset="0"/>
            </a:endParaRPr>
          </a:p>
          <a:p>
            <a:pPr lvl="0" algn="ctr"/>
            <a:r>
              <a:rPr lang="nl-NL" i="1">
                <a:latin typeface="Kermit" panose="020F0503040000060003" pitchFamily="34" charset="0"/>
              </a:rPr>
              <a:t>Bijvoorbeeld: </a:t>
            </a:r>
            <a:r>
              <a:rPr lang="nl-NL">
                <a:latin typeface="Kermit" panose="020F0503040000060003" pitchFamily="34" charset="0"/>
              </a:rPr>
              <a:t>Stel je voor dat je een dag ruilt met iemand die geen </a:t>
            </a:r>
            <a:r>
              <a:rPr lang="nl-NL" err="1">
                <a:latin typeface="Kermit" panose="020F0503040000060003" pitchFamily="34" charset="0"/>
              </a:rPr>
              <a:t>skeletonatleet</a:t>
            </a:r>
            <a:r>
              <a:rPr lang="nl-NL">
                <a:latin typeface="Kermit" panose="020F0503040000060003" pitchFamily="34" charset="0"/>
              </a:rPr>
              <a:t> is. Wat zou je dan doen om hun dag speciaal te maken?”</a:t>
            </a:r>
          </a:p>
          <a:p>
            <a:pPr algn="ctr"/>
            <a:endParaRPr lang="nl-NL">
              <a:latin typeface="Kermit" panose="020F0503040000060003" pitchFamily="34" charset="0"/>
            </a:endParaRPr>
          </a:p>
          <a:p>
            <a:pPr algn="ctr"/>
            <a:r>
              <a:rPr lang="nl-NL" b="1">
                <a:solidFill>
                  <a:srgbClr val="E16C7F"/>
                </a:solidFill>
                <a:latin typeface="Kermit" panose="020F0503040000060003" pitchFamily="34" charset="0"/>
              </a:rPr>
              <a:t>Onthouden en begrijpen</a:t>
            </a:r>
            <a:r>
              <a:rPr lang="nl-NL">
                <a:solidFill>
                  <a:srgbClr val="E16C7F"/>
                </a:solidFill>
                <a:latin typeface="Kermit" panose="020F0503040000060003" pitchFamily="34" charset="0"/>
              </a:rPr>
              <a:t>: </a:t>
            </a:r>
          </a:p>
          <a:p>
            <a:pPr algn="ctr"/>
            <a:r>
              <a:rPr lang="nl-NL">
                <a:latin typeface="Kermit" panose="020F0503040000060003" pitchFamily="34" charset="0"/>
              </a:rPr>
              <a:t>Dit zijn vragen die gebaseerd zijn op feitelijke kennis over de sport en het trainingsproces van Kimberley. </a:t>
            </a:r>
          </a:p>
          <a:p>
            <a:pPr algn="ctr"/>
            <a:endParaRPr lang="nl-NL">
              <a:latin typeface="Kermit" panose="020F0503040000060003" pitchFamily="34" charset="0"/>
            </a:endParaRPr>
          </a:p>
          <a:p>
            <a:pPr algn="ctr"/>
            <a:r>
              <a:rPr lang="nl-NL" i="1">
                <a:latin typeface="Kermit" panose="020F0503040000060003" pitchFamily="34" charset="0"/>
              </a:rPr>
              <a:t>Bijvoorbeeld: </a:t>
            </a:r>
            <a:r>
              <a:rPr lang="nl-NL">
                <a:latin typeface="Kermit" panose="020F0503040000060003" pitchFamily="34" charset="0"/>
              </a:rPr>
              <a:t>Wat is de belangrijkste vaardigheid die een </a:t>
            </a:r>
            <a:r>
              <a:rPr lang="nl-NL" err="1">
                <a:latin typeface="Kermit" panose="020F0503040000060003" pitchFamily="34" charset="0"/>
              </a:rPr>
              <a:t>skeletonatleet</a:t>
            </a:r>
            <a:r>
              <a:rPr lang="nl-NL">
                <a:latin typeface="Kermit" panose="020F0503040000060003" pitchFamily="34" charset="0"/>
              </a:rPr>
              <a:t> moet ontwikkelen?</a:t>
            </a:r>
          </a:p>
          <a:p>
            <a:pPr lvl="0" algn="ctr"/>
            <a:endParaRPr lang="nl-NL">
              <a:latin typeface="Kermit" panose="020F0503040000060003" pitchFamily="34" charset="0"/>
            </a:endParaRPr>
          </a:p>
        </p:txBody>
      </p:sp>
      <p:sp>
        <p:nvSpPr>
          <p:cNvPr id="10" name="Tekstvak 9">
            <a:extLst>
              <a:ext uri="{FF2B5EF4-FFF2-40B4-BE49-F238E27FC236}">
                <a16:creationId xmlns:a16="http://schemas.microsoft.com/office/drawing/2014/main" id="{E9424AFD-C39F-93D3-EE83-C4F9DBCA1CD4}"/>
              </a:ext>
            </a:extLst>
          </p:cNvPr>
          <p:cNvSpPr txBox="1"/>
          <p:nvPr/>
        </p:nvSpPr>
        <p:spPr>
          <a:xfrm>
            <a:off x="0" y="138734"/>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Soorten vragen</a:t>
            </a:r>
            <a:endParaRPr lang="nl-NL" sz="3200"/>
          </a:p>
        </p:txBody>
      </p:sp>
    </p:spTree>
    <p:extLst>
      <p:ext uri="{BB962C8B-B14F-4D97-AF65-F5344CB8AC3E}">
        <p14:creationId xmlns:p14="http://schemas.microsoft.com/office/powerpoint/2010/main" val="429449455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7F50F-AC18-70D8-75E1-2A2ECBC87F9E}"/>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400B973A-AA22-4912-3A4A-35190418637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136F266E-D4E4-988B-5083-2A5727689A3B}"/>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D1D1CE35-C291-E46C-0BD6-686B6BB41689}"/>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4" name="Rectangle 3">
            <a:extLst>
              <a:ext uri="{FF2B5EF4-FFF2-40B4-BE49-F238E27FC236}">
                <a16:creationId xmlns:a16="http://schemas.microsoft.com/office/drawing/2014/main" id="{107676FA-5254-F842-D975-CA0E875642EC}"/>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2" name="Tekstvak 1">
            <a:extLst>
              <a:ext uri="{FF2B5EF4-FFF2-40B4-BE49-F238E27FC236}">
                <a16:creationId xmlns:a16="http://schemas.microsoft.com/office/drawing/2014/main" id="{68D43FCF-22FE-8F3D-073B-83988D19C88F}"/>
              </a:ext>
            </a:extLst>
          </p:cNvPr>
          <p:cNvSpPr txBox="1"/>
          <p:nvPr/>
        </p:nvSpPr>
        <p:spPr>
          <a:xfrm>
            <a:off x="0" y="12845"/>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aanbieden</a:t>
            </a:r>
          </a:p>
        </p:txBody>
      </p:sp>
      <p:sp>
        <p:nvSpPr>
          <p:cNvPr id="3" name="Tekstvak 2">
            <a:extLst>
              <a:ext uri="{FF2B5EF4-FFF2-40B4-BE49-F238E27FC236}">
                <a16:creationId xmlns:a16="http://schemas.microsoft.com/office/drawing/2014/main" id="{3224E154-7AE1-4D92-D34C-6A91A2976CB2}"/>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478C7F88-1B3E-DCDF-C136-C4E2D50D97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7" name="Tekstvak 6">
            <a:extLst>
              <a:ext uri="{FF2B5EF4-FFF2-40B4-BE49-F238E27FC236}">
                <a16:creationId xmlns:a16="http://schemas.microsoft.com/office/drawing/2014/main" id="{88B0BA14-3955-D85B-68E6-8B6169BF5E26}"/>
              </a:ext>
            </a:extLst>
          </p:cNvPr>
          <p:cNvSpPr txBox="1"/>
          <p:nvPr/>
        </p:nvSpPr>
        <p:spPr>
          <a:xfrm>
            <a:off x="0" y="138734"/>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Interview met Kimberley Bos</a:t>
            </a:r>
            <a:endParaRPr lang="nl-NL" sz="3200"/>
          </a:p>
        </p:txBody>
      </p:sp>
      <p:sp>
        <p:nvSpPr>
          <p:cNvPr id="9" name="Tekstvak 8">
            <a:extLst>
              <a:ext uri="{FF2B5EF4-FFF2-40B4-BE49-F238E27FC236}">
                <a16:creationId xmlns:a16="http://schemas.microsoft.com/office/drawing/2014/main" id="{4A917427-3904-25B6-6C56-6CF47C73506A}"/>
              </a:ext>
            </a:extLst>
          </p:cNvPr>
          <p:cNvSpPr txBox="1"/>
          <p:nvPr/>
        </p:nvSpPr>
        <p:spPr>
          <a:xfrm>
            <a:off x="906933" y="712350"/>
            <a:ext cx="10378134" cy="523220"/>
          </a:xfrm>
          <a:prstGeom prst="rect">
            <a:avLst/>
          </a:prstGeom>
          <a:noFill/>
        </p:spPr>
        <p:txBody>
          <a:bodyPr wrap="square" rtlCol="0">
            <a:spAutoFit/>
          </a:bodyPr>
          <a:lstStyle/>
          <a:p>
            <a:pPr algn="ctr"/>
            <a:r>
              <a:rPr lang="nl-NL" sz="2800">
                <a:latin typeface="Kermit" panose="020F0503040000060003" pitchFamily="34" charset="0"/>
              </a:rPr>
              <a:t>Stel om de beurt jullie vragen aan Kimberley Bos!</a:t>
            </a:r>
          </a:p>
        </p:txBody>
      </p:sp>
      <p:pic>
        <p:nvPicPr>
          <p:cNvPr id="11" name="Afbeelding 10">
            <a:extLst>
              <a:ext uri="{FF2B5EF4-FFF2-40B4-BE49-F238E27FC236}">
                <a16:creationId xmlns:a16="http://schemas.microsoft.com/office/drawing/2014/main" id="{367E3ED9-236E-6FC7-616C-2A1A8040BBC1}"/>
              </a:ext>
            </a:extLst>
          </p:cNvPr>
          <p:cNvPicPr>
            <a:picLocks noChangeAspect="1"/>
          </p:cNvPicPr>
          <p:nvPr/>
        </p:nvPicPr>
        <p:blipFill>
          <a:blip r:embed="rId4"/>
          <a:stretch>
            <a:fillRect/>
          </a:stretch>
        </p:blipFill>
        <p:spPr>
          <a:xfrm>
            <a:off x="2209800" y="1784448"/>
            <a:ext cx="7772400" cy="4993976"/>
          </a:xfrm>
          <a:prstGeom prst="rect">
            <a:avLst/>
          </a:prstGeom>
        </p:spPr>
      </p:pic>
    </p:spTree>
    <p:extLst>
      <p:ext uri="{BB962C8B-B14F-4D97-AF65-F5344CB8AC3E}">
        <p14:creationId xmlns:p14="http://schemas.microsoft.com/office/powerpoint/2010/main" val="81722029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83A07-AE7E-088B-C009-6A54E45E1BD7}"/>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7D69D0E0-8DBC-1B98-F33A-7331E9F4EDF1}"/>
              </a:ext>
            </a:extLst>
          </p:cNvPr>
          <p:cNvSpPr>
            <a:spLocks noChangeArrowheads="1"/>
          </p:cNvSpPr>
          <p:nvPr/>
        </p:nvSpPr>
        <p:spPr bwMode="auto">
          <a:xfrm>
            <a:off x="282891" y="382487"/>
            <a:ext cx="10987972" cy="5755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1600" b="1">
                <a:effectLst/>
                <a:latin typeface="Kermit" panose="020F0503040000060003" pitchFamily="34" charset="0"/>
                <a:ea typeface="Times New Roman" panose="02020603050405020304" pitchFamily="18" charset="0"/>
              </a:rPr>
              <a:t>Werkvorm: </a:t>
            </a:r>
            <a:endParaRPr lang="nl-NL" sz="1600" b="1">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sz="1600">
                <a:latin typeface="Kermit" panose="020F0503040000060003" pitchFamily="34" charset="0"/>
                <a:ea typeface="Times New Roman" panose="02020603050405020304" pitchFamily="18" charset="0"/>
              </a:rPr>
              <a:t>Maak een online poster waarin je de belangrijkste informatie over een Olympische Winterspelen sport verzamelt. Maak daarna een tableau vivant met je groepje waarin jullie de sport uitbeelden, terwijl een verteller vertelt wat er gebeurt en welke regels er gelden. Maak gebruik van creativiteit en samenwerking om de sport duidelijk en levendig te laten zien.</a:t>
            </a:r>
          </a:p>
          <a:p>
            <a:pPr marL="342900" indent="-342900">
              <a:buFont typeface="Arial" panose="020B0604020202020204" pitchFamily="34" charset="0"/>
              <a:buChar char="•"/>
            </a:pPr>
            <a:r>
              <a:rPr lang="nl-NL" sz="1600">
                <a:latin typeface="Kermit"/>
                <a:ea typeface="Times New Roman" panose="02020603050405020304" pitchFamily="18" charset="0"/>
              </a:rPr>
              <a:t>Je werkt in groepjes van vier.</a:t>
            </a:r>
            <a:endParaRPr lang="nl-NL" sz="1600">
              <a:effectLst/>
              <a:latin typeface="Kermit"/>
              <a:ea typeface="Times New Roman" panose="02020603050405020304" pitchFamily="18" charset="0"/>
            </a:endParaRPr>
          </a:p>
          <a:p>
            <a:endParaRPr lang="nl-NL" sz="1600">
              <a:effectLst/>
              <a:latin typeface="Kermit" panose="020F0503040000060003" pitchFamily="34" charset="0"/>
              <a:ea typeface="Times New Roman" panose="02020603050405020304" pitchFamily="18" charset="0"/>
            </a:endParaRPr>
          </a:p>
          <a:p>
            <a:r>
              <a:rPr lang="nl-NL" sz="1600" b="1">
                <a:latin typeface="Kermit" panose="020F0503040000060003" pitchFamily="34" charset="0"/>
                <a:ea typeface="Times New Roman" panose="02020603050405020304" pitchFamily="18" charset="0"/>
              </a:rPr>
              <a:t>Checklist bij werkvorm (wanneer heb je de opdracht behaald?)</a:t>
            </a:r>
          </a:p>
          <a:p>
            <a:pPr marL="342900" indent="-342900">
              <a:buFont typeface="Arial" panose="020B0604020202020204" pitchFamily="34" charset="0"/>
              <a:buChar char="•"/>
            </a:pPr>
            <a:r>
              <a:rPr lang="nl-NL" sz="1600">
                <a:latin typeface="Kermit" panose="020F0503040000060003" pitchFamily="34" charset="0"/>
                <a:ea typeface="Times New Roman" panose="02020603050405020304" pitchFamily="18" charset="0"/>
              </a:rPr>
              <a:t>Ik heb de belangrijkste regels van mijn sport op de online poster gezet.</a:t>
            </a:r>
          </a:p>
          <a:p>
            <a:pPr marL="342900" indent="-342900">
              <a:buFont typeface="Arial" panose="020B0604020202020204" pitchFamily="34" charset="0"/>
              <a:buChar char="•"/>
            </a:pPr>
            <a:r>
              <a:rPr lang="nl-NL" sz="1600">
                <a:latin typeface="Kermit" panose="020F0503040000060003" pitchFamily="34" charset="0"/>
                <a:ea typeface="Times New Roman" panose="02020603050405020304" pitchFamily="18" charset="0"/>
              </a:rPr>
              <a:t>Ik heb de voorbereiding van een atleet voor deze sport beschreven.</a:t>
            </a:r>
          </a:p>
          <a:p>
            <a:pPr marL="342900" indent="-342900">
              <a:buFont typeface="Arial" panose="020B0604020202020204" pitchFamily="34" charset="0"/>
              <a:buChar char="•"/>
            </a:pPr>
            <a:r>
              <a:rPr lang="nl-NL" sz="1600">
                <a:latin typeface="Kermit" panose="020F0503040000060003" pitchFamily="34" charset="0"/>
                <a:ea typeface="Times New Roman" panose="02020603050405020304" pitchFamily="18" charset="0"/>
              </a:rPr>
              <a:t>Ik heb de belangrijkste vaardigheden die nodig zijn voor deze sport genoteerd.</a:t>
            </a:r>
          </a:p>
          <a:p>
            <a:pPr marL="342900" indent="-342900">
              <a:buFont typeface="Arial" panose="020B0604020202020204" pitchFamily="34" charset="0"/>
              <a:buChar char="•"/>
            </a:pPr>
            <a:r>
              <a:rPr lang="nl-NL" sz="1600">
                <a:latin typeface="Kermit" panose="020F0503040000060003" pitchFamily="34" charset="0"/>
                <a:ea typeface="Times New Roman" panose="02020603050405020304" pitchFamily="18" charset="0"/>
              </a:rPr>
              <a:t>Ik heb de grootste uitdagingen van de sport beschreven.</a:t>
            </a:r>
          </a:p>
          <a:p>
            <a:pPr marL="342900" indent="-342900">
              <a:buFont typeface="Arial" panose="020B0604020202020204" pitchFamily="34" charset="0"/>
              <a:buChar char="•"/>
            </a:pPr>
            <a:r>
              <a:rPr lang="nl-NL" sz="1600">
                <a:latin typeface="Kermit" panose="020F0503040000060003" pitchFamily="34" charset="0"/>
                <a:ea typeface="Times New Roman" panose="02020603050405020304" pitchFamily="18" charset="0"/>
              </a:rPr>
              <a:t>Ik heb minstens één bekende atleet genoemd.</a:t>
            </a:r>
          </a:p>
          <a:p>
            <a:pPr marL="342900" indent="-342900">
              <a:buFont typeface="Arial" panose="020B0604020202020204" pitchFamily="34" charset="0"/>
              <a:buChar char="•"/>
            </a:pPr>
            <a:r>
              <a:rPr lang="nl-NL" sz="1600">
                <a:latin typeface="Kermit" panose="020F0503040000060003" pitchFamily="34" charset="0"/>
                <a:ea typeface="Times New Roman" panose="02020603050405020304" pitchFamily="18" charset="0"/>
              </a:rPr>
              <a:t>Ik kan uitleggen waarom deze sport bijzonder is bij de Olympische Winterspelen.</a:t>
            </a:r>
          </a:p>
          <a:p>
            <a:pPr marL="342900" indent="-342900">
              <a:buFont typeface="Arial" panose="020B0604020202020204" pitchFamily="34" charset="0"/>
              <a:buChar char="•"/>
            </a:pPr>
            <a:r>
              <a:rPr lang="nl-NL" sz="1600">
                <a:latin typeface="Kermit"/>
                <a:ea typeface="Times New Roman" panose="02020603050405020304" pitchFamily="18" charset="0"/>
              </a:rPr>
              <a:t>Ik heb actief meegedaan aan het tableau vivant die bestaat uit drie verschillende</a:t>
            </a:r>
            <a:br>
              <a:rPr lang="nl-NL" sz="1600">
                <a:latin typeface="Kermit" panose="020F0503040000060003" pitchFamily="34" charset="0"/>
                <a:ea typeface="Times New Roman" panose="02020603050405020304" pitchFamily="18" charset="0"/>
              </a:rPr>
            </a:br>
            <a:r>
              <a:rPr lang="nl-NL" sz="1600">
                <a:latin typeface="Kermit"/>
                <a:ea typeface="Times New Roman" panose="02020603050405020304" pitchFamily="18" charset="0"/>
              </a:rPr>
              <a:t>‘plaatjes’.</a:t>
            </a:r>
          </a:p>
          <a:p>
            <a:pPr marL="342900" indent="-342900">
              <a:buFont typeface="Arial" panose="020B0604020202020204" pitchFamily="34" charset="0"/>
              <a:buChar char="•"/>
            </a:pPr>
            <a:r>
              <a:rPr lang="nl-NL" sz="1600">
                <a:latin typeface="Kermit" panose="020F0503040000060003" pitchFamily="34" charset="0"/>
                <a:ea typeface="Times New Roman" panose="02020603050405020304" pitchFamily="18" charset="0"/>
              </a:rPr>
              <a:t>De verteller kan duidelijk uitleggen wat er gebeurt in ons tableau vivant.</a:t>
            </a:r>
            <a:r>
              <a:rPr lang="nl-NL" sz="1600">
                <a:effectLst/>
                <a:latin typeface="Kermit" panose="020F0503040000060003" pitchFamily="34" charset="0"/>
                <a:ea typeface="Times New Roman" panose="02020603050405020304" pitchFamily="18" charset="0"/>
              </a:rPr>
              <a:t> </a:t>
            </a:r>
          </a:p>
          <a:p>
            <a:endParaRPr lang="nl-NL" sz="1600">
              <a:latin typeface="Kermit" panose="020F0503040000060003" pitchFamily="34" charset="0"/>
              <a:ea typeface="Times New Roman" panose="02020603050405020304" pitchFamily="18" charset="0"/>
            </a:endParaRPr>
          </a:p>
          <a:p>
            <a:r>
              <a:rPr lang="nl-NL" sz="1600" b="1">
                <a:effectLst/>
                <a:latin typeface="Kermit" panose="020F0503040000060003" pitchFamily="34" charset="0"/>
                <a:ea typeface="Times New Roman" panose="02020603050405020304" pitchFamily="18" charset="0"/>
              </a:rPr>
              <a:t>Klaar-/verdiepingsopdracht</a:t>
            </a:r>
            <a:r>
              <a:rPr lang="nl-NL" sz="1600" b="1">
                <a:latin typeface="Kermit" panose="020F0503040000060003" pitchFamily="34" charset="0"/>
                <a:ea typeface="Times New Roman" panose="02020603050405020304" pitchFamily="18" charset="0"/>
              </a:rPr>
              <a:t>en:</a:t>
            </a:r>
          </a:p>
          <a:p>
            <a:pPr marL="457200" indent="-457200">
              <a:buFont typeface="+mj-lt"/>
              <a:buAutoNum type="arabicPeriod"/>
            </a:pPr>
            <a:r>
              <a:rPr lang="nl-NL" sz="1600">
                <a:latin typeface="Kermit" panose="020F0503040000060003" pitchFamily="34" charset="0"/>
                <a:ea typeface="Times New Roman" panose="02020603050405020304" pitchFamily="18" charset="0"/>
              </a:rPr>
              <a:t>Onderzoek de geschiedenis van jouw sport en schrijf een kort verslag over hoe de sport is ontstaan en zich heeft ontwikkeld bij de Olympische Winterspelen.</a:t>
            </a:r>
          </a:p>
          <a:p>
            <a:pPr marL="457200" indent="-457200">
              <a:buFont typeface="+mj-lt"/>
              <a:buAutoNum type="arabicPeriod"/>
            </a:pPr>
            <a:r>
              <a:rPr lang="nl-NL" sz="1600">
                <a:latin typeface="Kermit" panose="020F0503040000060003" pitchFamily="34" charset="0"/>
                <a:ea typeface="Times New Roman" panose="02020603050405020304" pitchFamily="18" charset="0"/>
              </a:rPr>
              <a:t>Bedenk een nieuwe versie van jouw sport met een creatieve twist en leg uit hoe de regels of uitrusting zouden veranderen.</a:t>
            </a:r>
          </a:p>
        </p:txBody>
      </p:sp>
      <p:pic>
        <p:nvPicPr>
          <p:cNvPr id="15" name="Afbeelding 14">
            <a:extLst>
              <a:ext uri="{FF2B5EF4-FFF2-40B4-BE49-F238E27FC236}">
                <a16:creationId xmlns:a16="http://schemas.microsoft.com/office/drawing/2014/main" id="{0E027CC2-CF4D-126D-F14D-523C2A3D74A2}"/>
              </a:ext>
            </a:extLst>
          </p:cNvPr>
          <p:cNvPicPr/>
          <p:nvPr/>
        </p:nvPicPr>
        <p:blipFill>
          <a:blip r:embed="rId3">
            <a:extLst>
              <a:ext uri="{28A0092B-C50C-407E-A947-70E740481C1C}">
                <a14:useLocalDpi xmlns:a14="http://schemas.microsoft.com/office/drawing/2010/main" val="0"/>
              </a:ext>
            </a:extLst>
          </a:blip>
          <a:srcRect/>
          <a:stretch/>
        </p:blipFill>
        <p:spPr bwMode="auto">
          <a:xfrm>
            <a:off x="8431633" y="3762547"/>
            <a:ext cx="712191" cy="690504"/>
          </a:xfrm>
          <a:prstGeom prst="rect">
            <a:avLst/>
          </a:prstGeom>
          <a:noFill/>
          <a:ln>
            <a:noFill/>
          </a:ln>
        </p:spPr>
      </p:pic>
      <p:pic>
        <p:nvPicPr>
          <p:cNvPr id="16" name="Afbeelding 15">
            <a:extLst>
              <a:ext uri="{FF2B5EF4-FFF2-40B4-BE49-F238E27FC236}">
                <a16:creationId xmlns:a16="http://schemas.microsoft.com/office/drawing/2014/main" id="{CCF6367C-AE25-B2E7-0356-E27F84DAD19E}"/>
              </a:ext>
            </a:extLst>
          </p:cNvPr>
          <p:cNvPicPr/>
          <p:nvPr/>
        </p:nvPicPr>
        <p:blipFill>
          <a:blip r:embed="rId4">
            <a:extLst>
              <a:ext uri="{28A0092B-C50C-407E-A947-70E740481C1C}">
                <a14:useLocalDpi xmlns:a14="http://schemas.microsoft.com/office/drawing/2010/main" val="0"/>
              </a:ext>
            </a:extLst>
          </a:blip>
          <a:srcRect t="1290" b="1290"/>
          <a:stretch/>
        </p:blipFill>
        <p:spPr bwMode="auto">
          <a:xfrm>
            <a:off x="8422685" y="2912778"/>
            <a:ext cx="721139" cy="667008"/>
          </a:xfrm>
          <a:prstGeom prst="rect">
            <a:avLst/>
          </a:prstGeom>
          <a:noFill/>
          <a:ln>
            <a:noFill/>
          </a:ln>
          <a:extLst>
            <a:ext uri="{53640926-AAD7-44D8-BBD7-CCE9431645EC}">
              <a14:shadowObscured xmlns:a14="http://schemas.microsoft.com/office/drawing/2010/main"/>
            </a:ext>
          </a:extLst>
        </p:spPr>
      </p:pic>
      <p:pic>
        <p:nvPicPr>
          <p:cNvPr id="17" name="Afbeelding 16">
            <a:extLst>
              <a:ext uri="{FF2B5EF4-FFF2-40B4-BE49-F238E27FC236}">
                <a16:creationId xmlns:a16="http://schemas.microsoft.com/office/drawing/2014/main" id="{CC735372-960B-6BA3-504A-B4C24022CC89}"/>
              </a:ext>
            </a:extLst>
          </p:cNvPr>
          <p:cNvPicPr/>
          <p:nvPr/>
        </p:nvPicPr>
        <p:blipFill>
          <a:blip r:embed="rId5">
            <a:extLst>
              <a:ext uri="{28A0092B-C50C-407E-A947-70E740481C1C}">
                <a14:useLocalDpi xmlns:a14="http://schemas.microsoft.com/office/drawing/2010/main" val="0"/>
              </a:ext>
            </a:extLst>
          </a:blip>
          <a:srcRect/>
          <a:stretch/>
        </p:blipFill>
        <p:spPr bwMode="auto">
          <a:xfrm>
            <a:off x="8422685" y="2153436"/>
            <a:ext cx="712191" cy="667010"/>
          </a:xfrm>
          <a:prstGeom prst="rect">
            <a:avLst/>
          </a:prstGeom>
          <a:noFill/>
          <a:ln>
            <a:noFill/>
          </a:ln>
        </p:spPr>
      </p:pic>
      <p:sp>
        <p:nvSpPr>
          <p:cNvPr id="74753" name="Rectangle 3">
            <a:extLst>
              <a:ext uri="{FF2B5EF4-FFF2-40B4-BE49-F238E27FC236}">
                <a16:creationId xmlns:a16="http://schemas.microsoft.com/office/drawing/2014/main" id="{6806A882-9BA1-5F0D-E32C-4AE6979D1BC9}"/>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1580D0AB-8069-0281-5C15-0561AA95BC36}"/>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1F8B4FEA-8752-4A4D-9AB7-31A54B0064A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9" name="Tekstvak 8">
            <a:extLst>
              <a:ext uri="{FF2B5EF4-FFF2-40B4-BE49-F238E27FC236}">
                <a16:creationId xmlns:a16="http://schemas.microsoft.com/office/drawing/2014/main" id="{DA9331DB-9821-A8AC-5013-AA882E3C81D7}"/>
              </a:ext>
            </a:extLst>
          </p:cNvPr>
          <p:cNvSpPr txBox="1"/>
          <p:nvPr/>
        </p:nvSpPr>
        <p:spPr>
          <a:xfrm>
            <a:off x="282891" y="1083869"/>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13" name="Tekstvak 12">
            <a:extLst>
              <a:ext uri="{FF2B5EF4-FFF2-40B4-BE49-F238E27FC236}">
                <a16:creationId xmlns:a16="http://schemas.microsoft.com/office/drawing/2014/main" id="{53D0BA46-3F6A-0ED1-8F65-69D91816FD6F}"/>
              </a:ext>
            </a:extLst>
          </p:cNvPr>
          <p:cNvSpPr txBox="1"/>
          <p:nvPr/>
        </p:nvSpPr>
        <p:spPr>
          <a:xfrm>
            <a:off x="29935" y="9144"/>
            <a:ext cx="12162065"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Vaardigheden</a:t>
            </a:r>
          </a:p>
        </p:txBody>
      </p:sp>
      <p:sp>
        <p:nvSpPr>
          <p:cNvPr id="2" name="Tekstvak 1">
            <a:extLst>
              <a:ext uri="{FF2B5EF4-FFF2-40B4-BE49-F238E27FC236}">
                <a16:creationId xmlns:a16="http://schemas.microsoft.com/office/drawing/2014/main" id="{5AC00A2B-BEEE-56F7-BED9-9A52CAE9841C}"/>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71F0682B-BA92-3E18-5CF7-696D03CA5D6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10" name="Tekstvak 9">
            <a:extLst>
              <a:ext uri="{FF2B5EF4-FFF2-40B4-BE49-F238E27FC236}">
                <a16:creationId xmlns:a16="http://schemas.microsoft.com/office/drawing/2014/main" id="{B6BC150A-DF29-D55F-CD87-AC2613166E40}"/>
              </a:ext>
            </a:extLst>
          </p:cNvPr>
          <p:cNvSpPr txBox="1"/>
          <p:nvPr/>
        </p:nvSpPr>
        <p:spPr>
          <a:xfrm>
            <a:off x="0" y="138734"/>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Tableau Vivant!</a:t>
            </a:r>
            <a:endParaRPr lang="nl-NL" sz="3200"/>
          </a:p>
        </p:txBody>
      </p:sp>
      <p:sp>
        <p:nvSpPr>
          <p:cNvPr id="14" name="Tekstvak 13">
            <a:extLst>
              <a:ext uri="{FF2B5EF4-FFF2-40B4-BE49-F238E27FC236}">
                <a16:creationId xmlns:a16="http://schemas.microsoft.com/office/drawing/2014/main" id="{4110E665-3232-6B4C-E521-953191D47607}"/>
              </a:ext>
            </a:extLst>
          </p:cNvPr>
          <p:cNvSpPr txBox="1"/>
          <p:nvPr/>
        </p:nvSpPr>
        <p:spPr>
          <a:xfrm>
            <a:off x="9032524" y="2223753"/>
            <a:ext cx="3028849" cy="2431435"/>
          </a:xfrm>
          <a:prstGeom prst="rect">
            <a:avLst/>
          </a:prstGeom>
          <a:noFill/>
        </p:spPr>
        <p:txBody>
          <a:bodyPr wrap="square">
            <a:spAutoFit/>
          </a:bodyPr>
          <a:lstStyle/>
          <a:p>
            <a:r>
              <a:rPr lang="nl-NL" sz="1400">
                <a:solidFill>
                  <a:srgbClr val="E16C7F"/>
                </a:solidFill>
                <a:latin typeface="Kermit" panose="020F0503040000060003" pitchFamily="34" charset="0"/>
              </a:rPr>
              <a:t>Welke eigenschappen maken een atleet succesvol in deze sport?</a:t>
            </a:r>
          </a:p>
          <a:p>
            <a:endParaRPr lang="nl-NL" sz="1400">
              <a:latin typeface="Kermit" panose="020F0503040000060003" pitchFamily="34" charset="0"/>
            </a:endParaRPr>
          </a:p>
          <a:p>
            <a:r>
              <a:rPr lang="nl-NL" sz="1400">
                <a:solidFill>
                  <a:srgbClr val="3DA17B"/>
                </a:solidFill>
                <a:latin typeface="Kermit" panose="020F0503040000060003" pitchFamily="34" charset="0"/>
              </a:rPr>
              <a:t>Hoe zou het zijn om zelf deze sport te beoefenen, en wat zou je eerst moeten leren?</a:t>
            </a:r>
          </a:p>
          <a:p>
            <a:endParaRPr lang="nl-NL" sz="1400">
              <a:solidFill>
                <a:srgbClr val="45BCCD"/>
              </a:solidFill>
              <a:latin typeface="Kermit" panose="020F0503040000060003" pitchFamily="34" charset="0"/>
            </a:endParaRPr>
          </a:p>
          <a:p>
            <a:r>
              <a:rPr lang="nl-NL" sz="1400">
                <a:solidFill>
                  <a:srgbClr val="45BCCD"/>
                </a:solidFill>
                <a:latin typeface="Kermit" panose="020F0503040000060003" pitchFamily="34" charset="0"/>
              </a:rPr>
              <a:t>Wat vind jij het meest bijzondere aan deze sport in vergelijking met andere Winterspelen sporten?</a:t>
            </a:r>
          </a:p>
          <a:p>
            <a:endParaRPr lang="nl-NL" sz="1200" b="1">
              <a:latin typeface="Kermit" panose="020F0503040000060003" pitchFamily="34" charset="0"/>
            </a:endParaRPr>
          </a:p>
        </p:txBody>
      </p:sp>
    </p:spTree>
    <p:extLst>
      <p:ext uri="{BB962C8B-B14F-4D97-AF65-F5344CB8AC3E}">
        <p14:creationId xmlns:p14="http://schemas.microsoft.com/office/powerpoint/2010/main" val="277462636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EED5E-B8DE-71A6-4767-F8F251C9135B}"/>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91691352-8870-154F-A733-CEA1CFCCFC59}"/>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EFD74589-EC5F-D694-EE98-EA733CEDB949}"/>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226FBEAD-2AB3-6C6C-AA85-352E3449E9C4}"/>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9" name="Tekstvak 8">
            <a:extLst>
              <a:ext uri="{FF2B5EF4-FFF2-40B4-BE49-F238E27FC236}">
                <a16:creationId xmlns:a16="http://schemas.microsoft.com/office/drawing/2014/main" id="{88801138-2392-0B8C-7C0F-A213325CE3E0}"/>
              </a:ext>
            </a:extLst>
          </p:cNvPr>
          <p:cNvSpPr txBox="1"/>
          <p:nvPr/>
        </p:nvSpPr>
        <p:spPr>
          <a:xfrm>
            <a:off x="282891" y="1083869"/>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E26096D9-F574-36E6-53D2-A8CD32C2DB8A}"/>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
        <p:nvSpPr>
          <p:cNvPr id="13" name="Tekstvak 12">
            <a:extLst>
              <a:ext uri="{FF2B5EF4-FFF2-40B4-BE49-F238E27FC236}">
                <a16:creationId xmlns:a16="http://schemas.microsoft.com/office/drawing/2014/main" id="{3BE7F3B7-8EA1-DD05-C8A9-29D019C51C5C}"/>
              </a:ext>
            </a:extLst>
          </p:cNvPr>
          <p:cNvSpPr txBox="1"/>
          <p:nvPr/>
        </p:nvSpPr>
        <p:spPr>
          <a:xfrm>
            <a:off x="-1" y="0"/>
            <a:ext cx="12191999"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Vaardigheden 8+</a:t>
            </a:r>
          </a:p>
        </p:txBody>
      </p:sp>
      <p:sp>
        <p:nvSpPr>
          <p:cNvPr id="2" name="Tekstvak 1">
            <a:extLst>
              <a:ext uri="{FF2B5EF4-FFF2-40B4-BE49-F238E27FC236}">
                <a16:creationId xmlns:a16="http://schemas.microsoft.com/office/drawing/2014/main" id="{D2E6E8D3-FC09-82E1-82FA-4EF0BEFA35B0}"/>
              </a:ext>
            </a:extLst>
          </p:cNvPr>
          <p:cNvSpPr txBox="1"/>
          <p:nvPr/>
        </p:nvSpPr>
        <p:spPr>
          <a:xfrm>
            <a:off x="0" y="625003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5" name="Afbeelding 4" descr="Afbeelding met Lettertype, Graphics, rood, tekst&#10;&#10;Automatisch gegenereerde beschrijving">
            <a:extLst>
              <a:ext uri="{FF2B5EF4-FFF2-40B4-BE49-F238E27FC236}">
                <a16:creationId xmlns:a16="http://schemas.microsoft.com/office/drawing/2014/main" id="{82AC8F5C-609B-E567-1D1B-35D5885652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6" name="Rectangle 2">
            <a:extLst>
              <a:ext uri="{FF2B5EF4-FFF2-40B4-BE49-F238E27FC236}">
                <a16:creationId xmlns:a16="http://schemas.microsoft.com/office/drawing/2014/main" id="{FFD652C5-28CB-1341-B4C5-FE81FE853DC4}"/>
              </a:ext>
            </a:extLst>
          </p:cNvPr>
          <p:cNvSpPr>
            <a:spLocks noChangeArrowheads="1"/>
          </p:cNvSpPr>
          <p:nvPr/>
        </p:nvSpPr>
        <p:spPr bwMode="auto">
          <a:xfrm>
            <a:off x="282891" y="761162"/>
            <a:ext cx="10987972"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1600" b="1">
                <a:effectLst/>
                <a:latin typeface="Kermit" panose="020F0503040000060003" pitchFamily="34" charset="0"/>
                <a:ea typeface="Times New Roman" panose="02020603050405020304" pitchFamily="18" charset="0"/>
              </a:rPr>
              <a:t>Werkvorm: </a:t>
            </a:r>
            <a:endParaRPr lang="nl-NL" sz="1600" b="1">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sz="1600">
                <a:latin typeface="Kermit" panose="020F0503040000060003" pitchFamily="34" charset="0"/>
                <a:ea typeface="Times New Roman" panose="02020603050405020304" pitchFamily="18" charset="0"/>
              </a:rPr>
              <a:t>Bedenk een nieuw hulpmiddel of innovatieve uitrusting die atleten helpt bij een bestaande Olympische Winterspelen sport. Denk na over wat het hulpmiddel doet, hoe het de prestaties of veiligheid verbetert, en welke materialen nodig zijn. Maak een prototype, model, tekening of visuele presentatie van je hulpmiddel. Presenteer je ontwerp aan de klas en leg uit hoe het werkt, waarom het nuttig is en welke vaardigheden atleten nodig hebben om het effectief te gebruiken. </a:t>
            </a:r>
          </a:p>
          <a:p>
            <a:pPr marL="342900" indent="-342900">
              <a:buFont typeface="Arial" panose="020B0604020202020204" pitchFamily="34" charset="0"/>
              <a:buChar char="•"/>
            </a:pPr>
            <a:r>
              <a:rPr lang="nl-NL" sz="1600">
                <a:latin typeface="Kermit" panose="020F0503040000060003" pitchFamily="34" charset="0"/>
                <a:ea typeface="Times New Roman" panose="02020603050405020304" pitchFamily="18" charset="0"/>
              </a:rPr>
              <a:t>Je werkt alleen.</a:t>
            </a:r>
            <a:endParaRPr lang="nl-NL" sz="1600">
              <a:effectLst/>
              <a:latin typeface="Kermit" panose="020F0503040000060003" pitchFamily="34" charset="0"/>
              <a:ea typeface="Times New Roman" panose="02020603050405020304" pitchFamily="18" charset="0"/>
            </a:endParaRPr>
          </a:p>
          <a:p>
            <a:endParaRPr lang="nl-NL" sz="1600">
              <a:effectLst/>
              <a:latin typeface="Kermit" panose="020F0503040000060003" pitchFamily="34" charset="0"/>
              <a:ea typeface="Times New Roman" panose="02020603050405020304" pitchFamily="18" charset="0"/>
            </a:endParaRPr>
          </a:p>
          <a:p>
            <a:r>
              <a:rPr lang="nl-NL" sz="1600" b="1">
                <a:latin typeface="Kermit" panose="020F0503040000060003" pitchFamily="34" charset="0"/>
                <a:ea typeface="Times New Roman" panose="02020603050405020304" pitchFamily="18" charset="0"/>
              </a:rPr>
              <a:t>Checklist bij werkvorm (wanneer heb je de opdracht behaald?)</a:t>
            </a:r>
          </a:p>
          <a:p>
            <a:pPr marL="342900" indent="-342900">
              <a:buFont typeface="Arial" panose="020B0604020202020204" pitchFamily="34" charset="0"/>
              <a:buChar char="•"/>
            </a:pPr>
            <a:r>
              <a:rPr lang="nl-NL" sz="1600">
                <a:latin typeface="Kermit" panose="020F0503040000060003" pitchFamily="34" charset="0"/>
                <a:ea typeface="Times New Roman" panose="02020603050405020304" pitchFamily="18" charset="0"/>
              </a:rPr>
              <a:t>Ik heb een hulpmiddel of uitrusting bedacht voor een bestaande Olympische Winterspelen sport.</a:t>
            </a:r>
          </a:p>
          <a:p>
            <a:pPr marL="342900" indent="-342900">
              <a:buFont typeface="Arial" panose="020B0604020202020204" pitchFamily="34" charset="0"/>
              <a:buChar char="•"/>
            </a:pPr>
            <a:r>
              <a:rPr lang="nl-NL" sz="1600">
                <a:latin typeface="Kermit" panose="020F0503040000060003" pitchFamily="34" charset="0"/>
                <a:ea typeface="Times New Roman" panose="02020603050405020304" pitchFamily="18" charset="0"/>
              </a:rPr>
              <a:t>Ik heb duidelijk beschreven wat het hulpmiddel doet en hoe het gebruikt wordt.</a:t>
            </a:r>
          </a:p>
          <a:p>
            <a:pPr marL="342900" indent="-342900">
              <a:buFont typeface="Arial" panose="020B0604020202020204" pitchFamily="34" charset="0"/>
              <a:buChar char="•"/>
            </a:pPr>
            <a:r>
              <a:rPr lang="nl-NL" sz="1600">
                <a:latin typeface="Kermit" panose="020F0503040000060003" pitchFamily="34" charset="0"/>
                <a:ea typeface="Times New Roman" panose="02020603050405020304" pitchFamily="18" charset="0"/>
              </a:rPr>
              <a:t>Mijn ontwerp is zichtbaar gemaakt in een prototype, model, tekening of poster.</a:t>
            </a:r>
          </a:p>
          <a:p>
            <a:pPr marL="342900" indent="-342900">
              <a:buFont typeface="Arial" panose="020B0604020202020204" pitchFamily="34" charset="0"/>
              <a:buChar char="•"/>
            </a:pPr>
            <a:r>
              <a:rPr lang="nl-NL" sz="1600">
                <a:latin typeface="Kermit" panose="020F0503040000060003" pitchFamily="34" charset="0"/>
                <a:ea typeface="Times New Roman" panose="02020603050405020304" pitchFamily="18" charset="0"/>
              </a:rPr>
              <a:t>Ik kan uitleggen welke vaardigheden een atleet nodig heeft om het hulpmiddel effectief te gebruiken.</a:t>
            </a:r>
          </a:p>
          <a:p>
            <a:pPr marL="342900" indent="-342900">
              <a:buFont typeface="Arial" panose="020B0604020202020204" pitchFamily="34" charset="0"/>
              <a:buChar char="•"/>
            </a:pPr>
            <a:r>
              <a:rPr lang="nl-NL" sz="1600">
                <a:latin typeface="Kermit" panose="020F0503040000060003" pitchFamily="34" charset="0"/>
                <a:ea typeface="Times New Roman" panose="02020603050405020304" pitchFamily="18" charset="0"/>
              </a:rPr>
              <a:t>Ik heb creatief en zelfstandig gewerkt aan mijn ontwerp.</a:t>
            </a:r>
            <a:r>
              <a:rPr lang="nl-NL" sz="1600">
                <a:effectLst/>
                <a:latin typeface="Kermit" panose="020F0503040000060003" pitchFamily="34" charset="0"/>
                <a:ea typeface="Times New Roman" panose="02020603050405020304" pitchFamily="18" charset="0"/>
              </a:rPr>
              <a:t> </a:t>
            </a:r>
          </a:p>
          <a:p>
            <a:endParaRPr lang="nl-NL" sz="1600">
              <a:latin typeface="Kermit" panose="020F0503040000060003" pitchFamily="34" charset="0"/>
              <a:ea typeface="Times New Roman" panose="02020603050405020304" pitchFamily="18" charset="0"/>
            </a:endParaRPr>
          </a:p>
          <a:p>
            <a:r>
              <a:rPr lang="nl-NL" sz="1600" b="1">
                <a:effectLst/>
                <a:latin typeface="Kermit" panose="020F0503040000060003" pitchFamily="34" charset="0"/>
                <a:ea typeface="Times New Roman" panose="02020603050405020304" pitchFamily="18" charset="0"/>
              </a:rPr>
              <a:t>Klaar-/verdiepingsopdracht</a:t>
            </a:r>
            <a:r>
              <a:rPr lang="nl-NL" sz="1600" b="1">
                <a:latin typeface="Kermit" panose="020F0503040000060003" pitchFamily="34" charset="0"/>
                <a:ea typeface="Times New Roman" panose="02020603050405020304" pitchFamily="18" charset="0"/>
              </a:rPr>
              <a:t>en:</a:t>
            </a:r>
          </a:p>
          <a:p>
            <a:pPr marL="457200" indent="-457200">
              <a:buFont typeface="+mj-lt"/>
              <a:buAutoNum type="arabicPeriod"/>
            </a:pPr>
            <a:r>
              <a:rPr lang="nl-NL" sz="1600" b="1">
                <a:effectLst/>
                <a:latin typeface="Kermit" panose="020F0503040000060003" pitchFamily="34" charset="0"/>
                <a:ea typeface="Times New Roman" panose="02020603050405020304" pitchFamily="18" charset="0"/>
              </a:rPr>
              <a:t>Materiaalonderzoek</a:t>
            </a:r>
            <a:r>
              <a:rPr lang="nl-NL" sz="1600">
                <a:effectLst/>
                <a:latin typeface="Kermit" panose="020F0503040000060003" pitchFamily="34" charset="0"/>
                <a:ea typeface="Times New Roman" panose="02020603050405020304" pitchFamily="18" charset="0"/>
              </a:rPr>
              <a:t>: Onderzoek welke materialen het meest geschikt zijn voor jouw hulpmiddel en pas je ontwerp aan op basis van veiligheid, duurzaamheid of snelheid.</a:t>
            </a:r>
          </a:p>
          <a:p>
            <a:pPr marL="457200" indent="-457200">
              <a:buFont typeface="+mj-lt"/>
              <a:buAutoNum type="arabicPeriod"/>
            </a:pPr>
            <a:r>
              <a:rPr lang="nl-NL" sz="1600" b="1">
                <a:effectLst/>
                <a:latin typeface="Kermit" panose="020F0503040000060003" pitchFamily="34" charset="0"/>
                <a:ea typeface="Times New Roman" panose="02020603050405020304" pitchFamily="18" charset="0"/>
              </a:rPr>
              <a:t>Testscenario</a:t>
            </a:r>
            <a:r>
              <a:rPr lang="nl-NL" sz="1600">
                <a:effectLst/>
                <a:latin typeface="Kermit" panose="020F0503040000060003" pitchFamily="34" charset="0"/>
                <a:ea typeface="Times New Roman" panose="02020603050405020304" pitchFamily="18" charset="0"/>
              </a:rPr>
              <a:t>: Bedenk een situatie waarin een atleet jouw hulpmiddel gebruikt tijdens een wedstrijd en beschrijf hoe dit helpt bij prestaties of het oplossen van een probleem.</a:t>
            </a:r>
          </a:p>
          <a:p>
            <a:pPr marL="457200" indent="-457200">
              <a:buFont typeface="+mj-lt"/>
              <a:buAutoNum type="arabicPeriod"/>
            </a:pPr>
            <a:r>
              <a:rPr lang="nl-NL" sz="1600" b="1">
                <a:effectLst/>
                <a:latin typeface="Kermit" panose="020F0503040000060003" pitchFamily="34" charset="0"/>
                <a:ea typeface="Times New Roman" panose="02020603050405020304" pitchFamily="18" charset="0"/>
              </a:rPr>
              <a:t>Vergelijking</a:t>
            </a:r>
            <a:r>
              <a:rPr lang="nl-NL" sz="1600">
                <a:effectLst/>
                <a:latin typeface="Kermit" panose="020F0503040000060003" pitchFamily="34" charset="0"/>
                <a:ea typeface="Times New Roman" panose="02020603050405020304" pitchFamily="18" charset="0"/>
              </a:rPr>
              <a:t>: Vergelijk je hulpmiddel met bestaande uitrusting in de sport en leg uit wat jouw hulpmiddel beter of anders maakt.</a:t>
            </a:r>
          </a:p>
        </p:txBody>
      </p:sp>
      <p:sp>
        <p:nvSpPr>
          <p:cNvPr id="3" name="Tekstvak 2">
            <a:extLst>
              <a:ext uri="{FF2B5EF4-FFF2-40B4-BE49-F238E27FC236}">
                <a16:creationId xmlns:a16="http://schemas.microsoft.com/office/drawing/2014/main" id="{EBEE657A-B274-56A3-9492-5C435EF3C2AC}"/>
              </a:ext>
            </a:extLst>
          </p:cNvPr>
          <p:cNvSpPr txBox="1"/>
          <p:nvPr/>
        </p:nvSpPr>
        <p:spPr>
          <a:xfrm>
            <a:off x="0" y="138734"/>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Ontwerp een hulpmiddel voor een Olympische sport</a:t>
            </a:r>
            <a:endParaRPr lang="nl-NL" sz="3200"/>
          </a:p>
        </p:txBody>
      </p:sp>
      <p:sp>
        <p:nvSpPr>
          <p:cNvPr id="11" name="Tekstvak 10">
            <a:extLst>
              <a:ext uri="{FF2B5EF4-FFF2-40B4-BE49-F238E27FC236}">
                <a16:creationId xmlns:a16="http://schemas.microsoft.com/office/drawing/2014/main" id="{97F9FE8A-C66F-6745-FF91-D2CE70CFE592}"/>
              </a:ext>
            </a:extLst>
          </p:cNvPr>
          <p:cNvSpPr txBox="1"/>
          <p:nvPr/>
        </p:nvSpPr>
        <p:spPr>
          <a:xfrm>
            <a:off x="8320565" y="2424942"/>
            <a:ext cx="3588544" cy="2123658"/>
          </a:xfrm>
          <a:prstGeom prst="rect">
            <a:avLst/>
          </a:prstGeom>
          <a:noFill/>
        </p:spPr>
        <p:txBody>
          <a:bodyPr wrap="square">
            <a:spAutoFit/>
          </a:bodyPr>
          <a:lstStyle/>
          <a:p>
            <a:r>
              <a:rPr lang="nl-NL" sz="1200">
                <a:solidFill>
                  <a:srgbClr val="8A8CB6"/>
                </a:solidFill>
                <a:latin typeface="Kermit" panose="020F0503040000060003" pitchFamily="34" charset="0"/>
              </a:rPr>
              <a:t>Welke eigenschappen moet een atleet hebben om je hulpmiddel goed te kunnen gebruiken?</a:t>
            </a:r>
          </a:p>
          <a:p>
            <a:endParaRPr lang="nl-NL" sz="1200">
              <a:solidFill>
                <a:srgbClr val="8A8CB6"/>
              </a:solidFill>
              <a:latin typeface="Kermit" panose="020F0503040000060003" pitchFamily="34" charset="0"/>
            </a:endParaRPr>
          </a:p>
          <a:p>
            <a:endParaRPr lang="nl-NL" sz="1200">
              <a:latin typeface="Kermit" panose="020F0503040000060003" pitchFamily="34" charset="0"/>
            </a:endParaRPr>
          </a:p>
          <a:p>
            <a:endParaRPr lang="nl-NL" sz="1200">
              <a:latin typeface="Kermit" panose="020F0503040000060003" pitchFamily="34" charset="0"/>
            </a:endParaRPr>
          </a:p>
          <a:p>
            <a:endParaRPr lang="nl-NL" sz="1200">
              <a:latin typeface="Kermit" panose="020F0503040000060003" pitchFamily="34" charset="0"/>
            </a:endParaRPr>
          </a:p>
          <a:p>
            <a:endParaRPr lang="nl-NL" sz="1200">
              <a:latin typeface="Kermit" panose="020F0503040000060003" pitchFamily="34" charset="0"/>
            </a:endParaRPr>
          </a:p>
          <a:p>
            <a:endParaRPr lang="nl-NL" sz="1200">
              <a:latin typeface="Kermit" panose="020F0503040000060003" pitchFamily="34" charset="0"/>
            </a:endParaRPr>
          </a:p>
          <a:p>
            <a:endParaRPr lang="nl-NL" sz="1200">
              <a:latin typeface="Kermit" panose="020F0503040000060003" pitchFamily="34" charset="0"/>
            </a:endParaRPr>
          </a:p>
          <a:p>
            <a:r>
              <a:rPr lang="nl-NL" sz="1200">
                <a:solidFill>
                  <a:srgbClr val="45BCCD"/>
                </a:solidFill>
                <a:latin typeface="Kermit" panose="020F0503040000060003" pitchFamily="34" charset="0"/>
              </a:rPr>
              <a:t>Hoe kan jouw hulpmiddel de prestaties of veiligheid in de sport verbeteren?</a:t>
            </a:r>
          </a:p>
        </p:txBody>
      </p:sp>
      <p:pic>
        <p:nvPicPr>
          <p:cNvPr id="12" name="Afbeelding 11">
            <a:extLst>
              <a:ext uri="{FF2B5EF4-FFF2-40B4-BE49-F238E27FC236}">
                <a16:creationId xmlns:a16="http://schemas.microsoft.com/office/drawing/2014/main" id="{7649633E-0211-DA82-C3C8-2A27D9E873B0}"/>
              </a:ext>
            </a:extLst>
          </p:cNvPr>
          <p:cNvPicPr/>
          <p:nvPr/>
        </p:nvPicPr>
        <p:blipFill>
          <a:blip r:embed="rId4">
            <a:extLst>
              <a:ext uri="{28A0092B-C50C-407E-A947-70E740481C1C}">
                <a14:useLocalDpi xmlns:a14="http://schemas.microsoft.com/office/drawing/2010/main" val="0"/>
              </a:ext>
            </a:extLst>
          </a:blip>
          <a:srcRect/>
          <a:stretch/>
        </p:blipFill>
        <p:spPr bwMode="auto">
          <a:xfrm>
            <a:off x="11432208" y="2753779"/>
            <a:ext cx="738454" cy="576536"/>
          </a:xfrm>
          <a:prstGeom prst="rect">
            <a:avLst/>
          </a:prstGeom>
          <a:noFill/>
          <a:ln>
            <a:noFill/>
          </a:ln>
        </p:spPr>
      </p:pic>
      <p:pic>
        <p:nvPicPr>
          <p:cNvPr id="14" name="Afbeelding 13">
            <a:extLst>
              <a:ext uri="{FF2B5EF4-FFF2-40B4-BE49-F238E27FC236}">
                <a16:creationId xmlns:a16="http://schemas.microsoft.com/office/drawing/2014/main" id="{5B07EACC-C65D-958A-5195-15D22B473770}"/>
              </a:ext>
            </a:extLst>
          </p:cNvPr>
          <p:cNvPicPr/>
          <p:nvPr/>
        </p:nvPicPr>
        <p:blipFill>
          <a:blip r:embed="rId5">
            <a:extLst>
              <a:ext uri="{28A0092B-C50C-407E-A947-70E740481C1C}">
                <a14:useLocalDpi xmlns:a14="http://schemas.microsoft.com/office/drawing/2010/main" val="0"/>
              </a:ext>
            </a:extLst>
          </a:blip>
          <a:srcRect/>
          <a:stretch/>
        </p:blipFill>
        <p:spPr bwMode="auto">
          <a:xfrm>
            <a:off x="11008622" y="4287508"/>
            <a:ext cx="657495" cy="694469"/>
          </a:xfrm>
          <a:prstGeom prst="rect">
            <a:avLst/>
          </a:prstGeom>
          <a:noFill/>
          <a:ln>
            <a:noFill/>
          </a:ln>
        </p:spPr>
      </p:pic>
      <p:pic>
        <p:nvPicPr>
          <p:cNvPr id="15" name="Afbeelding 14">
            <a:extLst>
              <a:ext uri="{FF2B5EF4-FFF2-40B4-BE49-F238E27FC236}">
                <a16:creationId xmlns:a16="http://schemas.microsoft.com/office/drawing/2014/main" id="{28F22DDF-8562-2E6A-60EC-129255640FE7}"/>
              </a:ext>
            </a:extLst>
          </p:cNvPr>
          <p:cNvPicPr/>
          <p:nvPr/>
        </p:nvPicPr>
        <p:blipFill>
          <a:blip r:embed="rId6">
            <a:extLst>
              <a:ext uri="{28A0092B-C50C-407E-A947-70E740481C1C}">
                <a14:useLocalDpi xmlns:a14="http://schemas.microsoft.com/office/drawing/2010/main" val="0"/>
              </a:ext>
            </a:extLst>
          </a:blip>
          <a:srcRect/>
          <a:stretch/>
        </p:blipFill>
        <p:spPr bwMode="auto">
          <a:xfrm>
            <a:off x="11532416" y="2264447"/>
            <a:ext cx="659582" cy="659448"/>
          </a:xfrm>
          <a:prstGeom prst="rect">
            <a:avLst/>
          </a:prstGeom>
          <a:noFill/>
          <a:ln>
            <a:noFill/>
          </a:ln>
        </p:spPr>
      </p:pic>
      <p:pic>
        <p:nvPicPr>
          <p:cNvPr id="16" name="Afbeelding 15">
            <a:extLst>
              <a:ext uri="{FF2B5EF4-FFF2-40B4-BE49-F238E27FC236}">
                <a16:creationId xmlns:a16="http://schemas.microsoft.com/office/drawing/2014/main" id="{80742F64-1DD7-E005-F1B6-87E416F10F38}"/>
              </a:ext>
            </a:extLst>
          </p:cNvPr>
          <p:cNvPicPr/>
          <p:nvPr/>
        </p:nvPicPr>
        <p:blipFill>
          <a:blip r:embed="rId7">
            <a:extLst>
              <a:ext uri="{28A0092B-C50C-407E-A947-70E740481C1C}">
                <a14:useLocalDpi xmlns:a14="http://schemas.microsoft.com/office/drawing/2010/main" val="0"/>
              </a:ext>
            </a:extLst>
          </a:blip>
          <a:srcRect/>
          <a:stretch/>
        </p:blipFill>
        <p:spPr bwMode="auto">
          <a:xfrm>
            <a:off x="11337369" y="3947420"/>
            <a:ext cx="602588" cy="646377"/>
          </a:xfrm>
          <a:prstGeom prst="rect">
            <a:avLst/>
          </a:prstGeom>
          <a:noFill/>
          <a:ln>
            <a:noFill/>
          </a:ln>
        </p:spPr>
      </p:pic>
    </p:spTree>
    <p:extLst>
      <p:ext uri="{BB962C8B-B14F-4D97-AF65-F5344CB8AC3E}">
        <p14:creationId xmlns:p14="http://schemas.microsoft.com/office/powerpoint/2010/main" val="330744775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4108B-5161-96EF-5113-FA5BFA7894C5}"/>
            </a:ext>
          </a:extLst>
        </p:cNvPr>
        <p:cNvGrpSpPr/>
        <p:nvPr/>
      </p:nvGrpSpPr>
      <p:grpSpPr>
        <a:xfrm>
          <a:off x="0" y="0"/>
          <a:ext cx="0" cy="0"/>
          <a:chOff x="0" y="0"/>
          <a:chExt cx="0" cy="0"/>
        </a:xfrm>
      </p:grpSpPr>
      <p:pic>
        <p:nvPicPr>
          <p:cNvPr id="9" name="Afbeelding 8">
            <a:extLst>
              <a:ext uri="{FF2B5EF4-FFF2-40B4-BE49-F238E27FC236}">
                <a16:creationId xmlns:a16="http://schemas.microsoft.com/office/drawing/2014/main" id="{AD8805DF-796F-2F6D-B72F-B9F1040EA3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6789"/>
            <a:ext cx="12287250" cy="6911578"/>
          </a:xfrm>
          <a:prstGeom prst="rect">
            <a:avLst/>
          </a:prstGeom>
        </p:spPr>
      </p:pic>
      <p:pic>
        <p:nvPicPr>
          <p:cNvPr id="7" name="Afbeelding 6" descr="Afbeelding met schermopname&#10;&#10;Door AI gegenereerde inhoud is mogelijk onjuist.">
            <a:extLst>
              <a:ext uri="{FF2B5EF4-FFF2-40B4-BE49-F238E27FC236}">
                <a16:creationId xmlns:a16="http://schemas.microsoft.com/office/drawing/2014/main" id="{5ADBACD1-DF9F-DA6C-C283-5CC530C68EE6}"/>
              </a:ext>
            </a:extLst>
          </p:cNvPr>
          <p:cNvPicPr>
            <a:picLocks noChangeAspect="1"/>
          </p:cNvPicPr>
          <p:nvPr/>
        </p:nvPicPr>
        <p:blipFill>
          <a:blip r:embed="rId3">
            <a:extLst>
              <a:ext uri="{28A0092B-C50C-407E-A947-70E740481C1C}">
                <a14:useLocalDpi xmlns:a14="http://schemas.microsoft.com/office/drawing/2010/main" val="0"/>
              </a:ext>
            </a:extLst>
          </a:blip>
          <a:srcRect t="54637"/>
          <a:stretch>
            <a:fillRect/>
          </a:stretch>
        </p:blipFill>
        <p:spPr>
          <a:xfrm>
            <a:off x="0" y="3790950"/>
            <a:ext cx="12192000" cy="3110984"/>
          </a:xfrm>
          <a:prstGeom prst="rect">
            <a:avLst/>
          </a:prstGeom>
        </p:spPr>
      </p:pic>
      <p:sp>
        <p:nvSpPr>
          <p:cNvPr id="74753" name="Rectangle 3">
            <a:extLst>
              <a:ext uri="{FF2B5EF4-FFF2-40B4-BE49-F238E27FC236}">
                <a16:creationId xmlns:a16="http://schemas.microsoft.com/office/drawing/2014/main" id="{C2A54BE0-27DF-E6A0-E520-698F03ABBB2C}"/>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9705134C-087C-04BC-283A-414BEDB85317}"/>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648A0E2-22B9-77D0-2E45-EA715216AF7D}"/>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nl-NL"/>
          </a:p>
          <a:p>
            <a:endParaRPr lang="nl-NL"/>
          </a:p>
        </p:txBody>
      </p:sp>
      <p:sp>
        <p:nvSpPr>
          <p:cNvPr id="13" name="Tekstvak 12">
            <a:extLst>
              <a:ext uri="{FF2B5EF4-FFF2-40B4-BE49-F238E27FC236}">
                <a16:creationId xmlns:a16="http://schemas.microsoft.com/office/drawing/2014/main" id="{A41C6B24-16F1-EC76-236D-643AC8870ED6}"/>
              </a:ext>
            </a:extLst>
          </p:cNvPr>
          <p:cNvSpPr txBox="1"/>
          <p:nvPr/>
        </p:nvSpPr>
        <p:spPr>
          <a:xfrm>
            <a:off x="0" y="5423"/>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Reflectiewerkvorm</a:t>
            </a:r>
          </a:p>
        </p:txBody>
      </p:sp>
      <p:sp>
        <p:nvSpPr>
          <p:cNvPr id="2" name="Tekstvak 1">
            <a:extLst>
              <a:ext uri="{FF2B5EF4-FFF2-40B4-BE49-F238E27FC236}">
                <a16:creationId xmlns:a16="http://schemas.microsoft.com/office/drawing/2014/main" id="{3742D415-A0C8-2E65-2981-F242A8C8468A}"/>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3F8B2563-C633-FEE7-9EF6-688D2C465C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5" name="Tekstvak 4">
            <a:extLst>
              <a:ext uri="{FF2B5EF4-FFF2-40B4-BE49-F238E27FC236}">
                <a16:creationId xmlns:a16="http://schemas.microsoft.com/office/drawing/2014/main" id="{684256C7-8979-D3D5-638F-3E76038D1246}"/>
              </a:ext>
            </a:extLst>
          </p:cNvPr>
          <p:cNvSpPr txBox="1"/>
          <p:nvPr/>
        </p:nvSpPr>
        <p:spPr>
          <a:xfrm>
            <a:off x="0" y="104710"/>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Tableau </a:t>
            </a:r>
            <a:r>
              <a:rPr lang="nl-NL" sz="3200" err="1">
                <a:solidFill>
                  <a:srgbClr val="E16C7F"/>
                </a:solidFill>
                <a:latin typeface="Kermit" panose="020F0503040000060003" pitchFamily="34" charset="0"/>
              </a:rPr>
              <a:t>Vinvant</a:t>
            </a:r>
            <a:r>
              <a:rPr lang="nl-NL" sz="3200">
                <a:solidFill>
                  <a:srgbClr val="E16C7F"/>
                </a:solidFill>
                <a:latin typeface="Kermit" panose="020F0503040000060003" pitchFamily="34" charset="0"/>
              </a:rPr>
              <a:t>!</a:t>
            </a:r>
            <a:endParaRPr lang="nl-NL" sz="3200"/>
          </a:p>
        </p:txBody>
      </p:sp>
      <p:sp>
        <p:nvSpPr>
          <p:cNvPr id="10" name="Tekstvak 9">
            <a:extLst>
              <a:ext uri="{FF2B5EF4-FFF2-40B4-BE49-F238E27FC236}">
                <a16:creationId xmlns:a16="http://schemas.microsoft.com/office/drawing/2014/main" id="{EEA9E1E8-31CF-5EF6-9BE7-A8A18E666DE4}"/>
              </a:ext>
            </a:extLst>
          </p:cNvPr>
          <p:cNvSpPr txBox="1"/>
          <p:nvPr/>
        </p:nvSpPr>
        <p:spPr>
          <a:xfrm>
            <a:off x="1357312" y="1661721"/>
            <a:ext cx="9477375" cy="2554545"/>
          </a:xfrm>
          <a:prstGeom prst="rect">
            <a:avLst/>
          </a:prstGeom>
          <a:noFill/>
        </p:spPr>
        <p:txBody>
          <a:bodyPr wrap="square" rtlCol="0">
            <a:spAutoFit/>
          </a:bodyPr>
          <a:lstStyle/>
          <a:p>
            <a:pPr algn="ctr"/>
            <a:r>
              <a:rPr lang="nl-NL" sz="3200">
                <a:latin typeface="Kermit" panose="020F0503040000060003" pitchFamily="34" charset="0"/>
              </a:rPr>
              <a:t>Elk groepje voert om de beurt hun Tableau Vivant uit. </a:t>
            </a:r>
          </a:p>
          <a:p>
            <a:pPr algn="ctr"/>
            <a:endParaRPr lang="nl-NL" sz="3200">
              <a:latin typeface="Kermit" panose="020F0503040000060003" pitchFamily="34" charset="0"/>
            </a:endParaRPr>
          </a:p>
          <a:p>
            <a:pPr algn="ctr"/>
            <a:r>
              <a:rPr lang="nl-NL" sz="3200">
                <a:latin typeface="Kermit" panose="020F0503040000060003" pitchFamily="34" charset="0"/>
              </a:rPr>
              <a:t>Kunnen jullie raden welke sport er wordt uitgebeeld?</a:t>
            </a:r>
          </a:p>
        </p:txBody>
      </p:sp>
      <p:pic>
        <p:nvPicPr>
          <p:cNvPr id="12" name="Afbeelding 11" descr="Afbeelding met cirkel, Graphics, Kleurrijkheid, Lettertype&#10;&#10;Door AI gegenereerde inhoud is mogelijk onjuist.">
            <a:extLst>
              <a:ext uri="{FF2B5EF4-FFF2-40B4-BE49-F238E27FC236}">
                <a16:creationId xmlns:a16="http://schemas.microsoft.com/office/drawing/2014/main" id="{74A94989-6C2D-DA47-EC19-EFF9E212F0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67075" y="4009134"/>
            <a:ext cx="5753100" cy="3236119"/>
          </a:xfrm>
          <a:prstGeom prst="rect">
            <a:avLst/>
          </a:prstGeom>
        </p:spPr>
      </p:pic>
    </p:spTree>
    <p:extLst>
      <p:ext uri="{BB962C8B-B14F-4D97-AF65-F5344CB8AC3E}">
        <p14:creationId xmlns:p14="http://schemas.microsoft.com/office/powerpoint/2010/main" val="2433960224"/>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a6d047e-c7c9-48a3-8f43-db3ffccf2247">
      <Terms xmlns="http://schemas.microsoft.com/office/infopath/2007/PartnerControls"/>
    </lcf76f155ced4ddcb4097134ff3c332f>
    <TaxCatchAll xmlns="6aeb2e26-bba5-43b1-a0a2-5b6d2e9179d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4B11BAA320F5249B4BDF5CDEE2FF242" ma:contentTypeVersion="19" ma:contentTypeDescription="Een nieuw document maken." ma:contentTypeScope="" ma:versionID="b653babcf18a80466b26b13ce41a2887">
  <xsd:schema xmlns:xsd="http://www.w3.org/2001/XMLSchema" xmlns:xs="http://www.w3.org/2001/XMLSchema" xmlns:p="http://schemas.microsoft.com/office/2006/metadata/properties" xmlns:ns2="7a6d047e-c7c9-48a3-8f43-db3ffccf2247" xmlns:ns3="6aeb2e26-bba5-43b1-a0a2-5b6d2e9179d0" targetNamespace="http://schemas.microsoft.com/office/2006/metadata/properties" ma:root="true" ma:fieldsID="52ebfdb92d85bea4e8a921112dbff46a" ns2:_="" ns3:_="">
    <xsd:import namespace="7a6d047e-c7c9-48a3-8f43-db3ffccf2247"/>
    <xsd:import namespace="6aeb2e26-bba5-43b1-a0a2-5b6d2e9179d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6d047e-c7c9-48a3-8f43-db3ffccf224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bc594551-4bf9-4bd3-8489-c159e07133d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aeb2e26-bba5-43b1-a0a2-5b6d2e9179d0" elementFormDefault="qualified">
    <xsd:import namespace="http://schemas.microsoft.com/office/2006/documentManagement/types"/>
    <xsd:import namespace="http://schemas.microsoft.com/office/infopath/2007/PartnerControls"/>
    <xsd:element name="SharedWithUsers" ma:index="17"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229d3af7-e122-46e5-b7bc-40126057de53}" ma:internalName="TaxCatchAll" ma:showField="CatchAllData" ma:web="6aeb2e26-bba5-43b1-a0a2-5b6d2e9179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67F6BC-912F-45B4-9349-DB025424C625}">
  <ds:schemaRefs>
    <ds:schemaRef ds:uri="6aeb2e26-bba5-43b1-a0a2-5b6d2e9179d0"/>
    <ds:schemaRef ds:uri="7a6d047e-c7c9-48a3-8f43-db3ffccf224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5DEFA8B-426E-4CD1-800B-85564E59DEAB}">
  <ds:schemaRefs>
    <ds:schemaRef ds:uri="http://schemas.microsoft.com/sharepoint/v3/contenttype/forms"/>
  </ds:schemaRefs>
</ds:datastoreItem>
</file>

<file path=customXml/itemProps3.xml><?xml version="1.0" encoding="utf-8"?>
<ds:datastoreItem xmlns:ds="http://schemas.openxmlformats.org/officeDocument/2006/customXml" ds:itemID="{FEA12BF6-F872-4C20-91BE-70EA7F09E99A}">
  <ds:schemaRefs>
    <ds:schemaRef ds:uri="6aeb2e26-bba5-43b1-a0a2-5b6d2e9179d0"/>
    <ds:schemaRef ds:uri="7a6d047e-c7c9-48a3-8f43-db3ffccf224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109</Slides>
  <Notes>93</Notes>
  <HiddenSlides>0</HiddenSlides>
  <ScaleCrop>false</ScaleCrop>
  <HeadingPairs>
    <vt:vector size="4" baseType="variant">
      <vt:variant>
        <vt:lpstr>Theme</vt:lpstr>
      </vt:variant>
      <vt:variant>
        <vt:i4>1</vt:i4>
      </vt:variant>
      <vt:variant>
        <vt:lpstr>Slide Titles</vt:lpstr>
      </vt:variant>
      <vt:variant>
        <vt:i4>109</vt:i4>
      </vt:variant>
    </vt:vector>
  </HeadingPairs>
  <TitlesOfParts>
    <vt:vector size="110" baseType="lpstr">
      <vt:lpstr>Kantoorthema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Inge | Noordwijkse Methode</dc:creator>
  <cp:revision>1</cp:revision>
  <dcterms:created xsi:type="dcterms:W3CDTF">2024-02-07T10:42:23Z</dcterms:created>
  <dcterms:modified xsi:type="dcterms:W3CDTF">2026-01-20T15:05:33Z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0x01010004B11BAA320F5249B4BDF5CDEE2FF242</vt:lpwstr>
  </property>
  <property fmtid="{D5CDD505-2E9C-101B-9397-08002B2CF9AE}" pid="3" name="MediaServiceImageTags">
    <vt:lpwstr/>
  </property>
</Properties>
</file>